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72" r:id="rId2"/>
    <p:sldId id="274" r:id="rId3"/>
    <p:sldId id="277" r:id="rId4"/>
    <p:sldId id="273" r:id="rId5"/>
    <p:sldId id="276" r:id="rId6"/>
    <p:sldId id="275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4" autoAdjust="0"/>
    <p:restoredTop sz="94660"/>
  </p:normalViewPr>
  <p:slideViewPr>
    <p:cSldViewPr>
      <p:cViewPr varScale="1">
        <p:scale>
          <a:sx n="112" d="100"/>
          <a:sy n="112" d="100"/>
        </p:scale>
        <p:origin x="912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83A6-6B7D-4217-B573-1996EE5ECD2B}" type="datetimeFigureOut">
              <a:rPr lang="pl-PL" smtClean="0"/>
              <a:pPr/>
              <a:t>2019-07-09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E79A-6823-4E34-8A7B-0F763E3D4E8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268760"/>
            <a:ext cx="7056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dirty="0" smtClean="0"/>
          </a:p>
          <a:p>
            <a:pPr lvl="0"/>
            <a:endParaRPr lang="pl-PL" sz="2400" dirty="0" smtClean="0"/>
          </a:p>
          <a:p>
            <a:pPr algn="ctr"/>
            <a:r>
              <a:rPr lang="pl-PL" sz="2400" dirty="0" smtClean="0">
                <a:latin typeface="+mj-lt"/>
              </a:rPr>
              <a:t>	W ramach  Projektu ,,Przygotowanie przedszkola ,,Kraina Marzeń” w Czarnej Białostockiej    do świadczenia wysokiej jakości usług na rzecz dzieci        w wieku przedszkolnym” realizowane są  zadania mające na celu  doskonalenie  umiejętności                             i kompetencji zawodowych nauczycieli. W tym celu podjęto następujące działania:</a:t>
            </a:r>
          </a:p>
          <a:p>
            <a:pPr lvl="0"/>
            <a:endParaRPr lang="pl-PL" sz="2400" dirty="0" smtClean="0"/>
          </a:p>
          <a:p>
            <a:pPr>
              <a:buFontTx/>
              <a:buChar char="-"/>
            </a:pPr>
            <a:endParaRPr lang="pl-PL" dirty="0" smtClean="0"/>
          </a:p>
        </p:txBody>
      </p:sp>
      <p:sp>
        <p:nvSpPr>
          <p:cNvPr id="7" name="Prostokąt 6"/>
          <p:cNvSpPr/>
          <p:nvPr/>
        </p:nvSpPr>
        <p:spPr>
          <a:xfrm>
            <a:off x="971600" y="112474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5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116632"/>
            <a:ext cx="90417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620688"/>
            <a:ext cx="7200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dirty="0" smtClean="0"/>
          </a:p>
          <a:p>
            <a:pPr marL="342900" lvl="0" indent="-342900" algn="ctr">
              <a:buAutoNum type="arabicPeriod"/>
            </a:pPr>
            <a:r>
              <a:rPr lang="pl-PL" sz="2000" b="1" dirty="0" smtClean="0"/>
              <a:t>Szkolenie rady pedagogicznej- program „Zabawy Fundamentalne”</a:t>
            </a:r>
          </a:p>
          <a:p>
            <a:pPr marL="342900" indent="-342900"/>
            <a:r>
              <a:rPr lang="pl-PL" dirty="0" smtClean="0"/>
              <a:t>	</a:t>
            </a:r>
          </a:p>
          <a:p>
            <a:pPr marL="342900" indent="-342900"/>
            <a:r>
              <a:rPr lang="pl-PL" dirty="0" smtClean="0"/>
              <a:t>      		Celem szkolenia  było przygotowanie nauczycieli, do tego                   by  poprzez współpracę z rodzicami mgli wspomagać  harmonijny                    i wszechstronny rozwój dzieci, budować  stabilne, bogate fundamenty. Zabawy Fundamentalne to propozycje mądrych, zabawnych, logicznie ułożonych zabaw i aktywności. W programie zawarte są  również informacje o rozwoju dziecka, inspiracje i motywacje do  jego wspierania, wskazówki jak radośnie bawić się   z dzieckiem i tworzyć bliskie relacje.</a:t>
            </a:r>
          </a:p>
          <a:p>
            <a:pPr marL="342900" indent="-342900"/>
            <a:endParaRPr lang="pl-PL" dirty="0" smtClean="0"/>
          </a:p>
          <a:p>
            <a:pPr marL="342900" indent="-342900"/>
            <a:r>
              <a:rPr lang="pl-PL" dirty="0" smtClean="0"/>
              <a:t>       	Szkolenie zostało przeprowadzone przez pracownika Fundacji Instytut Edukacja Pro Futuro Panią Annę Hryniewicz, psychologa             z wieloletnim  doświadczeniem. Uczestniczyło w nim  20 nauczycieli zatrudnionych  w naszym przedszkolu. Odbyło się ono  w ramach dwóch spotkań: 22.05.2019r. oraz 29.05.2019r.Uczestniczące w nim osoby zdobyły  uprawnienia do realizacji programu.</a:t>
            </a:r>
          </a:p>
          <a:p>
            <a:pPr marL="342900" lvl="0" indent="-342900">
              <a:buAutoNum type="arabicPeriod"/>
            </a:pPr>
            <a:endParaRPr lang="pl-PL" b="1" dirty="0" smtClean="0"/>
          </a:p>
          <a:p>
            <a:pPr marL="342900" lvl="0" indent="-342900"/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endParaRPr lang="pl-PL" dirty="0" smtClean="0"/>
          </a:p>
        </p:txBody>
      </p:sp>
      <p:pic>
        <p:nvPicPr>
          <p:cNvPr id="3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116632"/>
            <a:ext cx="90417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116632"/>
            <a:ext cx="90417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becia\Desktop\IMG_20190529_164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861048"/>
            <a:ext cx="3456384" cy="2814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becia\Desktop\IMG_20190529_172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980728"/>
            <a:ext cx="2895786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becia\Desktop\IMG_20190529_163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3219822" cy="4293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becia\Desktop\IMG_20190529_1732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7664" y="4005064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043608" y="1268760"/>
            <a:ext cx="727280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/>
              <a:t>2. Szkolenie rady pedagogicznej - program  „Przyjaciele </a:t>
            </a:r>
            <a:r>
              <a:rPr lang="pl-PL" sz="2000" b="1" dirty="0" err="1" smtClean="0"/>
              <a:t>Zippiego</a:t>
            </a:r>
            <a:r>
              <a:rPr lang="pl-PL" sz="2000" b="1" dirty="0" smtClean="0"/>
              <a:t>” </a:t>
            </a:r>
          </a:p>
          <a:p>
            <a:endParaRPr lang="pl-PL" dirty="0" smtClean="0"/>
          </a:p>
          <a:p>
            <a:r>
              <a:rPr lang="pl-PL" dirty="0" smtClean="0"/>
              <a:t>	Program „Przyjaciele </a:t>
            </a:r>
            <a:r>
              <a:rPr lang="pl-PL" dirty="0" err="1" smtClean="0"/>
              <a:t>Zippiego</a:t>
            </a:r>
            <a:r>
              <a:rPr lang="pl-PL" dirty="0" smtClean="0"/>
              <a:t>” to międzynarodowy program promocji zdrowia psychicznego, który kształtuje i rozwija umiejętności psychospołeczne u małych dzieci. Uczy różnych sposobów radzenia sobie      z trudnościami i wykorzystywania nabytych umiejętności                                              w codziennym życiu oraz doskonali relacje dzieci z innymi ludźmi. 	</a:t>
            </a:r>
          </a:p>
          <a:p>
            <a:endParaRPr lang="pl-PL" dirty="0" smtClean="0"/>
          </a:p>
          <a:p>
            <a:r>
              <a:rPr lang="pl-PL" dirty="0" smtClean="0"/>
              <a:t>	Szkolenie odbyło się na terenie Przedszkola „Kraina Marzeń” </a:t>
            </a:r>
          </a:p>
          <a:p>
            <a:r>
              <a:rPr lang="pl-PL" dirty="0" smtClean="0"/>
              <a:t>w Czarnej Białostockiej w dniach 3,5,10 czerwca  2019r. Przeprowadzone zostało  przez trenera, Panią Jadwigę Czyżewską, wieloletniego praktyka realizującego program. W zajęciach uczestniczyło 17 nauczycieli. Zakończyły się one wręczeniem wszystkim uczestnikom certyfikatów uprawniających do realizacji programu. </a:t>
            </a:r>
          </a:p>
          <a:p>
            <a:endParaRPr lang="pl-PL" dirty="0" smtClean="0"/>
          </a:p>
          <a:p>
            <a:r>
              <a:rPr lang="pl-PL" dirty="0" smtClean="0"/>
              <a:t>	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pic>
        <p:nvPicPr>
          <p:cNvPr id="3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116632"/>
            <a:ext cx="90417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116632"/>
            <a:ext cx="90417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ecia\Desktop\IMG_20190610_192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becia\Desktop\IMG_20190605_17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429000"/>
            <a:ext cx="4176464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becia\Desktop\IMG_20190605_1713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980728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becia\Desktop\IMG_20190610_171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735034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052736"/>
            <a:ext cx="741682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dirty="0" smtClean="0"/>
          </a:p>
          <a:p>
            <a:pPr algn="ctr"/>
            <a:endParaRPr lang="pl-PL" b="1" dirty="0" smtClean="0"/>
          </a:p>
          <a:p>
            <a:r>
              <a:rPr lang="pl-PL" b="1" dirty="0" smtClean="0"/>
              <a:t>3. Doskonalenie zawodowe nauczycieli- Integracja Sensoryczna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r>
              <a:rPr lang="pl-PL" dirty="0" smtClean="0"/>
              <a:t>	Metoda integracji sensorycznej to jedna z metod, która wykorzystywana jest w pracy z dziećmi, u których zaobserwować można m.in. trudności w zakresie umiejętności ruchowych, umiejętności szkolnych, nadpobudliwość psychoruchową, nadwrażliwość sensoryczną czy problemy           z koncentracją. Terapia SI najczęściej przebiega w formie zabawy. Huśtanie się w hamakach, balansowanie, zabawy z piłką układ nerwowy i mózg dziecka uczy się właściwego reagowania na bodźce zewnętrzne i integracji wrażeń płynących z różnych zmysłów.</a:t>
            </a:r>
            <a:r>
              <a:rPr lang="pl-PL" b="1" dirty="0" smtClean="0"/>
              <a:t> </a:t>
            </a:r>
          </a:p>
          <a:p>
            <a:endParaRPr lang="pl-PL" b="1" dirty="0" smtClean="0"/>
          </a:p>
          <a:p>
            <a:r>
              <a:rPr lang="pl-PL" b="1" dirty="0" smtClean="0"/>
              <a:t>	</a:t>
            </a:r>
            <a:r>
              <a:rPr lang="pl-PL" dirty="0" smtClean="0"/>
              <a:t>Obecnie dwoje nauczycieli uczęszcza na studia podyplomowe –integracja sensoryczna. Planowany termin ukończenia studiów </a:t>
            </a:r>
            <a:r>
              <a:rPr lang="pl-PL" dirty="0" smtClean="0"/>
              <a:t>–listopad 2019r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</p:txBody>
      </p:sp>
      <p:pic>
        <p:nvPicPr>
          <p:cNvPr id="3" name="Obraz 1" descr="Opis: C:\Users\Danuta\Downloads\EF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1" y="116632"/>
            <a:ext cx="9041759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26</Words>
  <Application>Microsoft Office PowerPoint</Application>
  <PresentationFormat>Pokaz na ekranie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9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,,Przygotowanie przedszkola ,,Kraina Marzeń” w Czarnej Białostockiej do świadczenia wysokiej jakości usług na rzecz dzieci w wieku przedszkolnym”</dc:title>
  <dc:creator>Beata Pietraniuk</dc:creator>
  <cp:lastModifiedBy>ULA</cp:lastModifiedBy>
  <cp:revision>38</cp:revision>
  <dcterms:created xsi:type="dcterms:W3CDTF">2019-04-09T14:51:22Z</dcterms:created>
  <dcterms:modified xsi:type="dcterms:W3CDTF">2019-07-09T08:32:16Z</dcterms:modified>
</cp:coreProperties>
</file>