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5" name="Łącznik prost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79B9B1-5C69-4FFF-BDCE-1F1A521803F8}" type="datetimeFigureOut">
              <a:rPr lang="pl-PL" smtClean="0"/>
              <a:pPr/>
              <a:t>21.10.2021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F99662E-1D92-4E12-8F20-FD9C1051A64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8" name="Łącznik prost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Stanisław Wyspiański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Polish writer and visual artist.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Date</a:t>
            </a:r>
            <a:r>
              <a:rPr lang="pl-PL" dirty="0" smtClean="0"/>
              <a:t> of </a:t>
            </a:r>
            <a:r>
              <a:rPr lang="pl-PL" dirty="0" err="1" smtClean="0"/>
              <a:t>birth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Stanisław Wyspiański was </a:t>
            </a:r>
            <a:r>
              <a:rPr lang="pl-PL" dirty="0" err="1" smtClean="0"/>
              <a:t>born</a:t>
            </a:r>
            <a:r>
              <a:rPr lang="pl-PL" dirty="0" smtClean="0"/>
              <a:t> on January 15, 1869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Krakow</a:t>
            </a:r>
            <a:r>
              <a:rPr lang="pl-PL" dirty="0" smtClean="0"/>
              <a:t>. He was </a:t>
            </a:r>
            <a:r>
              <a:rPr lang="pl-PL" dirty="0" err="1" smtClean="0"/>
              <a:t>the</a:t>
            </a:r>
            <a:r>
              <a:rPr lang="pl-PL" dirty="0" smtClean="0"/>
              <a:t> son of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famous</a:t>
            </a:r>
            <a:r>
              <a:rPr lang="pl-PL" dirty="0" smtClean="0"/>
              <a:t> </a:t>
            </a:r>
            <a:r>
              <a:rPr lang="pl-PL" dirty="0" err="1" smtClean="0"/>
              <a:t>sculptor</a:t>
            </a:r>
            <a:r>
              <a:rPr lang="pl-PL" dirty="0" smtClean="0"/>
              <a:t> Franciszek Wyspiański and Maria </a:t>
            </a:r>
            <a:r>
              <a:rPr lang="pl-PL" dirty="0" err="1" smtClean="0"/>
              <a:t>née</a:t>
            </a:r>
            <a:r>
              <a:rPr lang="pl-PL" dirty="0" smtClean="0"/>
              <a:t> Rogowska. </a:t>
            </a:r>
            <a:r>
              <a:rPr lang="en-US" dirty="0" err="1" smtClean="0"/>
              <a:t>Wyspiański's</a:t>
            </a:r>
            <a:r>
              <a:rPr lang="en-US" dirty="0" smtClean="0"/>
              <a:t> birthplace is a house on a street </a:t>
            </a:r>
            <a:r>
              <a:rPr lang="en-US" dirty="0" err="1" smtClean="0"/>
              <a:t>Krupnicza</a:t>
            </a:r>
            <a:r>
              <a:rPr lang="en-US" dirty="0" smtClean="0"/>
              <a:t> 14 in Krakow (currently 26).</a:t>
            </a:r>
            <a:endParaRPr lang="pl-PL" dirty="0"/>
          </a:p>
        </p:txBody>
      </p:sp>
      <p:sp>
        <p:nvSpPr>
          <p:cNvPr id="26626" name="AutoShape 2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28" name="AutoShape 4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0" name="AutoShape 6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2" name="AutoShape 8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4" name="AutoShape 10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6636" name="AutoShape 12" descr="Stanisław Wyspiański – Wikipedia, wolna encyklo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Wyspiański live story.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In 1873, Stanisław Wyspiański </a:t>
            </a:r>
            <a:r>
              <a:rPr lang="pl-PL" dirty="0" err="1" smtClean="0"/>
              <a:t>with</a:t>
            </a:r>
            <a:r>
              <a:rPr lang="pl-PL" dirty="0" smtClean="0"/>
              <a:t> his </a:t>
            </a:r>
            <a:r>
              <a:rPr lang="pl-PL" dirty="0" err="1" smtClean="0"/>
              <a:t>parents</a:t>
            </a:r>
            <a:r>
              <a:rPr lang="pl-PL" dirty="0" smtClean="0"/>
              <a:t> </a:t>
            </a:r>
            <a:r>
              <a:rPr lang="pl-PL" dirty="0" err="1" smtClean="0"/>
              <a:t>moves</a:t>
            </a:r>
            <a:r>
              <a:rPr lang="pl-PL" dirty="0" smtClean="0"/>
              <a:t> </a:t>
            </a:r>
            <a:r>
              <a:rPr lang="pl-PL" dirty="0" err="1" smtClean="0"/>
              <a:t>from</a:t>
            </a:r>
            <a:r>
              <a:rPr lang="pl-PL" dirty="0" smtClean="0"/>
              <a:t> Krupnicza Street to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so-called</a:t>
            </a:r>
            <a:r>
              <a:rPr lang="pl-PL" dirty="0" smtClean="0"/>
              <a:t> Home Długosza </a:t>
            </a:r>
            <a:r>
              <a:rPr lang="pl-PL" dirty="0" err="1" smtClean="0"/>
              <a:t>at</a:t>
            </a:r>
            <a:r>
              <a:rPr lang="pl-PL" dirty="0" smtClean="0"/>
              <a:t> 13 Kanonicza Street.  </a:t>
            </a:r>
            <a:r>
              <a:rPr lang="pl-PL" dirty="0" err="1" smtClean="0"/>
              <a:t>Stanisław's</a:t>
            </a:r>
            <a:r>
              <a:rPr lang="pl-PL" dirty="0" smtClean="0"/>
              <a:t> </a:t>
            </a:r>
            <a:r>
              <a:rPr lang="pl-PL" dirty="0" err="1" smtClean="0"/>
              <a:t>father</a:t>
            </a:r>
            <a:r>
              <a:rPr lang="pl-PL" dirty="0" smtClean="0"/>
              <a:t> </a:t>
            </a:r>
            <a:r>
              <a:rPr lang="pl-PL" dirty="0" err="1" smtClean="0"/>
              <a:t>sets</a:t>
            </a:r>
            <a:r>
              <a:rPr lang="pl-PL" dirty="0" smtClean="0"/>
              <a:t> </a:t>
            </a:r>
            <a:r>
              <a:rPr lang="pl-PL" dirty="0" err="1" smtClean="0"/>
              <a:t>up</a:t>
            </a:r>
            <a:r>
              <a:rPr lang="pl-PL" dirty="0" smtClean="0"/>
              <a:t> his studio </a:t>
            </a:r>
            <a:r>
              <a:rPr lang="pl-PL" dirty="0" err="1" smtClean="0"/>
              <a:t>here</a:t>
            </a:r>
            <a:r>
              <a:rPr lang="pl-PL" dirty="0" smtClean="0"/>
              <a:t> </a:t>
            </a:r>
            <a:r>
              <a:rPr lang="pl-PL" dirty="0" err="1" smtClean="0"/>
              <a:t>sculptural</a:t>
            </a:r>
            <a:r>
              <a:rPr lang="pl-PL" dirty="0" smtClean="0"/>
              <a:t>. In 1900, Stanisław Wyspiański </a:t>
            </a:r>
            <a:r>
              <a:rPr lang="pl-PL" dirty="0" err="1" smtClean="0"/>
              <a:t>married</a:t>
            </a:r>
            <a:r>
              <a:rPr lang="pl-PL" dirty="0" smtClean="0"/>
              <a:t> Teodora Teofila Pytko, </a:t>
            </a:r>
            <a:r>
              <a:rPr lang="pl-PL" dirty="0" err="1" smtClean="0"/>
              <a:t>maid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my </a:t>
            </a:r>
            <a:r>
              <a:rPr lang="pl-PL" dirty="0" err="1" smtClean="0"/>
              <a:t>aunt's</a:t>
            </a:r>
            <a:r>
              <a:rPr lang="pl-PL" dirty="0" smtClean="0"/>
              <a:t> house </a:t>
            </a:r>
            <a:r>
              <a:rPr lang="pl-PL" dirty="0" err="1" smtClean="0"/>
              <a:t>Stankiewiczowa</a:t>
            </a:r>
            <a:r>
              <a:rPr lang="pl-PL" dirty="0" smtClean="0"/>
              <a:t>. </a:t>
            </a:r>
            <a:r>
              <a:rPr lang="en-US" dirty="0" smtClean="0"/>
              <a:t>In July 1906 he moved to the purchased one by himself a house in the village of </a:t>
            </a:r>
            <a:r>
              <a:rPr lang="pl-PL" dirty="0" smtClean="0"/>
              <a:t> </a:t>
            </a:r>
            <a:r>
              <a:rPr lang="en-US" dirty="0" err="1" smtClean="0"/>
              <a:t>Węgrzce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err="1" smtClean="0"/>
              <a:t>End</a:t>
            </a:r>
            <a:r>
              <a:rPr lang="pl-PL" dirty="0" smtClean="0"/>
              <a:t> of his life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Stanisław</a:t>
            </a:r>
            <a:r>
              <a:rPr lang="en-US" dirty="0" smtClean="0"/>
              <a:t> </a:t>
            </a:r>
            <a:r>
              <a:rPr lang="pl-PL" dirty="0" smtClean="0"/>
              <a:t> </a:t>
            </a:r>
            <a:r>
              <a:rPr lang="en-US" dirty="0" err="1" smtClean="0"/>
              <a:t>Wyspiański</a:t>
            </a:r>
            <a:r>
              <a:rPr lang="en-US" dirty="0" smtClean="0"/>
              <a:t> died November 28, 1907 year in Krakow On December 2 was his funeral in the church St Mary's and submission coffins in the Crypt Of Merit on the Rock.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Wyspiański - </a:t>
            </a:r>
            <a:r>
              <a:rPr lang="pl-PL" dirty="0" err="1" smtClean="0"/>
              <a:t>painter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Helenka,                                            Staś </a:t>
            </a:r>
            <a:r>
              <a:rPr lang="pl-PL" dirty="0" err="1" smtClean="0"/>
              <a:t>sleep</a:t>
            </a:r>
            <a:r>
              <a:rPr lang="pl-PL" dirty="0" smtClean="0"/>
              <a:t>,</a:t>
            </a:r>
            <a:endParaRPr lang="pl-PL" dirty="0"/>
          </a:p>
        </p:txBody>
      </p:sp>
      <p:sp>
        <p:nvSpPr>
          <p:cNvPr id="27650" name="AutoShape 2" descr="Helenka Stanisław Wyspiański reprodukcja - obrazy na ścianę | Lue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7652" name="AutoShape 4" descr="Helenka Stanisław Wyspiański reprodukcja - obrazy na ścianę | LueL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7654" name="Picture 6" descr="Helenka Stanisław Wyspiański reprodukcja - obrazy na ścianę | LueL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3000364" cy="4196313"/>
          </a:xfrm>
          <a:prstGeom prst="rect">
            <a:avLst/>
          </a:prstGeom>
          <a:noFill/>
        </p:spPr>
      </p:pic>
      <p:pic>
        <p:nvPicPr>
          <p:cNvPr id="27656" name="Picture 8" descr="Plik:Stas spiacy.1904.jpg – Wikipedia, wolna encyklop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714488"/>
            <a:ext cx="4429124" cy="339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Stanisław Wyspiański- </a:t>
            </a:r>
            <a:r>
              <a:rPr lang="pl-PL" dirty="0" err="1" smtClean="0"/>
              <a:t>painter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Dziewczynka gasząca świecę                  Śpiący Mietek</a:t>
            </a:r>
            <a:endParaRPr lang="pl-PL" dirty="0"/>
          </a:p>
        </p:txBody>
      </p:sp>
      <p:pic>
        <p:nvPicPr>
          <p:cNvPr id="1026" name="Picture 2" descr="Dziewczynka gasząca świecę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14488"/>
            <a:ext cx="3000396" cy="4401728"/>
          </a:xfrm>
          <a:prstGeom prst="rect">
            <a:avLst/>
          </a:prstGeom>
          <a:noFill/>
        </p:spPr>
      </p:pic>
      <p:pic>
        <p:nvPicPr>
          <p:cNvPr id="1028" name="Picture 4" descr="Śpiący Miet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857364"/>
            <a:ext cx="43243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22</TotalTime>
  <Words>180</Words>
  <Application>Microsoft Office PowerPoint</Application>
  <PresentationFormat>Pokaz na ekranie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Początek</vt:lpstr>
      <vt:lpstr>Stanisław Wyspiański</vt:lpstr>
      <vt:lpstr>Date of birth</vt:lpstr>
      <vt:lpstr>Stanisław Wyspiański live story.</vt:lpstr>
      <vt:lpstr>End of his life</vt:lpstr>
      <vt:lpstr>Stanisław Wyspiański - painter</vt:lpstr>
      <vt:lpstr>Stanisław Wyspiański- painter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Stanisław Wyspiański</dc:title>
  <dc:creator>Acer</dc:creator>
  <cp:lastModifiedBy>Acer</cp:lastModifiedBy>
  <cp:revision>4</cp:revision>
  <dcterms:created xsi:type="dcterms:W3CDTF">2021-10-19T18:28:24Z</dcterms:created>
  <dcterms:modified xsi:type="dcterms:W3CDTF">2021-10-21T18:26:39Z</dcterms:modified>
</cp:coreProperties>
</file>