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11" name="Symbol zastępczy numeru slajdu 10"/>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9082FD7-2568-4C44-89F1-A0BC0088C99A}" type="slidenum">
              <a:rPr lang="pl-PL" smtClean="0"/>
              <a:pPr/>
              <a:t>‹#›</a:t>
            </a:fld>
            <a:endParaRPr lang="pl-P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BB200E0-417A-43F2-B83E-4BAA50FB5BA3}" type="datetimeFigureOut">
              <a:rPr lang="pl-PL" smtClean="0"/>
              <a:pPr/>
              <a:t>2021-03-07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9082FD7-2568-4C44-89F1-A0BC0088C99A}"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smtClean="0"/>
              <a:t>Kliknij ikonę, aby dodać obraz</a:t>
            </a:r>
            <a:endParaRPr kumimoji="0"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B200E0-417A-43F2-B83E-4BAA50FB5BA3}" type="datetimeFigureOut">
              <a:rPr lang="pl-PL" smtClean="0"/>
              <a:pPr/>
              <a:t>2021-03-07</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9082FD7-2568-4C44-89F1-A0BC0088C99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mtClean="0">
                <a:solidFill>
                  <a:schemeClr val="tx1"/>
                </a:solidFill>
              </a:rPr>
              <a:t>Sport</a:t>
            </a:r>
            <a:r>
              <a:rPr lang="pl-PL" smtClean="0">
                <a:solidFill>
                  <a:schemeClr val="tx1"/>
                </a:solidFill>
              </a:rPr>
              <a:t> </a:t>
            </a:r>
            <a:r>
              <a:rPr lang="pl-PL" dirty="0" smtClean="0">
                <a:solidFill>
                  <a:schemeClr val="tx1"/>
                </a:solidFill>
                <a:sym typeface="Wingdings" pitchFamily="2" charset="2"/>
              </a:rPr>
              <a:t></a:t>
            </a:r>
            <a:endParaRPr lang="pl-PL"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3456384" cy="936104"/>
          </a:xfrm>
        </p:spPr>
        <p:txBody>
          <a:bodyPr>
            <a:normAutofit fontScale="90000"/>
          </a:bodyPr>
          <a:lstStyle/>
          <a:p>
            <a:pPr algn="ctr"/>
            <a:r>
              <a:rPr lang="pl-PL" dirty="0" smtClean="0">
                <a:solidFill>
                  <a:schemeClr val="tx1"/>
                </a:solidFill>
              </a:rPr>
              <a:t>Sport – </a:t>
            </a:r>
            <a:r>
              <a:rPr lang="pl-PL" dirty="0" err="1" smtClean="0">
                <a:solidFill>
                  <a:schemeClr val="tx1"/>
                </a:solidFill>
              </a:rPr>
              <a:t>volleyball</a:t>
            </a:r>
            <a:r>
              <a:rPr lang="pl-PL" dirty="0" smtClean="0">
                <a:solidFill>
                  <a:schemeClr val="tx1"/>
                </a:solidFill>
              </a:rPr>
              <a:t> </a:t>
            </a:r>
            <a:r>
              <a:rPr lang="pl-PL" dirty="0" err="1" smtClean="0">
                <a:solidFill>
                  <a:schemeClr val="tx1"/>
                </a:solidFill>
              </a:rPr>
              <a:t>game</a:t>
            </a:r>
            <a:endParaRPr lang="pl-PL" dirty="0">
              <a:solidFill>
                <a:schemeClr val="tx1"/>
              </a:solidFill>
            </a:endParaRPr>
          </a:p>
        </p:txBody>
      </p:sp>
      <p:sp>
        <p:nvSpPr>
          <p:cNvPr id="3" name="Symbol zastępczy zawartości 2"/>
          <p:cNvSpPr>
            <a:spLocks noGrp="1"/>
          </p:cNvSpPr>
          <p:nvPr>
            <p:ph idx="1"/>
          </p:nvPr>
        </p:nvSpPr>
        <p:spPr>
          <a:xfrm>
            <a:off x="467544" y="1700808"/>
            <a:ext cx="4464496" cy="4187952"/>
          </a:xfrm>
        </p:spPr>
        <p:txBody>
          <a:bodyPr/>
          <a:lstStyle/>
          <a:p>
            <a:pPr>
              <a:buNone/>
            </a:pPr>
            <a:r>
              <a:rPr lang="en-US" dirty="0" smtClean="0"/>
              <a:t>My hobby is playing volleyball. I started playing this sport at the age of 6 and ended at the age of 12. I took part in many competitions and even the Polish championship.</a:t>
            </a:r>
            <a:endParaRPr lang="pl-PL" dirty="0"/>
          </a:p>
        </p:txBody>
      </p:sp>
      <p:pic>
        <p:nvPicPr>
          <p:cNvPr id="1026" name="Picture 2" descr="Siatkówka, Sportowe, Piłka, Plażowa"/>
          <p:cNvPicPr>
            <a:picLocks noChangeAspect="1" noChangeArrowheads="1"/>
          </p:cNvPicPr>
          <p:nvPr/>
        </p:nvPicPr>
        <p:blipFill>
          <a:blip r:embed="rId2" cstate="print"/>
          <a:srcRect r="1462"/>
          <a:stretch>
            <a:fillRect/>
          </a:stretch>
        </p:blipFill>
        <p:spPr bwMode="auto">
          <a:xfrm>
            <a:off x="5148064" y="1268760"/>
            <a:ext cx="3312368" cy="2232248"/>
          </a:xfrm>
          <a:prstGeom prst="roundRect">
            <a:avLst>
              <a:gd name="adj" fmla="val 2142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4141088" cy="4187952"/>
          </a:xfrm>
        </p:spPr>
        <p:txBody>
          <a:bodyPr>
            <a:normAutofit fontScale="77500" lnSpcReduction="20000"/>
          </a:bodyPr>
          <a:lstStyle/>
          <a:p>
            <a:pPr>
              <a:buNone/>
            </a:pPr>
            <a:r>
              <a:rPr lang="en-US" dirty="0" smtClean="0"/>
              <a:t>Volleyball</a:t>
            </a:r>
            <a:r>
              <a:rPr lang="pl-PL" dirty="0" smtClean="0"/>
              <a:t> </a:t>
            </a:r>
            <a:r>
              <a:rPr lang="en-US" dirty="0" smtClean="0"/>
              <a:t>- </a:t>
            </a:r>
            <a:r>
              <a:rPr lang="en-US" dirty="0" smtClean="0"/>
              <a:t>a team sport involving two teams of 6 players each (quarterback, attacker, two middle and two receiving, </a:t>
            </a:r>
            <a:r>
              <a:rPr lang="en-US" dirty="0" err="1" smtClean="0"/>
              <a:t>libero</a:t>
            </a:r>
            <a:r>
              <a:rPr lang="en-US" dirty="0" smtClean="0"/>
              <a:t>). However, there are only six players on the pitch, the </a:t>
            </a:r>
            <a:r>
              <a:rPr lang="en-US" dirty="0" err="1" smtClean="0"/>
              <a:t>libero</a:t>
            </a:r>
            <a:r>
              <a:rPr lang="en-US" dirty="0" smtClean="0"/>
              <a:t> swaps with the mid </a:t>
            </a:r>
            <a:r>
              <a:rPr lang="en-US" dirty="0" err="1" smtClean="0"/>
              <a:t>laner</a:t>
            </a:r>
            <a:r>
              <a:rPr lang="en-US" dirty="0" smtClean="0"/>
              <a:t> in the back line when the team takes the service. VOLLEYBALL CAN BE PLAYED BY WOMEN AND MEN</a:t>
            </a:r>
            <a:endParaRPr lang="pl-PL" dirty="0"/>
          </a:p>
        </p:txBody>
      </p:sp>
      <p:pic>
        <p:nvPicPr>
          <p:cNvPr id="16386" name="Picture 2" descr="Siatkówka, Sportowe, Sport Zespołowy"/>
          <p:cNvPicPr>
            <a:picLocks noChangeAspect="1" noChangeArrowheads="1"/>
          </p:cNvPicPr>
          <p:nvPr/>
        </p:nvPicPr>
        <p:blipFill>
          <a:blip r:embed="rId2" cstate="print"/>
          <a:srcRect/>
          <a:stretch>
            <a:fillRect/>
          </a:stretch>
        </p:blipFill>
        <p:spPr bwMode="auto">
          <a:xfrm>
            <a:off x="4716016" y="2492896"/>
            <a:ext cx="3780419" cy="25202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down)">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5437232" cy="5778968"/>
          </a:xfrm>
        </p:spPr>
        <p:txBody>
          <a:bodyPr>
            <a:normAutofit fontScale="62500" lnSpcReduction="20000"/>
          </a:bodyPr>
          <a:lstStyle/>
          <a:p>
            <a:pPr>
              <a:buNone/>
            </a:pPr>
            <a:r>
              <a:rPr lang="en-US" dirty="0" smtClean="0"/>
              <a:t>Rules: Volleyball consists in hitting the ball with any part of the body (most often with the hands) so that it goes over the net and touches the opponent's half of the pitch. Each team can make three bounces - pick up, display and attack - each next is a mistake. Points are earned in a number of ways, for example when the ball touches the opponent's half of the playing court or when it falls off the pitch and the opponent touched it last. The game continues until one of the teams wins 3 sets (in youth groups 2 - youths and youths) - in each of them the competition continues until they score 25 points with an advantage of at least two points. With the score of 24:24, the game is "ahead" until one of the teams has a two-point advantage over the other. The only exception is the fifth set, known as the "deciding set", which is played if the state of the match after 4 sets is 2: 2. In this set, players play up to 15 points, also with a lead of at least two points.</a:t>
            </a:r>
            <a:endParaRPr lang="pl-PL" dirty="0"/>
          </a:p>
        </p:txBody>
      </p:sp>
      <p:pic>
        <p:nvPicPr>
          <p:cNvPr id="15362" name="Picture 2" descr="Siatkówka, Zablokował Strzał, Netto"/>
          <p:cNvPicPr>
            <a:picLocks noChangeAspect="1" noChangeArrowheads="1"/>
          </p:cNvPicPr>
          <p:nvPr/>
        </p:nvPicPr>
        <p:blipFill>
          <a:blip r:embed="rId2" cstate="print"/>
          <a:srcRect/>
          <a:stretch>
            <a:fillRect/>
          </a:stretch>
        </p:blipFill>
        <p:spPr bwMode="auto">
          <a:xfrm>
            <a:off x="6156176" y="1052736"/>
            <a:ext cx="2114432" cy="151030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318</Words>
  <Application>Microsoft Office PowerPoint</Application>
  <PresentationFormat>Pokaz na ekranie (4:3)</PresentationFormat>
  <Paragraphs>5</Paragraphs>
  <Slides>4</Slides>
  <Notes>0</Notes>
  <HiddenSlides>0</HiddenSlides>
  <MMClips>0</MMClips>
  <ScaleCrop>false</ScaleCrop>
  <HeadingPairs>
    <vt:vector size="4" baseType="variant">
      <vt:variant>
        <vt:lpstr>Motyw</vt:lpstr>
      </vt:variant>
      <vt:variant>
        <vt:i4>1</vt:i4>
      </vt:variant>
      <vt:variant>
        <vt:lpstr>Tytuły slajdów</vt:lpstr>
      </vt:variant>
      <vt:variant>
        <vt:i4>4</vt:i4>
      </vt:variant>
    </vt:vector>
  </HeadingPairs>
  <TitlesOfParts>
    <vt:vector size="5" baseType="lpstr">
      <vt:lpstr>Aspekt</vt:lpstr>
      <vt:lpstr>Sport </vt:lpstr>
      <vt:lpstr>Sport – volleyball game</vt:lpstr>
      <vt:lpstr>Slajd 3</vt:lpstr>
      <vt:lpstr>Slajd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Moje Hobby </dc:title>
  <dc:creator>OLKA</dc:creator>
  <cp:lastModifiedBy>OLKA</cp:lastModifiedBy>
  <cp:revision>7</cp:revision>
  <dcterms:created xsi:type="dcterms:W3CDTF">2021-02-26T12:10:05Z</dcterms:created>
  <dcterms:modified xsi:type="dcterms:W3CDTF">2021-03-07T12:43:37Z</dcterms:modified>
</cp:coreProperties>
</file>