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4"/>
  </p:sldMasterIdLst>
  <p:sldIdLst>
    <p:sldId id="256" r:id="rId5"/>
    <p:sldId id="257" r:id="rId6"/>
    <p:sldId id="258" r:id="rId7"/>
    <p:sldId id="259"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59C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A1955A3-0C61-46A9-B410-9EE2EC8DEEFD}" v="179" dt="2021-03-01T17:27:34.317"/>
    <p1510:client id="{EB1A1236-EFEA-405D-8A48-574B3A46501D}" v="65" dt="2021-03-01T16:08:45.26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F9AF144-B323-4B10-AA53-9A0342D79798}" type="datetimeFigureOut">
              <a:rPr lang="en-US" smtClean="0"/>
              <a:t>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EC16B3-59DC-47CF-B349-B1B489930895}" type="slidenum">
              <a:rPr lang="en-US" smtClean="0"/>
              <a:t>‹#›</a:t>
            </a:fld>
            <a:endParaRPr lang="en-US"/>
          </a:p>
        </p:txBody>
      </p:sp>
    </p:spTree>
    <p:extLst>
      <p:ext uri="{BB962C8B-B14F-4D97-AF65-F5344CB8AC3E}">
        <p14:creationId xmlns:p14="http://schemas.microsoft.com/office/powerpoint/2010/main" val="24396929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F9AF144-B323-4B10-AA53-9A0342D79798}" type="datetimeFigureOut">
              <a:rPr lang="en-US" smtClean="0"/>
              <a:t>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EC16B3-59DC-47CF-B349-B1B489930895}" type="slidenum">
              <a:rPr lang="en-US" smtClean="0"/>
              <a:t>‹#›</a:t>
            </a:fld>
            <a:endParaRPr lang="en-US"/>
          </a:p>
        </p:txBody>
      </p:sp>
    </p:spTree>
    <p:extLst>
      <p:ext uri="{BB962C8B-B14F-4D97-AF65-F5344CB8AC3E}">
        <p14:creationId xmlns:p14="http://schemas.microsoft.com/office/powerpoint/2010/main" val="3018450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F9AF144-B323-4B10-AA53-9A0342D79798}" type="datetimeFigureOut">
              <a:rPr lang="en-US" smtClean="0"/>
              <a:t>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EC16B3-59DC-47CF-B349-B1B489930895}" type="slidenum">
              <a:rPr lang="en-US" smtClean="0"/>
              <a:t>‹#›</a:t>
            </a:fld>
            <a:endParaRPr lang="en-US"/>
          </a:p>
        </p:txBody>
      </p:sp>
    </p:spTree>
    <p:extLst>
      <p:ext uri="{BB962C8B-B14F-4D97-AF65-F5344CB8AC3E}">
        <p14:creationId xmlns:p14="http://schemas.microsoft.com/office/powerpoint/2010/main" val="38003321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F9AF144-B323-4B10-AA53-9A0342D79798}" type="datetimeFigureOut">
              <a:rPr lang="en-US" smtClean="0"/>
              <a:t>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EC16B3-59DC-47CF-B349-B1B489930895}" type="slidenum">
              <a:rPr lang="en-US" smtClean="0"/>
              <a:t>‹#›</a:t>
            </a:fld>
            <a:endParaRPr lang="en-US"/>
          </a:p>
        </p:txBody>
      </p:sp>
    </p:spTree>
    <p:extLst>
      <p:ext uri="{BB962C8B-B14F-4D97-AF65-F5344CB8AC3E}">
        <p14:creationId xmlns:p14="http://schemas.microsoft.com/office/powerpoint/2010/main" val="29662506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F9AF144-B323-4B10-AA53-9A0342D79798}" type="datetimeFigureOut">
              <a:rPr lang="en-US" smtClean="0"/>
              <a:t>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EC16B3-59DC-47CF-B349-B1B489930895}" type="slidenum">
              <a:rPr lang="en-US" smtClean="0"/>
              <a:t>‹#›</a:t>
            </a:fld>
            <a:endParaRPr lang="en-US"/>
          </a:p>
        </p:txBody>
      </p:sp>
    </p:spTree>
    <p:extLst>
      <p:ext uri="{BB962C8B-B14F-4D97-AF65-F5344CB8AC3E}">
        <p14:creationId xmlns:p14="http://schemas.microsoft.com/office/powerpoint/2010/main" val="2238950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F9AF144-B323-4B10-AA53-9A0342D79798}" type="datetimeFigureOut">
              <a:rPr lang="en-US" smtClean="0"/>
              <a:t>3/1/2021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EC16B3-59DC-47CF-B349-B1B489930895}" type="slidenum">
              <a:rPr lang="en-US" smtClean="0"/>
              <a:t>‹#›</a:t>
            </a:fld>
            <a:endParaRPr lang="en-US"/>
          </a:p>
        </p:txBody>
      </p:sp>
    </p:spTree>
    <p:extLst>
      <p:ext uri="{BB962C8B-B14F-4D97-AF65-F5344CB8AC3E}">
        <p14:creationId xmlns:p14="http://schemas.microsoft.com/office/powerpoint/2010/main" val="19685876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F9AF144-B323-4B10-AA53-9A0342D79798}" type="datetimeFigureOut">
              <a:rPr lang="en-US" smtClean="0"/>
              <a:t>3/1/2021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2EC16B3-59DC-47CF-B349-B1B489930895}" type="slidenum">
              <a:rPr lang="en-US" smtClean="0"/>
              <a:t>‹#›</a:t>
            </a:fld>
            <a:endParaRPr lang="en-US"/>
          </a:p>
        </p:txBody>
      </p:sp>
    </p:spTree>
    <p:extLst>
      <p:ext uri="{BB962C8B-B14F-4D97-AF65-F5344CB8AC3E}">
        <p14:creationId xmlns:p14="http://schemas.microsoft.com/office/powerpoint/2010/main" val="37987094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F9AF144-B323-4B10-AA53-9A0342D79798}" type="datetimeFigureOut">
              <a:rPr lang="en-US" smtClean="0"/>
              <a:t>3/1/2021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2EC16B3-59DC-47CF-B349-B1B489930895}" type="slidenum">
              <a:rPr lang="en-US" smtClean="0"/>
              <a:t>‹#›</a:t>
            </a:fld>
            <a:endParaRPr lang="en-US"/>
          </a:p>
        </p:txBody>
      </p:sp>
    </p:spTree>
    <p:extLst>
      <p:ext uri="{BB962C8B-B14F-4D97-AF65-F5344CB8AC3E}">
        <p14:creationId xmlns:p14="http://schemas.microsoft.com/office/powerpoint/2010/main" val="29516920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9AF144-B323-4B10-AA53-9A0342D79798}" type="datetimeFigureOut">
              <a:rPr lang="en-US" smtClean="0"/>
              <a:t>3/1/2021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2EC16B3-59DC-47CF-B349-B1B489930895}" type="slidenum">
              <a:rPr lang="en-US" smtClean="0"/>
              <a:t>‹#›</a:t>
            </a:fld>
            <a:endParaRPr lang="en-US"/>
          </a:p>
        </p:txBody>
      </p:sp>
    </p:spTree>
    <p:extLst>
      <p:ext uri="{BB962C8B-B14F-4D97-AF65-F5344CB8AC3E}">
        <p14:creationId xmlns:p14="http://schemas.microsoft.com/office/powerpoint/2010/main" val="32440820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F9AF144-B323-4B10-AA53-9A0342D79798}" type="datetimeFigureOut">
              <a:rPr lang="en-US" smtClean="0"/>
              <a:t>3/1/2021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EC16B3-59DC-47CF-B349-B1B489930895}" type="slidenum">
              <a:rPr lang="en-US" smtClean="0"/>
              <a:t>‹#›</a:t>
            </a:fld>
            <a:endParaRPr lang="en-US"/>
          </a:p>
        </p:txBody>
      </p:sp>
    </p:spTree>
    <p:extLst>
      <p:ext uri="{BB962C8B-B14F-4D97-AF65-F5344CB8AC3E}">
        <p14:creationId xmlns:p14="http://schemas.microsoft.com/office/powerpoint/2010/main" val="9927005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F9AF144-B323-4B10-AA53-9A0342D79798}" type="datetimeFigureOut">
              <a:rPr lang="en-US" smtClean="0"/>
              <a:t>3/1/2021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EC16B3-59DC-47CF-B349-B1B489930895}" type="slidenum">
              <a:rPr lang="en-US" smtClean="0"/>
              <a:t>‹#›</a:t>
            </a:fld>
            <a:endParaRPr lang="en-US"/>
          </a:p>
        </p:txBody>
      </p:sp>
    </p:spTree>
    <p:extLst>
      <p:ext uri="{BB962C8B-B14F-4D97-AF65-F5344CB8AC3E}">
        <p14:creationId xmlns:p14="http://schemas.microsoft.com/office/powerpoint/2010/main" val="25749231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9AF144-B323-4B10-AA53-9A0342D79798}" type="datetimeFigureOut">
              <a:rPr lang="en-US" smtClean="0"/>
              <a:t>3/1/2021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EC16B3-59DC-47CF-B349-B1B489930895}" type="slidenum">
              <a:rPr lang="en-US" smtClean="0"/>
              <a:t>‹#›</a:t>
            </a:fld>
            <a:endParaRPr lang="en-US"/>
          </a:p>
        </p:txBody>
      </p:sp>
    </p:spTree>
    <p:extLst>
      <p:ext uri="{BB962C8B-B14F-4D97-AF65-F5344CB8AC3E}">
        <p14:creationId xmlns:p14="http://schemas.microsoft.com/office/powerpoint/2010/main" val="12457945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5">
            <a:extLst>
              <a:ext uri="{FF2B5EF4-FFF2-40B4-BE49-F238E27FC236}">
                <a16:creationId xmlns:a16="http://schemas.microsoft.com/office/drawing/2014/main" id="{07322A9E-F1EC-405E-8971-BA906EFFCC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29674" y="1290909"/>
            <a:ext cx="9702800"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Freeform 6">
            <a:extLst>
              <a:ext uri="{FF2B5EF4-FFF2-40B4-BE49-F238E27FC236}">
                <a16:creationId xmlns:a16="http://schemas.microsoft.com/office/drawing/2014/main" id="{A5704422-1118-4FD1-95AD-29A064EB80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70451" y="2010741"/>
            <a:ext cx="7373938"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Freeform 7">
            <a:extLst>
              <a:ext uri="{FF2B5EF4-FFF2-40B4-BE49-F238E27FC236}">
                <a16:creationId xmlns:a16="http://schemas.microsoft.com/office/drawing/2014/main" id="{A88B2AAA-B805-498E-A9E6-98B8858554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51351" y="1780905"/>
            <a:ext cx="8035925"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Freeform 8">
            <a:extLst>
              <a:ext uri="{FF2B5EF4-FFF2-40B4-BE49-F238E27FC236}">
                <a16:creationId xmlns:a16="http://schemas.microsoft.com/office/drawing/2014/main" id="{9B8051E0-19D7-43E1-BFD9-E6DBFEB3A3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542347"/>
            <a:ext cx="10334625"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Freeform 9">
            <a:extLst>
              <a:ext uri="{FF2B5EF4-FFF2-40B4-BE49-F238E27FC236}">
                <a16:creationId xmlns:a16="http://schemas.microsoft.com/office/drawing/2014/main" id="{4EDB2B02-86A2-46F5-A4BE-B7D9B10411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701" y="6178751"/>
            <a:ext cx="504825"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Freeform 10">
            <a:extLst>
              <a:ext uri="{FF2B5EF4-FFF2-40B4-BE49-F238E27FC236}">
                <a16:creationId xmlns:a16="http://schemas.microsoft.com/office/drawing/2014/main" id="{43954639-FB5D-41F4-9560-6F6DFE7784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59376"/>
            <a:ext cx="11091863"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Freeform 12">
            <a:extLst>
              <a:ext uri="{FF2B5EF4-FFF2-40B4-BE49-F238E27FC236}">
                <a16:creationId xmlns:a16="http://schemas.microsoft.com/office/drawing/2014/main" id="{E898931C-0323-41FA-A036-20F818B1FF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1916"/>
            <a:ext cx="105727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Freeform 14">
            <a:extLst>
              <a:ext uri="{FF2B5EF4-FFF2-40B4-BE49-F238E27FC236}">
                <a16:creationId xmlns:a16="http://schemas.microsoft.com/office/drawing/2014/main" id="{89AFE9DD-0792-4B98-B4EB-97ACA17E6A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701" y="-6705"/>
            <a:ext cx="595313"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Freeform 16">
            <a:extLst>
              <a:ext uri="{FF2B5EF4-FFF2-40B4-BE49-F238E27FC236}">
                <a16:creationId xmlns:a16="http://schemas.microsoft.com/office/drawing/2014/main" id="{3981F5C4-9AE1-404E-AF44-A4E6DB374F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1916"/>
            <a:ext cx="357188"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Freeform 11">
            <a:extLst>
              <a:ext uri="{FF2B5EF4-FFF2-40B4-BE49-F238E27FC236}">
                <a16:creationId xmlns:a16="http://schemas.microsoft.com/office/drawing/2014/main" id="{763C1781-8726-4FAC-8C45-FF40376BE4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426601" y="-1916"/>
            <a:ext cx="5788025"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Freeform 21">
            <a:extLst>
              <a:ext uri="{FF2B5EF4-FFF2-40B4-BE49-F238E27FC236}">
                <a16:creationId xmlns:a16="http://schemas.microsoft.com/office/drawing/2014/main" id="{301491B5-56C7-43DC-A3D9-861EECCA05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9235014" y="2872"/>
            <a:ext cx="2951163"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ctrTitle"/>
          </p:nvPr>
        </p:nvSpPr>
        <p:spPr>
          <a:xfrm>
            <a:off x="8842248" y="1548563"/>
            <a:ext cx="2926080" cy="2468880"/>
          </a:xfrm>
        </p:spPr>
        <p:txBody>
          <a:bodyPr>
            <a:normAutofit/>
          </a:bodyPr>
          <a:lstStyle/>
          <a:p>
            <a:pPr algn="l"/>
            <a:r>
              <a:rPr lang="en-US" sz="4000" dirty="0">
                <a:cs typeface="Calibri Light"/>
              </a:rPr>
              <a:t>  Team games</a:t>
            </a:r>
          </a:p>
        </p:txBody>
      </p:sp>
      <p:sp>
        <p:nvSpPr>
          <p:cNvPr id="3" name="Subtitle 2"/>
          <p:cNvSpPr>
            <a:spLocks noGrp="1"/>
          </p:cNvSpPr>
          <p:nvPr>
            <p:ph type="subTitle" idx="1"/>
          </p:nvPr>
        </p:nvSpPr>
        <p:spPr>
          <a:xfrm>
            <a:off x="8842248" y="4078224"/>
            <a:ext cx="2926080" cy="1307592"/>
          </a:xfrm>
        </p:spPr>
        <p:txBody>
          <a:bodyPr vert="horz" lIns="91440" tIns="45720" rIns="91440" bIns="45720" rtlCol="0">
            <a:normAutofit/>
          </a:bodyPr>
          <a:lstStyle/>
          <a:p>
            <a:pPr algn="l"/>
            <a:r>
              <a:rPr lang="en-US" sz="2000">
                <a:cs typeface="Calibri"/>
              </a:rPr>
              <a:t>Inez Serwicka</a:t>
            </a:r>
            <a:endParaRPr lang="en-US" sz="2000"/>
          </a:p>
        </p:txBody>
      </p:sp>
      <p:sp>
        <p:nvSpPr>
          <p:cNvPr id="31" name="Freeform 22">
            <a:extLst>
              <a:ext uri="{FF2B5EF4-FFF2-40B4-BE49-F238E27FC236}">
                <a16:creationId xmlns:a16="http://schemas.microsoft.com/office/drawing/2014/main" id="{237E2353-22DF-46E0-A200-FB30F8F394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020826" y="-1916"/>
            <a:ext cx="2165350"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 name="Freeform 23">
            <a:extLst>
              <a:ext uri="{FF2B5EF4-FFF2-40B4-BE49-F238E27FC236}">
                <a16:creationId xmlns:a16="http://schemas.microsoft.com/office/drawing/2014/main" id="{DD6138DB-057B-45F7-A5F4-E7BFDA20D0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90826" y="-1916"/>
            <a:ext cx="895350"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 name="Freeform: Shape 34">
            <a:extLst>
              <a:ext uri="{FF2B5EF4-FFF2-40B4-BE49-F238E27FC236}">
                <a16:creationId xmlns:a16="http://schemas.microsoft.com/office/drawing/2014/main" id="{79A54AB1-B64F-4843-BFAB-81CB74E66B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31529">
            <a:off x="752078" y="2218040"/>
            <a:ext cx="4418757" cy="4259609"/>
          </a:xfrm>
          <a:custGeom>
            <a:avLst/>
            <a:gdLst>
              <a:gd name="connsiteX0" fmla="*/ 404107 w 4507111"/>
              <a:gd name="connsiteY0" fmla="*/ 0 h 4344781"/>
              <a:gd name="connsiteX1" fmla="*/ 371857 w 4507111"/>
              <a:gd name="connsiteY1" fmla="*/ 117359 h 4344781"/>
              <a:gd name="connsiteX2" fmla="*/ 307833 w 4507111"/>
              <a:gd name="connsiteY2" fmla="*/ 632970 h 4344781"/>
              <a:gd name="connsiteX3" fmla="*/ 3569418 w 4507111"/>
              <a:gd name="connsiteY3" fmla="*/ 4141149 h 4344781"/>
              <a:gd name="connsiteX4" fmla="*/ 4440861 w 4507111"/>
              <a:gd name="connsiteY4" fmla="*/ 4332480 h 4344781"/>
              <a:gd name="connsiteX5" fmla="*/ 4507111 w 4507111"/>
              <a:gd name="connsiteY5" fmla="*/ 4341752 h 4344781"/>
              <a:gd name="connsiteX6" fmla="*/ 4296045 w 4507111"/>
              <a:gd name="connsiteY6" fmla="*/ 4344781 h 4344781"/>
              <a:gd name="connsiteX7" fmla="*/ 3749565 w 4507111"/>
              <a:gd name="connsiteY7" fmla="*/ 4321853 h 4344781"/>
              <a:gd name="connsiteX8" fmla="*/ 36764 w 4507111"/>
              <a:gd name="connsiteY8" fmla="*/ 1629794 h 4344781"/>
              <a:gd name="connsiteX9" fmla="*/ 300069 w 4507111"/>
              <a:gd name="connsiteY9" fmla="*/ 144750 h 4344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07111" h="4344781">
                <a:moveTo>
                  <a:pt x="404107" y="0"/>
                </a:moveTo>
                <a:lnTo>
                  <a:pt x="371857" y="117359"/>
                </a:lnTo>
                <a:cubicBezTo>
                  <a:pt x="333827" y="278567"/>
                  <a:pt x="311875" y="450459"/>
                  <a:pt x="307833" y="632970"/>
                </a:cubicBezTo>
                <a:cubicBezTo>
                  <a:pt x="264711" y="2579752"/>
                  <a:pt x="2253987" y="3769243"/>
                  <a:pt x="3569418" y="4141149"/>
                </a:cubicBezTo>
                <a:cubicBezTo>
                  <a:pt x="3816061" y="4210881"/>
                  <a:pt x="4114807" y="4279754"/>
                  <a:pt x="4440861" y="4332480"/>
                </a:cubicBezTo>
                <a:lnTo>
                  <a:pt x="4507111" y="4341752"/>
                </a:lnTo>
                <a:lnTo>
                  <a:pt x="4296045" y="4344781"/>
                </a:lnTo>
                <a:cubicBezTo>
                  <a:pt x="4097363" y="4343711"/>
                  <a:pt x="3912623" y="4335104"/>
                  <a:pt x="3749565" y="4321853"/>
                </a:cubicBezTo>
                <a:cubicBezTo>
                  <a:pt x="2445102" y="4215850"/>
                  <a:pt x="356405" y="3466499"/>
                  <a:pt x="36764" y="1629794"/>
                </a:cubicBezTo>
                <a:cubicBezTo>
                  <a:pt x="-63123" y="1055823"/>
                  <a:pt x="45741" y="555869"/>
                  <a:pt x="300069" y="144750"/>
                </a:cubicBez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pic>
        <p:nvPicPr>
          <p:cNvPr id="4" name="Picture 4">
            <a:extLst>
              <a:ext uri="{FF2B5EF4-FFF2-40B4-BE49-F238E27FC236}">
                <a16:creationId xmlns:a16="http://schemas.microsoft.com/office/drawing/2014/main" id="{5E057006-A13C-4F2B-AA1B-0AE4E081715A}"/>
              </a:ext>
            </a:extLst>
          </p:cNvPr>
          <p:cNvPicPr>
            <a:picLocks noChangeAspect="1"/>
          </p:cNvPicPr>
          <p:nvPr/>
        </p:nvPicPr>
        <p:blipFill rotWithShape="1">
          <a:blip r:embed="rId2"/>
          <a:srcRect r="52" b="-1"/>
          <a:stretch/>
        </p:blipFill>
        <p:spPr>
          <a:xfrm>
            <a:off x="921910" y="465243"/>
            <a:ext cx="7761924" cy="5343065"/>
          </a:xfrm>
          <a:custGeom>
            <a:avLst/>
            <a:gdLst/>
            <a:ahLst/>
            <a:cxnLst/>
            <a:rect l="l" t="t" r="r" b="b"/>
            <a:pathLst>
              <a:path w="7761924" h="5343065">
                <a:moveTo>
                  <a:pt x="3025687" y="76"/>
                </a:moveTo>
                <a:cubicBezTo>
                  <a:pt x="3140786" y="756"/>
                  <a:pt x="3256631" y="6055"/>
                  <a:pt x="3372722" y="16088"/>
                </a:cubicBezTo>
                <a:cubicBezTo>
                  <a:pt x="5230178" y="176616"/>
                  <a:pt x="7761924" y="1424594"/>
                  <a:pt x="7761924" y="3316816"/>
                </a:cubicBezTo>
                <a:cubicBezTo>
                  <a:pt x="7646022" y="5237647"/>
                  <a:pt x="4988715" y="5423921"/>
                  <a:pt x="3701109" y="5320611"/>
                </a:cubicBezTo>
                <a:cubicBezTo>
                  <a:pt x="2413504" y="5217301"/>
                  <a:pt x="351800" y="4486992"/>
                  <a:pt x="36290" y="2696959"/>
                </a:cubicBezTo>
                <a:cubicBezTo>
                  <a:pt x="-259500" y="1018804"/>
                  <a:pt x="1299198" y="-10133"/>
                  <a:pt x="3025687" y="76"/>
                </a:cubicBezTo>
                <a:close/>
              </a:path>
            </a:pathLst>
          </a:custGeom>
        </p:spPr>
      </p:pic>
    </p:spTree>
    <p:extLst>
      <p:ext uri="{BB962C8B-B14F-4D97-AF65-F5344CB8AC3E}">
        <p14:creationId xmlns:p14="http://schemas.microsoft.com/office/powerpoint/2010/main" val="25617864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5" name="Picture 5">
            <a:extLst>
              <a:ext uri="{FF2B5EF4-FFF2-40B4-BE49-F238E27FC236}">
                <a16:creationId xmlns:a16="http://schemas.microsoft.com/office/drawing/2014/main" id="{1F4C4549-8E58-4952-A172-178191860E53}"/>
              </a:ext>
            </a:extLst>
          </p:cNvPr>
          <p:cNvPicPr>
            <a:picLocks noGrp="1" noChangeAspect="1"/>
          </p:cNvPicPr>
          <p:nvPr>
            <p:ph idx="1"/>
          </p:nvPr>
        </p:nvPicPr>
        <p:blipFill rotWithShape="1">
          <a:blip r:embed="rId2"/>
          <a:srcRect t="4326" r="-1" b="15296"/>
          <a:stretch/>
        </p:blipFill>
        <p:spPr>
          <a:xfrm>
            <a:off x="-1" y="10"/>
            <a:ext cx="12192000" cy="6857990"/>
          </a:xfrm>
          <a:prstGeom prst="rect">
            <a:avLst/>
          </a:prstGeom>
        </p:spPr>
      </p:pic>
      <p:sp>
        <p:nvSpPr>
          <p:cNvPr id="17" name="Freeform: Shape 16">
            <a:extLst>
              <a:ext uri="{FF2B5EF4-FFF2-40B4-BE49-F238E27FC236}">
                <a16:creationId xmlns:a16="http://schemas.microsoft.com/office/drawing/2014/main" id="{5E8D2E83-FB3A-40E7-A9E5-7AB389D612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23809"/>
            <a:ext cx="11016943" cy="2262375"/>
          </a:xfrm>
          <a:custGeom>
            <a:avLst/>
            <a:gdLst>
              <a:gd name="connsiteX0" fmla="*/ 0 w 11016943"/>
              <a:gd name="connsiteY0" fmla="*/ 0 h 2262375"/>
              <a:gd name="connsiteX1" fmla="*/ 9969166 w 11016943"/>
              <a:gd name="connsiteY1" fmla="*/ 0 h 2262375"/>
              <a:gd name="connsiteX2" fmla="*/ 11016943 w 11016943"/>
              <a:gd name="connsiteY2" fmla="*/ 2262375 h 2262375"/>
              <a:gd name="connsiteX3" fmla="*/ 4942050 w 11016943"/>
              <a:gd name="connsiteY3" fmla="*/ 2262375 h 2262375"/>
              <a:gd name="connsiteX4" fmla="*/ 4582160 w 11016943"/>
              <a:gd name="connsiteY4" fmla="*/ 2262375 h 2262375"/>
              <a:gd name="connsiteX5" fmla="*/ 0 w 11016943"/>
              <a:gd name="connsiteY5" fmla="*/ 2262375 h 2262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16943" h="2262375">
                <a:moveTo>
                  <a:pt x="0" y="0"/>
                </a:moveTo>
                <a:lnTo>
                  <a:pt x="9969166" y="0"/>
                </a:lnTo>
                <a:lnTo>
                  <a:pt x="11016943" y="2262375"/>
                </a:lnTo>
                <a:lnTo>
                  <a:pt x="4942050" y="2262375"/>
                </a:lnTo>
                <a:lnTo>
                  <a:pt x="4582160" y="2262375"/>
                </a:lnTo>
                <a:lnTo>
                  <a:pt x="0" y="2262375"/>
                </a:lnTo>
                <a:close/>
              </a:path>
            </a:pathLst>
          </a:custGeom>
          <a:solidFill>
            <a:schemeClr val="bg1">
              <a:lumMod val="85000"/>
              <a:lumOff val="15000"/>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0EBA3DC1-07CB-45F7-8841-408A5CDA68DB}"/>
              </a:ext>
            </a:extLst>
          </p:cNvPr>
          <p:cNvSpPr>
            <a:spLocks noGrp="1"/>
          </p:cNvSpPr>
          <p:nvPr>
            <p:ph type="title"/>
          </p:nvPr>
        </p:nvSpPr>
        <p:spPr>
          <a:xfrm>
            <a:off x="618062" y="4185749"/>
            <a:ext cx="9265771" cy="622836"/>
          </a:xfrm>
        </p:spPr>
        <p:txBody>
          <a:bodyPr vert="horz" lIns="91440" tIns="45720" rIns="91440" bIns="45720" rtlCol="0" anchor="ctr">
            <a:normAutofit/>
          </a:bodyPr>
          <a:lstStyle/>
          <a:p>
            <a:r>
              <a:rPr lang="en-US" sz="3600"/>
              <a:t>                  Football</a:t>
            </a:r>
          </a:p>
        </p:txBody>
      </p:sp>
      <p:sp>
        <p:nvSpPr>
          <p:cNvPr id="4" name="TextBox 3">
            <a:extLst>
              <a:ext uri="{FF2B5EF4-FFF2-40B4-BE49-F238E27FC236}">
                <a16:creationId xmlns:a16="http://schemas.microsoft.com/office/drawing/2014/main" id="{C8348A45-8B23-43FA-A265-D1D780E079D8}"/>
              </a:ext>
            </a:extLst>
          </p:cNvPr>
          <p:cNvSpPr txBox="1"/>
          <p:nvPr/>
        </p:nvSpPr>
        <p:spPr>
          <a:xfrm>
            <a:off x="618063" y="4856921"/>
            <a:ext cx="9565028" cy="1249240"/>
          </a:xfrm>
          <a:prstGeom prst="rect">
            <a:avLst/>
          </a:prstGeom>
        </p:spPr>
        <p:txBody>
          <a:bodyPr rot="0" spcFirstLastPara="0" vertOverflow="overflow" horzOverflow="overflow" vert="horz" lIns="91440" tIns="45720" rIns="91440" bIns="45720" numCol="1" spcCol="0" rtlCol="0" fromWordArt="0" anchorCtr="0" forceAA="0" compatLnSpc="1">
            <a:prstTxWarp prst="textNoShape">
              <a:avLst/>
            </a:prstTxWarp>
            <a:normAutofit/>
          </a:bodyPr>
          <a:lstStyle/>
          <a:p>
            <a:pPr indent="-228600">
              <a:lnSpc>
                <a:spcPct val="90000"/>
              </a:lnSpc>
              <a:spcAft>
                <a:spcPts val="600"/>
              </a:spcAft>
              <a:buFont typeface="Arial" panose="020B0604020202020204" pitchFamily="34" charset="0"/>
              <a:buChar char="•"/>
            </a:pPr>
            <a:r>
              <a:rPr lang="en-US" dirty="0"/>
              <a:t>Football is a team game. There are 11 players in one team. in this game there are rules such as, you cannot foul, it means that you cannot put someone's foot or push someone. However, there are times when players commit a foul. There are also finals, Poland versus Germany. The match lasts 90 minutes, but the referee may add time. You can also get a red or a yellow card.</a:t>
            </a:r>
            <a:endParaRPr lang="en-US"/>
          </a:p>
        </p:txBody>
      </p:sp>
    </p:spTree>
    <p:extLst>
      <p:ext uri="{BB962C8B-B14F-4D97-AF65-F5344CB8AC3E}">
        <p14:creationId xmlns:p14="http://schemas.microsoft.com/office/powerpoint/2010/main" val="1712559757"/>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146B3DF3-4614-46A9-9E5E-D14431DCC6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a:extLst>
              <a:ext uri="{FF2B5EF4-FFF2-40B4-BE49-F238E27FC236}">
                <a16:creationId xmlns:a16="http://schemas.microsoft.com/office/drawing/2014/main" id="{96AF5BED-1831-4A88-91BC-55D58BF9F23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885825" cy="6858000"/>
            <a:chOff x="0" y="0"/>
            <a:chExt cx="885825" cy="6858000"/>
          </a:xfrm>
        </p:grpSpPr>
        <p:sp>
          <p:nvSpPr>
            <p:cNvPr id="36" name="Freeform 6">
              <a:extLst>
                <a:ext uri="{FF2B5EF4-FFF2-40B4-BE49-F238E27FC236}">
                  <a16:creationId xmlns:a16="http://schemas.microsoft.com/office/drawing/2014/main" id="{544BD6EE-970C-4DF5-A508-F6127787CD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rgbClr val="FFFFFF"/>
            </a:solidFill>
            <a:ln w="0">
              <a:noFill/>
              <a:prstDash val="solid"/>
              <a:round/>
              <a:headEnd/>
              <a:tailEnd/>
            </a:ln>
          </p:spPr>
        </p:sp>
        <p:sp>
          <p:nvSpPr>
            <p:cNvPr id="37" name="Freeform 6">
              <a:extLst>
                <a:ext uri="{FF2B5EF4-FFF2-40B4-BE49-F238E27FC236}">
                  <a16:creationId xmlns:a16="http://schemas.microsoft.com/office/drawing/2014/main" id="{B0ECD73E-712E-4743-BE0D-7BDF10DABC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accent1">
                <a:lumMod val="50000"/>
                <a:alpha val="25000"/>
              </a:schemeClr>
            </a:solidFill>
            <a:ln w="0">
              <a:noFill/>
              <a:prstDash val="solid"/>
              <a:round/>
              <a:headEnd/>
              <a:tailEnd/>
            </a:ln>
          </p:spPr>
          <p:txBody>
            <a:bodyPr/>
            <a:lstStyle/>
            <a:p>
              <a:endParaRPr lang="en-US" dirty="0"/>
            </a:p>
          </p:txBody>
        </p:sp>
      </p:grpSp>
      <p:sp>
        <p:nvSpPr>
          <p:cNvPr id="2" name="TextBox 1">
            <a:extLst>
              <a:ext uri="{FF2B5EF4-FFF2-40B4-BE49-F238E27FC236}">
                <a16:creationId xmlns:a16="http://schemas.microsoft.com/office/drawing/2014/main" id="{DD8705A3-7774-43A1-A453-F344DD9698A9}"/>
              </a:ext>
            </a:extLst>
          </p:cNvPr>
          <p:cNvSpPr txBox="1"/>
          <p:nvPr/>
        </p:nvSpPr>
        <p:spPr>
          <a:xfrm>
            <a:off x="1251679" y="2286001"/>
            <a:ext cx="4475354" cy="3844800"/>
          </a:xfrm>
          <a:prstGeom prst="rect">
            <a:avLst/>
          </a:prstGeom>
        </p:spPr>
        <p:txBody>
          <a:bodyPr rot="0" spcFirstLastPara="0" vertOverflow="overflow" horzOverflow="overflow" vert="horz" lIns="91440" tIns="45720" rIns="91440" bIns="45720" numCol="1" spcCol="0" rtlCol="0" fromWordArt="0" anchorCtr="0" forceAA="0" compatLnSpc="1">
            <a:prstTxWarp prst="textNoShape">
              <a:avLst/>
            </a:prstTxWarp>
            <a:normAutofit/>
          </a:bodyPr>
          <a:lstStyle/>
          <a:p>
            <a:pPr indent="-228600">
              <a:lnSpc>
                <a:spcPct val="90000"/>
              </a:lnSpc>
              <a:spcAft>
                <a:spcPts val="600"/>
              </a:spcAft>
              <a:buFont typeface="Arial" panose="020B0604020202020204" pitchFamily="34" charset="0"/>
              <a:buChar char="•"/>
            </a:pPr>
            <a:r>
              <a:rPr lang="en-US" sz="2000">
                <a:solidFill>
                  <a:schemeClr val="tx1">
                    <a:alpha val="60000"/>
                  </a:schemeClr>
                </a:solidFill>
              </a:rPr>
              <a:t>The game of hide and seek consists in the fact that 1 selected person leaves and counts to 10, and the rest of the players hide in different places. When the person stops counting, he calls: LOOKING FOR! and starts looking for who finds the first one in the next round is looking for. But the seeker may give up, he simply calls out, but he may also find everyone.</a:t>
            </a:r>
          </a:p>
        </p:txBody>
      </p:sp>
      <p:pic>
        <p:nvPicPr>
          <p:cNvPr id="3" name="Picture 3">
            <a:extLst>
              <a:ext uri="{FF2B5EF4-FFF2-40B4-BE49-F238E27FC236}">
                <a16:creationId xmlns:a16="http://schemas.microsoft.com/office/drawing/2014/main" id="{10DB01EB-2843-4ADF-BC27-A79DEE116B4B}"/>
              </a:ext>
            </a:extLst>
          </p:cNvPr>
          <p:cNvPicPr>
            <a:picLocks noChangeAspect="1"/>
          </p:cNvPicPr>
          <p:nvPr/>
        </p:nvPicPr>
        <p:blipFill rotWithShape="1">
          <a:blip r:embed="rId2"/>
          <a:srcRect l="16679" r="16679"/>
          <a:stretch/>
        </p:blipFill>
        <p:spPr>
          <a:xfrm>
            <a:off x="6098192" y="10"/>
            <a:ext cx="6093808" cy="6857990"/>
          </a:xfrm>
          <a:prstGeom prst="rect">
            <a:avLst/>
          </a:prstGeom>
        </p:spPr>
      </p:pic>
    </p:spTree>
    <p:extLst>
      <p:ext uri="{BB962C8B-B14F-4D97-AF65-F5344CB8AC3E}">
        <p14:creationId xmlns:p14="http://schemas.microsoft.com/office/powerpoint/2010/main" val="22511059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1" name="Freeform: Shape 13">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3">
            <a:extLst>
              <a:ext uri="{FF2B5EF4-FFF2-40B4-BE49-F238E27FC236}">
                <a16:creationId xmlns:a16="http://schemas.microsoft.com/office/drawing/2014/main" id="{3925DE66-C5C4-4AC5-BD81-557E0F59D393}"/>
              </a:ext>
            </a:extLst>
          </p:cNvPr>
          <p:cNvPicPr>
            <a:picLocks noChangeAspect="1"/>
          </p:cNvPicPr>
          <p:nvPr/>
        </p:nvPicPr>
        <p:blipFill rotWithShape="1">
          <a:blip r:embed="rId2"/>
          <a:srcRect l="17879" r="13384" b="1"/>
          <a:stretch/>
        </p:blipFill>
        <p:spPr>
          <a:xfrm>
            <a:off x="2" y="-2"/>
            <a:ext cx="5441859" cy="5654940"/>
          </a:xfrm>
          <a:custGeom>
            <a:avLst/>
            <a:gdLst/>
            <a:ahLst/>
            <a:cxnLst/>
            <a:rect l="l" t="t" r="r" b="b"/>
            <a:pathLst>
              <a:path w="5441859" h="5654940">
                <a:moveTo>
                  <a:pt x="0" y="0"/>
                </a:moveTo>
                <a:lnTo>
                  <a:pt x="4400491" y="0"/>
                </a:lnTo>
                <a:lnTo>
                  <a:pt x="4484766" y="76595"/>
                </a:lnTo>
                <a:cubicBezTo>
                  <a:pt x="5076107" y="667936"/>
                  <a:pt x="5441859" y="1484866"/>
                  <a:pt x="5441859" y="2387221"/>
                </a:cubicBezTo>
                <a:cubicBezTo>
                  <a:pt x="5441859" y="4191932"/>
                  <a:pt x="3978851" y="5654940"/>
                  <a:pt x="2174140" y="5654940"/>
                </a:cubicBezTo>
                <a:cubicBezTo>
                  <a:pt x="1412778" y="5654940"/>
                  <a:pt x="712231" y="5394557"/>
                  <a:pt x="156693" y="4957981"/>
                </a:cubicBezTo>
                <a:lnTo>
                  <a:pt x="0" y="4820612"/>
                </a:lnTo>
                <a:close/>
              </a:path>
            </a:pathLst>
          </a:custGeom>
        </p:spPr>
      </p:pic>
      <p:sp>
        <p:nvSpPr>
          <p:cNvPr id="2" name="TextBox 1">
            <a:extLst>
              <a:ext uri="{FF2B5EF4-FFF2-40B4-BE49-F238E27FC236}">
                <a16:creationId xmlns:a16="http://schemas.microsoft.com/office/drawing/2014/main" id="{CCAC04C9-A01B-410E-9FEF-11DA07442B28}"/>
              </a:ext>
            </a:extLst>
          </p:cNvPr>
          <p:cNvSpPr txBox="1"/>
          <p:nvPr/>
        </p:nvSpPr>
        <p:spPr>
          <a:xfrm>
            <a:off x="5741270" y="385224"/>
            <a:ext cx="5617101" cy="5830008"/>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Autofit/>
          </a:bodyPr>
          <a:lstStyle/>
          <a:p>
            <a:pPr indent="-228600">
              <a:lnSpc>
                <a:spcPct val="90000"/>
              </a:lnSpc>
              <a:spcAft>
                <a:spcPts val="600"/>
              </a:spcAft>
              <a:buFont typeface="Arial" panose="020B0604020202020204" pitchFamily="34" charset="0"/>
              <a:buChar char="•"/>
            </a:pPr>
            <a:r>
              <a:rPr lang="en-US" sz="2400"/>
              <a:t>Very old and popular fun for children, but not only. All we need to play is a playground, gym or a piece of land on which we can easily set boundaries. A ball will also come in handy. It can be a soccer ball, a handball ball, or a volleyball ball. We divide our participants into two (preferably equal) groups. If the group knows each other, we can let them go on their own - for example, by indicating the captains who will decide the composition of the team themselves. See below for how this can be done. The teams face each other on the pitch. The captains, on the other hand, stand behind the opposing team.</a:t>
            </a:r>
            <a:endParaRPr lang="en-US" sz="2400">
              <a:cs typeface="Calibri"/>
            </a:endParaRPr>
          </a:p>
        </p:txBody>
      </p:sp>
    </p:spTree>
    <p:extLst>
      <p:ext uri="{BB962C8B-B14F-4D97-AF65-F5344CB8AC3E}">
        <p14:creationId xmlns:p14="http://schemas.microsoft.com/office/powerpoint/2010/main" val="4232333553"/>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1E4913FA678CF4C988D2004D8C7A4A2" ma:contentTypeVersion="10" ma:contentTypeDescription="Create a new document." ma:contentTypeScope="" ma:versionID="765c5c7b82870814793450a84d50585e">
  <xsd:schema xmlns:xsd="http://www.w3.org/2001/XMLSchema" xmlns:xs="http://www.w3.org/2001/XMLSchema" xmlns:p="http://schemas.microsoft.com/office/2006/metadata/properties" xmlns:ns2="38c3c61b-7d22-46a7-8e52-f357d565afcc" targetNamespace="http://schemas.microsoft.com/office/2006/metadata/properties" ma:root="true" ma:fieldsID="de2c691d6abe3642d70e103ecb08d56a" ns2:_="">
    <xsd:import namespace="38c3c61b-7d22-46a7-8e52-f357d565afcc"/>
    <xsd:element name="properties">
      <xsd:complexType>
        <xsd:sequence>
          <xsd:element name="documentManagement">
            <xsd:complexType>
              <xsd:all>
                <xsd:element ref="ns2:ReferenceId" minOccurs="0"/>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DateTaken"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8c3c61b-7d22-46a7-8e52-f357d565afcc" elementFormDefault="qualified">
    <xsd:import namespace="http://schemas.microsoft.com/office/2006/documentManagement/types"/>
    <xsd:import namespace="http://schemas.microsoft.com/office/infopath/2007/PartnerControls"/>
    <xsd:element name="ReferenceId" ma:index="8" nillable="true" ma:displayName="ReferenceId" ma:indexed="true" ma:internalName="ReferenceId">
      <xsd:simpleType>
        <xsd:restriction base="dms:Text"/>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ReferenceId xmlns="38c3c61b-7d22-46a7-8e52-f357d565afcc"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32B4102-22BD-4485-8D18-EE73F1238F6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8c3c61b-7d22-46a7-8e52-f357d565af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59F4939-F368-4401-94F5-965ABE365140}">
  <ds:schemaRefs>
    <ds:schemaRef ds:uri="http://schemas.microsoft.com/office/2006/metadata/properties"/>
    <ds:schemaRef ds:uri="http://schemas.microsoft.com/office/infopath/2007/PartnerControls"/>
    <ds:schemaRef ds:uri="38c3c61b-7d22-46a7-8e52-f357d565afcc"/>
  </ds:schemaRefs>
</ds:datastoreItem>
</file>

<file path=customXml/itemProps3.xml><?xml version="1.0" encoding="utf-8"?>
<ds:datastoreItem xmlns:ds="http://schemas.openxmlformats.org/officeDocument/2006/customXml" ds:itemID="{D281F4E1-3EE2-4B01-A32B-A921FEE503F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Widescreen</PresentationFormat>
  <Paragraphs>0</Paragraphs>
  <Slides>4</Slides>
  <Notes>0</Notes>
  <HiddenSlides>0</HiddenSlides>
  <MMClips>0</MMClips>
  <ScaleCrop>false</ScaleCrop>
  <HeadingPairs>
    <vt:vector size="4" baseType="variant">
      <vt:variant>
        <vt:lpstr>Theme</vt:lpstr>
      </vt:variant>
      <vt:variant>
        <vt:i4>1</vt:i4>
      </vt:variant>
      <vt:variant>
        <vt:lpstr>Slide Titles</vt:lpstr>
      </vt:variant>
      <vt:variant>
        <vt:i4>4</vt:i4>
      </vt:variant>
    </vt:vector>
  </HeadingPairs>
  <TitlesOfParts>
    <vt:vector size="5" baseType="lpstr">
      <vt:lpstr>Office Theme</vt:lpstr>
      <vt:lpstr>  Team games</vt:lpstr>
      <vt:lpstr>                  Football</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DJD</dc:title>
  <dc:creator/>
  <cp:lastModifiedBy/>
  <cp:revision>80</cp:revision>
  <dcterms:created xsi:type="dcterms:W3CDTF">2019-10-17T21:24:50Z</dcterms:created>
  <dcterms:modified xsi:type="dcterms:W3CDTF">2021-03-01T17:27:38Z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0x01010001E4913FA678CF4C988D2004D8C7A4A2</vt:lpwstr>
  </property>
</Properties>
</file>