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BDA69-C8A8-47E4-B9EF-AB40FD0D09EB}" v="165" dt="2022-02-07T21:06:03.092"/>
    <p1510:client id="{6C741A1A-7FEF-4381-9810-E1045473F2EC}" v="27" dt="2022-02-07T22:05:50.169"/>
    <p1510:client id="{6F7BA595-06A7-49E3-B2C6-386B6EB9975F}" v="403" dt="2022-02-07T21:58:27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9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5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8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0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9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8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0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F144-B323-4B10-AA53-9A0342D7979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9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8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74819"/>
            <a:ext cx="4375151" cy="2858363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chemeClr val="bg1"/>
                </a:solidFill>
                <a:cs typeface="Calibri Light"/>
              </a:rPr>
              <a:t>AUSTRIA</a:t>
            </a:r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14180"/>
            <a:ext cx="4377793" cy="159450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  <a:cs typeface="Calibri"/>
              </a:rPr>
              <a:t>CO WARTO ZOBACZYĆ ?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Hallstatt w Austrii — miasteczko umieszczone między jeziorem i górami">
            <a:extLst>
              <a:ext uri="{FF2B5EF4-FFF2-40B4-BE49-F238E27FC236}">
                <a16:creationId xmlns:a16="http://schemas.microsoft.com/office/drawing/2014/main" id="{FC30D9B5-7894-45C3-A2F7-5D33BF4DC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37" r="5577" b="-1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40" name="Freeform: Shape 30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32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8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3B08880-F4DE-42E0-AE26-F56F5634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8DF53-57FF-4DC6-A892-3727FFD1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8" y="274060"/>
            <a:ext cx="3358662" cy="66890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 Light"/>
              </a:rPr>
              <a:t>EISRIESENWELT</a:t>
            </a:r>
          </a:p>
          <a:p>
            <a:endParaRPr lang="en-US" sz="40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DD1037-AD52-47EB-971E-9BDF1E448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4" y="1886170"/>
            <a:ext cx="5283199" cy="57269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Największa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świecie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jaskinia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lodowa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odkryta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w 1879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Labirynt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grot o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długości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ponad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40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kilometrów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wypełniony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jest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lodem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przez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cały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rok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Wejście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jaskini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znajduje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się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wysokości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1641 m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n.p.m.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dokąd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można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dojść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pieszo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lub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podjechać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kolejką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linową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po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czym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z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górnej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stacji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kolejki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pozostanie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pokonania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tylko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krótki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odcinek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Zwiedzanie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możliwe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jest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tylko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okresie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druga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połowa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maja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października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tylko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grupach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z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przewodnikiem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Dla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turystów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udostępniono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tylko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niewielką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część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groty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;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zwiedzanie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zajmuje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około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70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minut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BEBFF77-5F97-48B3-856E-E757EA5E5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12" r="2" b="2603"/>
          <a:stretch/>
        </p:blipFill>
        <p:spPr>
          <a:xfrm>
            <a:off x="5836446" y="1"/>
            <a:ext cx="6355554" cy="3333749"/>
          </a:xfrm>
          <a:custGeom>
            <a:avLst/>
            <a:gdLst/>
            <a:ahLst/>
            <a:cxnLst/>
            <a:rect l="l" t="t" r="r" b="b"/>
            <a:pathLst>
              <a:path w="6355554" h="3333749">
                <a:moveTo>
                  <a:pt x="3079" y="0"/>
                </a:moveTo>
                <a:lnTo>
                  <a:pt x="6355554" y="0"/>
                </a:lnTo>
                <a:lnTo>
                  <a:pt x="6355554" y="3333749"/>
                </a:lnTo>
                <a:lnTo>
                  <a:pt x="174108" y="3333749"/>
                </a:lnTo>
                <a:lnTo>
                  <a:pt x="133459" y="3178655"/>
                </a:lnTo>
                <a:cubicBezTo>
                  <a:pt x="59462" y="2881722"/>
                  <a:pt x="221" y="2577554"/>
                  <a:pt x="0" y="2257425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6084028-36B4-4C18-B219-9F392DCFD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7" r="16071" b="-1"/>
          <a:stretch/>
        </p:blipFill>
        <p:spPr>
          <a:xfrm>
            <a:off x="5881861" y="3524256"/>
            <a:ext cx="3166888" cy="3333744"/>
          </a:xfrm>
          <a:custGeom>
            <a:avLst/>
            <a:gdLst/>
            <a:ahLst/>
            <a:cxnLst/>
            <a:rect l="l" t="t" r="r" b="b"/>
            <a:pathLst>
              <a:path w="3166888" h="3333744">
                <a:moveTo>
                  <a:pt x="178755" y="0"/>
                </a:moveTo>
                <a:lnTo>
                  <a:pt x="3166888" y="0"/>
                </a:lnTo>
                <a:lnTo>
                  <a:pt x="3166888" y="3333744"/>
                </a:lnTo>
                <a:lnTo>
                  <a:pt x="0" y="3333744"/>
                </a:lnTo>
                <a:lnTo>
                  <a:pt x="30190" y="3223677"/>
                </a:lnTo>
                <a:cubicBezTo>
                  <a:pt x="200298" y="2589331"/>
                  <a:pt x="376593" y="1812324"/>
                  <a:pt x="376066" y="1119182"/>
                </a:cubicBezTo>
                <a:cubicBezTo>
                  <a:pt x="375841" y="822121"/>
                  <a:pt x="316596" y="532372"/>
                  <a:pt x="242598" y="241205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2A689E-17C0-4832-920D-11B3E03EE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640985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C312123E-0BF0-45F3-B231-D440896386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931" r="-2" b="1499"/>
          <a:stretch/>
        </p:blipFill>
        <p:spPr>
          <a:xfrm>
            <a:off x="9239250" y="3524256"/>
            <a:ext cx="2952750" cy="333374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99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8A092-3CAB-4419-814C-77076F28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739" y="1354819"/>
            <a:ext cx="5111369" cy="26783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700" dirty="0">
                <a:solidFill>
                  <a:schemeClr val="bg1"/>
                </a:solidFill>
              </a:rPr>
              <a:t>PRZYGOTOWALI</a:t>
            </a:r>
            <a:br>
              <a:rPr lang="en-US" sz="6700" dirty="0">
                <a:solidFill>
                  <a:schemeClr val="bg1"/>
                </a:solidFill>
                <a:cs typeface="Calibri Light"/>
              </a:rPr>
            </a:br>
            <a:r>
              <a:rPr lang="en-US" sz="6700" dirty="0">
                <a:solidFill>
                  <a:schemeClr val="bg1"/>
                </a:solidFill>
                <a:cs typeface="Calibri Light"/>
              </a:rPr>
              <a:t>I</a:t>
            </a:r>
            <a:br>
              <a:rPr lang="en-US" sz="6700" dirty="0"/>
            </a:br>
            <a:r>
              <a:rPr lang="en-US" sz="6700" dirty="0">
                <a:solidFill>
                  <a:schemeClr val="bg1"/>
                </a:solidFill>
              </a:rPr>
              <a:t> </a:t>
            </a: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ORACOWALI 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253338B-EC15-4112-B0AA-4135021E9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4572002" cy="6858002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1899EE-49A4-469F-BDB5-0A178C55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63E0550-0AFD-458E-A821-787F4CB6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BC5702A-BA45-4A2C-99DC-525993A9C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97F031-0E88-411F-9AC1-EC1510279A88}"/>
              </a:ext>
            </a:extLst>
          </p:cNvPr>
          <p:cNvSpPr txBox="1"/>
          <p:nvPr/>
        </p:nvSpPr>
        <p:spPr>
          <a:xfrm>
            <a:off x="598121" y="471121"/>
            <a:ext cx="273342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"/>
              </a:rPr>
              <a:t>  ADRIAN KOWALSKI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0D32A-62E9-4D94-9BA9-63E207CC2892}"/>
              </a:ext>
            </a:extLst>
          </p:cNvPr>
          <p:cNvSpPr txBox="1"/>
          <p:nvPr/>
        </p:nvSpPr>
        <p:spPr>
          <a:xfrm>
            <a:off x="418612" y="2372457"/>
            <a:ext cx="309489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"/>
              </a:rPr>
              <a:t>      KUBA SZCZEPANEK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C1480-440D-48FC-B883-2C2F0B419C23}"/>
              </a:ext>
            </a:extLst>
          </p:cNvPr>
          <p:cNvSpPr txBox="1"/>
          <p:nvPr/>
        </p:nvSpPr>
        <p:spPr>
          <a:xfrm>
            <a:off x="766640" y="4439871"/>
            <a:ext cx="274319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"/>
              </a:rPr>
              <a:t>SZYMON LESIŃSKI</a:t>
            </a:r>
          </a:p>
        </p:txBody>
      </p:sp>
    </p:spTree>
    <p:extLst>
      <p:ext uri="{BB962C8B-B14F-4D97-AF65-F5344CB8AC3E}">
        <p14:creationId xmlns:p14="http://schemas.microsoft.com/office/powerpoint/2010/main" val="15600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62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B8BDC-23B0-4C14-941B-EAB05303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518" y="283829"/>
            <a:ext cx="1958486" cy="727516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WIEDEŃ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5F593E-EE38-4D54-812A-C54BE0406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1" r="14266"/>
          <a:stretch/>
        </p:blipFill>
        <p:spPr>
          <a:xfrm>
            <a:off x="20" y="10"/>
            <a:ext cx="5983982" cy="3333738"/>
          </a:xfrm>
          <a:custGeom>
            <a:avLst/>
            <a:gdLst/>
            <a:ahLst/>
            <a:cxnLst/>
            <a:rect l="l" t="t" r="r" b="b"/>
            <a:pathLst>
              <a:path w="5984002" h="3333748">
                <a:moveTo>
                  <a:pt x="0" y="0"/>
                </a:moveTo>
                <a:lnTo>
                  <a:pt x="5984002" y="0"/>
                </a:lnTo>
                <a:lnTo>
                  <a:pt x="5984002" y="3207466"/>
                </a:lnTo>
                <a:lnTo>
                  <a:pt x="5974632" y="3224222"/>
                </a:lnTo>
                <a:cubicBezTo>
                  <a:pt x="5971874" y="3232240"/>
                  <a:pt x="5969769" y="3240871"/>
                  <a:pt x="5966960" y="3248619"/>
                </a:cubicBezTo>
                <a:cubicBezTo>
                  <a:pt x="5960339" y="3266468"/>
                  <a:pt x="5963751" y="3279610"/>
                  <a:pt x="5983007" y="3289222"/>
                </a:cubicBezTo>
                <a:lnTo>
                  <a:pt x="5984002" y="3290152"/>
                </a:lnTo>
                <a:lnTo>
                  <a:pt x="5984002" y="3333748"/>
                </a:lnTo>
                <a:lnTo>
                  <a:pt x="0" y="3333748"/>
                </a:ln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C99401B-433E-4CA3-8516-2F4798C11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97" r="14538" b="1"/>
          <a:stretch/>
        </p:blipFill>
        <p:spPr>
          <a:xfrm>
            <a:off x="20" y="3524255"/>
            <a:ext cx="2952729" cy="3333749"/>
          </a:xfrm>
          <a:custGeom>
            <a:avLst/>
            <a:gdLst/>
            <a:ahLst/>
            <a:cxnLst/>
            <a:rect l="l" t="t" r="r" b="b"/>
            <a:pathLst>
              <a:path w="2952749" h="3333749">
                <a:moveTo>
                  <a:pt x="0" y="0"/>
                </a:moveTo>
                <a:lnTo>
                  <a:pt x="2952749" y="0"/>
                </a:lnTo>
                <a:lnTo>
                  <a:pt x="2952749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39DFB21-5693-4D96-9895-8F109B1807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88" r="12582" b="-2"/>
          <a:stretch/>
        </p:blipFill>
        <p:spPr>
          <a:xfrm>
            <a:off x="3143249" y="3524256"/>
            <a:ext cx="2660651" cy="3333744"/>
          </a:xfrm>
          <a:custGeom>
            <a:avLst/>
            <a:gdLst/>
            <a:ahLst/>
            <a:cxnLst/>
            <a:rect l="l" t="t" r="r" b="b"/>
            <a:pathLst>
              <a:path w="2660651" h="3333744">
                <a:moveTo>
                  <a:pt x="0" y="0"/>
                </a:moveTo>
                <a:lnTo>
                  <a:pt x="2660651" y="0"/>
                </a:lnTo>
                <a:lnTo>
                  <a:pt x="2660651" y="3333744"/>
                </a:lnTo>
                <a:lnTo>
                  <a:pt x="0" y="3333744"/>
                </a:lnTo>
                <a:close/>
              </a:path>
            </a:pathLst>
          </a:custGeom>
        </p:spPr>
      </p:pic>
      <p:grpSp>
        <p:nvGrpSpPr>
          <p:cNvPr id="129" name="Group 64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Freeform: Shape 66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8F6C65-3694-4C51-B3AE-016FAD23D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1514939"/>
            <a:ext cx="4781793" cy="45186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Stolica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Austrii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odwiedzana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przez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turystów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z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całego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świata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Zadbane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miasto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z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doskonale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zorganizowaną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komunikacją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miejską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;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historyczne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centrum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wpisane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w 2001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roku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Listę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światowego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dziedzictwa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UNESCO.</a:t>
            </a:r>
          </a:p>
          <a:p>
            <a:pPr marL="0" indent="0">
              <a:buNone/>
            </a:pPr>
            <a:endParaRPr lang="en-US" sz="2000" dirty="0">
              <a:solidFill>
                <a:srgbClr val="FFFFFF">
                  <a:alpha val="80000"/>
                </a:srgbClr>
              </a:solidFill>
              <a:ea typeface="+mn-lt"/>
              <a:cs typeface="+mn-lt"/>
            </a:endParaRPr>
          </a:p>
          <a:p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Bardzo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dużo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zabytków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atrakcji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terenie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całego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miasta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z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których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najbardziej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znane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to Opera,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katedra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św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Szczepana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ratusz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pałac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Schönbrunn, Burgtheater,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czy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Pałac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Hofburg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chemeClr val="bg1">
                  <a:alpha val="8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29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93B08880-F4DE-42E0-AE26-F56F5634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5A3B2-B049-4D1C-9A46-A02A0462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01" y="391290"/>
            <a:ext cx="2391508" cy="747055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SALZBURG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78" name="Content Placeholder 57">
            <a:extLst>
              <a:ext uri="{FF2B5EF4-FFF2-40B4-BE49-F238E27FC236}">
                <a16:creationId xmlns:a16="http://schemas.microsoft.com/office/drawing/2014/main" id="{C045A3FA-6154-45D1-8139-0343E41B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09" y="1886169"/>
            <a:ext cx="4872892" cy="44179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Średniej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wielkości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miasto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(ok. 148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tys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mieszkańców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),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położone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w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pobliżu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granicy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z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Niemcami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znany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jako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„Miasto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Wolfganga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Amadeusza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Mozarta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”.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Bardzo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ładne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miasto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o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zwartej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kameralnej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zabudowie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przyjemne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do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zwiedzania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Najładniejszym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miejscem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jest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punkt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widokowy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nad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rzeką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Salzach, z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którego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rozpościera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się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panorama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Starego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Miasta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56" name="Picture 56">
            <a:extLst>
              <a:ext uri="{FF2B5EF4-FFF2-40B4-BE49-F238E27FC236}">
                <a16:creationId xmlns:a16="http://schemas.microsoft.com/office/drawing/2014/main" id="{2C119A5A-1EF7-4DA1-8F66-A8CCBE5A8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2" r="20357"/>
          <a:stretch/>
        </p:blipFill>
        <p:spPr>
          <a:xfrm>
            <a:off x="5836446" y="1"/>
            <a:ext cx="6355554" cy="3333749"/>
          </a:xfrm>
          <a:custGeom>
            <a:avLst/>
            <a:gdLst/>
            <a:ahLst/>
            <a:cxnLst/>
            <a:rect l="l" t="t" r="r" b="b"/>
            <a:pathLst>
              <a:path w="6355554" h="3333749">
                <a:moveTo>
                  <a:pt x="3079" y="0"/>
                </a:moveTo>
                <a:lnTo>
                  <a:pt x="6355554" y="0"/>
                </a:lnTo>
                <a:lnTo>
                  <a:pt x="6355554" y="3333749"/>
                </a:lnTo>
                <a:lnTo>
                  <a:pt x="174108" y="3333749"/>
                </a:lnTo>
                <a:lnTo>
                  <a:pt x="133459" y="3178655"/>
                </a:lnTo>
                <a:cubicBezTo>
                  <a:pt x="59462" y="2881722"/>
                  <a:pt x="221" y="2577554"/>
                  <a:pt x="0" y="2257425"/>
                </a:cubicBezTo>
                <a:close/>
              </a:path>
            </a:pathLst>
          </a:custGeom>
        </p:spPr>
      </p:pic>
      <p:pic>
        <p:nvPicPr>
          <p:cNvPr id="54" name="Picture 55">
            <a:extLst>
              <a:ext uri="{FF2B5EF4-FFF2-40B4-BE49-F238E27FC236}">
                <a16:creationId xmlns:a16="http://schemas.microsoft.com/office/drawing/2014/main" id="{9F59EDE1-9CC2-454B-8336-6F103E129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17" r="19433" b="-2"/>
          <a:stretch/>
        </p:blipFill>
        <p:spPr>
          <a:xfrm>
            <a:off x="5881861" y="3524256"/>
            <a:ext cx="3166888" cy="3333744"/>
          </a:xfrm>
          <a:custGeom>
            <a:avLst/>
            <a:gdLst/>
            <a:ahLst/>
            <a:cxnLst/>
            <a:rect l="l" t="t" r="r" b="b"/>
            <a:pathLst>
              <a:path w="3166888" h="3333744">
                <a:moveTo>
                  <a:pt x="178755" y="0"/>
                </a:moveTo>
                <a:lnTo>
                  <a:pt x="3166888" y="0"/>
                </a:lnTo>
                <a:lnTo>
                  <a:pt x="3166888" y="3333744"/>
                </a:lnTo>
                <a:lnTo>
                  <a:pt x="0" y="3333744"/>
                </a:lnTo>
                <a:lnTo>
                  <a:pt x="30190" y="3223677"/>
                </a:lnTo>
                <a:cubicBezTo>
                  <a:pt x="200298" y="2589331"/>
                  <a:pt x="376593" y="1812324"/>
                  <a:pt x="376066" y="1119182"/>
                </a:cubicBezTo>
                <a:cubicBezTo>
                  <a:pt x="375841" y="822121"/>
                  <a:pt x="316596" y="532372"/>
                  <a:pt x="242598" y="241205"/>
                </a:cubicBezTo>
                <a:close/>
              </a:path>
            </a:pathLst>
          </a:custGeom>
        </p:spPr>
      </p:pic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8A2A689E-17C0-4832-920D-11B3E03EE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640985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7" name="Picture 58">
            <a:extLst>
              <a:ext uri="{FF2B5EF4-FFF2-40B4-BE49-F238E27FC236}">
                <a16:creationId xmlns:a16="http://schemas.microsoft.com/office/drawing/2014/main" id="{DCACB204-8C17-49EA-AB86-8712B3940B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35" r="1421" b="-2"/>
          <a:stretch/>
        </p:blipFill>
        <p:spPr>
          <a:xfrm>
            <a:off x="9239250" y="3524256"/>
            <a:ext cx="2952750" cy="333374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69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8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62EE7-A0A8-4A91-B5CD-0395D1D1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748" y="401060"/>
            <a:ext cx="1460255" cy="66890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GRAZ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FA2983-744A-4897-AAAB-A75F038D3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8" r="973" b="2"/>
          <a:stretch/>
        </p:blipFill>
        <p:spPr>
          <a:xfrm>
            <a:off x="20" y="10"/>
            <a:ext cx="5983982" cy="3333738"/>
          </a:xfrm>
          <a:custGeom>
            <a:avLst/>
            <a:gdLst/>
            <a:ahLst/>
            <a:cxnLst/>
            <a:rect l="l" t="t" r="r" b="b"/>
            <a:pathLst>
              <a:path w="5984002" h="3333748">
                <a:moveTo>
                  <a:pt x="0" y="0"/>
                </a:moveTo>
                <a:lnTo>
                  <a:pt x="5984002" y="0"/>
                </a:lnTo>
                <a:lnTo>
                  <a:pt x="5984002" y="3207466"/>
                </a:lnTo>
                <a:lnTo>
                  <a:pt x="5974632" y="3224222"/>
                </a:lnTo>
                <a:cubicBezTo>
                  <a:pt x="5971874" y="3232240"/>
                  <a:pt x="5969769" y="3240871"/>
                  <a:pt x="5966960" y="3248619"/>
                </a:cubicBezTo>
                <a:cubicBezTo>
                  <a:pt x="5960339" y="3266468"/>
                  <a:pt x="5963751" y="3279610"/>
                  <a:pt x="5983007" y="3289222"/>
                </a:cubicBezTo>
                <a:lnTo>
                  <a:pt x="5984002" y="3290152"/>
                </a:lnTo>
                <a:lnTo>
                  <a:pt x="5984002" y="3333748"/>
                </a:lnTo>
                <a:lnTo>
                  <a:pt x="0" y="3333748"/>
                </a:ln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7C83FAB-B587-4296-937F-E3470B83D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67" r="16793" b="-1"/>
          <a:stretch/>
        </p:blipFill>
        <p:spPr>
          <a:xfrm>
            <a:off x="20" y="3524255"/>
            <a:ext cx="2952729" cy="3333749"/>
          </a:xfrm>
          <a:custGeom>
            <a:avLst/>
            <a:gdLst/>
            <a:ahLst/>
            <a:cxnLst/>
            <a:rect l="l" t="t" r="r" b="b"/>
            <a:pathLst>
              <a:path w="2952749" h="3333749">
                <a:moveTo>
                  <a:pt x="0" y="0"/>
                </a:moveTo>
                <a:lnTo>
                  <a:pt x="2952749" y="0"/>
                </a:lnTo>
                <a:lnTo>
                  <a:pt x="2952749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DDD20AD-B083-4E5E-9886-7C00818B4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93" r="25897" b="-1"/>
          <a:stretch/>
        </p:blipFill>
        <p:spPr>
          <a:xfrm>
            <a:off x="3143249" y="3524256"/>
            <a:ext cx="2660651" cy="3333744"/>
          </a:xfrm>
          <a:custGeom>
            <a:avLst/>
            <a:gdLst/>
            <a:ahLst/>
            <a:cxnLst/>
            <a:rect l="l" t="t" r="r" b="b"/>
            <a:pathLst>
              <a:path w="2660651" h="3333744">
                <a:moveTo>
                  <a:pt x="0" y="0"/>
                </a:moveTo>
                <a:lnTo>
                  <a:pt x="2660651" y="0"/>
                </a:lnTo>
                <a:lnTo>
                  <a:pt x="2660651" y="3333744"/>
                </a:lnTo>
                <a:lnTo>
                  <a:pt x="0" y="3333744"/>
                </a:lnTo>
                <a:close/>
              </a:path>
            </a:pathLst>
          </a:custGeom>
        </p:spPr>
      </p:pic>
      <p:grpSp>
        <p:nvGrpSpPr>
          <p:cNvPr id="48" name="Group 40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2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544701-DFBC-4B62-BBE5-3A6479ABA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288" y="1622400"/>
            <a:ext cx="4791562" cy="45479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Drugie pod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względem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wielkości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liczby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ludności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miasto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Austrii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stolica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kraju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związkowego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Styria.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Ponad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270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tysięcy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mieszkańców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;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ośrodek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akademicki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popularny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cel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wycieczek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turystycznych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alpha val="80000"/>
                </a:schemeClr>
              </a:solidFill>
              <a:ea typeface="+mn-lt"/>
              <a:cs typeface="+mn-lt"/>
            </a:endParaRPr>
          </a:p>
          <a:p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Jeśli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chodzi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o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urodę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to Graz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nie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posiada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tak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pięknych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zabytków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tak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pięknego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centrum jak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Wiedeń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Salzburg,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jednak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centrum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również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należy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do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zadbanych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miejsc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z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przyjemną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atmosferą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Symbolem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miasta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jest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współczesny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Kunsthaus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–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galeria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sztuki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o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nietypowej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konstrukcji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zlokalizowana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w centrum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miasta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 </a:t>
            </a:r>
            <a:endParaRPr lang="en-US" sz="2000" dirty="0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7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63EB9-FE9D-4999-837C-6ABAA5C7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432" y="254521"/>
            <a:ext cx="1189893" cy="717748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LINZ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AB6C5A7-364B-4F37-B4BE-4B7B989E1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41" y="1319554"/>
            <a:ext cx="5341814" cy="57074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Średniej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wielkości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miasto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(ok. 200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tys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mieszkańców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)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nad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Dunajem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;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stolica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kraju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związkowego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Górna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Austria. Miasto o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długiej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historii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centrum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miasta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to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połączenie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zabytkowej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nowoczesnej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zabudowy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Rozwijający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się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ośrodek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przemysłowy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rgbClr val="FFFFFF">
                  <a:alpha val="80000"/>
                </a:srgbClr>
              </a:solidFill>
              <a:ea typeface="+mn-lt"/>
              <a:cs typeface="+mn-lt"/>
            </a:endParaRPr>
          </a:p>
          <a:p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Wizytówką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miasta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jest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nowoczesne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Muzeum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Sztuki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Współczesnej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Lentos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usytuowane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w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okazałym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budynku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zbudowanym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nad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brzegiem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Dunaju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Budynek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rzuca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się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w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oczy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szczególnie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nocą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kiedy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widać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efektowną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iluminację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W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stosunkowo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niedużym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kameralnym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centrum,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warto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zwiedzić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starą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nową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katedrę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(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największy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kościół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w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Austrii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główny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plac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miasta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zobaczyć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jeden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z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najstarszych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zachowanych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kościołów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w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Austrii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(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kościół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św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Marcina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wzmiankowany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w 799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roku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), a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następnie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przejechać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się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linią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tramwajową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wzgórze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Pöstlingbergbahn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(w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sezonie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kursują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zabytkowe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tramwaje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),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gdzie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znajduje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się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bazylika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św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Maryi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od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Siedmiu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Boleści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punkt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widokowy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Linz.</a:t>
            </a:r>
            <a:endParaRPr lang="en-US" sz="1800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E9A51D3-C52F-40D1-81D6-E25DEB4A7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52" r="2" b="2"/>
          <a:stretch/>
        </p:blipFill>
        <p:spPr>
          <a:xfrm>
            <a:off x="5814060" y="2"/>
            <a:ext cx="6377940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A77D3205-3F74-414E-A8BD-4AA45E3E7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32" r="7478" b="2"/>
          <a:stretch/>
        </p:blipFill>
        <p:spPr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</p:pic>
      <p:grpSp>
        <p:nvGrpSpPr>
          <p:cNvPr id="47" name="Group 41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86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F80B2-F90E-4F83-8509-56160EB9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133" y="244752"/>
            <a:ext cx="2593486" cy="610286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 Light"/>
              </a:rPr>
              <a:t>SEMMERING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460B874-C48E-41F8-BC8A-333367DE4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17" r="-2" b="-2"/>
          <a:stretch/>
        </p:blipFill>
        <p:spPr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C090844-31F5-4DD8-A400-1D3356FEF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2" r="-2" b="15199"/>
          <a:stretch/>
        </p:blipFill>
        <p:spPr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92FF8B3-8788-4C9B-85D7-D9512D148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904" y="1319554"/>
            <a:ext cx="5446100" cy="5808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L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inia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kolejowa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znana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też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jako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Semmeringbahn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Pod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potocznym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określeniem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Semmering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kryje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się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odcinek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Gloggnitz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Mürzzuschlag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Linia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została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oddana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użytku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już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17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lipca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1854 r.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jako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pierwsza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górska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linia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kolejowa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Europy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Budowa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ruszyła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już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6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lat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wcześniej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Linia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przez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przełęcz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Semmering ma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długość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41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kilometrów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pociąg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przejeżdża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przez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14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tuneli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o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łącznej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długości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3090 m, z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których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najdłuższy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ma 1434 m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długości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14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wiaduktów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ponad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100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kamiennych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mostów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11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stalowych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W 1998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linia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została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wpisana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Listę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światowego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dziedzictwa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UNESCO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jako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pierwsza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linia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kolejowa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świecie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Już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w 1923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wpisano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natomiast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listę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zabytków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6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3B08880-F4DE-42E0-AE26-F56F5634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5A410-46E5-4AEF-931A-1632EAC6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78" y="449905"/>
            <a:ext cx="4394200" cy="864286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 Light"/>
              </a:rPr>
              <a:t>JEZIORO BODEŃSKIE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CC5A84-2F2F-4C9F-B150-E8C0BFECF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48" y="2081554"/>
            <a:ext cx="5390660" cy="52776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Linia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brzegowa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Jeziora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Bodeńskiego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obejmuje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tereny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trzech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krajów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Austrii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Szwajcarii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Niemiec.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Austriacka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część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jest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najmniejsza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ale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tak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warto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przyjechać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Najciekawsze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miejsce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nad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austriacką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częścią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jeziora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Bodeńskiego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to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Bregencja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miasto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przeciętne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pod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względem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architektonicznym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słynące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sceny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teatralnej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wodzie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Jeziora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Bregeńskiego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promenady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nad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wodami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jeziora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Na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obrzeżach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miasta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znajduje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się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dawne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opactwo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gdzie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obecnie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prywatni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właściciele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urządzili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pensjonat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restaurację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294199-7C0E-4F6D-BE71-A839002D0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7" r="1" b="1"/>
          <a:stretch/>
        </p:blipFill>
        <p:spPr>
          <a:xfrm>
            <a:off x="5836446" y="1"/>
            <a:ext cx="6355554" cy="3333749"/>
          </a:xfrm>
          <a:custGeom>
            <a:avLst/>
            <a:gdLst/>
            <a:ahLst/>
            <a:cxnLst/>
            <a:rect l="l" t="t" r="r" b="b"/>
            <a:pathLst>
              <a:path w="6355554" h="3333749">
                <a:moveTo>
                  <a:pt x="3079" y="0"/>
                </a:moveTo>
                <a:lnTo>
                  <a:pt x="6355554" y="0"/>
                </a:lnTo>
                <a:lnTo>
                  <a:pt x="6355554" y="3333749"/>
                </a:lnTo>
                <a:lnTo>
                  <a:pt x="174108" y="3333749"/>
                </a:lnTo>
                <a:lnTo>
                  <a:pt x="133459" y="3178655"/>
                </a:lnTo>
                <a:cubicBezTo>
                  <a:pt x="59462" y="2881722"/>
                  <a:pt x="221" y="2577554"/>
                  <a:pt x="0" y="2257425"/>
                </a:cubicBez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C019EF0-022B-4C8B-AF6E-DAB46B5434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5" r="17972" b="2"/>
          <a:stretch/>
        </p:blipFill>
        <p:spPr>
          <a:xfrm>
            <a:off x="5881861" y="3524256"/>
            <a:ext cx="3166888" cy="3333744"/>
          </a:xfrm>
          <a:custGeom>
            <a:avLst/>
            <a:gdLst/>
            <a:ahLst/>
            <a:cxnLst/>
            <a:rect l="l" t="t" r="r" b="b"/>
            <a:pathLst>
              <a:path w="3166888" h="3333744">
                <a:moveTo>
                  <a:pt x="178755" y="0"/>
                </a:moveTo>
                <a:lnTo>
                  <a:pt x="3166888" y="0"/>
                </a:lnTo>
                <a:lnTo>
                  <a:pt x="3166888" y="3333744"/>
                </a:lnTo>
                <a:lnTo>
                  <a:pt x="0" y="3333744"/>
                </a:lnTo>
                <a:lnTo>
                  <a:pt x="30190" y="3223677"/>
                </a:lnTo>
                <a:cubicBezTo>
                  <a:pt x="200298" y="2589331"/>
                  <a:pt x="376593" y="1812324"/>
                  <a:pt x="376066" y="1119182"/>
                </a:cubicBezTo>
                <a:cubicBezTo>
                  <a:pt x="375841" y="822121"/>
                  <a:pt x="316596" y="532372"/>
                  <a:pt x="242598" y="241205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A2A689E-17C0-4832-920D-11B3E03EE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640985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7DEAF291-1874-4EA3-B914-F33CFBB0CD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95" r="27690" b="1"/>
          <a:stretch/>
        </p:blipFill>
        <p:spPr>
          <a:xfrm>
            <a:off x="9239250" y="3524256"/>
            <a:ext cx="2952750" cy="333374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023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89530-118E-4054-83F1-84B9702D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517" y="313136"/>
            <a:ext cx="2886563" cy="688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 Light"/>
              </a:rPr>
              <a:t>ZELL AM SEE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A1BBA1A-E485-45CB-AB71-4BD798252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5" r="21600" b="1"/>
          <a:stretch/>
        </p:blipFill>
        <p:spPr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570B23C-7C21-4EBE-B20B-22A99556F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44" r="1" b="1"/>
          <a:stretch/>
        </p:blipFill>
        <p:spPr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997826-8645-4148-AE0D-24EC64156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979" y="1817785"/>
            <a:ext cx="5416793" cy="56225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Bardzo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popularny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kurort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położony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60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kilometrów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zachód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od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Salzburga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Leży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nad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jeziorem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Zeller See, w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otoczeniu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gór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dzięki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czemu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o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każdej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porze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miasteczko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jest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tłumnie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odwiedzane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przez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turystów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Zell am See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posiada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doskonale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rozwiniętą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infrastrukturę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turystyczną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w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lecie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jezioro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czeka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miłośników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sportów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wodnych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przez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cały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rok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można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spacerować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po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szlakach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górskich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a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zimą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przyjeżdżają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narciarze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Wokół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Zell am See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rozciąga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się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także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wiele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kilometrów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ścieżek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rowerowych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W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pobliżu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lotnisko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znane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wśród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miłośników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szybownictwa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paraglidingu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77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EE70AE2-832E-4D1F-A983-946F2217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85DBC-A2E0-4C13-9CE8-1FB56A7B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707" y="254521"/>
            <a:ext cx="4635988" cy="66890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 Light"/>
              </a:rPr>
              <a:t>BIBLIOTEKA ADMONT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D86CB4E-7533-44C1-B2F2-2AB8BA05C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7" r="6195" b="-1"/>
          <a:stretch/>
        </p:blipFill>
        <p:spPr>
          <a:xfrm>
            <a:off x="-7809" y="1"/>
            <a:ext cx="4566747" cy="3333749"/>
          </a:xfrm>
          <a:custGeom>
            <a:avLst/>
            <a:gdLst/>
            <a:ahLst/>
            <a:cxnLst/>
            <a:rect l="l" t="t" r="r" b="b"/>
            <a:pathLst>
              <a:path w="4566747" h="3333749">
                <a:moveTo>
                  <a:pt x="3726625" y="1508457"/>
                </a:moveTo>
                <a:lnTo>
                  <a:pt x="3698531" y="1596213"/>
                </a:lnTo>
                <a:cubicBezTo>
                  <a:pt x="3696054" y="1604978"/>
                  <a:pt x="3697579" y="1615836"/>
                  <a:pt x="3700436" y="1624980"/>
                </a:cubicBezTo>
                <a:cubicBezTo>
                  <a:pt x="3710152" y="1656223"/>
                  <a:pt x="3734537" y="1676036"/>
                  <a:pt x="3757017" y="1697753"/>
                </a:cubicBezTo>
                <a:cubicBezTo>
                  <a:pt x="3766924" y="1707279"/>
                  <a:pt x="3773972" y="1720423"/>
                  <a:pt x="3779686" y="1733188"/>
                </a:cubicBezTo>
                <a:cubicBezTo>
                  <a:pt x="3794357" y="1766335"/>
                  <a:pt x="3807501" y="1800246"/>
                  <a:pt x="3821407" y="1833775"/>
                </a:cubicBezTo>
                <a:cubicBezTo>
                  <a:pt x="3822741" y="1837013"/>
                  <a:pt x="3826170" y="1839679"/>
                  <a:pt x="3829028" y="1842158"/>
                </a:cubicBezTo>
                <a:cubicBezTo>
                  <a:pt x="3859129" y="1866922"/>
                  <a:pt x="3889418" y="1891497"/>
                  <a:pt x="3919519" y="1916454"/>
                </a:cubicBezTo>
                <a:cubicBezTo>
                  <a:pt x="3925233" y="1921216"/>
                  <a:pt x="3929425" y="1928076"/>
                  <a:pt x="3934949" y="1933219"/>
                </a:cubicBezTo>
                <a:cubicBezTo>
                  <a:pt x="3942569" y="1940459"/>
                  <a:pt x="3949810" y="1949603"/>
                  <a:pt x="3958954" y="1953413"/>
                </a:cubicBezTo>
                <a:cubicBezTo>
                  <a:pt x="3987719" y="1965224"/>
                  <a:pt x="4000103" y="1987894"/>
                  <a:pt x="4005437" y="2016469"/>
                </a:cubicBezTo>
                <a:cubicBezTo>
                  <a:pt x="4010390" y="2042570"/>
                  <a:pt x="4014582" y="2068669"/>
                  <a:pt x="4020296" y="2094578"/>
                </a:cubicBezTo>
                <a:cubicBezTo>
                  <a:pt x="4027154" y="2126201"/>
                  <a:pt x="4034584" y="2157636"/>
                  <a:pt x="4042967" y="2188879"/>
                </a:cubicBezTo>
                <a:cubicBezTo>
                  <a:pt x="4046587" y="2202404"/>
                  <a:pt x="4050777" y="2216692"/>
                  <a:pt x="4058207" y="2228314"/>
                </a:cubicBezTo>
                <a:cubicBezTo>
                  <a:pt x="4078782" y="2260890"/>
                  <a:pt x="4092688" y="2295753"/>
                  <a:pt x="4087164" y="2334044"/>
                </a:cubicBezTo>
                <a:cubicBezTo>
                  <a:pt x="4082782" y="2364715"/>
                  <a:pt x="4094022" y="2390434"/>
                  <a:pt x="4111549" y="2409485"/>
                </a:cubicBezTo>
                <a:cubicBezTo>
                  <a:pt x="4119503" y="2418154"/>
                  <a:pt x="4125016" y="2426976"/>
                  <a:pt x="4128650" y="2435912"/>
                </a:cubicBezTo>
                <a:lnTo>
                  <a:pt x="4134481" y="2463017"/>
                </a:lnTo>
                <a:lnTo>
                  <a:pt x="4134480" y="2463032"/>
                </a:lnTo>
                <a:lnTo>
                  <a:pt x="4125839" y="2518261"/>
                </a:lnTo>
                <a:lnTo>
                  <a:pt x="4125838" y="2518263"/>
                </a:lnTo>
                <a:cubicBezTo>
                  <a:pt x="4123171" y="2527789"/>
                  <a:pt x="4122027" y="2536457"/>
                  <a:pt x="4122194" y="2545005"/>
                </a:cubicBezTo>
                <a:lnTo>
                  <a:pt x="4122194" y="2545006"/>
                </a:lnTo>
                <a:cubicBezTo>
                  <a:pt x="4122360" y="2553555"/>
                  <a:pt x="4123837" y="2561985"/>
                  <a:pt x="4126408" y="2571034"/>
                </a:cubicBezTo>
                <a:cubicBezTo>
                  <a:pt x="4138410" y="2612945"/>
                  <a:pt x="4170987" y="2640950"/>
                  <a:pt x="4199562" y="2668001"/>
                </a:cubicBezTo>
                <a:cubicBezTo>
                  <a:pt x="4223947" y="2691054"/>
                  <a:pt x="4237663" y="2716963"/>
                  <a:pt x="4247952" y="2745348"/>
                </a:cubicBezTo>
                <a:lnTo>
                  <a:pt x="4247953" y="2745351"/>
                </a:lnTo>
                <a:lnTo>
                  <a:pt x="4253873" y="2778005"/>
                </a:lnTo>
                <a:lnTo>
                  <a:pt x="4253453" y="2785439"/>
                </a:lnTo>
                <a:lnTo>
                  <a:pt x="4243374" y="2811779"/>
                </a:lnTo>
                <a:lnTo>
                  <a:pt x="4243370" y="2811786"/>
                </a:lnTo>
                <a:lnTo>
                  <a:pt x="4243372" y="2811786"/>
                </a:lnTo>
                <a:lnTo>
                  <a:pt x="4243374" y="2811779"/>
                </a:lnTo>
                <a:lnTo>
                  <a:pt x="4253024" y="2793022"/>
                </a:lnTo>
                <a:lnTo>
                  <a:pt x="4253453" y="2785439"/>
                </a:lnTo>
                <a:lnTo>
                  <a:pt x="4254653" y="2782304"/>
                </a:lnTo>
                <a:lnTo>
                  <a:pt x="4253873" y="2778005"/>
                </a:lnTo>
                <a:lnTo>
                  <a:pt x="4254283" y="2770756"/>
                </a:lnTo>
                <a:lnTo>
                  <a:pt x="4247953" y="2745351"/>
                </a:lnTo>
                <a:lnTo>
                  <a:pt x="4247952" y="2745347"/>
                </a:lnTo>
                <a:cubicBezTo>
                  <a:pt x="4237663" y="2716962"/>
                  <a:pt x="4223947" y="2691053"/>
                  <a:pt x="4199562" y="2668000"/>
                </a:cubicBezTo>
                <a:cubicBezTo>
                  <a:pt x="4170987" y="2640949"/>
                  <a:pt x="4138410" y="2612944"/>
                  <a:pt x="4126408" y="2571033"/>
                </a:cubicBezTo>
                <a:lnTo>
                  <a:pt x="4122194" y="2545006"/>
                </a:lnTo>
                <a:lnTo>
                  <a:pt x="4125838" y="2518264"/>
                </a:lnTo>
                <a:lnTo>
                  <a:pt x="4125839" y="2518261"/>
                </a:lnTo>
                <a:lnTo>
                  <a:pt x="4132419" y="2490550"/>
                </a:lnTo>
                <a:lnTo>
                  <a:pt x="4134480" y="2463032"/>
                </a:lnTo>
                <a:lnTo>
                  <a:pt x="4134482" y="2463018"/>
                </a:lnTo>
                <a:lnTo>
                  <a:pt x="4134481" y="2463017"/>
                </a:lnTo>
                <a:lnTo>
                  <a:pt x="4134482" y="2463017"/>
                </a:lnTo>
                <a:cubicBezTo>
                  <a:pt x="4133600" y="2444776"/>
                  <a:pt x="4127457" y="2426821"/>
                  <a:pt x="4111549" y="2409484"/>
                </a:cubicBezTo>
                <a:cubicBezTo>
                  <a:pt x="4094022" y="2390433"/>
                  <a:pt x="4082782" y="2364714"/>
                  <a:pt x="4087164" y="2334043"/>
                </a:cubicBezTo>
                <a:cubicBezTo>
                  <a:pt x="4092688" y="2295752"/>
                  <a:pt x="4078782" y="2260889"/>
                  <a:pt x="4058207" y="2228313"/>
                </a:cubicBezTo>
                <a:cubicBezTo>
                  <a:pt x="4050777" y="2216691"/>
                  <a:pt x="4046587" y="2202403"/>
                  <a:pt x="4042967" y="2188878"/>
                </a:cubicBezTo>
                <a:cubicBezTo>
                  <a:pt x="4034584" y="2157635"/>
                  <a:pt x="4027154" y="2126200"/>
                  <a:pt x="4020296" y="2094577"/>
                </a:cubicBezTo>
                <a:cubicBezTo>
                  <a:pt x="4014582" y="2068668"/>
                  <a:pt x="4010390" y="2042569"/>
                  <a:pt x="4005437" y="2016468"/>
                </a:cubicBezTo>
                <a:cubicBezTo>
                  <a:pt x="4000103" y="1987893"/>
                  <a:pt x="3987719" y="1965223"/>
                  <a:pt x="3958954" y="1953412"/>
                </a:cubicBezTo>
                <a:cubicBezTo>
                  <a:pt x="3949810" y="1949602"/>
                  <a:pt x="3942569" y="1940458"/>
                  <a:pt x="3934949" y="1933218"/>
                </a:cubicBezTo>
                <a:cubicBezTo>
                  <a:pt x="3929425" y="1928075"/>
                  <a:pt x="3925233" y="1921215"/>
                  <a:pt x="3919519" y="1916453"/>
                </a:cubicBezTo>
                <a:cubicBezTo>
                  <a:pt x="3889418" y="1891496"/>
                  <a:pt x="3859129" y="1866921"/>
                  <a:pt x="3829028" y="1842157"/>
                </a:cubicBezTo>
                <a:cubicBezTo>
                  <a:pt x="3826170" y="1839678"/>
                  <a:pt x="3822741" y="1837012"/>
                  <a:pt x="3821407" y="1833774"/>
                </a:cubicBezTo>
                <a:cubicBezTo>
                  <a:pt x="3807501" y="1800245"/>
                  <a:pt x="3794358" y="1766334"/>
                  <a:pt x="3779686" y="1733187"/>
                </a:cubicBezTo>
                <a:cubicBezTo>
                  <a:pt x="3773972" y="1720422"/>
                  <a:pt x="3766924" y="1707278"/>
                  <a:pt x="3757018" y="1697752"/>
                </a:cubicBezTo>
                <a:cubicBezTo>
                  <a:pt x="3734538" y="1676035"/>
                  <a:pt x="3710152" y="1656222"/>
                  <a:pt x="3700436" y="1624979"/>
                </a:cubicBezTo>
                <a:cubicBezTo>
                  <a:pt x="3697580" y="1615835"/>
                  <a:pt x="3696055" y="1604977"/>
                  <a:pt x="3698532" y="1596212"/>
                </a:cubicBezTo>
                <a:close/>
                <a:moveTo>
                  <a:pt x="3745230" y="1459072"/>
                </a:moveTo>
                <a:lnTo>
                  <a:pt x="3745229" y="1459073"/>
                </a:lnTo>
                <a:lnTo>
                  <a:pt x="3736012" y="1481571"/>
                </a:lnTo>
                <a:close/>
                <a:moveTo>
                  <a:pt x="3764423" y="1268757"/>
                </a:moveTo>
                <a:cubicBezTo>
                  <a:pt x="3764875" y="1275401"/>
                  <a:pt x="3766447" y="1281688"/>
                  <a:pt x="3769590" y="1286069"/>
                </a:cubicBezTo>
                <a:cubicBezTo>
                  <a:pt x="3784163" y="1306929"/>
                  <a:pt x="3790403" y="1328552"/>
                  <a:pt x="3791927" y="1350627"/>
                </a:cubicBezTo>
                <a:lnTo>
                  <a:pt x="3786333" y="1413839"/>
                </a:lnTo>
                <a:lnTo>
                  <a:pt x="3791928" y="1350626"/>
                </a:lnTo>
                <a:cubicBezTo>
                  <a:pt x="3790403" y="1328551"/>
                  <a:pt x="3784164" y="1306929"/>
                  <a:pt x="3769590" y="1286068"/>
                </a:cubicBezTo>
                <a:close/>
                <a:moveTo>
                  <a:pt x="3706152" y="773034"/>
                </a:moveTo>
                <a:lnTo>
                  <a:pt x="3706152" y="773035"/>
                </a:lnTo>
                <a:cubicBezTo>
                  <a:pt x="3708438" y="800276"/>
                  <a:pt x="3711676" y="827329"/>
                  <a:pt x="3714152" y="854379"/>
                </a:cubicBezTo>
                <a:cubicBezTo>
                  <a:pt x="3716438" y="878956"/>
                  <a:pt x="3717200" y="903722"/>
                  <a:pt x="3745205" y="915343"/>
                </a:cubicBezTo>
                <a:cubicBezTo>
                  <a:pt x="3749587" y="917059"/>
                  <a:pt x="3752825" y="922773"/>
                  <a:pt x="3755683" y="927155"/>
                </a:cubicBezTo>
                <a:cubicBezTo>
                  <a:pt x="3799691" y="994785"/>
                  <a:pt x="3798547" y="1030980"/>
                  <a:pt x="3752063" y="1097087"/>
                </a:cubicBezTo>
                <a:cubicBezTo>
                  <a:pt x="3747301" y="1103945"/>
                  <a:pt x="3743871" y="1118613"/>
                  <a:pt x="3747681" y="1123185"/>
                </a:cubicBezTo>
                <a:cubicBezTo>
                  <a:pt x="3763493" y="1142617"/>
                  <a:pt x="3770542" y="1162953"/>
                  <a:pt x="3772400" y="1184028"/>
                </a:cubicBezTo>
                <a:cubicBezTo>
                  <a:pt x="3770542" y="1162953"/>
                  <a:pt x="3763494" y="1142616"/>
                  <a:pt x="3747682" y="1123184"/>
                </a:cubicBezTo>
                <a:cubicBezTo>
                  <a:pt x="3743872" y="1118612"/>
                  <a:pt x="3747302" y="1103944"/>
                  <a:pt x="3752064" y="1097086"/>
                </a:cubicBezTo>
                <a:cubicBezTo>
                  <a:pt x="3798548" y="1030979"/>
                  <a:pt x="3799692" y="994784"/>
                  <a:pt x="3755684" y="927154"/>
                </a:cubicBezTo>
                <a:cubicBezTo>
                  <a:pt x="3752826" y="922772"/>
                  <a:pt x="3749588" y="917058"/>
                  <a:pt x="3745206" y="915342"/>
                </a:cubicBezTo>
                <a:cubicBezTo>
                  <a:pt x="3717200" y="903721"/>
                  <a:pt x="3716438" y="878955"/>
                  <a:pt x="3714152" y="854378"/>
                </a:cubicBezTo>
                <a:close/>
                <a:moveTo>
                  <a:pt x="3761553" y="517850"/>
                </a:moveTo>
                <a:lnTo>
                  <a:pt x="3752635" y="556047"/>
                </a:lnTo>
                <a:cubicBezTo>
                  <a:pt x="3750539" y="564048"/>
                  <a:pt x="3745015" y="572622"/>
                  <a:pt x="3746157" y="580050"/>
                </a:cubicBezTo>
                <a:cubicBezTo>
                  <a:pt x="3749491" y="601578"/>
                  <a:pt x="3747062" y="622200"/>
                  <a:pt x="3742776" y="642537"/>
                </a:cubicBezTo>
                <a:lnTo>
                  <a:pt x="3730253" y="694927"/>
                </a:lnTo>
                <a:lnTo>
                  <a:pt x="3742777" y="642536"/>
                </a:lnTo>
                <a:cubicBezTo>
                  <a:pt x="3747063" y="622200"/>
                  <a:pt x="3749492" y="601577"/>
                  <a:pt x="3746158" y="580049"/>
                </a:cubicBezTo>
                <a:cubicBezTo>
                  <a:pt x="3745016" y="572621"/>
                  <a:pt x="3750540" y="564047"/>
                  <a:pt x="3752636" y="556046"/>
                </a:cubicBezTo>
                <a:close/>
                <a:moveTo>
                  <a:pt x="3760066" y="313532"/>
                </a:moveTo>
                <a:lnTo>
                  <a:pt x="3760065" y="313533"/>
                </a:lnTo>
                <a:cubicBezTo>
                  <a:pt x="3755873" y="316389"/>
                  <a:pt x="3758159" y="330298"/>
                  <a:pt x="3759493" y="338870"/>
                </a:cubicBezTo>
                <a:lnTo>
                  <a:pt x="3759499" y="338898"/>
                </a:lnTo>
                <a:lnTo>
                  <a:pt x="3769400" y="395639"/>
                </a:lnTo>
                <a:lnTo>
                  <a:pt x="3765590" y="367327"/>
                </a:lnTo>
                <a:lnTo>
                  <a:pt x="3759499" y="338898"/>
                </a:lnTo>
                <a:lnTo>
                  <a:pt x="3759494" y="338869"/>
                </a:lnTo>
                <a:cubicBezTo>
                  <a:pt x="3758827" y="334583"/>
                  <a:pt x="3757922" y="328963"/>
                  <a:pt x="3757708" y="324057"/>
                </a:cubicBezTo>
                <a:close/>
                <a:moveTo>
                  <a:pt x="3782393" y="281567"/>
                </a:moveTo>
                <a:lnTo>
                  <a:pt x="3777498" y="295414"/>
                </a:lnTo>
                <a:lnTo>
                  <a:pt x="3777499" y="295414"/>
                </a:lnTo>
                <a:close/>
                <a:moveTo>
                  <a:pt x="3769073" y="24485"/>
                </a:moveTo>
                <a:lnTo>
                  <a:pt x="3766810" y="74128"/>
                </a:lnTo>
                <a:cubicBezTo>
                  <a:pt x="3767733" y="91491"/>
                  <a:pt x="3770043" y="108702"/>
                  <a:pt x="3772734" y="125860"/>
                </a:cubicBezTo>
                <a:lnTo>
                  <a:pt x="3777129" y="153387"/>
                </a:lnTo>
                <a:lnTo>
                  <a:pt x="3785402" y="228943"/>
                </a:lnTo>
                <a:lnTo>
                  <a:pt x="3780943" y="177270"/>
                </a:lnTo>
                <a:lnTo>
                  <a:pt x="3777129" y="153387"/>
                </a:lnTo>
                <a:lnTo>
                  <a:pt x="3776930" y="151568"/>
                </a:lnTo>
                <a:cubicBezTo>
                  <a:pt x="3772700" y="125875"/>
                  <a:pt x="3768195" y="100173"/>
                  <a:pt x="3766811" y="74128"/>
                </a:cubicBezTo>
                <a:close/>
                <a:moveTo>
                  <a:pt x="3766492" y="0"/>
                </a:moveTo>
                <a:lnTo>
                  <a:pt x="3769210" y="21485"/>
                </a:lnTo>
                <a:lnTo>
                  <a:pt x="3766492" y="0"/>
                </a:lnTo>
                <a:lnTo>
                  <a:pt x="4230600" y="0"/>
                </a:lnTo>
                <a:lnTo>
                  <a:pt x="4229473" y="2816"/>
                </a:lnTo>
                <a:cubicBezTo>
                  <a:pt x="4221091" y="21485"/>
                  <a:pt x="4218423" y="43011"/>
                  <a:pt x="4215374" y="63586"/>
                </a:cubicBezTo>
                <a:cubicBezTo>
                  <a:pt x="4209850" y="101307"/>
                  <a:pt x="4206420" y="139218"/>
                  <a:pt x="4201468" y="176938"/>
                </a:cubicBezTo>
                <a:cubicBezTo>
                  <a:pt x="4200324" y="184940"/>
                  <a:pt x="4198230" y="194084"/>
                  <a:pt x="4193466" y="200181"/>
                </a:cubicBezTo>
                <a:cubicBezTo>
                  <a:pt x="4161461" y="241900"/>
                  <a:pt x="4152508" y="292578"/>
                  <a:pt x="4155554" y="340773"/>
                </a:cubicBezTo>
                <a:cubicBezTo>
                  <a:pt x="4157843" y="378685"/>
                  <a:pt x="4159557" y="415834"/>
                  <a:pt x="4156319" y="453363"/>
                </a:cubicBezTo>
                <a:cubicBezTo>
                  <a:pt x="4156127" y="456221"/>
                  <a:pt x="4156509" y="460031"/>
                  <a:pt x="4158033" y="462125"/>
                </a:cubicBezTo>
                <a:cubicBezTo>
                  <a:pt x="4168129" y="475080"/>
                  <a:pt x="4168891" y="488606"/>
                  <a:pt x="4170605" y="505181"/>
                </a:cubicBezTo>
                <a:cubicBezTo>
                  <a:pt x="4173083" y="528614"/>
                  <a:pt x="4171367" y="550140"/>
                  <a:pt x="4167177" y="571859"/>
                </a:cubicBezTo>
                <a:cubicBezTo>
                  <a:pt x="4164129" y="587671"/>
                  <a:pt x="4157843" y="603672"/>
                  <a:pt x="4149840" y="617771"/>
                </a:cubicBezTo>
                <a:cubicBezTo>
                  <a:pt x="4138600" y="637391"/>
                  <a:pt x="4134220" y="656254"/>
                  <a:pt x="4149078" y="674922"/>
                </a:cubicBezTo>
                <a:cubicBezTo>
                  <a:pt x="4164891" y="695115"/>
                  <a:pt x="4159367" y="717976"/>
                  <a:pt x="4159937" y="740267"/>
                </a:cubicBezTo>
                <a:cubicBezTo>
                  <a:pt x="4160129" y="749981"/>
                  <a:pt x="4159747" y="760269"/>
                  <a:pt x="4162223" y="769604"/>
                </a:cubicBezTo>
                <a:cubicBezTo>
                  <a:pt x="4169273" y="796654"/>
                  <a:pt x="4179941" y="822755"/>
                  <a:pt x="4184703" y="850188"/>
                </a:cubicBezTo>
                <a:cubicBezTo>
                  <a:pt x="4187370" y="865429"/>
                  <a:pt x="4182607" y="882383"/>
                  <a:pt x="4179179" y="898197"/>
                </a:cubicBezTo>
                <a:cubicBezTo>
                  <a:pt x="4175559" y="914199"/>
                  <a:pt x="4170035" y="930010"/>
                  <a:pt x="4164319" y="945443"/>
                </a:cubicBezTo>
                <a:cubicBezTo>
                  <a:pt x="4160509" y="955919"/>
                  <a:pt x="4156889" y="967349"/>
                  <a:pt x="4150030" y="975732"/>
                </a:cubicBezTo>
                <a:cubicBezTo>
                  <a:pt x="4134410" y="994784"/>
                  <a:pt x="4131742" y="1014405"/>
                  <a:pt x="4139934" y="1036886"/>
                </a:cubicBezTo>
                <a:cubicBezTo>
                  <a:pt x="4141268" y="1040314"/>
                  <a:pt x="4141268" y="1044314"/>
                  <a:pt x="4141458" y="1048124"/>
                </a:cubicBezTo>
                <a:cubicBezTo>
                  <a:pt x="4145458" y="1109090"/>
                  <a:pt x="4147936" y="1170050"/>
                  <a:pt x="4154032" y="1230632"/>
                </a:cubicBezTo>
                <a:cubicBezTo>
                  <a:pt x="4156509" y="1255205"/>
                  <a:pt x="4167367" y="1278828"/>
                  <a:pt x="4174225" y="1303023"/>
                </a:cubicBezTo>
                <a:cubicBezTo>
                  <a:pt x="4175559" y="1307977"/>
                  <a:pt x="4177655" y="1313503"/>
                  <a:pt x="4176701" y="1318455"/>
                </a:cubicBezTo>
                <a:cubicBezTo>
                  <a:pt x="4167177" y="1372367"/>
                  <a:pt x="4181083" y="1422853"/>
                  <a:pt x="4199372" y="1472574"/>
                </a:cubicBezTo>
                <a:cubicBezTo>
                  <a:pt x="4201279" y="1477716"/>
                  <a:pt x="4200706" y="1484003"/>
                  <a:pt x="4200324" y="1489719"/>
                </a:cubicBezTo>
                <a:cubicBezTo>
                  <a:pt x="4198992" y="1505723"/>
                  <a:pt x="4192324" y="1523058"/>
                  <a:pt x="4196324" y="1537536"/>
                </a:cubicBezTo>
                <a:cubicBezTo>
                  <a:pt x="4207374" y="1576018"/>
                  <a:pt x="4220709" y="1614119"/>
                  <a:pt x="4237473" y="1650316"/>
                </a:cubicBezTo>
                <a:cubicBezTo>
                  <a:pt x="4254428" y="1687085"/>
                  <a:pt x="4268716" y="1721184"/>
                  <a:pt x="4251572" y="1763286"/>
                </a:cubicBezTo>
                <a:cubicBezTo>
                  <a:pt x="4244331" y="1781193"/>
                  <a:pt x="4249477" y="1804815"/>
                  <a:pt x="4251380" y="1825392"/>
                </a:cubicBezTo>
                <a:cubicBezTo>
                  <a:pt x="4252904" y="1840440"/>
                  <a:pt x="4261479" y="1854919"/>
                  <a:pt x="4261479" y="1869779"/>
                </a:cubicBezTo>
                <a:cubicBezTo>
                  <a:pt x="4261479" y="1909407"/>
                  <a:pt x="4271574" y="1944648"/>
                  <a:pt x="4292149" y="1978939"/>
                </a:cubicBezTo>
                <a:cubicBezTo>
                  <a:pt x="4300149" y="1992278"/>
                  <a:pt x="4294815" y="2013042"/>
                  <a:pt x="4296911" y="2030377"/>
                </a:cubicBezTo>
                <a:cubicBezTo>
                  <a:pt x="4299387" y="2048667"/>
                  <a:pt x="4301673" y="2067524"/>
                  <a:pt x="4307200" y="2085053"/>
                </a:cubicBezTo>
                <a:cubicBezTo>
                  <a:pt x="4321679" y="2130392"/>
                  <a:pt x="4338061" y="2175162"/>
                  <a:pt x="4353301" y="2220311"/>
                </a:cubicBezTo>
                <a:cubicBezTo>
                  <a:pt x="4365876" y="2257458"/>
                  <a:pt x="4355969" y="2294038"/>
                  <a:pt x="4350635" y="2330805"/>
                </a:cubicBezTo>
                <a:cubicBezTo>
                  <a:pt x="4347205" y="2353858"/>
                  <a:pt x="4339013" y="2375382"/>
                  <a:pt x="4351205" y="2401291"/>
                </a:cubicBezTo>
                <a:cubicBezTo>
                  <a:pt x="4362828" y="2426058"/>
                  <a:pt x="4360159" y="2457491"/>
                  <a:pt x="4366446" y="2485306"/>
                </a:cubicBezTo>
                <a:cubicBezTo>
                  <a:pt x="4371780" y="2508741"/>
                  <a:pt x="4380354" y="2531408"/>
                  <a:pt x="4388736" y="2554078"/>
                </a:cubicBezTo>
                <a:cubicBezTo>
                  <a:pt x="4400167" y="2584941"/>
                  <a:pt x="4412167" y="2615420"/>
                  <a:pt x="4406453" y="2649142"/>
                </a:cubicBezTo>
                <a:cubicBezTo>
                  <a:pt x="4399976" y="2687435"/>
                  <a:pt x="4424359" y="2713722"/>
                  <a:pt x="4440554" y="2743825"/>
                </a:cubicBezTo>
                <a:cubicBezTo>
                  <a:pt x="4451602" y="2764589"/>
                  <a:pt x="4459795" y="2787258"/>
                  <a:pt x="4466653" y="2809929"/>
                </a:cubicBezTo>
                <a:cubicBezTo>
                  <a:pt x="4475608" y="2840218"/>
                  <a:pt x="4480941" y="2871461"/>
                  <a:pt x="4489704" y="2901942"/>
                </a:cubicBezTo>
                <a:cubicBezTo>
                  <a:pt x="4502848" y="2948046"/>
                  <a:pt x="4513136" y="2994721"/>
                  <a:pt x="4505896" y="3042727"/>
                </a:cubicBezTo>
                <a:cubicBezTo>
                  <a:pt x="4502658" y="3064826"/>
                  <a:pt x="4502848" y="3085402"/>
                  <a:pt x="4507612" y="3107499"/>
                </a:cubicBezTo>
                <a:cubicBezTo>
                  <a:pt x="4515422" y="3143694"/>
                  <a:pt x="4516375" y="3180843"/>
                  <a:pt x="4545521" y="3209992"/>
                </a:cubicBezTo>
                <a:cubicBezTo>
                  <a:pt x="4555810" y="3220279"/>
                  <a:pt x="4558476" y="3238757"/>
                  <a:pt x="4563810" y="3253808"/>
                </a:cubicBezTo>
                <a:cubicBezTo>
                  <a:pt x="4570098" y="3271144"/>
                  <a:pt x="4566858" y="3283907"/>
                  <a:pt x="4548570" y="3293243"/>
                </a:cubicBezTo>
                <a:cubicBezTo>
                  <a:pt x="4540379" y="3297433"/>
                  <a:pt x="4532377" y="3309436"/>
                  <a:pt x="4531043" y="3318770"/>
                </a:cubicBezTo>
                <a:lnTo>
                  <a:pt x="4531438" y="3333749"/>
                </a:lnTo>
                <a:lnTo>
                  <a:pt x="4144407" y="3333749"/>
                </a:lnTo>
                <a:lnTo>
                  <a:pt x="4145031" y="3329060"/>
                </a:lnTo>
                <a:cubicBezTo>
                  <a:pt x="4154413" y="3276480"/>
                  <a:pt x="4167749" y="3224567"/>
                  <a:pt x="4180703" y="3172654"/>
                </a:cubicBezTo>
                <a:cubicBezTo>
                  <a:pt x="4188705" y="3140649"/>
                  <a:pt x="4192943" y="3109025"/>
                  <a:pt x="4193158" y="3077401"/>
                </a:cubicBezTo>
                <a:lnTo>
                  <a:pt x="4193158" y="3077400"/>
                </a:lnTo>
                <a:cubicBezTo>
                  <a:pt x="4193372" y="3045776"/>
                  <a:pt x="4189562" y="3014152"/>
                  <a:pt x="4181465" y="2982147"/>
                </a:cubicBezTo>
                <a:lnTo>
                  <a:pt x="4177881" y="2947862"/>
                </a:lnTo>
                <a:lnTo>
                  <a:pt x="4177882" y="2947858"/>
                </a:lnTo>
                <a:lnTo>
                  <a:pt x="4185787" y="2903549"/>
                </a:lnTo>
                <a:lnTo>
                  <a:pt x="4202421" y="2848793"/>
                </a:lnTo>
                <a:cubicBezTo>
                  <a:pt x="4203753" y="2844316"/>
                  <a:pt x="4207039" y="2839982"/>
                  <a:pt x="4211111" y="2836172"/>
                </a:cubicBezTo>
                <a:lnTo>
                  <a:pt x="4211111" y="2836171"/>
                </a:lnTo>
                <a:lnTo>
                  <a:pt x="4202421" y="2848792"/>
                </a:lnTo>
                <a:cubicBezTo>
                  <a:pt x="4197420" y="2865009"/>
                  <a:pt x="4191562" y="2881306"/>
                  <a:pt x="4186816" y="2897784"/>
                </a:cubicBezTo>
                <a:lnTo>
                  <a:pt x="4185787" y="2903549"/>
                </a:lnTo>
                <a:lnTo>
                  <a:pt x="4182513" y="2914327"/>
                </a:lnTo>
                <a:lnTo>
                  <a:pt x="4177882" y="2947858"/>
                </a:lnTo>
                <a:lnTo>
                  <a:pt x="4177881" y="2947861"/>
                </a:lnTo>
                <a:lnTo>
                  <a:pt x="4177881" y="2947862"/>
                </a:lnTo>
                <a:cubicBezTo>
                  <a:pt x="4177512" y="2959156"/>
                  <a:pt x="4178512" y="2970575"/>
                  <a:pt x="4181465" y="2982148"/>
                </a:cubicBezTo>
                <a:lnTo>
                  <a:pt x="4193158" y="3077401"/>
                </a:lnTo>
                <a:lnTo>
                  <a:pt x="4180703" y="3172653"/>
                </a:lnTo>
                <a:cubicBezTo>
                  <a:pt x="4167749" y="3224566"/>
                  <a:pt x="4154413" y="3276479"/>
                  <a:pt x="4145031" y="3329059"/>
                </a:cubicBezTo>
                <a:lnTo>
                  <a:pt x="4144407" y="3333749"/>
                </a:lnTo>
                <a:lnTo>
                  <a:pt x="0" y="3333749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17B9637-58F3-4259-AF74-D5A1DB053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95" r="21646" b="1"/>
          <a:stretch/>
        </p:blipFill>
        <p:spPr>
          <a:xfrm>
            <a:off x="-7820" y="3524252"/>
            <a:ext cx="4572002" cy="3333748"/>
          </a:xfrm>
          <a:custGeom>
            <a:avLst/>
            <a:gdLst/>
            <a:ahLst/>
            <a:cxnLst/>
            <a:rect l="l" t="t" r="r" b="b"/>
            <a:pathLst>
              <a:path w="4572002" h="3333748">
                <a:moveTo>
                  <a:pt x="4246239" y="3218303"/>
                </a:moveTo>
                <a:lnTo>
                  <a:pt x="4265716" y="3287810"/>
                </a:lnTo>
                <a:lnTo>
                  <a:pt x="4260942" y="3252548"/>
                </a:lnTo>
                <a:close/>
                <a:moveTo>
                  <a:pt x="4247000" y="3138292"/>
                </a:moveTo>
                <a:lnTo>
                  <a:pt x="4235549" y="3158775"/>
                </a:lnTo>
                <a:lnTo>
                  <a:pt x="4232403" y="3178724"/>
                </a:lnTo>
                <a:lnTo>
                  <a:pt x="4232403" y="3178725"/>
                </a:lnTo>
                <a:cubicBezTo>
                  <a:pt x="4232807" y="3191917"/>
                  <a:pt x="4237951" y="3204967"/>
                  <a:pt x="4246239" y="3218301"/>
                </a:cubicBezTo>
                <a:lnTo>
                  <a:pt x="4246239" y="3218300"/>
                </a:lnTo>
                <a:lnTo>
                  <a:pt x="4232403" y="3178724"/>
                </a:lnTo>
                <a:close/>
                <a:moveTo>
                  <a:pt x="4214994" y="3040368"/>
                </a:moveTo>
                <a:lnTo>
                  <a:pt x="4214994" y="3040369"/>
                </a:lnTo>
                <a:cubicBezTo>
                  <a:pt x="4225281" y="3051227"/>
                  <a:pt x="4231378" y="3057895"/>
                  <a:pt x="4237473" y="3064374"/>
                </a:cubicBezTo>
                <a:lnTo>
                  <a:pt x="4254095" y="3100973"/>
                </a:lnTo>
                <a:lnTo>
                  <a:pt x="4247001" y="3138289"/>
                </a:lnTo>
                <a:lnTo>
                  <a:pt x="4247000" y="3138289"/>
                </a:lnTo>
                <a:lnTo>
                  <a:pt x="4247000" y="3138290"/>
                </a:lnTo>
                <a:lnTo>
                  <a:pt x="4247001" y="3138289"/>
                </a:lnTo>
                <a:lnTo>
                  <a:pt x="4254085" y="3121300"/>
                </a:lnTo>
                <a:lnTo>
                  <a:pt x="4254095" y="3100973"/>
                </a:lnTo>
                <a:lnTo>
                  <a:pt x="4254095" y="3100972"/>
                </a:lnTo>
                <a:cubicBezTo>
                  <a:pt x="4251999" y="3087090"/>
                  <a:pt x="4245951" y="3073326"/>
                  <a:pt x="4237473" y="3064373"/>
                </a:cubicBezTo>
                <a:close/>
                <a:moveTo>
                  <a:pt x="4295315" y="2914729"/>
                </a:moveTo>
                <a:lnTo>
                  <a:pt x="4275384" y="2939588"/>
                </a:lnTo>
                <a:lnTo>
                  <a:pt x="4275382" y="2939597"/>
                </a:lnTo>
                <a:lnTo>
                  <a:pt x="4261588" y="2988760"/>
                </a:lnTo>
                <a:lnTo>
                  <a:pt x="4242781" y="3021942"/>
                </a:lnTo>
                <a:lnTo>
                  <a:pt x="4242781" y="3021943"/>
                </a:lnTo>
                <a:lnTo>
                  <a:pt x="4259119" y="2997552"/>
                </a:lnTo>
                <a:lnTo>
                  <a:pt x="4261588" y="2988760"/>
                </a:lnTo>
                <a:lnTo>
                  <a:pt x="4264397" y="2983800"/>
                </a:lnTo>
                <a:lnTo>
                  <a:pt x="4275382" y="2939597"/>
                </a:lnTo>
                <a:lnTo>
                  <a:pt x="4275384" y="2939589"/>
                </a:lnTo>
                <a:cubicBezTo>
                  <a:pt x="4278336" y="2927398"/>
                  <a:pt x="4285814" y="2919825"/>
                  <a:pt x="4295315" y="2914729"/>
                </a:cubicBezTo>
                <a:close/>
                <a:moveTo>
                  <a:pt x="4381314" y="2840517"/>
                </a:moveTo>
                <a:lnTo>
                  <a:pt x="4380007" y="2863658"/>
                </a:lnTo>
                <a:lnTo>
                  <a:pt x="4377352" y="2869133"/>
                </a:lnTo>
                <a:lnTo>
                  <a:pt x="4370589" y="2883080"/>
                </a:lnTo>
                <a:lnTo>
                  <a:pt x="4370589" y="2883081"/>
                </a:lnTo>
                <a:lnTo>
                  <a:pt x="4377352" y="2869133"/>
                </a:lnTo>
                <a:lnTo>
                  <a:pt x="4380009" y="2863658"/>
                </a:lnTo>
                <a:close/>
                <a:moveTo>
                  <a:pt x="4142220" y="697139"/>
                </a:moveTo>
                <a:lnTo>
                  <a:pt x="4142220" y="697140"/>
                </a:lnTo>
                <a:cubicBezTo>
                  <a:pt x="4142982" y="707809"/>
                  <a:pt x="4143172" y="719621"/>
                  <a:pt x="4147936" y="728763"/>
                </a:cubicBezTo>
                <a:cubicBezTo>
                  <a:pt x="4160129" y="753150"/>
                  <a:pt x="4175749" y="775819"/>
                  <a:pt x="4187752" y="800394"/>
                </a:cubicBezTo>
                <a:lnTo>
                  <a:pt x="4196706" y="839639"/>
                </a:lnTo>
                <a:lnTo>
                  <a:pt x="4195944" y="957752"/>
                </a:lnTo>
                <a:cubicBezTo>
                  <a:pt x="4193276" y="1022524"/>
                  <a:pt x="4192704" y="1088248"/>
                  <a:pt x="4135934" y="1134922"/>
                </a:cubicBezTo>
                <a:cubicBezTo>
                  <a:pt x="4131362" y="1138734"/>
                  <a:pt x="4128694" y="1146924"/>
                  <a:pt x="4127932" y="1153403"/>
                </a:cubicBezTo>
                <a:cubicBezTo>
                  <a:pt x="4124313" y="1183312"/>
                  <a:pt x="4123931" y="1213983"/>
                  <a:pt x="4118025" y="1243512"/>
                </a:cubicBezTo>
                <a:cubicBezTo>
                  <a:pt x="4115644" y="1255323"/>
                  <a:pt x="4114835" y="1266134"/>
                  <a:pt x="4116716" y="1276231"/>
                </a:cubicBezTo>
                <a:lnTo>
                  <a:pt x="4116716" y="1276232"/>
                </a:lnTo>
                <a:cubicBezTo>
                  <a:pt x="4118597" y="1286329"/>
                  <a:pt x="4123170" y="1295712"/>
                  <a:pt x="4131552" y="1304665"/>
                </a:cubicBezTo>
                <a:lnTo>
                  <a:pt x="4153733" y="1339092"/>
                </a:lnTo>
                <a:lnTo>
                  <a:pt x="4161262" y="1365023"/>
                </a:lnTo>
                <a:lnTo>
                  <a:pt x="4159557" y="1387916"/>
                </a:lnTo>
                <a:cubicBezTo>
                  <a:pt x="4157842" y="1395726"/>
                  <a:pt x="4157485" y="1402870"/>
                  <a:pt x="4158155" y="1409553"/>
                </a:cubicBezTo>
                <a:lnTo>
                  <a:pt x="4158155" y="1409554"/>
                </a:lnTo>
                <a:lnTo>
                  <a:pt x="4158157" y="1409558"/>
                </a:lnTo>
                <a:lnTo>
                  <a:pt x="4162914" y="1428421"/>
                </a:lnTo>
                <a:lnTo>
                  <a:pt x="4165707" y="1433202"/>
                </a:lnTo>
                <a:lnTo>
                  <a:pt x="4166985" y="1437204"/>
                </a:lnTo>
                <a:cubicBezTo>
                  <a:pt x="4171496" y="1445845"/>
                  <a:pt x="4177202" y="1454141"/>
                  <a:pt x="4182989" y="1462786"/>
                </a:cubicBezTo>
                <a:cubicBezTo>
                  <a:pt x="4194228" y="1479550"/>
                  <a:pt x="4208326" y="1498601"/>
                  <a:pt x="4209468" y="1517270"/>
                </a:cubicBezTo>
                <a:lnTo>
                  <a:pt x="4209470" y="1517276"/>
                </a:lnTo>
                <a:lnTo>
                  <a:pt x="4214091" y="1540538"/>
                </a:lnTo>
                <a:lnTo>
                  <a:pt x="4216265" y="1546333"/>
                </a:lnTo>
                <a:lnTo>
                  <a:pt x="4216684" y="1548124"/>
                </a:lnTo>
                <a:lnTo>
                  <a:pt x="4222588" y="1563192"/>
                </a:lnTo>
                <a:lnTo>
                  <a:pt x="4235615" y="1608968"/>
                </a:lnTo>
                <a:lnTo>
                  <a:pt x="4235616" y="1608973"/>
                </a:lnTo>
                <a:lnTo>
                  <a:pt x="4228901" y="1641861"/>
                </a:lnTo>
                <a:lnTo>
                  <a:pt x="4228901" y="1641862"/>
                </a:lnTo>
                <a:cubicBezTo>
                  <a:pt x="4228140" y="1643386"/>
                  <a:pt x="4228711" y="1645529"/>
                  <a:pt x="4229592" y="1647839"/>
                </a:cubicBezTo>
                <a:lnTo>
                  <a:pt x="4232139" y="1654816"/>
                </a:lnTo>
                <a:lnTo>
                  <a:pt x="4231973" y="1705181"/>
                </a:lnTo>
                <a:lnTo>
                  <a:pt x="4224302" y="1719363"/>
                </a:lnTo>
                <a:lnTo>
                  <a:pt x="4208516" y="1748544"/>
                </a:lnTo>
                <a:cubicBezTo>
                  <a:pt x="4196871" y="1761189"/>
                  <a:pt x="4189165" y="1774343"/>
                  <a:pt x="4184613" y="1788036"/>
                </a:cubicBezTo>
                <a:lnTo>
                  <a:pt x="4183557" y="1797099"/>
                </a:lnTo>
                <a:lnTo>
                  <a:pt x="4181083" y="1801911"/>
                </a:lnTo>
                <a:lnTo>
                  <a:pt x="4179637" y="1830762"/>
                </a:lnTo>
                <a:lnTo>
                  <a:pt x="4179637" y="1830763"/>
                </a:lnTo>
                <a:cubicBezTo>
                  <a:pt x="4180286" y="1840631"/>
                  <a:pt x="4181989" y="1850751"/>
                  <a:pt x="4184513" y="1861133"/>
                </a:cubicBezTo>
                <a:cubicBezTo>
                  <a:pt x="4187752" y="1874470"/>
                  <a:pt x="4190038" y="1887806"/>
                  <a:pt x="4192704" y="1901331"/>
                </a:cubicBezTo>
                <a:cubicBezTo>
                  <a:pt x="4196514" y="1919619"/>
                  <a:pt x="4200516" y="1938100"/>
                  <a:pt x="4204326" y="1956386"/>
                </a:cubicBezTo>
                <a:lnTo>
                  <a:pt x="4208850" y="1983416"/>
                </a:lnTo>
                <a:lnTo>
                  <a:pt x="4198231" y="2007440"/>
                </a:lnTo>
                <a:lnTo>
                  <a:pt x="4198230" y="2007441"/>
                </a:lnTo>
                <a:cubicBezTo>
                  <a:pt x="4191181" y="2013348"/>
                  <a:pt x="4187989" y="2018397"/>
                  <a:pt x="4188085" y="2023326"/>
                </a:cubicBezTo>
                <a:lnTo>
                  <a:pt x="4188085" y="2023327"/>
                </a:lnTo>
                <a:cubicBezTo>
                  <a:pt x="4188180" y="2028256"/>
                  <a:pt x="4191562" y="2033066"/>
                  <a:pt x="4197658" y="2038495"/>
                </a:cubicBezTo>
                <a:cubicBezTo>
                  <a:pt x="4240331" y="2076216"/>
                  <a:pt x="4267003" y="2121938"/>
                  <a:pt x="4268906" y="2180232"/>
                </a:cubicBezTo>
                <a:cubicBezTo>
                  <a:pt x="4269288" y="2192234"/>
                  <a:pt x="4271954" y="2204427"/>
                  <a:pt x="4274812" y="2216237"/>
                </a:cubicBezTo>
                <a:cubicBezTo>
                  <a:pt x="4276527" y="2223477"/>
                  <a:pt x="4278434" y="2232242"/>
                  <a:pt x="4283577" y="2236622"/>
                </a:cubicBezTo>
                <a:cubicBezTo>
                  <a:pt x="4322821" y="2270723"/>
                  <a:pt x="4350063" y="2313206"/>
                  <a:pt x="4371972" y="2359500"/>
                </a:cubicBezTo>
                <a:lnTo>
                  <a:pt x="4371974" y="2359504"/>
                </a:lnTo>
                <a:lnTo>
                  <a:pt x="4389877" y="2411694"/>
                </a:lnTo>
                <a:lnTo>
                  <a:pt x="4389878" y="2411698"/>
                </a:lnTo>
                <a:lnTo>
                  <a:pt x="4386259" y="2469038"/>
                </a:lnTo>
                <a:lnTo>
                  <a:pt x="4386258" y="2469039"/>
                </a:lnTo>
                <a:cubicBezTo>
                  <a:pt x="4385116" y="2480279"/>
                  <a:pt x="4385307" y="2493233"/>
                  <a:pt x="4379783" y="2502188"/>
                </a:cubicBezTo>
                <a:cubicBezTo>
                  <a:pt x="4362445" y="2530573"/>
                  <a:pt x="4343777" y="2558006"/>
                  <a:pt x="4323582" y="2584486"/>
                </a:cubicBezTo>
                <a:cubicBezTo>
                  <a:pt x="4314914" y="2595822"/>
                  <a:pt x="4309961" y="2602632"/>
                  <a:pt x="4309891" y="2609062"/>
                </a:cubicBezTo>
                <a:lnTo>
                  <a:pt x="4309891" y="2609063"/>
                </a:lnTo>
                <a:lnTo>
                  <a:pt x="4313591" y="2618938"/>
                </a:lnTo>
                <a:lnTo>
                  <a:pt x="4325486" y="2631348"/>
                </a:lnTo>
                <a:lnTo>
                  <a:pt x="4325488" y="2631351"/>
                </a:lnTo>
                <a:cubicBezTo>
                  <a:pt x="4347777" y="2651546"/>
                  <a:pt x="4359397" y="2676693"/>
                  <a:pt x="4364159" y="2704505"/>
                </a:cubicBezTo>
                <a:lnTo>
                  <a:pt x="4381496" y="2837288"/>
                </a:lnTo>
                <a:lnTo>
                  <a:pt x="4381496" y="2837287"/>
                </a:lnTo>
                <a:cubicBezTo>
                  <a:pt x="4377876" y="2792899"/>
                  <a:pt x="4371590" y="2748512"/>
                  <a:pt x="4364159" y="2704504"/>
                </a:cubicBezTo>
                <a:cubicBezTo>
                  <a:pt x="4359397" y="2676692"/>
                  <a:pt x="4347777" y="2651545"/>
                  <a:pt x="4325488" y="2631350"/>
                </a:cubicBezTo>
                <a:lnTo>
                  <a:pt x="4325486" y="2631348"/>
                </a:lnTo>
                <a:lnTo>
                  <a:pt x="4309891" y="2609063"/>
                </a:lnTo>
                <a:lnTo>
                  <a:pt x="4323582" y="2584487"/>
                </a:lnTo>
                <a:cubicBezTo>
                  <a:pt x="4343777" y="2558007"/>
                  <a:pt x="4362445" y="2530574"/>
                  <a:pt x="4379783" y="2502189"/>
                </a:cubicBezTo>
                <a:cubicBezTo>
                  <a:pt x="4385307" y="2493234"/>
                  <a:pt x="4385116" y="2480280"/>
                  <a:pt x="4386258" y="2469040"/>
                </a:cubicBezTo>
                <a:lnTo>
                  <a:pt x="4386259" y="2469038"/>
                </a:lnTo>
                <a:lnTo>
                  <a:pt x="4389711" y="2440225"/>
                </a:lnTo>
                <a:lnTo>
                  <a:pt x="4389878" y="2411698"/>
                </a:lnTo>
                <a:lnTo>
                  <a:pt x="4389878" y="2411697"/>
                </a:lnTo>
                <a:lnTo>
                  <a:pt x="4389877" y="2411694"/>
                </a:lnTo>
                <a:lnTo>
                  <a:pt x="4382997" y="2385099"/>
                </a:lnTo>
                <a:lnTo>
                  <a:pt x="4371974" y="2359504"/>
                </a:lnTo>
                <a:lnTo>
                  <a:pt x="4371972" y="2359499"/>
                </a:lnTo>
                <a:cubicBezTo>
                  <a:pt x="4350063" y="2313205"/>
                  <a:pt x="4322821" y="2270722"/>
                  <a:pt x="4283577" y="2236621"/>
                </a:cubicBezTo>
                <a:cubicBezTo>
                  <a:pt x="4278434" y="2232241"/>
                  <a:pt x="4276527" y="2223476"/>
                  <a:pt x="4274812" y="2216236"/>
                </a:cubicBezTo>
                <a:cubicBezTo>
                  <a:pt x="4271954" y="2204426"/>
                  <a:pt x="4269288" y="2192233"/>
                  <a:pt x="4268906" y="2180231"/>
                </a:cubicBezTo>
                <a:cubicBezTo>
                  <a:pt x="4267003" y="2121937"/>
                  <a:pt x="4240331" y="2076215"/>
                  <a:pt x="4197658" y="2038494"/>
                </a:cubicBezTo>
                <a:lnTo>
                  <a:pt x="4188085" y="2023326"/>
                </a:lnTo>
                <a:lnTo>
                  <a:pt x="4198230" y="2007442"/>
                </a:lnTo>
                <a:lnTo>
                  <a:pt x="4198231" y="2007440"/>
                </a:lnTo>
                <a:lnTo>
                  <a:pt x="4206630" y="1996170"/>
                </a:lnTo>
                <a:lnTo>
                  <a:pt x="4208850" y="1983416"/>
                </a:lnTo>
                <a:lnTo>
                  <a:pt x="4208850" y="1983415"/>
                </a:lnTo>
                <a:cubicBezTo>
                  <a:pt x="4208803" y="1974580"/>
                  <a:pt x="4206232" y="1965245"/>
                  <a:pt x="4204326" y="1956385"/>
                </a:cubicBezTo>
                <a:cubicBezTo>
                  <a:pt x="4200516" y="1938099"/>
                  <a:pt x="4196514" y="1919618"/>
                  <a:pt x="4192704" y="1901330"/>
                </a:cubicBezTo>
                <a:cubicBezTo>
                  <a:pt x="4190038" y="1887805"/>
                  <a:pt x="4187752" y="1874469"/>
                  <a:pt x="4184513" y="1861132"/>
                </a:cubicBezTo>
                <a:lnTo>
                  <a:pt x="4179637" y="1830762"/>
                </a:lnTo>
                <a:lnTo>
                  <a:pt x="4183557" y="1797099"/>
                </a:lnTo>
                <a:lnTo>
                  <a:pt x="4208516" y="1748545"/>
                </a:lnTo>
                <a:lnTo>
                  <a:pt x="4224302" y="1719363"/>
                </a:lnTo>
                <a:lnTo>
                  <a:pt x="4231973" y="1705182"/>
                </a:lnTo>
                <a:cubicBezTo>
                  <a:pt x="4235807" y="1689346"/>
                  <a:pt x="4235759" y="1672343"/>
                  <a:pt x="4232139" y="1654816"/>
                </a:cubicBezTo>
                <a:lnTo>
                  <a:pt x="4232139" y="1654815"/>
                </a:lnTo>
                <a:cubicBezTo>
                  <a:pt x="4231663" y="1652624"/>
                  <a:pt x="4230473" y="1650148"/>
                  <a:pt x="4229592" y="1647838"/>
                </a:cubicBezTo>
                <a:lnTo>
                  <a:pt x="4228901" y="1641862"/>
                </a:lnTo>
                <a:lnTo>
                  <a:pt x="4235616" y="1608973"/>
                </a:lnTo>
                <a:lnTo>
                  <a:pt x="4235616" y="1608972"/>
                </a:lnTo>
                <a:lnTo>
                  <a:pt x="4235615" y="1608968"/>
                </a:lnTo>
                <a:lnTo>
                  <a:pt x="4228472" y="1578209"/>
                </a:lnTo>
                <a:lnTo>
                  <a:pt x="4222588" y="1563192"/>
                </a:lnTo>
                <a:lnTo>
                  <a:pt x="4222582" y="1563171"/>
                </a:lnTo>
                <a:lnTo>
                  <a:pt x="4216265" y="1546333"/>
                </a:lnTo>
                <a:lnTo>
                  <a:pt x="4209470" y="1517276"/>
                </a:lnTo>
                <a:lnTo>
                  <a:pt x="4209468" y="1517269"/>
                </a:lnTo>
                <a:cubicBezTo>
                  <a:pt x="4208326" y="1498600"/>
                  <a:pt x="4194228" y="1479549"/>
                  <a:pt x="4182989" y="1462785"/>
                </a:cubicBezTo>
                <a:lnTo>
                  <a:pt x="4165707" y="1433202"/>
                </a:lnTo>
                <a:lnTo>
                  <a:pt x="4158157" y="1409558"/>
                </a:lnTo>
                <a:lnTo>
                  <a:pt x="4158155" y="1409553"/>
                </a:lnTo>
                <a:lnTo>
                  <a:pt x="4159557" y="1387917"/>
                </a:lnTo>
                <a:cubicBezTo>
                  <a:pt x="4161319" y="1380107"/>
                  <a:pt x="4161831" y="1372462"/>
                  <a:pt x="4161262" y="1365024"/>
                </a:cubicBezTo>
                <a:lnTo>
                  <a:pt x="4161262" y="1365023"/>
                </a:lnTo>
                <a:lnTo>
                  <a:pt x="4156484" y="1343362"/>
                </a:lnTo>
                <a:lnTo>
                  <a:pt x="4153733" y="1339092"/>
                </a:lnTo>
                <a:lnTo>
                  <a:pt x="4151983" y="1333065"/>
                </a:lnTo>
                <a:cubicBezTo>
                  <a:pt x="4146840" y="1322962"/>
                  <a:pt x="4139839" y="1313451"/>
                  <a:pt x="4131552" y="1304664"/>
                </a:cubicBezTo>
                <a:lnTo>
                  <a:pt x="4116716" y="1276231"/>
                </a:lnTo>
                <a:lnTo>
                  <a:pt x="4118025" y="1243513"/>
                </a:lnTo>
                <a:cubicBezTo>
                  <a:pt x="4123931" y="1213984"/>
                  <a:pt x="4124313" y="1183313"/>
                  <a:pt x="4127932" y="1153404"/>
                </a:cubicBezTo>
                <a:cubicBezTo>
                  <a:pt x="4128694" y="1146925"/>
                  <a:pt x="4131362" y="1138735"/>
                  <a:pt x="4135934" y="1134923"/>
                </a:cubicBezTo>
                <a:cubicBezTo>
                  <a:pt x="4192704" y="1088249"/>
                  <a:pt x="4193276" y="1022525"/>
                  <a:pt x="4195944" y="957753"/>
                </a:cubicBezTo>
                <a:cubicBezTo>
                  <a:pt x="4197658" y="918510"/>
                  <a:pt x="4197658" y="879074"/>
                  <a:pt x="4196706" y="839639"/>
                </a:cubicBezTo>
                <a:lnTo>
                  <a:pt x="4196706" y="839638"/>
                </a:lnTo>
                <a:cubicBezTo>
                  <a:pt x="4196514" y="826302"/>
                  <a:pt x="4193466" y="812205"/>
                  <a:pt x="4187752" y="800393"/>
                </a:cubicBezTo>
                <a:cubicBezTo>
                  <a:pt x="4175749" y="775818"/>
                  <a:pt x="4160129" y="753149"/>
                  <a:pt x="4147936" y="728762"/>
                </a:cubicBezTo>
                <a:close/>
                <a:moveTo>
                  <a:pt x="4138410" y="641131"/>
                </a:moveTo>
                <a:lnTo>
                  <a:pt x="4138410" y="641132"/>
                </a:lnTo>
                <a:lnTo>
                  <a:pt x="4142315" y="668136"/>
                </a:lnTo>
                <a:lnTo>
                  <a:pt x="4142315" y="668135"/>
                </a:lnTo>
                <a:cubicBezTo>
                  <a:pt x="4142411" y="658515"/>
                  <a:pt x="4141839" y="649228"/>
                  <a:pt x="4138410" y="641131"/>
                </a:cubicBezTo>
                <a:close/>
                <a:moveTo>
                  <a:pt x="4126028" y="361086"/>
                </a:moveTo>
                <a:lnTo>
                  <a:pt x="4126028" y="361087"/>
                </a:lnTo>
                <a:cubicBezTo>
                  <a:pt x="4135744" y="373470"/>
                  <a:pt x="4143150" y="386067"/>
                  <a:pt x="4148409" y="398873"/>
                </a:cubicBezTo>
                <a:lnTo>
                  <a:pt x="4157913" y="437908"/>
                </a:lnTo>
                <a:lnTo>
                  <a:pt x="4142221" y="519586"/>
                </a:lnTo>
                <a:lnTo>
                  <a:pt x="4142220" y="519587"/>
                </a:lnTo>
                <a:cubicBezTo>
                  <a:pt x="4133457" y="539590"/>
                  <a:pt x="4128075" y="559450"/>
                  <a:pt x="4127099" y="579573"/>
                </a:cubicBezTo>
                <a:lnTo>
                  <a:pt x="4127099" y="579574"/>
                </a:lnTo>
                <a:lnTo>
                  <a:pt x="4129066" y="610003"/>
                </a:lnTo>
                <a:lnTo>
                  <a:pt x="4138410" y="641130"/>
                </a:lnTo>
                <a:lnTo>
                  <a:pt x="4127099" y="579574"/>
                </a:lnTo>
                <a:lnTo>
                  <a:pt x="4142220" y="519588"/>
                </a:lnTo>
                <a:lnTo>
                  <a:pt x="4142221" y="519586"/>
                </a:lnTo>
                <a:lnTo>
                  <a:pt x="4155523" y="478158"/>
                </a:lnTo>
                <a:lnTo>
                  <a:pt x="4157913" y="437908"/>
                </a:lnTo>
                <a:lnTo>
                  <a:pt x="4157913" y="437907"/>
                </a:lnTo>
                <a:cubicBezTo>
                  <a:pt x="4155651" y="411475"/>
                  <a:pt x="4145460" y="385852"/>
                  <a:pt x="4126028" y="361086"/>
                </a:cubicBezTo>
                <a:close/>
                <a:moveTo>
                  <a:pt x="4140787" y="146291"/>
                </a:moveTo>
                <a:lnTo>
                  <a:pt x="4143220" y="155912"/>
                </a:lnTo>
                <a:lnTo>
                  <a:pt x="4139172" y="210585"/>
                </a:lnTo>
                <a:lnTo>
                  <a:pt x="4139172" y="210586"/>
                </a:lnTo>
                <a:cubicBezTo>
                  <a:pt x="4138220" y="217064"/>
                  <a:pt x="4136886" y="224874"/>
                  <a:pt x="4139554" y="230401"/>
                </a:cubicBezTo>
                <a:lnTo>
                  <a:pt x="4145911" y="265524"/>
                </a:lnTo>
                <a:lnTo>
                  <a:pt x="4130980" y="298220"/>
                </a:lnTo>
                <a:cubicBezTo>
                  <a:pt x="4123932" y="307650"/>
                  <a:pt x="4118312" y="317794"/>
                  <a:pt x="4116645" y="328367"/>
                </a:cubicBezTo>
                <a:lnTo>
                  <a:pt x="4116645" y="328368"/>
                </a:lnTo>
                <a:lnTo>
                  <a:pt x="4117425" y="344512"/>
                </a:lnTo>
                <a:lnTo>
                  <a:pt x="4126028" y="361085"/>
                </a:lnTo>
                <a:lnTo>
                  <a:pt x="4116645" y="328368"/>
                </a:lnTo>
                <a:lnTo>
                  <a:pt x="4130980" y="298221"/>
                </a:lnTo>
                <a:cubicBezTo>
                  <a:pt x="4139172" y="287362"/>
                  <a:pt x="4144316" y="276645"/>
                  <a:pt x="4145911" y="265525"/>
                </a:cubicBezTo>
                <a:lnTo>
                  <a:pt x="4145911" y="265524"/>
                </a:lnTo>
                <a:cubicBezTo>
                  <a:pt x="4147507" y="254403"/>
                  <a:pt x="4145554" y="242878"/>
                  <a:pt x="4139554" y="230400"/>
                </a:cubicBezTo>
                <a:lnTo>
                  <a:pt x="4139172" y="210586"/>
                </a:lnTo>
                <a:lnTo>
                  <a:pt x="4143220" y="155912"/>
                </a:lnTo>
                <a:lnTo>
                  <a:pt x="4143220" y="155911"/>
                </a:lnTo>
                <a:close/>
                <a:moveTo>
                  <a:pt x="0" y="0"/>
                </a:moveTo>
                <a:lnTo>
                  <a:pt x="4123005" y="0"/>
                </a:lnTo>
                <a:lnTo>
                  <a:pt x="4110977" y="20461"/>
                </a:lnTo>
                <a:cubicBezTo>
                  <a:pt x="4100119" y="35416"/>
                  <a:pt x="4094260" y="42559"/>
                  <a:pt x="4093355" y="50156"/>
                </a:cubicBezTo>
                <a:lnTo>
                  <a:pt x="4093356" y="50156"/>
                </a:lnTo>
                <a:lnTo>
                  <a:pt x="4093355" y="50157"/>
                </a:lnTo>
                <a:cubicBezTo>
                  <a:pt x="4092450" y="57753"/>
                  <a:pt x="4096499" y="65802"/>
                  <a:pt x="4105453" y="82566"/>
                </a:cubicBezTo>
                <a:cubicBezTo>
                  <a:pt x="4109835" y="90568"/>
                  <a:pt x="4112501" y="100474"/>
                  <a:pt x="4118979" y="106381"/>
                </a:cubicBezTo>
                <a:lnTo>
                  <a:pt x="4134873" y="127702"/>
                </a:lnTo>
                <a:lnTo>
                  <a:pt x="4118979" y="106380"/>
                </a:lnTo>
                <a:cubicBezTo>
                  <a:pt x="4112501" y="100473"/>
                  <a:pt x="4109835" y="90567"/>
                  <a:pt x="4105453" y="82565"/>
                </a:cubicBezTo>
                <a:cubicBezTo>
                  <a:pt x="4100976" y="74183"/>
                  <a:pt x="4097725" y="67980"/>
                  <a:pt x="4095707" y="62922"/>
                </a:cubicBezTo>
                <a:lnTo>
                  <a:pt x="4093356" y="50156"/>
                </a:lnTo>
                <a:lnTo>
                  <a:pt x="4098434" y="38069"/>
                </a:lnTo>
                <a:cubicBezTo>
                  <a:pt x="4101369" y="33464"/>
                  <a:pt x="4105548" y="27939"/>
                  <a:pt x="4110977" y="20462"/>
                </a:cubicBezTo>
                <a:lnTo>
                  <a:pt x="4123006" y="0"/>
                </a:lnTo>
                <a:lnTo>
                  <a:pt x="4569127" y="0"/>
                </a:lnTo>
                <a:lnTo>
                  <a:pt x="4572002" y="22365"/>
                </a:lnTo>
                <a:cubicBezTo>
                  <a:pt x="4572002" y="47894"/>
                  <a:pt x="4565907" y="73230"/>
                  <a:pt x="4563620" y="98949"/>
                </a:cubicBezTo>
                <a:cubicBezTo>
                  <a:pt x="4561716" y="118952"/>
                  <a:pt x="4562478" y="139337"/>
                  <a:pt x="4560192" y="159339"/>
                </a:cubicBezTo>
                <a:cubicBezTo>
                  <a:pt x="4558476" y="175724"/>
                  <a:pt x="4554096" y="191916"/>
                  <a:pt x="4550476" y="208109"/>
                </a:cubicBezTo>
                <a:cubicBezTo>
                  <a:pt x="4549142" y="214015"/>
                  <a:pt x="4543997" y="219921"/>
                  <a:pt x="4544759" y="225254"/>
                </a:cubicBezTo>
                <a:cubicBezTo>
                  <a:pt x="4552952" y="278215"/>
                  <a:pt x="4516375" y="316317"/>
                  <a:pt x="4500183" y="361086"/>
                </a:cubicBezTo>
                <a:cubicBezTo>
                  <a:pt x="4483035" y="408142"/>
                  <a:pt x="4456747" y="453673"/>
                  <a:pt x="4464557" y="506251"/>
                </a:cubicBezTo>
                <a:cubicBezTo>
                  <a:pt x="4469319" y="538066"/>
                  <a:pt x="4480369" y="568737"/>
                  <a:pt x="4487039" y="600362"/>
                </a:cubicBezTo>
                <a:cubicBezTo>
                  <a:pt x="4489325" y="611602"/>
                  <a:pt x="4488942" y="624175"/>
                  <a:pt x="4486656" y="635415"/>
                </a:cubicBezTo>
                <a:cubicBezTo>
                  <a:pt x="4476177" y="689709"/>
                  <a:pt x="4474653" y="743241"/>
                  <a:pt x="4491800" y="796585"/>
                </a:cubicBezTo>
                <a:cubicBezTo>
                  <a:pt x="4494658" y="805727"/>
                  <a:pt x="4497324" y="815443"/>
                  <a:pt x="4497324" y="824970"/>
                </a:cubicBezTo>
                <a:cubicBezTo>
                  <a:pt x="4497324" y="877167"/>
                  <a:pt x="4493324" y="928413"/>
                  <a:pt x="4474653" y="978327"/>
                </a:cubicBezTo>
                <a:cubicBezTo>
                  <a:pt x="4468367" y="995091"/>
                  <a:pt x="4472367" y="1015476"/>
                  <a:pt x="4470843" y="1033955"/>
                </a:cubicBezTo>
                <a:cubicBezTo>
                  <a:pt x="4469511" y="1051099"/>
                  <a:pt x="4468939" y="1068626"/>
                  <a:pt x="4464557" y="1085200"/>
                </a:cubicBezTo>
                <a:cubicBezTo>
                  <a:pt x="4458082" y="1109395"/>
                  <a:pt x="4457319" y="1131874"/>
                  <a:pt x="4463033" y="1156831"/>
                </a:cubicBezTo>
                <a:cubicBezTo>
                  <a:pt x="4468367" y="1180643"/>
                  <a:pt x="4465702" y="1206362"/>
                  <a:pt x="4465891" y="1231129"/>
                </a:cubicBezTo>
                <a:cubicBezTo>
                  <a:pt x="4466081" y="1258752"/>
                  <a:pt x="4466271" y="1286375"/>
                  <a:pt x="4465319" y="1313998"/>
                </a:cubicBezTo>
                <a:cubicBezTo>
                  <a:pt x="4464939" y="1325048"/>
                  <a:pt x="4457319" y="1337621"/>
                  <a:pt x="4460367" y="1346767"/>
                </a:cubicBezTo>
                <a:cubicBezTo>
                  <a:pt x="4470653" y="1376294"/>
                  <a:pt x="4458271" y="1405823"/>
                  <a:pt x="4463795" y="1435350"/>
                </a:cubicBezTo>
                <a:cubicBezTo>
                  <a:pt x="4466653" y="1449830"/>
                  <a:pt x="4458843" y="1466213"/>
                  <a:pt x="4458082" y="1481834"/>
                </a:cubicBezTo>
                <a:cubicBezTo>
                  <a:pt x="4456747" y="1507362"/>
                  <a:pt x="4457319" y="1532889"/>
                  <a:pt x="4456938" y="1558418"/>
                </a:cubicBezTo>
                <a:cubicBezTo>
                  <a:pt x="4456747" y="1566800"/>
                  <a:pt x="4455985" y="1574993"/>
                  <a:pt x="4455602" y="1583375"/>
                </a:cubicBezTo>
                <a:cubicBezTo>
                  <a:pt x="4455222" y="1590805"/>
                  <a:pt x="4453508" y="1598615"/>
                  <a:pt x="4454840" y="1605664"/>
                </a:cubicBezTo>
                <a:cubicBezTo>
                  <a:pt x="4459605" y="1631193"/>
                  <a:pt x="4467415" y="1656339"/>
                  <a:pt x="4470463" y="1682056"/>
                </a:cubicBezTo>
                <a:cubicBezTo>
                  <a:pt x="4473129" y="1704345"/>
                  <a:pt x="4469511" y="1727398"/>
                  <a:pt x="4471415" y="1749877"/>
                </a:cubicBezTo>
                <a:cubicBezTo>
                  <a:pt x="4474653" y="1789502"/>
                  <a:pt x="4480369" y="1829127"/>
                  <a:pt x="4483989" y="1868753"/>
                </a:cubicBezTo>
                <a:cubicBezTo>
                  <a:pt x="4484751" y="1877327"/>
                  <a:pt x="4479988" y="1886279"/>
                  <a:pt x="4479607" y="1895043"/>
                </a:cubicBezTo>
                <a:cubicBezTo>
                  <a:pt x="4478655" y="1922476"/>
                  <a:pt x="4478463" y="1949909"/>
                  <a:pt x="4477893" y="1977342"/>
                </a:cubicBezTo>
                <a:cubicBezTo>
                  <a:pt x="4477702" y="1992963"/>
                  <a:pt x="4478273" y="2008775"/>
                  <a:pt x="4476559" y="2024208"/>
                </a:cubicBezTo>
                <a:cubicBezTo>
                  <a:pt x="4474273" y="2044590"/>
                  <a:pt x="4470843" y="2063069"/>
                  <a:pt x="4485703" y="2082120"/>
                </a:cubicBezTo>
                <a:cubicBezTo>
                  <a:pt x="4508754" y="2111459"/>
                  <a:pt x="4499800" y="2148798"/>
                  <a:pt x="4505134" y="2182707"/>
                </a:cubicBezTo>
                <a:cubicBezTo>
                  <a:pt x="4506468" y="2191471"/>
                  <a:pt x="4506658" y="2200426"/>
                  <a:pt x="4508182" y="2209188"/>
                </a:cubicBezTo>
                <a:cubicBezTo>
                  <a:pt x="4511040" y="2225382"/>
                  <a:pt x="4514278" y="2241383"/>
                  <a:pt x="4517519" y="2257578"/>
                </a:cubicBezTo>
                <a:cubicBezTo>
                  <a:pt x="4518089" y="2260434"/>
                  <a:pt x="4518282" y="2263672"/>
                  <a:pt x="4519233" y="2266340"/>
                </a:cubicBezTo>
                <a:cubicBezTo>
                  <a:pt x="4527233" y="2290917"/>
                  <a:pt x="4536377" y="2315109"/>
                  <a:pt x="4542855" y="2340066"/>
                </a:cubicBezTo>
                <a:cubicBezTo>
                  <a:pt x="4546094" y="2352259"/>
                  <a:pt x="4546476" y="2365785"/>
                  <a:pt x="4544759" y="2378358"/>
                </a:cubicBezTo>
                <a:cubicBezTo>
                  <a:pt x="4539807" y="2415125"/>
                  <a:pt x="4537711" y="2451512"/>
                  <a:pt x="4544951" y="2488471"/>
                </a:cubicBezTo>
                <a:cubicBezTo>
                  <a:pt x="4547808" y="2503140"/>
                  <a:pt x="4543045" y="2519524"/>
                  <a:pt x="4541332" y="2535145"/>
                </a:cubicBezTo>
                <a:cubicBezTo>
                  <a:pt x="4536759" y="2572484"/>
                  <a:pt x="4531805" y="2609823"/>
                  <a:pt x="4527425" y="2647353"/>
                </a:cubicBezTo>
                <a:cubicBezTo>
                  <a:pt x="4524757" y="2670785"/>
                  <a:pt x="4523233" y="2694408"/>
                  <a:pt x="4520567" y="2717841"/>
                </a:cubicBezTo>
                <a:cubicBezTo>
                  <a:pt x="4517327" y="2744892"/>
                  <a:pt x="4512374" y="2771753"/>
                  <a:pt x="4509706" y="2798806"/>
                </a:cubicBezTo>
                <a:cubicBezTo>
                  <a:pt x="4506658" y="2829667"/>
                  <a:pt x="4506088" y="2860720"/>
                  <a:pt x="4502848" y="2891581"/>
                </a:cubicBezTo>
                <a:cubicBezTo>
                  <a:pt x="4496562" y="2947973"/>
                  <a:pt x="4489132" y="3004172"/>
                  <a:pt x="4482084" y="3060560"/>
                </a:cubicBezTo>
                <a:cubicBezTo>
                  <a:pt x="4475225" y="3115236"/>
                  <a:pt x="4469129" y="3169912"/>
                  <a:pt x="4460557" y="3224206"/>
                </a:cubicBezTo>
                <a:cubicBezTo>
                  <a:pt x="4456938" y="3247067"/>
                  <a:pt x="4447030" y="3268783"/>
                  <a:pt x="4441506" y="3291264"/>
                </a:cubicBezTo>
                <a:lnTo>
                  <a:pt x="4431807" y="3333748"/>
                </a:lnTo>
                <a:lnTo>
                  <a:pt x="4259554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7594B485-3656-43C7-AB7B-F237101E3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6" y="-1"/>
            <a:ext cx="874716" cy="6858001"/>
            <a:chOff x="3697286" y="0"/>
            <a:chExt cx="874716" cy="6858001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40822D1-9EEA-4ECF-9360-D9AF87950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C292A62-7F34-4E30-BE04-48164A1DA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16BDA25E-F9D4-4E6B-9D71-290F43CBB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808016"/>
            <a:ext cx="6140449" cy="54759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W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kraju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związkowym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Styria, w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powiecie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Liezen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w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otoczeniu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Alp,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znajduje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się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miejscowość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Admont, a w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niej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jedna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z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największych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atrakcji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Austrii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biblioteka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opactwie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benedyktynów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Opactwo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założono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w 1074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a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tutejsza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biblioteka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jest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najstarszą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biblioteką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klasztorną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świecie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Zbiory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liczą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ponad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70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tysięcy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woluminów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umieszczonych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holu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o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długości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70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metrów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szerokości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14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metrów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wysokości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13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metrów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Kopuły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bogato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zdobione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barokowymi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freskami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Wadą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są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bardzo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drogie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bilety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wstępu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2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17a9dde0-c325-4fac-a108-afb4af15e1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96586908A7A84EBC7D65D2E67ACC92" ma:contentTypeVersion="10" ma:contentTypeDescription="Utwórz nowy dokument." ma:contentTypeScope="" ma:versionID="a87137f09ea556d1c53c01b68896c961">
  <xsd:schema xmlns:xsd="http://www.w3.org/2001/XMLSchema" xmlns:xs="http://www.w3.org/2001/XMLSchema" xmlns:p="http://schemas.microsoft.com/office/2006/metadata/properties" xmlns:ns2="17a9dde0-c325-4fac-a108-afb4af15e100" targetNamespace="http://schemas.microsoft.com/office/2006/metadata/properties" ma:root="true" ma:fieldsID="59e779580d93bd4359c97e5b97690371" ns2:_="">
    <xsd:import namespace="17a9dde0-c325-4fac-a108-afb4af15e100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9dde0-c325-4fac-a108-afb4af15e100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CDD079-463F-4CD8-BAC9-62E89222802F}">
  <ds:schemaRefs>
    <ds:schemaRef ds:uri="http://schemas.microsoft.com/office/2006/metadata/properties"/>
    <ds:schemaRef ds:uri="http://schemas.microsoft.com/office/infopath/2007/PartnerControls"/>
    <ds:schemaRef ds:uri="17a9dde0-c325-4fac-a108-afb4af15e100"/>
  </ds:schemaRefs>
</ds:datastoreItem>
</file>

<file path=customXml/itemProps2.xml><?xml version="1.0" encoding="utf-8"?>
<ds:datastoreItem xmlns:ds="http://schemas.openxmlformats.org/officeDocument/2006/customXml" ds:itemID="{08E3F01E-D9F5-406C-A225-6B4820C59E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A352F8-648A-4E2B-B096-798469E42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a9dde0-c325-4fac-a108-afb4af15e1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AUSTRIA</vt:lpstr>
      <vt:lpstr>WIEDEŃ</vt:lpstr>
      <vt:lpstr>SALZBURG</vt:lpstr>
      <vt:lpstr>GRAZ</vt:lpstr>
      <vt:lpstr>LINZ</vt:lpstr>
      <vt:lpstr>SEMMERING</vt:lpstr>
      <vt:lpstr>JEZIORO BODEŃSKIE</vt:lpstr>
      <vt:lpstr>ZELL AM SEE</vt:lpstr>
      <vt:lpstr>BIBLIOTEKA ADMONT</vt:lpstr>
      <vt:lpstr>EISRIESENWELT </vt:lpstr>
      <vt:lpstr>PRZYGOTOWALI I  ORACOWALI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313</cp:revision>
  <dcterms:created xsi:type="dcterms:W3CDTF">2019-10-17T21:24:50Z</dcterms:created>
  <dcterms:modified xsi:type="dcterms:W3CDTF">2022-02-07T22:05:57Z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0x0101007D96586908A7A84EBC7D65D2E67ACC92</vt:lpwstr>
  </property>
</Properties>
</file>