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9862-F51E-4D5C-B85E-50A09B9ADAAA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B06DB-313D-480C-A53E-110DA4D472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9862-F51E-4D5C-B85E-50A09B9ADAAA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B06DB-313D-480C-A53E-110DA4D472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9862-F51E-4D5C-B85E-50A09B9ADAAA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B06DB-313D-480C-A53E-110DA4D472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9862-F51E-4D5C-B85E-50A09B9ADAAA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B06DB-313D-480C-A53E-110DA4D472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9862-F51E-4D5C-B85E-50A09B9ADAAA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B06DB-313D-480C-A53E-110DA4D472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9862-F51E-4D5C-B85E-50A09B9ADAAA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B06DB-313D-480C-A53E-110DA4D472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9862-F51E-4D5C-B85E-50A09B9ADAAA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B06DB-313D-480C-A53E-110DA4D472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9862-F51E-4D5C-B85E-50A09B9ADAAA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B06DB-313D-480C-A53E-110DA4D472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9862-F51E-4D5C-B85E-50A09B9ADAAA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B06DB-313D-480C-A53E-110DA4D472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9862-F51E-4D5C-B85E-50A09B9ADAAA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B06DB-313D-480C-A53E-110DA4D4729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9862-F51E-4D5C-B85E-50A09B9ADAAA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68B06DB-313D-480C-A53E-110DA4D4729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D99862-F51E-4D5C-B85E-50A09B9ADAAA}" type="datetimeFigureOut">
              <a:rPr lang="pl-PL" smtClean="0"/>
              <a:pPr/>
              <a:t>31.08.2021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8B06DB-313D-480C-A53E-110DA4D47295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00034" y="1071546"/>
            <a:ext cx="7851648" cy="900106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Zagadnienia realizowane na zajęciach wychowania do życia w rodzinie w roku szkolnym 2021/2022 </a:t>
            </a:r>
            <a:endParaRPr lang="pl-PL" sz="4000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00034" y="2428868"/>
            <a:ext cx="7854696" cy="1752600"/>
          </a:xfrm>
        </p:spPr>
        <p:txBody>
          <a:bodyPr>
            <a:normAutofit/>
          </a:bodyPr>
          <a:lstStyle/>
          <a:p>
            <a:pPr algn="l"/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Prowadzący :</a:t>
            </a:r>
          </a:p>
          <a:p>
            <a:pPr algn="l"/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			Daniel Zwoliński</a:t>
            </a:r>
            <a:endParaRPr lang="pl-PL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az 3" descr="rodzi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4572008"/>
            <a:ext cx="3190890" cy="21233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58204" cy="120417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Klasa 4</a:t>
            </a:r>
            <a:br>
              <a:rPr lang="pl-PL" dirty="0" smtClean="0"/>
            </a:br>
            <a:r>
              <a:rPr lang="pl-PL" sz="4000" dirty="0" smtClean="0"/>
              <a:t>9 lekcji dla całej klasy</a:t>
            </a:r>
            <a:br>
              <a:rPr lang="pl-PL" sz="4000" dirty="0" smtClean="0"/>
            </a:br>
            <a:r>
              <a:rPr lang="pl-PL" sz="4000" dirty="0" smtClean="0"/>
              <a:t>Po 5 lekcji z podziałem na dziewczynki i chłopców.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2285992"/>
            <a:ext cx="8229600" cy="4389120"/>
          </a:xfrm>
        </p:spPr>
        <p:txBody>
          <a:bodyPr>
            <a:normAutofit/>
          </a:bodyPr>
          <a:lstStyle/>
          <a:p>
            <a:r>
              <a:rPr lang="pl-PL" sz="2000" dirty="0" smtClean="0"/>
              <a:t>Rodzina i jej funkcje.</a:t>
            </a:r>
          </a:p>
          <a:p>
            <a:r>
              <a:rPr lang="pl-PL" sz="2000" dirty="0" smtClean="0"/>
              <a:t>Płeć: biologiczna, psychiczna i społeczna.</a:t>
            </a:r>
          </a:p>
          <a:p>
            <a:r>
              <a:rPr lang="pl-PL" sz="2000" dirty="0" smtClean="0"/>
              <a:t>Co to znaczy dobre wychowanie?</a:t>
            </a:r>
          </a:p>
          <a:p>
            <a:r>
              <a:rPr lang="pl-PL" sz="2000" dirty="0" smtClean="0"/>
              <a:t>Jestem koleżeński.</a:t>
            </a:r>
          </a:p>
          <a:p>
            <a:r>
              <a:rPr lang="pl-PL" sz="2000" dirty="0" smtClean="0"/>
              <a:t>Internet świat prawdziwy czy nieprawdziwy.</a:t>
            </a:r>
          </a:p>
          <a:p>
            <a:r>
              <a:rPr lang="pl-PL" sz="2000" dirty="0" smtClean="0"/>
              <a:t>Czym jest ojcostwo i macierzyństwo?</a:t>
            </a:r>
          </a:p>
          <a:p>
            <a:r>
              <a:rPr lang="pl-PL" sz="2000" dirty="0" smtClean="0"/>
              <a:t>Funkcjonowanie układu rozrodczego dojrzewającego chłopca i dojrzewającej dziewczynki.</a:t>
            </a:r>
          </a:p>
          <a:p>
            <a:r>
              <a:rPr lang="pl-PL" sz="2000" dirty="0" smtClean="0"/>
              <a:t>Zmiany fizyczne i psychiczne w okresie dojrzewania.</a:t>
            </a:r>
          </a:p>
          <a:p>
            <a:r>
              <a:rPr lang="pl-PL" sz="2000" dirty="0" smtClean="0"/>
              <a:t>Rodzi się dziecko.</a:t>
            </a:r>
          </a:p>
          <a:p>
            <a:r>
              <a:rPr lang="pl-PL" sz="2000" dirty="0" smtClean="0"/>
              <a:t>Moja intymność i jej ochrona.</a:t>
            </a:r>
          </a:p>
          <a:p>
            <a:endParaRPr lang="pl-PL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</TotalTime>
  <Words>78</Words>
  <Application>Microsoft Office PowerPoint</Application>
  <PresentationFormat>Pokaz na ekranie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Przepływ</vt:lpstr>
      <vt:lpstr>Zagadnienia realizowane na zajęciach wychowania do życia w rodzinie w roku szkolnym 2021/2022 </vt:lpstr>
      <vt:lpstr>Klasa 4 9 lekcji dla całej klasy Po 5 lekcji z podziałem na dziewczynki i chłopców.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Zagadnienia realizowane na zajęciach wychowania w rodzinie w roku szkolnym 2021/2022</dc:title>
  <dc:creator>didi75@interia.pl</dc:creator>
  <cp:lastModifiedBy>didi75@interia.pl</cp:lastModifiedBy>
  <cp:revision>5</cp:revision>
  <dcterms:created xsi:type="dcterms:W3CDTF">2021-08-31T06:43:50Z</dcterms:created>
  <dcterms:modified xsi:type="dcterms:W3CDTF">2021-08-31T07:46:59Z</dcterms:modified>
</cp:coreProperties>
</file>