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10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34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54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01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12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67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10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68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47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94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95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16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95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61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31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99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83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CAB8AC-9274-4336-A585-38158B4B17D9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BD2C03-8436-4318-B93B-5383AE741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2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hme.pl/psychologia/13-trikow-psychologicznych-ktore-ulatwia-ci-komunikacje-z-kazdy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express.pl/techniki-radzenia-sobie-ze-stresem-czesc-i/77780" TargetMode="External"/><Relationship Id="rId13" Type="http://schemas.openxmlformats.org/officeDocument/2006/relationships/hyperlink" Target="https://sentimenti.pl/blog/emocje-podstawowe-rodzaje-zachowanie-nauka/" TargetMode="External"/><Relationship Id="rId3" Type="http://schemas.openxmlformats.org/officeDocument/2006/relationships/hyperlink" Target="https://synergiczni.pl/czym-sa-emocje-i-jak-wplywaja-na-nasze-cialo" TargetMode="External"/><Relationship Id="rId7" Type="http://schemas.openxmlformats.org/officeDocument/2006/relationships/hyperlink" Target="https://www.wysokieobcasy.pl/Instytut/7,163393,24174660,wybuchasz-bo-sam-sie-nakrecasz-jak-zapanowac-nad-soba-gdy.html?disableRedirects=true" TargetMode="External"/><Relationship Id="rId12" Type="http://schemas.openxmlformats.org/officeDocument/2006/relationships/hyperlink" Target="https://zwierciadlo.pl/psychologia/stres-i-trudne-emocje-z-powodu-epidemii-covid-19-jak-sobie-radzic-tlumaczy-psycholog" TargetMode="External"/><Relationship Id="rId2" Type="http://schemas.openxmlformats.org/officeDocument/2006/relationships/hyperlink" Target="https://www.rybnik.com.pl/wiadomosci,kobieta-jest-zmiana-jak-radzic-sobie-z-trudnymi-emocjami,wia5-3267-35479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oradnikzdrowie.pl/psychologia/emocje/emocje-czym-sa-i-jak-na-nas-wplywaja-rodzaje-emocji-aa-eqAG-SKMP-yegr.html" TargetMode="External"/><Relationship Id="rId11" Type="http://schemas.openxmlformats.org/officeDocument/2006/relationships/hyperlink" Target="https://zskrempna.szkolna.net/pedagog/jak-sobie-radzic-z-emocjami-wywolanymi-pandemia" TargetMode="External"/><Relationship Id="rId5" Type="http://schemas.openxmlformats.org/officeDocument/2006/relationships/hyperlink" Target="https://www.przedszkole-polajewo.pl/2020/05/17/temat-wrazenia-i-uczucia/" TargetMode="External"/><Relationship Id="rId10" Type="http://schemas.openxmlformats.org/officeDocument/2006/relationships/hyperlink" Target="http://przedszkolowo.pl/strefa-nauczyciela/scenariusze,my-i-nasze-emocje-propozycje-zabaw-i-cwiczen,12539" TargetMode="External"/><Relationship Id="rId4" Type="http://schemas.openxmlformats.org/officeDocument/2006/relationships/hyperlink" Target="https://lublin.lento.pl/zajecia-rozwijajace-kompetencje,7855348.html" TargetMode="External"/><Relationship Id="rId9" Type="http://schemas.openxmlformats.org/officeDocument/2006/relationships/hyperlink" Target="https://ohme.pl/lifestyle/9-krokow-ktore-ucza-w-madry-sposob-wyrazac-emocje/" TargetMode="External"/><Relationship Id="rId14" Type="http://schemas.openxmlformats.org/officeDocument/2006/relationships/hyperlink" Target="https://nietylkopsycholog.pl/good-guys-i-bad-guys-czyli-ci-dobrzy-i-zl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adnikzdrowie.pl/psychologia/zdrowie-psychiczne/psychoterapeuta-jak-wybrac-dobrego-specjaliste-aa-fe2B-Hanu-KZ7Z.html" TargetMode="External"/><Relationship Id="rId2" Type="http://schemas.openxmlformats.org/officeDocument/2006/relationships/hyperlink" Target="https://www.poradnikzdrowie.pl/psychologia/zdrowie-psychiczne/psycholog-jak-przebiega-pierwsza-wizyta-i-jak-sie-do-niej-przygotowac-aa-2JBd-EBwe-PVgd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6"/>
          <a:stretch/>
        </p:blipFill>
        <p:spPr>
          <a:xfrm>
            <a:off x="3750398" y="364454"/>
            <a:ext cx="7981407" cy="448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61610" y="5877799"/>
            <a:ext cx="5370195" cy="797321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Wykonał : Kacper Wilczewski kl. VI C </a:t>
            </a:r>
          </a:p>
        </p:txBody>
      </p:sp>
    </p:spTree>
    <p:extLst>
      <p:ext uri="{BB962C8B-B14F-4D97-AF65-F5344CB8AC3E}">
        <p14:creationId xmlns:p14="http://schemas.microsoft.com/office/powerpoint/2010/main" val="34232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56" y="1054644"/>
            <a:ext cx="4064579" cy="4327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40622" y="431075"/>
            <a:ext cx="6745288" cy="579120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Bądź uczciwy wobec siebie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Jeśli jesteś rozdrażniony, zirytowany i zły, unikaj ostrej konfrontacji, ale nie musisz udawać, że czujesz się fantastycznie, gdy tak nie jest. To, co czujesz i to, co robisz, powinno wynikać z siebie nawzajem.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Komunikuj się w jasny sposób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Umiejętność jasnego przestawiania swoich potrzeb czy uczuć jest bardzo ważna. Zwróć uwagę nie tylko na to, co mówisz, ale jakie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sygnały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wysyła twoje ciało. Przyjemny ton podczas rozmowy, aktywne słuchanie, kontakt wzrokowy i korzystanie z prostych zwrotów, takich jak „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obawiam się tego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pomoże uniknąć sytuacji niezrozumienia tego, co cię gnębi.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Użyj ciała, by podkreślić przekaz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musisz krzyczeć, żeby ktoś zwrócił na ciebie szczególną uwagę. Gdy mówisz o tym, że ​​jesteś zestresowana, połóż rękę na sercu, na głowie lub na brzuchu. To w jasny sposób podkreśla fakt, że doświadczasz nieprzyjemnych uczuć i chciałbyś je z siebie zrzucić.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16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0010" y="111036"/>
            <a:ext cx="10018713" cy="1404256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sobie radzić z emocjami wywołanymi pandemią?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97374" y="1672046"/>
            <a:ext cx="10298385" cy="4702628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Zaobserwuj swój lęk – dajmy sobie prawo do wszystkich emocji, które odczuwamy, bo każda z nich ma swoje uzasadnienie. Lęk jest czymś normalnym. To raczej brak niepokoju byłby osobliwy. Często, gdy odczuwamy lęk – reagujemy złością. Obserwując swoje wnętrze, dojdziemy do wniosku, że to np. nie nasze dzieci doprowadzają nas już do białej gorączki, ale to, że bardzo się boimy o ich i swoją przyszłość.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Uświadom sobie rolę lęku – pamiętaj, strach i lęk to emocja bardzo pomocna w sytuacjach zagrożenia, ponieważ motywuje nas do zadbania o bezpieczeństwo swoje i swoich bliskich. Kontrolujmy tylko poziom lęku.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Zaakceptuj niepewność – przyjmij i zaakceptuj, że w życiu nie na wszystko mamy wpływ, nie wszystko możemy przewidzieć i kontrolować. Zadbaj o to, żeby koncentrować się na tym, na co masz wpływ. Minimalizuj ryzyko.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Patrz na prawdopodobieństwo, zamiast możliwości – nie oznacza, to że na pewno nie zachorujemy na COVID-19, ale analizując statystyki możemy wyliczyć jego prawdopodobieństwo.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Kieruj się wyłącznie informacjami z wiarygodnych źródeł – ponieważ obecnie jak grzyby po deszczu pojawiają się różne teorie spiskowe i tzw.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newsy, które ludzie powtarzają sobie w dobrej wierze, chcąc pomóc innym. Sięgajmy tylko do wiarygodnych źródeł informacji.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7066297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67190" y="91441"/>
            <a:ext cx="10018713" cy="4153988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Zatroszcz się o siebie i wyznaczaj sobie codzienne cele – poszukaj wartościowych 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przyjemnych aktywności, które wykonasz z pożytkiem dla siebie lub innych. Możesz w domu ćwiczyć, tańczyć, czytać książki, oglądać dobre filmy, rozmawiać z domownikami, dzwonić do znajomych, organizować wideokonferencje. Zadbaj o to, by nie mieć poczucia straconego czasu lub izolacji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Dawaj i przyjmuj wsparcie – mów bliskim o swoich emocjach i słuchaj tego, co oni chcą przekazać. Nie rób z koronawirusa jedynego tematu rozmowy.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Przyjmij postawę życzliwości – staraj się zrozumieć emocje innych, ale też 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życzliwością i wyrozumiałością podchodź do własnych. Postaraj się radzić sobie 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trudnościami za pomocą humoru, ponieważ dowcip pozwala na rozładowanie napięcia. Staraj się traktować innych, tak jak chciałbyś być traktowany. Dzięki temu poczujesz się lepiej i Ty i osoby w Twoim otoczeniu.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5" y="4140926"/>
            <a:ext cx="4558937" cy="2473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29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idx="1"/>
          </p:nvPr>
        </p:nvSpPr>
        <p:spPr>
          <a:xfrm>
            <a:off x="1353682" y="339633"/>
            <a:ext cx="5909267" cy="5812972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Emocje odgrywają kluczową rolę w tym, jak żyjemy. Od wpływu na to, jak angażujemy się w nasze codzienne życie, po wpływ na decyzje, które podejmujemy. Rozumiejąc niektóre z typów emocji, można uzyskać głębsze zrozumienie sposobu ich wyrażania i wpływu na nasze zachowanie. Ważne jest jednak, aby pamiętać, że żadna emocja nie jest samotną wyspą. Wiele emocji, których doświadczamy jest zróżnicowanych i złożonych. Współistniejąc i wpływając na siebie, tworzące bogatą i zróżnicowaną tkankę naszego życia emocjonalnego.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06" y="913746"/>
            <a:ext cx="4672148" cy="4429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12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8508" y="391884"/>
            <a:ext cx="8930747" cy="679270"/>
          </a:xfrm>
        </p:spPr>
        <p:txBody>
          <a:bodyPr>
            <a:normAutofit/>
          </a:bodyPr>
          <a:lstStyle/>
          <a:p>
            <a:pPr algn="l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: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66437" y="1224284"/>
            <a:ext cx="9968066" cy="5490025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2"/>
              </a:rPr>
              <a:t>https://www.rybnik.com.pl/wiadomosci,kobieta-jest-zmiana-jak-radzic-sobie-z-trudnymi-emocjami,wia5-3267-35479.html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https://synergiczni.pl/czym-sa-emocje-i-jak-wplywaja-na-nasze-cialo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https://lublin.lento.pl/zajecia-rozwijajace-kompetencje,7855348.html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5"/>
              </a:rPr>
              <a:t>https://www.przedszkole-polajewo.pl/2020/05/17/temat-wrazenia-i-uczucia/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6"/>
              </a:rPr>
              <a:t>https://www.poradnikzdrowie.pl/psychologia/emocje/emocje-czym-sa-i-jak-na-nas-wplywaja-rodzaje-emocji-aa-eqAG-SKMP-yegr.html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7"/>
              </a:rPr>
              <a:t>https://www.wysokieobcasy.pl/Instytut/7,163393,24174660,wybuchasz-bo-sam-sie-nakrecasz-jak-zapanowac-nad-soba-gdy.html?disableRedirects=true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8"/>
              </a:rPr>
              <a:t>https://www.medexpress.pl/techniki-radzenia-sobie-ze-stresem-czesc-i/77780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9"/>
              </a:rPr>
              <a:t>https://ohme.pl/lifestyle/9-krokow-ktore-ucza-w-madry-sposob-wyrazac-emocje/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10"/>
              </a:rPr>
              <a:t>http://przedszkolowo.pl/strefa-nauczyciela/scenariusze,my-i-nasze-emocje-propozycje-zabaw-i-cwiczen,12539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11"/>
              </a:rPr>
              <a:t>https://zskrempna.szkolna.net/pedagog/jak-sobie-radzic-z-emocjami-wywolanymi-pandemia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12"/>
              </a:rPr>
              <a:t>https://zwierciadlo.pl/psychologia/stres-i-trudne-emocje-z-powodu-epidemii-covid-19-jak-sobie-radzic-tlumaczy-psycholog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13"/>
              </a:rPr>
              <a:t>https://sentimenti.pl/blog/emocje-podstawowe-rodzaje-zachowanie-nauka/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hlinkClick r:id="rId14"/>
              </a:rPr>
              <a:t>https://nietylkopsycholog.pl/good-guys-i-bad-guys-czyli-ci-dobrzy-i-zli/</a:t>
            </a: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81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254726"/>
            <a:ext cx="9227232" cy="816429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Czym są emocje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84312" y="1293224"/>
            <a:ext cx="5123655" cy="51772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Emocje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są odpowiedzią ciała i umysłu na subiektywnie ważną sytuację. Może to być zarówno randka, jak i kolizja samochodowa. Uczucia informują bowiem, czy to, co nas otacza jest istotne czy nieważne, korzystne czy przynosi straty, bezpieczne czy zagrażające. Emocje motywują do działania oraz tworzą i umacniają więzi między ludźmi. Są stanem umysłu, który wpływa na organizm, dlatego czujemy je nie tylko w głowie, ale też w ciele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0"/>
          <a:stretch/>
        </p:blipFill>
        <p:spPr>
          <a:xfrm>
            <a:off x="7393577" y="1489619"/>
            <a:ext cx="4004015" cy="45513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355945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8631" y="228600"/>
            <a:ext cx="8861472" cy="816429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Rodzaje emocji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3628" y="1306286"/>
            <a:ext cx="5843790" cy="4950823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Emocje związane ze strachem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niepokój, przerażenie,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Odgrywa bardzo ważną rolę, bo ostrzega przed niebezpieczeństwem i przygotowuje organizm na zmierzenie się z zagrożeniem. Gdy się porządnie wystraszymy, unosimy brwi i powieki – wyraźnie widać białka oczu, rozszerzają się źrenice. Dzięki temu łatwiej namierzyć niebezpieczeństwo. Serce zaczyna bić szybciej i mocno pompować krew do mięśni, by przygotować organizm do walki lub ucieczki. Jeśli czujemy, że się pocimy, to znaczy, że w ten sposób organizm schładza ciało rozgrzane stanem gotowości.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7" y="1402055"/>
            <a:ext cx="3577559" cy="4632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0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44" y="831347"/>
            <a:ext cx="3876193" cy="5095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0" y="966651"/>
            <a:ext cx="5102223" cy="4824549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Emocje związane z radością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szczęście, rozkosz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Szczęście powoduje aktywację niemal całego ciała. Możemy odczuwać je jak energetyczną falę przelewającą się od stóp do głowy. Od szczęścia może przecież zakręcić się w głowie, ale też z radości możemy skakać do góry. W odczuwanie szczęścia angażuje się cała twarz: mięśnie policzków, usta, oczy.</a:t>
            </a:r>
          </a:p>
        </p:txBody>
      </p:sp>
    </p:spTree>
    <p:extLst>
      <p:ext uri="{BB962C8B-B14F-4D97-AF65-F5344CB8AC3E}">
        <p14:creationId xmlns:p14="http://schemas.microsoft.com/office/powerpoint/2010/main" val="123536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83" y="627017"/>
            <a:ext cx="3705563" cy="5132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29590" y="627017"/>
            <a:ext cx="4895056" cy="5381897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Emocje związane ze złością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gniew, wściekłość, irytacja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Złość – mówiąc w skrócie – informuje, że coś idzie nie po naszej myśli. W takiej sytuacji mózg decyduje, by zasilić energią te organy, których właściwe funkcjonowanie niezbędne jest do ofensywnego działania. Krew, a wraz z nią tlen, zasila głównie serce, mięśnie i mózg. Dlatego gniew odczuwamy przede wszystkim w głowie, sercu i kończynach. Wyrzut adrenaliny powoduje wzrost ciśnienia krwi, praca serca przyspiesza, oddech staje się szybki, urywany. Jesteśmy gotowi, by zmierzyć się z sytuacją, która wyprowadziła nas z równowagi.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488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84312" y="731521"/>
            <a:ext cx="4895055" cy="5203372"/>
          </a:xfrm>
        </p:spPr>
        <p:txBody>
          <a:bodyPr>
            <a:normAutofit lnSpcReduction="10000"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Emocje związane ze smutkiem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przygnębienie, żal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jest nam smutno do oczu napływają łzy, a żal ściska za gardło. Smutek jest rewersem szczęścia: dlatego czujemy go często, gdy wspominamy przyjemne chwile i mierzymy się z bólem związanym z ich utratą. Smutek odczuwamy jak ciężar, który „ciągnie nas w dół” i odciska znak w naszym ciele w postaci opuszczonych ramion, zapadniętej klatki piersiowej, słabości w nogach. Oczy tracą blask, a kąciki ust opadają. Po co zatem go odczuwać? Na spowolnionych obrotach dostrzegamy więcej niuansów. Jesteśmy bardziej uważni na innych ludzi i świat wokół siebie.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9" y="731521"/>
            <a:ext cx="3763087" cy="5102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706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0803" y="248194"/>
            <a:ext cx="10018713" cy="130628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pracować nad emocjami?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84312" y="1201784"/>
            <a:ext cx="10057899" cy="2534193"/>
          </a:xfrm>
        </p:spPr>
        <p:txBody>
          <a:bodyPr>
            <a:no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 emocjami można pracować samodzielnie – wystarczy w tym celu po prostu zastanowić się, skąd poszczególne z nich się u nas biorą. Czasami jednak może mieć wrażenie, że praca samemu ze sobą może nie wystarczyć – w takim przypadku skorzystać można chociażby z pomocy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psychologa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czy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psychoterapeuty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którzy są w stanie wskazać pacjentowi to, jak czytać własne emocje oraz jak na nie wpływać.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3"/>
          <a:stretch/>
        </p:blipFill>
        <p:spPr>
          <a:xfrm>
            <a:off x="3721857" y="3762375"/>
            <a:ext cx="5069446" cy="278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93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36" y="287383"/>
            <a:ext cx="8044544" cy="6126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787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267789"/>
            <a:ext cx="9671369" cy="1038497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wyrażać swoje emocje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24941" y="1306286"/>
            <a:ext cx="4895055" cy="5016139"/>
          </a:xfrm>
        </p:spPr>
        <p:txBody>
          <a:bodyPr>
            <a:normAutofit/>
          </a:bodyPr>
          <a:lstStyle/>
          <a:p>
            <a:r>
              <a:rPr lang="pl-PL" b="1" dirty="0"/>
              <a:t>Wykryj emocje</a:t>
            </a:r>
          </a:p>
          <a:p>
            <a:r>
              <a:rPr lang="pl-PL" dirty="0"/>
              <a:t>Gdy coś się dzieje w twoim życiu i reagujesz na dany impuls, powinnaś zadać sobie pytanie co czujesz i co doświadczasz? Powinnaś rozpoznać, jaka jest tego przyczyna i dlaczego dzieje się tak, a nie inaczej.</a:t>
            </a:r>
          </a:p>
          <a:p>
            <a:r>
              <a:rPr lang="pl-PL" b="1" dirty="0"/>
              <a:t>Rozpoznaj emocje</a:t>
            </a:r>
          </a:p>
          <a:p>
            <a:r>
              <a:rPr lang="pl-PL" dirty="0"/>
              <a:t>Gdy zauważysz to, co siedzi w tobie, powinnaś przeanalizować i połączyć emocje z twoim samopoczuciem i zachowaniem. Emocje powinny znaleźć ujście w zachowaniu, w impulsach, które wysyłasz na zewnątrz.</a:t>
            </a:r>
            <a:endParaRPr lang="pl-PL" b="1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07967" y="1515291"/>
            <a:ext cx="4895056" cy="4611189"/>
          </a:xfrm>
        </p:spPr>
        <p:txBody>
          <a:bodyPr>
            <a:normAutofit/>
          </a:bodyPr>
          <a:lstStyle/>
          <a:p>
            <a:r>
              <a:rPr lang="pl-PL" b="1" dirty="0"/>
              <a:t>Zwróć uwagę na reakcję organizmu</a:t>
            </a:r>
          </a:p>
          <a:p>
            <a:r>
              <a:rPr lang="pl-PL" dirty="0"/>
              <a:t>Emocje są trudne do kontrolowania, szczególnie gdy w danym natężeniu pojawiają się pierwszy raz. Gdy dzieje się coś, co cię niepokoi,  zwróć uwagę na to, co się z tobą dzieje.</a:t>
            </a:r>
          </a:p>
          <a:p>
            <a:r>
              <a:rPr lang="pl-PL" b="1" dirty="0"/>
              <a:t>Wyraź swoje emocje w sposób prawidłowy</a:t>
            </a:r>
          </a:p>
          <a:p>
            <a:r>
              <a:rPr lang="pl-PL" dirty="0"/>
              <a:t>Rozumiejąc co się z tobą dzieje, łatwiej poradzisz sobie ze zrównoważonym wyrażaniem emocji. Jeśli mimo udzielenia informacji, ktoś nie zmienia zachowania, to zakomunikuj to po raz drugi, bardziej stanowczo i zdecydowanie.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6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7855BECAB3394FB6703E3ED1EFD896" ma:contentTypeVersion="11" ma:contentTypeDescription="Utwórz nowy dokument." ma:contentTypeScope="" ma:versionID="1d3fc4d89bed90a04935f826c303089c">
  <xsd:schema xmlns:xsd="http://www.w3.org/2001/XMLSchema" xmlns:xs="http://www.w3.org/2001/XMLSchema" xmlns:p="http://schemas.microsoft.com/office/2006/metadata/properties" xmlns:ns2="9179aed8-9c2c-48f3-af3f-445929ac3b29" targetNamespace="http://schemas.microsoft.com/office/2006/metadata/properties" ma:root="true" ma:fieldsID="ad46724e86098030aef25f18b435fbc0" ns2:_="">
    <xsd:import namespace="9179aed8-9c2c-48f3-af3f-445929ac3b29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9aed8-9c2c-48f3-af3f-445929ac3b29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179aed8-9c2c-48f3-af3f-445929ac3b29" xsi:nil="true"/>
  </documentManagement>
</p:properties>
</file>

<file path=customXml/itemProps1.xml><?xml version="1.0" encoding="utf-8"?>
<ds:datastoreItem xmlns:ds="http://schemas.openxmlformats.org/officeDocument/2006/customXml" ds:itemID="{43506D21-50FF-4BD7-AE84-DF4A4726F7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41CEA-841A-442D-B6DD-2486BA251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79aed8-9c2c-48f3-af3f-445929ac3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01DBD0-B9A0-4760-8235-51AB57FCD035}">
  <ds:schemaRefs>
    <ds:schemaRef ds:uri="http://schemas.microsoft.com/office/2006/metadata/properties"/>
    <ds:schemaRef ds:uri="http://schemas.microsoft.com/office/infopath/2007/PartnerControls"/>
    <ds:schemaRef ds:uri="9179aed8-9c2c-48f3-af3f-445929ac3b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201</TotalTime>
  <Words>1117</Words>
  <Application>Microsoft Office PowerPoint</Application>
  <PresentationFormat>Panoramiczny</PresentationFormat>
  <Paragraphs>64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Paralaksa</vt:lpstr>
      <vt:lpstr>Prezentacja programu PowerPoint</vt:lpstr>
      <vt:lpstr>Czym są emocje ?</vt:lpstr>
      <vt:lpstr>Rodzaje emocji </vt:lpstr>
      <vt:lpstr>Prezentacja programu PowerPoint</vt:lpstr>
      <vt:lpstr>Prezentacja programu PowerPoint</vt:lpstr>
      <vt:lpstr>Prezentacja programu PowerPoint</vt:lpstr>
      <vt:lpstr>Jak pracować nad emocjami? </vt:lpstr>
      <vt:lpstr>Prezentacja programu PowerPoint</vt:lpstr>
      <vt:lpstr>Jak wyrażać swoje emocje </vt:lpstr>
      <vt:lpstr>Prezentacja programu PowerPoint</vt:lpstr>
      <vt:lpstr>Jak sobie radzić z emocjami wywołanymi pandemią?</vt:lpstr>
      <vt:lpstr>Prezentacja programu PowerPoint</vt:lpstr>
      <vt:lpstr>Prezentacja programu PowerPoint</vt:lpstr>
      <vt:lpstr>Literatura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dell</cp:lastModifiedBy>
  <cp:revision>23</cp:revision>
  <dcterms:created xsi:type="dcterms:W3CDTF">2021-04-18T14:39:07Z</dcterms:created>
  <dcterms:modified xsi:type="dcterms:W3CDTF">2021-04-25T10:26:49Z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0x0101000E7855BECAB3394FB6703E3ED1EFD896</vt:lpwstr>
  </property>
</Properties>
</file>