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92A363E-8A5A-41F3-B5A6-0F5D1CB8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194C3337-002C-4DF3-9684-9733AD1F3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396E4E72-BF64-45EF-9BD9-6D629B9D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88BE1124-47BF-41C5-8831-57CCB851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D5C18C32-5A25-49EA-B929-3CF665C3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7603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73D8968-3C1A-4E6D-95E3-FC127A22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9883FE8E-85FA-422E-96C2-9ECA1132C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6882961E-4059-4DF9-A3F0-8E720E25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44E8FD00-82BA-4BDB-BE26-3D57EC91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E82FE151-249C-4B3D-B581-A3ABF041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1643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4DC7A6E6-4A35-4F93-9DCD-9AEFE43EC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430BCF2C-CBF1-4DAB-A61E-31A19DC65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AFCA9DF3-A811-4E00-B89C-650ECA1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F20A62B5-A24B-4CB3-A7AB-5B3A12C3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C6D3D9DE-DF65-4F31-B09B-0A3B3CDB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9827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8A232A-2251-4111-BBB0-E12DAEF9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C679E35E-78B7-49EF-BD9B-06A68EEB6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7C38D30F-21B7-4256-95F5-1E5180E5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5FCC35E3-ADB0-4A37-BF18-82EC4AE0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BF267153-7D38-4D16-858D-934E39E3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717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EF4480D-3EE4-4956-B823-4B71A829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61F4B751-6F71-4913-8BC0-24779A610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CA57D567-3925-4A77-B2E5-667A741B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F68A175E-5C3B-4F33-B9AB-59B5B418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34214263-47B9-448E-83CC-4ACBC679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24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1B572B-A602-463F-89CE-DD54F9D3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871FA6FD-4922-4A76-A7D4-22BECB2B4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7F42F7A9-EA87-471D-BA33-A752927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5C0FEEE4-A3B9-4A2D-A068-EB401AE8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F8D54523-C62F-40E3-9815-3B9E413E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9EBE72A4-2CC7-4812-8878-847E6B8D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785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5E3EB5D-C061-4994-8D3C-5515371B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9F815BE-6664-405B-BB91-E5089EE6C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E77DE541-815A-47DE-9151-3BF114724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0BB6377D-6EE7-4456-8396-B8798EE21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537AB78E-3F59-44FD-B097-F04441230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8EC1CB68-E8CC-44C2-B1CD-24E60986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8E46B856-A82D-41C8-891F-A8A91BAB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C60225AF-E87A-4434-87B0-23C6319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6185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33A8ADC-7CDA-43F3-BBD4-8EE0E22B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9597F9AD-BADA-4F2D-B48E-C27F5BB0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6581BE1F-FDB2-4E18-AB0E-257D0ABC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CCA07E75-4B5A-47CE-8EAA-77CB0FC4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0667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BFAF877A-4199-482B-A999-9ED5F87A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3B5375CF-55F8-4888-A222-2A572FEC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BE818A53-810E-419C-9F6F-28AB81DF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798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9699394-F421-4451-960B-59FDF5BF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DECDD73-99EE-499E-AC5E-AACD62429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7DEB769B-F9E3-4CFF-A1E5-262273263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932FB3B1-7BE3-4463-86FF-2301068E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B794C90F-C78E-40F9-A9B5-2D7DEA7D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91192740-0D83-481C-B7DD-E954807D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8601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06B347E-51A5-4ACE-B514-7163F144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2ABEFCB7-C6B4-4E7F-8D55-8C9C79D83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CDD077C0-B65B-404E-A31A-2ABFBDE9E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AB16EF3D-9070-426C-A10D-9FA30C7F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301BC1FE-D10E-48BF-B8AE-4C081760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DE23E17A-12B7-47FE-8F96-321D4DFF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1602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304EE803-2256-4A83-953F-DC25C3CB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62F09BFA-EE66-4E83-A7F4-F67B6548D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99741B33-8049-41E3-9C68-B527A12E9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1E226-7419-4E55-9A8D-C9C3D6725AC4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85396B98-6948-4547-B501-0A19F7F9B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8AB2143F-1175-4D2D-A8C1-23A70D0E7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E811-B4F6-47C2-835C-E63D769762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430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 obrázku môže byť kvet a text">
            <a:extLst>
              <a:ext uri="{FF2B5EF4-FFF2-40B4-BE49-F238E27FC236}">
                <a16:creationId xmlns="" xmlns:a16="http://schemas.microsoft.com/office/drawing/2014/main" id="{51F21F63-3D60-4799-9AE3-740A9519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949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 obrázku môže byť ‎text, v ktorom sa píše „‎@kidscraftart AeTcKиenoAeлKи vk.com/det podelki مנווز‎“‎">
            <a:extLst>
              <a:ext uri="{FF2B5EF4-FFF2-40B4-BE49-F238E27FC236}">
                <a16:creationId xmlns="" xmlns:a16="http://schemas.microsoft.com/office/drawing/2014/main" id="{80D50749-E4EF-4077-8ACD-24614090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018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pis fotky nie je k dispozícii.">
            <a:extLst>
              <a:ext uri="{FF2B5EF4-FFF2-40B4-BE49-F238E27FC236}">
                <a16:creationId xmlns="" xmlns:a16="http://schemas.microsoft.com/office/drawing/2014/main" id="{EA93D1F8-B3AD-4626-90DC-4571F0A1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238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 obrázku môže byť kvet a text">
            <a:extLst>
              <a:ext uri="{FF2B5EF4-FFF2-40B4-BE49-F238E27FC236}">
                <a16:creationId xmlns="" xmlns:a16="http://schemas.microsoft.com/office/drawing/2014/main" id="{342B2752-5806-47CD-A1DF-F96BF703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921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a obrázku môže byť text, v ktorom sa píše „@kidscraftart AeTcKиenoAeлKи VK cor vk.com/det podelki“">
            <a:extLst>
              <a:ext uri="{FF2B5EF4-FFF2-40B4-BE49-F238E27FC236}">
                <a16:creationId xmlns="" xmlns:a16="http://schemas.microsoft.com/office/drawing/2014/main" id="{D9A9A581-C685-47D6-B235-66E2E403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805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 obrázku môže byť kvet a text">
            <a:extLst>
              <a:ext uri="{FF2B5EF4-FFF2-40B4-BE49-F238E27FC236}">
                <a16:creationId xmlns="" xmlns:a16="http://schemas.microsoft.com/office/drawing/2014/main" id="{2903CB50-4820-4F32-881A-E69D1ECF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739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a obrázku môže byť text">
            <a:extLst>
              <a:ext uri="{FF2B5EF4-FFF2-40B4-BE49-F238E27FC236}">
                <a16:creationId xmlns="" xmlns:a16="http://schemas.microsoft.com/office/drawing/2014/main" id="{77AEEB35-A5A5-4EA0-BAD8-5F75B60C6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98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 obrázku môže byť kvet a text">
            <a:extLst>
              <a:ext uri="{FF2B5EF4-FFF2-40B4-BE49-F238E27FC236}">
                <a16:creationId xmlns="" xmlns:a16="http://schemas.microsoft.com/office/drawing/2014/main" id="{693599D7-0102-4A10-8BEA-29CC9CA1E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043124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Vlastná</PresentationFormat>
  <Paragraphs>0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pgafr</dc:creator>
  <cp:lastModifiedBy>user</cp:lastModifiedBy>
  <cp:revision>2</cp:revision>
  <dcterms:created xsi:type="dcterms:W3CDTF">2021-02-08T08:32:22Z</dcterms:created>
  <dcterms:modified xsi:type="dcterms:W3CDTF">2021-02-23T09:40:13Z</dcterms:modified>
</cp:coreProperties>
</file>