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57" r:id="rId5"/>
    <p:sldId id="259" r:id="rId6"/>
    <p:sldId id="260" r:id="rId7"/>
    <p:sldId id="261" r:id="rId8"/>
    <p:sldId id="262" r:id="rId9"/>
    <p:sldId id="265" r:id="rId10"/>
    <p:sldId id="267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20" autoAdjust="0"/>
  </p:normalViewPr>
  <p:slideViewPr>
    <p:cSldViewPr snapToGrid="0">
      <p:cViewPr varScale="1">
        <p:scale>
          <a:sx n="110" d="100"/>
          <a:sy n="110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FD4F9-901B-4EED-A765-2C784806C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557B9F-8899-4040-81B5-8062883C0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C351A95-012F-4A93-8199-E6EDDCF0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D2AB-68F8-4EC3-89F9-207E97D28C22}" type="datetimeFigureOut">
              <a:rPr lang="sk-SK" smtClean="0"/>
              <a:t>6.2.2020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30233A7-3536-4897-90F6-A0349A35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EE7F2DA-F940-4DC9-89D3-F75BE198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0FD2-9A33-4A87-941A-61B3143431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01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89642-A4E1-4F62-8AE2-1F0FF2BA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BF439AF1-DAF7-4AD2-98B8-B2DC73E8A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0B829D4-DCDC-4F43-9CBD-CEE017BC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D2AB-68F8-4EC3-89F9-207E97D28C22}" type="datetimeFigureOut">
              <a:rPr lang="sk-SK" smtClean="0"/>
              <a:t>6.2.2020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E273D30-46BE-41A8-9AF4-6557D7A9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32DF789-03A0-4D4D-A03E-FF3BA8EB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0FD2-9A33-4A87-941A-61B3143431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57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0DE2BB4-0669-4F75-85D5-EEBA359C1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79E9C1E5-5DBF-464C-B515-C99C01AE4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8A6AA0E-BCB2-42C2-B9DF-B81DB08A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D2AB-68F8-4EC3-89F9-207E97D28C22}" type="datetimeFigureOut">
              <a:rPr lang="sk-SK" smtClean="0"/>
              <a:t>6.2.2020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E2CFCF7-8245-424A-A7AE-10007000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C41072C-8F12-46F2-91E6-0A866398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0FD2-9A33-4A87-941A-61B3143431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039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2F74D-4D21-42F2-BA7B-B5221ECB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02F721-A1CC-431F-89E1-F1560576C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FF2DEB5-3C67-441E-BB24-B27679F3A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D2AB-68F8-4EC3-89F9-207E97D28C22}" type="datetimeFigureOut">
              <a:rPr lang="sk-SK" smtClean="0"/>
              <a:t>6.2.2020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D8C4D1A-F1CF-4CA5-92D2-E49CCCCC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0F089A4-C17F-4511-A0A0-9A8521B2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0FD2-9A33-4A87-941A-61B3143431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626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203F0-504E-4F6E-B950-2B31C99C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652C656-D0D6-4439-B644-BA0FEB335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467AAB0-4435-4117-80CE-8491240A6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D2AB-68F8-4EC3-89F9-207E97D28C22}" type="datetimeFigureOut">
              <a:rPr lang="sk-SK" smtClean="0"/>
              <a:t>6.2.2020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78800F-0D9C-409B-B42A-6A739263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C66513-C71D-4F40-9BD1-457F8343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0FD2-9A33-4A87-941A-61B3143431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05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235CE-100E-4009-B350-9CC31B3B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80F7496-5B16-46F1-8BC7-B38B9A7F8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EAFFEA2-C041-4D04-88B5-593BD3761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58831CD-3949-4B45-BF2A-5153A4159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D2AB-68F8-4EC3-89F9-207E97D28C22}" type="datetimeFigureOut">
              <a:rPr lang="sk-SK" smtClean="0"/>
              <a:t>6.2.2020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61B38F-2ACE-47F4-B7FB-5D6E92D4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59ECDC2-EE38-4D6B-89C5-157531BE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0FD2-9A33-4A87-941A-61B3143431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455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35E1C-A706-4712-90E9-173D4C0F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38C1576-ED76-4769-AE88-B1FF1457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A3743D-2DEB-4155-9471-DF2339A8D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C3142CFB-8A59-4628-81DF-621CD27D2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D49958E-7594-44BA-8091-2FE9C4805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3253777F-F42D-4E8A-9190-49871A31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D2AB-68F8-4EC3-89F9-207E97D28C22}" type="datetimeFigureOut">
              <a:rPr lang="sk-SK" smtClean="0"/>
              <a:t>6.2.2020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ED1AAB8-3B9B-4BC4-B4FE-9033064C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FC163D7-E1CD-4DDB-AFDA-902E09BE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0FD2-9A33-4A87-941A-61B3143431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680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82E34-885E-4EB0-BB86-56E039347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16FBACA-DF80-4FF0-8D5A-8995A5D8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D2AB-68F8-4EC3-89F9-207E97D28C22}" type="datetimeFigureOut">
              <a:rPr lang="sk-SK" smtClean="0"/>
              <a:t>6.2.2020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5699BC2-8FE3-418E-BDA9-1CBBEA98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F907CAD-86D2-4A9C-B5B9-D89B474B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0FD2-9A33-4A87-941A-61B3143431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323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AEF46CE-3604-4223-BD8F-E54CE5574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D2AB-68F8-4EC3-89F9-207E97D28C22}" type="datetimeFigureOut">
              <a:rPr lang="sk-SK" smtClean="0"/>
              <a:t>6.2.2020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8D22E8B8-A8A8-4022-B9DD-A27C5389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47D8F3F-4BFD-411D-97AA-181DC847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0FD2-9A33-4A87-941A-61B3143431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52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9A220-5591-440E-B6F8-0397F5958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BD13C2-A2A8-4962-90B6-9D174E6F9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951349A7-3BA6-4232-8364-16FF901DC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663AEAB-10B6-4DDB-BB0D-5B10EAD7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D2AB-68F8-4EC3-89F9-207E97D28C22}" type="datetimeFigureOut">
              <a:rPr lang="sk-SK" smtClean="0"/>
              <a:t>6.2.2020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3A7B016-322B-495F-8247-924C788F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FED9A55-90C5-4B13-AD2F-7157DDDE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0FD2-9A33-4A87-941A-61B3143431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017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B63C19-E9B0-470C-B518-142D0A2F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1ED8B5E-221A-4EBE-BA67-DA191AA4D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864E79A1-A4E0-4359-AC78-53C8B444F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C77A756-102C-47F8-9D16-FFE86A16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D2AB-68F8-4EC3-89F9-207E97D28C22}" type="datetimeFigureOut">
              <a:rPr lang="sk-SK" smtClean="0"/>
              <a:t>6.2.2020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A37B4FA-6D7A-405A-BBF4-F5ADBEC8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404A0EF-4B7D-4D37-AF27-18222D69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0FD2-9A33-4A87-941A-61B3143431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98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BA23A96-F33C-4D64-BD67-967B1D6E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07143D4E-76AE-4C5D-97AE-88FB52BAB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73B277-6638-4F33-9592-73DE38479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DD2AB-68F8-4EC3-89F9-207E97D28C22}" type="datetimeFigureOut">
              <a:rPr lang="sk-SK" smtClean="0"/>
              <a:t>6.2.2020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C564E2C-8317-4A14-8160-7682EE975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45281F6-96D1-401D-8362-13942DE0D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40FD2-9A33-4A87-941A-61B3143431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302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B78DD5-C1A9-4623-9C17-5FEDD306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66655"/>
          </a:xfrm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accent1"/>
                </a:solidFill>
              </a:rPr>
              <a:t>Čo sa deje vo februári v našich lesoch?</a:t>
            </a:r>
          </a:p>
        </p:txBody>
      </p:sp>
      <p:pic>
        <p:nvPicPr>
          <p:cNvPr id="1028" name="Picture 4" descr="Výsledok vyhľadávania obrázkov pre dopyt príroda vo februári">
            <a:extLst>
              <a:ext uri="{FF2B5EF4-FFF2-40B4-BE49-F238E27FC236}">
                <a16:creationId xmlns:a16="http://schemas.microsoft.com/office/drawing/2014/main" id="{AC97DF1E-00EE-4D37-A0D8-5A59F5054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63" y="2068946"/>
            <a:ext cx="10002981" cy="466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9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03D199-C27D-4100-AB5E-BDB05EFF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7" y="365125"/>
            <a:ext cx="2629989" cy="3292475"/>
          </a:xfrm>
        </p:spPr>
        <p:txBody>
          <a:bodyPr>
            <a:noAutofit/>
          </a:bodyPr>
          <a:lstStyle/>
          <a:p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Snehom vedú cestičky,</a:t>
            </a:r>
            <a:b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od zajačika, líštičky.</a:t>
            </a:r>
            <a:b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Každá patrí niekomu,</a:t>
            </a:r>
            <a:b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zavedie ťa k brlohu. 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90E81CC-D67C-4614-B160-0560F00D0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95" y="85143"/>
            <a:ext cx="4833256" cy="6833470"/>
          </a:xfrm>
        </p:spPr>
      </p:pic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302466D0-B1DE-4200-914D-435D4C287E78}"/>
              </a:ext>
            </a:extLst>
          </p:cNvPr>
          <p:cNvSpPr/>
          <p:nvPr/>
        </p:nvSpPr>
        <p:spPr>
          <a:xfrm>
            <a:off x="5294811" y="252549"/>
            <a:ext cx="1881052" cy="975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/>
              <a:t>Snehové cestičky</a:t>
            </a:r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BD931BEB-F407-4D81-8E94-DD7769997494}"/>
              </a:ext>
            </a:extLst>
          </p:cNvPr>
          <p:cNvSpPr/>
          <p:nvPr/>
        </p:nvSpPr>
        <p:spPr>
          <a:xfrm>
            <a:off x="3296195" y="6352904"/>
            <a:ext cx="4698274" cy="50509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200" dirty="0"/>
              <a:t>Cestička ti ukáže, ktorá stopa komu patrí. K stope nakresli rovnakú značku akú má zvieratko. Zvieratká pomenuj.</a:t>
            </a:r>
          </a:p>
        </p:txBody>
      </p:sp>
    </p:spTree>
    <p:extLst>
      <p:ext uri="{BB962C8B-B14F-4D97-AF65-F5344CB8AC3E}">
        <p14:creationId xmlns:p14="http://schemas.microsoft.com/office/powerpoint/2010/main" val="81047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D471F-9746-461A-B8D3-14AB74B1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 descr="Centrum.sk email">
            <a:extLst>
              <a:ext uri="{FF2B5EF4-FFF2-40B4-BE49-F238E27FC236}">
                <a16:creationId xmlns:a16="http://schemas.microsoft.com/office/drawing/2014/main" id="{BF7C2C3E-10EC-407B-822A-947F16DCE2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88" y="4631"/>
            <a:ext cx="5617029" cy="685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7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1A93F-18CD-4180-AD62-D8CF1B17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Posledný mesiac zimy je náročný hlavne pre zvieratká, ktoré rýchlo strácajú svoje tukové zásoby. Vrstva tuku ich chráni  hlavne pred chladom.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043CF3-3E26-4F69-A4DF-D67BF966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2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sz="6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k-SK" sz="6000" b="1" dirty="0">
                <a:solidFill>
                  <a:schemeClr val="accent6">
                    <a:lumMod val="75000"/>
                  </a:schemeClr>
                </a:solidFill>
              </a:rPr>
              <a:t>Vieš, ktoré zvieratká sa neuložili na zimný spánok a musia si aj v zime hľadať potravu?</a:t>
            </a:r>
          </a:p>
          <a:p>
            <a:pPr marL="0" indent="0">
              <a:buNone/>
            </a:pPr>
            <a:endParaRPr lang="sk-SK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sz="2000" b="1" dirty="0">
                <a:solidFill>
                  <a:schemeClr val="accent1">
                    <a:lumMod val="75000"/>
                  </a:schemeClr>
                </a:solidFill>
              </a:rPr>
              <a:t>Uhádni hádanky a dozvieš sa správnu odpoveď.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650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79839-F1C2-4D57-A0E5-2C192775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/>
              <a:t>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315D1D-0372-44CF-A930-5E9BC6BE1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69" y="557349"/>
            <a:ext cx="10687031" cy="561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800" b="1" dirty="0">
                <a:solidFill>
                  <a:schemeClr val="accent2">
                    <a:lumMod val="75000"/>
                  </a:schemeClr>
                </a:solidFill>
              </a:rPr>
              <a:t>Žijem v lese. Mám čierny ňufák, čierne laby, dlhý chvost a ryšavú srsť. V zime nespím. Mám rada sliepky.</a:t>
            </a:r>
          </a:p>
          <a:p>
            <a:pPr marL="0" indent="0">
              <a:buNone/>
            </a:pPr>
            <a:r>
              <a:rPr lang="sk-SK" sz="4800" b="1" dirty="0">
                <a:solidFill>
                  <a:schemeClr val="accent2">
                    <a:lumMod val="75000"/>
                  </a:schemeClr>
                </a:solidFill>
              </a:rPr>
              <a:t>                                Kto som</a:t>
            </a:r>
            <a:r>
              <a:rPr lang="sk-SK" sz="4800" dirty="0">
                <a:solidFill>
                  <a:schemeClr val="accent2">
                    <a:lumMod val="75000"/>
                  </a:schemeClr>
                </a:solidFill>
              </a:rPr>
              <a:t>?                                                                           </a:t>
            </a:r>
          </a:p>
          <a:p>
            <a:pPr marL="0" indent="0">
              <a:buNone/>
            </a:pPr>
            <a:endParaRPr lang="sk-SK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6" name="Picture 8" descr="Výsledok vyhľadávania obrázkov pre dopyt líška obyčajná">
            <a:extLst>
              <a:ext uri="{FF2B5EF4-FFF2-40B4-BE49-F238E27FC236}">
                <a16:creationId xmlns:a16="http://schemas.microsoft.com/office/drawing/2014/main" id="{9D0E50FB-8DDC-4A17-9168-4FFECD316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19" y="0"/>
            <a:ext cx="489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4E3B1-9510-4E27-8073-A38BF4BE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E44EDD-68B3-498C-B482-939DC923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523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400" b="1" dirty="0">
                <a:solidFill>
                  <a:schemeClr val="accent4">
                    <a:lumMod val="75000"/>
                  </a:schemeClr>
                </a:solidFill>
              </a:rPr>
              <a:t>Žijem v poli. Som vták. Mám dlhý zobák, krídla a čierne perie. Na jeseň neodlietam. Mám rada červíky.             Kto som?</a:t>
            </a:r>
          </a:p>
        </p:txBody>
      </p:sp>
      <p:pic>
        <p:nvPicPr>
          <p:cNvPr id="4098" name="Picture 2" descr="Výsledok vyhľadávania obrázkov pre dopyt vrana">
            <a:extLst>
              <a:ext uri="{FF2B5EF4-FFF2-40B4-BE49-F238E27FC236}">
                <a16:creationId xmlns:a16="http://schemas.microsoft.com/office/drawing/2014/main" id="{702C7235-830C-48FC-950D-2483C9A6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74" y="0"/>
            <a:ext cx="6426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1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25EDC-18A2-424C-A693-DB363220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4D6044-183B-4623-943A-261656ED0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4000" dirty="0">
                <a:solidFill>
                  <a:schemeClr val="accent2">
                    <a:lumMod val="50000"/>
                  </a:schemeClr>
                </a:solidFill>
              </a:rPr>
              <a:t>V zime som menej aktívna.</a:t>
            </a:r>
          </a:p>
          <a:p>
            <a:pPr marL="0" indent="0">
              <a:buNone/>
            </a:pPr>
            <a:r>
              <a:rPr lang="sk-SK" sz="4000" dirty="0">
                <a:solidFill>
                  <a:schemeClr val="accent2">
                    <a:lumMod val="50000"/>
                  </a:schemeClr>
                </a:solidFill>
              </a:rPr>
              <a:t>Robím si zásoby na zimu.</a:t>
            </a:r>
          </a:p>
          <a:p>
            <a:pPr marL="0" indent="0">
              <a:buNone/>
            </a:pPr>
            <a:r>
              <a:rPr lang="sk-SK" sz="4000" dirty="0">
                <a:solidFill>
                  <a:schemeClr val="accent2">
                    <a:lumMod val="50000"/>
                  </a:schemeClr>
                </a:solidFill>
              </a:rPr>
              <a:t>Potravu si ukladám do dutín stromov.</a:t>
            </a:r>
          </a:p>
          <a:p>
            <a:pPr marL="0" indent="0">
              <a:buNone/>
            </a:pPr>
            <a:r>
              <a:rPr lang="sk-SK" sz="4000" dirty="0">
                <a:solidFill>
                  <a:schemeClr val="accent2">
                    <a:lumMod val="50000"/>
                  </a:schemeClr>
                </a:solidFill>
              </a:rPr>
              <a:t>Mám rada šišky, oriešky, ale zjem aj hmyz.</a:t>
            </a:r>
          </a:p>
          <a:p>
            <a:pPr marL="0" indent="0">
              <a:buNone/>
            </a:pPr>
            <a:r>
              <a:rPr lang="sk-SK" sz="4000" dirty="0">
                <a:solidFill>
                  <a:schemeClr val="accent2">
                    <a:lumMod val="50000"/>
                  </a:schemeClr>
                </a:solidFill>
              </a:rPr>
              <a:t>                    Kto som ?</a:t>
            </a:r>
          </a:p>
          <a:p>
            <a:endParaRPr lang="sk-SK" dirty="0"/>
          </a:p>
        </p:txBody>
      </p:sp>
      <p:pic>
        <p:nvPicPr>
          <p:cNvPr id="5122" name="Picture 2" descr="Výsledok vyhľadávania obrázkov pre dopyt veverička">
            <a:extLst>
              <a:ext uri="{FF2B5EF4-FFF2-40B4-BE49-F238E27FC236}">
                <a16:creationId xmlns:a16="http://schemas.microsoft.com/office/drawing/2014/main" id="{5287F268-7A85-4AD1-85A4-56E56D78B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83" y="0"/>
            <a:ext cx="10292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96D53-9956-452A-9480-1E5A1FD49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94AAE2-5BDA-4161-B3D6-BFE2BE984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669" y="13466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Žijem v početných rodinách.</a:t>
            </a:r>
          </a:p>
          <a:p>
            <a:pPr marL="0" indent="0">
              <a:buNone/>
            </a:pPr>
            <a:r>
              <a:rPr lang="sk-SK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Mám výborný čuch a sluch.</a:t>
            </a:r>
          </a:p>
          <a:p>
            <a:pPr marL="0" indent="0">
              <a:buNone/>
            </a:pPr>
            <a:r>
              <a:rPr lang="sk-SK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Moja srsť je štetinatá a rád si pochutím</a:t>
            </a:r>
          </a:p>
          <a:p>
            <a:pPr marL="0" indent="0">
              <a:buNone/>
            </a:pPr>
            <a:r>
              <a:rPr lang="sk-SK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na  žaluďoch či bukviciach.</a:t>
            </a:r>
          </a:p>
          <a:p>
            <a:r>
              <a:rPr lang="sk-SK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Kto som?</a:t>
            </a:r>
          </a:p>
        </p:txBody>
      </p:sp>
      <p:pic>
        <p:nvPicPr>
          <p:cNvPr id="6146" name="Picture 2" descr="Výsledok vyhľadávania obrázkov pre dopyt diviak v zime">
            <a:extLst>
              <a:ext uri="{FF2B5EF4-FFF2-40B4-BE49-F238E27FC236}">
                <a16:creationId xmlns:a16="http://schemas.microsoft.com/office/drawing/2014/main" id="{3C017335-9C14-45E2-9646-E570F9DE3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46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6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A16D3-EC23-40BF-8FA5-3E64C87B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AB7209-2051-4EF6-AC75-1DA752E8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Zdržiavam sa na poliach a lúkach</a:t>
            </a:r>
          </a:p>
          <a:p>
            <a:pPr marL="0" indent="0" algn="ctr">
              <a:buNone/>
            </a:pPr>
            <a:r>
              <a:rPr lang="sk-SK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 blízkosti lesa. Viem rýchlo utekať.</a:t>
            </a:r>
          </a:p>
          <a:p>
            <a:pPr marL="0" indent="0" algn="ctr">
              <a:buNone/>
            </a:pPr>
            <a:r>
              <a:rPr lang="sk-SK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Poľovníci sa o mňa v zime starajú.</a:t>
            </a:r>
          </a:p>
          <a:p>
            <a:pPr marL="0" indent="0" algn="ctr">
              <a:buNone/>
            </a:pPr>
            <a:r>
              <a:rPr lang="sk-SK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Do kŕmidiel mi dávajú seno a soľ.</a:t>
            </a:r>
          </a:p>
          <a:p>
            <a:pPr marL="0" indent="0" algn="ctr">
              <a:buNone/>
            </a:pPr>
            <a:r>
              <a:rPr lang="sk-SK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Kto som?</a:t>
            </a:r>
          </a:p>
        </p:txBody>
      </p:sp>
      <p:pic>
        <p:nvPicPr>
          <p:cNvPr id="7170" name="Picture 2" descr="Výsledok vyhľadávania obrázkov pre dopyt srna lesná v zime">
            <a:extLst>
              <a:ext uri="{FF2B5EF4-FFF2-40B4-BE49-F238E27FC236}">
                <a16:creationId xmlns:a16="http://schemas.microsoft.com/office/drawing/2014/main" id="{644C194F-437D-48CD-940D-CFA513AF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47" y="0"/>
            <a:ext cx="8640973" cy="678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A84CB-29CE-4C1A-AEEA-55989137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42" name="Picture 2" descr="Výsledok vyhľadávania obrázkov pre dopyt pracovny list zvieratká v zime">
            <a:extLst>
              <a:ext uri="{FF2B5EF4-FFF2-40B4-BE49-F238E27FC236}">
                <a16:creationId xmlns:a16="http://schemas.microsoft.com/office/drawing/2014/main" id="{64163656-5B32-4656-B377-D51C0C89B5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19" y="82996"/>
            <a:ext cx="4383028" cy="66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EF093644-C1FD-4C04-B71A-F675A1E3F4AE}"/>
              </a:ext>
            </a:extLst>
          </p:cNvPr>
          <p:cNvSpPr/>
          <p:nvPr/>
        </p:nvSpPr>
        <p:spPr>
          <a:xfrm>
            <a:off x="3257004" y="0"/>
            <a:ext cx="4882458" cy="1149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Vyber správnu možnosť. Veľa šťastia!</a:t>
            </a:r>
          </a:p>
        </p:txBody>
      </p:sp>
    </p:spTree>
    <p:extLst>
      <p:ext uri="{BB962C8B-B14F-4D97-AF65-F5344CB8AC3E}">
        <p14:creationId xmlns:p14="http://schemas.microsoft.com/office/powerpoint/2010/main" val="94407068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261</Words>
  <Application>Microsoft Office PowerPoint</Application>
  <PresentationFormat>Širokouhlá</PresentationFormat>
  <Paragraphs>29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Motív Office</vt:lpstr>
      <vt:lpstr>Čo sa deje vo februári v našich lesoch?</vt:lpstr>
      <vt:lpstr>Prezentácia programu PowerPoint</vt:lpstr>
      <vt:lpstr>Posledný mesiac zimy je náročný hlavne pre zvieratká, ktoré rýchlo strácajú svoje tukové zásoby. Vrstva tuku ich chráni  hlavne pred chladom. </vt:lpstr>
      <vt:lpstr>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Snehom vedú cestičky, od zajačika, líštičky. Každá patrí niekomu, zavedie ťa k brlohu.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 sa deje vo februári našich lesoch?</dc:title>
  <dc:creator>Peter Minarovic</dc:creator>
  <cp:lastModifiedBy>Peter Minarovic</cp:lastModifiedBy>
  <cp:revision>14</cp:revision>
  <dcterms:created xsi:type="dcterms:W3CDTF">2020-02-06T16:49:03Z</dcterms:created>
  <dcterms:modified xsi:type="dcterms:W3CDTF">2020-02-06T19:08:22Z</dcterms:modified>
</cp:coreProperties>
</file>