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erriweather"/>
      <p:regular r:id="rId24"/>
      <p:bold r:id="rId25"/>
      <p:italic r:id="rId26"/>
      <p:boldItalic r:id="rId2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erriweather-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erriweather-italic.fntdata"/><Relationship Id="rId25" Type="http://schemas.openxmlformats.org/officeDocument/2006/relationships/font" Target="fonts/Merriweather-bold.fntdata"/><Relationship Id="rId27" Type="http://schemas.openxmlformats.org/officeDocument/2006/relationships/font" Target="fonts/Merriweather-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d2af449ca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d2af449ca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d2af449ca1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d2af449ca1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d2af449ca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d2af449ca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d2af449ca1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d2af449ca1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d2af449ca1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d2af449ca1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d2af449ca1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d2af449ca1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2df20323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d2df20323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d2df20323f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d2df20323f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d2df20323f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d2df20323f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ccbbdc1db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ccbbdc1db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ccbbdc1dbe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ccbbdc1dbe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ccc731eb0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ccc731eb0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ccc731eb07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ccc731eb07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ccc731eb07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ccc731eb07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cc731eb0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ccc731eb0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cc7a9ced6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cc7a9ced6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cc7a9ced69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cc7a9ced69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push/>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6.png"/><Relationship Id="rId4" Type="http://schemas.openxmlformats.org/officeDocument/2006/relationships/image" Target="../media/image6.png"/><Relationship Id="rId5"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3644823" y="-380646"/>
            <a:ext cx="6399950" cy="6009450"/>
          </a:xfrm>
          <a:custGeom>
            <a:rect b="b" l="l" r="r" t="t"/>
            <a:pathLst>
              <a:path extrusionOk="0" h="240378" w="255998">
                <a:moveTo>
                  <a:pt x="236" y="8110"/>
                </a:moveTo>
                <a:cubicBezTo>
                  <a:pt x="-2394" y="15793"/>
                  <a:pt x="18695" y="47195"/>
                  <a:pt x="32102" y="54208"/>
                </a:cubicBezTo>
                <a:cubicBezTo>
                  <a:pt x="45509" y="61221"/>
                  <a:pt x="65155" y="49052"/>
                  <a:pt x="80676" y="50186"/>
                </a:cubicBezTo>
                <a:cubicBezTo>
                  <a:pt x="96197" y="51321"/>
                  <a:pt x="115791" y="51785"/>
                  <a:pt x="125227" y="61015"/>
                </a:cubicBezTo>
                <a:cubicBezTo>
                  <a:pt x="134663" y="70245"/>
                  <a:pt x="141315" y="92520"/>
                  <a:pt x="137293" y="105566"/>
                </a:cubicBezTo>
                <a:cubicBezTo>
                  <a:pt x="133271" y="118612"/>
                  <a:pt x="110170" y="124490"/>
                  <a:pt x="101095" y="139289"/>
                </a:cubicBezTo>
                <a:cubicBezTo>
                  <a:pt x="92020" y="154088"/>
                  <a:pt x="82532" y="182293"/>
                  <a:pt x="82841" y="194359"/>
                </a:cubicBezTo>
                <a:cubicBezTo>
                  <a:pt x="83150" y="206425"/>
                  <a:pt x="95010" y="206786"/>
                  <a:pt x="102951" y="211684"/>
                </a:cubicBezTo>
                <a:cubicBezTo>
                  <a:pt x="110892" y="216583"/>
                  <a:pt x="107179" y="221533"/>
                  <a:pt x="130486" y="223750"/>
                </a:cubicBezTo>
                <a:cubicBezTo>
                  <a:pt x="153793" y="225967"/>
                  <a:pt x="225880" y="259123"/>
                  <a:pt x="242793" y="224988"/>
                </a:cubicBezTo>
                <a:cubicBezTo>
                  <a:pt x="259706" y="190853"/>
                  <a:pt x="264449" y="55085"/>
                  <a:pt x="231964" y="18939"/>
                </a:cubicBezTo>
                <a:cubicBezTo>
                  <a:pt x="199479" y="-17207"/>
                  <a:pt x="86502" y="9915"/>
                  <a:pt x="47881" y="8110"/>
                </a:cubicBezTo>
                <a:cubicBezTo>
                  <a:pt x="9260" y="6305"/>
                  <a:pt x="2866" y="427"/>
                  <a:pt x="236" y="8110"/>
                </a:cubicBezTo>
                <a:close/>
              </a:path>
            </a:pathLst>
          </a:custGeom>
          <a:solidFill>
            <a:schemeClr val="lt2"/>
          </a:solidFill>
          <a:ln>
            <a:noFill/>
          </a:ln>
        </p:spPr>
      </p:sp>
      <p:grpSp>
        <p:nvGrpSpPr>
          <p:cNvPr id="55" name="Google Shape;55;p13"/>
          <p:cNvGrpSpPr/>
          <p:nvPr/>
        </p:nvGrpSpPr>
        <p:grpSpPr>
          <a:xfrm>
            <a:off x="217611" y="870065"/>
            <a:ext cx="4037284" cy="3403385"/>
            <a:chOff x="6203579" y="3348981"/>
            <a:chExt cx="351615" cy="350373"/>
          </a:xfrm>
        </p:grpSpPr>
        <p:sp>
          <p:nvSpPr>
            <p:cNvPr id="56" name="Google Shape;56;p13"/>
            <p:cNvSpPr/>
            <p:nvPr/>
          </p:nvSpPr>
          <p:spPr>
            <a:xfrm>
              <a:off x="6377667" y="3404249"/>
              <a:ext cx="93686" cy="58072"/>
            </a:xfrm>
            <a:custGeom>
              <a:rect b="b" l="l" r="r" t="t"/>
              <a:pathLst>
                <a:path extrusionOk="0" h="1823" w="2941">
                  <a:moveTo>
                    <a:pt x="644" y="0"/>
                  </a:moveTo>
                  <a:cubicBezTo>
                    <a:pt x="467" y="0"/>
                    <a:pt x="288" y="39"/>
                    <a:pt x="119" y="120"/>
                  </a:cubicBezTo>
                  <a:cubicBezTo>
                    <a:pt x="36" y="155"/>
                    <a:pt x="0" y="251"/>
                    <a:pt x="36" y="322"/>
                  </a:cubicBezTo>
                  <a:cubicBezTo>
                    <a:pt x="70" y="374"/>
                    <a:pt x="129" y="413"/>
                    <a:pt x="186" y="413"/>
                  </a:cubicBezTo>
                  <a:cubicBezTo>
                    <a:pt x="208" y="413"/>
                    <a:pt x="230" y="407"/>
                    <a:pt x="250" y="394"/>
                  </a:cubicBezTo>
                  <a:cubicBezTo>
                    <a:pt x="370" y="337"/>
                    <a:pt x="498" y="310"/>
                    <a:pt x="625" y="310"/>
                  </a:cubicBezTo>
                  <a:cubicBezTo>
                    <a:pt x="950" y="310"/>
                    <a:pt x="1269" y="487"/>
                    <a:pt x="1441" y="786"/>
                  </a:cubicBezTo>
                  <a:cubicBezTo>
                    <a:pt x="1215" y="1036"/>
                    <a:pt x="1143" y="1406"/>
                    <a:pt x="1286" y="1739"/>
                  </a:cubicBezTo>
                  <a:cubicBezTo>
                    <a:pt x="1322" y="1798"/>
                    <a:pt x="1381" y="1822"/>
                    <a:pt x="1441" y="1822"/>
                  </a:cubicBezTo>
                  <a:cubicBezTo>
                    <a:pt x="1560" y="1822"/>
                    <a:pt x="1631" y="1703"/>
                    <a:pt x="1584" y="1608"/>
                  </a:cubicBezTo>
                  <a:cubicBezTo>
                    <a:pt x="1453" y="1322"/>
                    <a:pt x="1572" y="989"/>
                    <a:pt x="1858" y="858"/>
                  </a:cubicBezTo>
                  <a:cubicBezTo>
                    <a:pt x="1936" y="822"/>
                    <a:pt x="2017" y="805"/>
                    <a:pt x="2096" y="805"/>
                  </a:cubicBezTo>
                  <a:cubicBezTo>
                    <a:pt x="2305" y="805"/>
                    <a:pt x="2501" y="924"/>
                    <a:pt x="2596" y="1132"/>
                  </a:cubicBezTo>
                  <a:cubicBezTo>
                    <a:pt x="2631" y="1193"/>
                    <a:pt x="2699" y="1229"/>
                    <a:pt x="2760" y="1229"/>
                  </a:cubicBezTo>
                  <a:cubicBezTo>
                    <a:pt x="2782" y="1229"/>
                    <a:pt x="2803" y="1224"/>
                    <a:pt x="2822" y="1215"/>
                  </a:cubicBezTo>
                  <a:cubicBezTo>
                    <a:pt x="2893" y="1167"/>
                    <a:pt x="2941" y="1084"/>
                    <a:pt x="2893" y="1013"/>
                  </a:cubicBezTo>
                  <a:cubicBezTo>
                    <a:pt x="2757" y="696"/>
                    <a:pt x="2448" y="503"/>
                    <a:pt x="2108" y="503"/>
                  </a:cubicBezTo>
                  <a:cubicBezTo>
                    <a:pt x="1975" y="503"/>
                    <a:pt x="1837" y="532"/>
                    <a:pt x="1703" y="596"/>
                  </a:cubicBezTo>
                  <a:cubicBezTo>
                    <a:pt x="1476" y="218"/>
                    <a:pt x="1066" y="0"/>
                    <a:pt x="6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57" name="Google Shape;57;p13"/>
            <p:cNvSpPr/>
            <p:nvPr/>
          </p:nvSpPr>
          <p:spPr>
            <a:xfrm>
              <a:off x="6260090" y="3449611"/>
              <a:ext cx="76643" cy="44947"/>
            </a:xfrm>
            <a:custGeom>
              <a:rect b="b" l="l" r="r" t="t"/>
              <a:pathLst>
                <a:path extrusionOk="0" h="1411" w="2406">
                  <a:moveTo>
                    <a:pt x="1868" y="0"/>
                  </a:moveTo>
                  <a:cubicBezTo>
                    <a:pt x="1523" y="0"/>
                    <a:pt x="1190" y="178"/>
                    <a:pt x="1012" y="541"/>
                  </a:cubicBezTo>
                  <a:cubicBezTo>
                    <a:pt x="891" y="501"/>
                    <a:pt x="765" y="480"/>
                    <a:pt x="638" y="480"/>
                  </a:cubicBezTo>
                  <a:cubicBezTo>
                    <a:pt x="466" y="480"/>
                    <a:pt x="291" y="518"/>
                    <a:pt x="119" y="601"/>
                  </a:cubicBezTo>
                  <a:cubicBezTo>
                    <a:pt x="36" y="636"/>
                    <a:pt x="0" y="732"/>
                    <a:pt x="36" y="803"/>
                  </a:cubicBezTo>
                  <a:cubicBezTo>
                    <a:pt x="70" y="855"/>
                    <a:pt x="129" y="894"/>
                    <a:pt x="186" y="894"/>
                  </a:cubicBezTo>
                  <a:cubicBezTo>
                    <a:pt x="209" y="894"/>
                    <a:pt x="230" y="888"/>
                    <a:pt x="250" y="875"/>
                  </a:cubicBezTo>
                  <a:cubicBezTo>
                    <a:pt x="375" y="820"/>
                    <a:pt x="506" y="794"/>
                    <a:pt x="636" y="794"/>
                  </a:cubicBezTo>
                  <a:cubicBezTo>
                    <a:pt x="990" y="794"/>
                    <a:pt x="1332" y="987"/>
                    <a:pt x="1489" y="1327"/>
                  </a:cubicBezTo>
                  <a:cubicBezTo>
                    <a:pt x="1512" y="1386"/>
                    <a:pt x="1572" y="1410"/>
                    <a:pt x="1631" y="1410"/>
                  </a:cubicBezTo>
                  <a:cubicBezTo>
                    <a:pt x="1750" y="1410"/>
                    <a:pt x="1822" y="1291"/>
                    <a:pt x="1786" y="1196"/>
                  </a:cubicBezTo>
                  <a:cubicBezTo>
                    <a:pt x="1679" y="970"/>
                    <a:pt x="1500" y="779"/>
                    <a:pt x="1310" y="660"/>
                  </a:cubicBezTo>
                  <a:cubicBezTo>
                    <a:pt x="1435" y="426"/>
                    <a:pt x="1654" y="315"/>
                    <a:pt x="1877" y="315"/>
                  </a:cubicBezTo>
                  <a:cubicBezTo>
                    <a:pt x="1971" y="315"/>
                    <a:pt x="2067" y="335"/>
                    <a:pt x="2155" y="374"/>
                  </a:cubicBezTo>
                  <a:cubicBezTo>
                    <a:pt x="2175" y="388"/>
                    <a:pt x="2198" y="394"/>
                    <a:pt x="2221" y="394"/>
                  </a:cubicBezTo>
                  <a:cubicBezTo>
                    <a:pt x="2280" y="394"/>
                    <a:pt x="2341" y="355"/>
                    <a:pt x="2358" y="303"/>
                  </a:cubicBezTo>
                  <a:cubicBezTo>
                    <a:pt x="2405" y="220"/>
                    <a:pt x="2358" y="124"/>
                    <a:pt x="2286" y="89"/>
                  </a:cubicBezTo>
                  <a:cubicBezTo>
                    <a:pt x="2151" y="30"/>
                    <a:pt x="2009" y="0"/>
                    <a:pt x="186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58" name="Google Shape;58;p13"/>
            <p:cNvSpPr/>
            <p:nvPr/>
          </p:nvSpPr>
          <p:spPr>
            <a:xfrm>
              <a:off x="6415574" y="3498349"/>
              <a:ext cx="49343" cy="21598"/>
            </a:xfrm>
            <a:custGeom>
              <a:rect b="b" l="l" r="r" t="t"/>
              <a:pathLst>
                <a:path extrusionOk="0" h="678" w="1549">
                  <a:moveTo>
                    <a:pt x="642" y="1"/>
                  </a:moveTo>
                  <a:cubicBezTo>
                    <a:pt x="446" y="1"/>
                    <a:pt x="250" y="58"/>
                    <a:pt x="84" y="178"/>
                  </a:cubicBezTo>
                  <a:cubicBezTo>
                    <a:pt x="13" y="237"/>
                    <a:pt x="1" y="333"/>
                    <a:pt x="37" y="404"/>
                  </a:cubicBezTo>
                  <a:cubicBezTo>
                    <a:pt x="75" y="450"/>
                    <a:pt x="128" y="477"/>
                    <a:pt x="180" y="477"/>
                  </a:cubicBezTo>
                  <a:cubicBezTo>
                    <a:pt x="209" y="477"/>
                    <a:pt x="237" y="469"/>
                    <a:pt x="263" y="452"/>
                  </a:cubicBezTo>
                  <a:cubicBezTo>
                    <a:pt x="382" y="366"/>
                    <a:pt x="521" y="324"/>
                    <a:pt x="659" y="324"/>
                  </a:cubicBezTo>
                  <a:cubicBezTo>
                    <a:pt x="865" y="324"/>
                    <a:pt x="1068" y="417"/>
                    <a:pt x="1203" y="595"/>
                  </a:cubicBezTo>
                  <a:cubicBezTo>
                    <a:pt x="1227" y="642"/>
                    <a:pt x="1275" y="678"/>
                    <a:pt x="1334" y="678"/>
                  </a:cubicBezTo>
                  <a:cubicBezTo>
                    <a:pt x="1465" y="678"/>
                    <a:pt x="1549" y="523"/>
                    <a:pt x="1465" y="416"/>
                  </a:cubicBezTo>
                  <a:cubicBezTo>
                    <a:pt x="1268" y="146"/>
                    <a:pt x="954" y="1"/>
                    <a:pt x="6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59" name="Google Shape;59;p13"/>
            <p:cNvSpPr/>
            <p:nvPr/>
          </p:nvSpPr>
          <p:spPr>
            <a:xfrm>
              <a:off x="6344283" y="3473247"/>
              <a:ext cx="41380" cy="32301"/>
            </a:xfrm>
            <a:custGeom>
              <a:rect b="b" l="l" r="r" t="t"/>
              <a:pathLst>
                <a:path extrusionOk="0" h="1014" w="1299">
                  <a:moveTo>
                    <a:pt x="1122" y="0"/>
                  </a:moveTo>
                  <a:cubicBezTo>
                    <a:pt x="1048" y="0"/>
                    <a:pt x="986" y="56"/>
                    <a:pt x="953" y="133"/>
                  </a:cubicBezTo>
                  <a:cubicBezTo>
                    <a:pt x="899" y="455"/>
                    <a:pt x="612" y="701"/>
                    <a:pt x="293" y="701"/>
                  </a:cubicBezTo>
                  <a:cubicBezTo>
                    <a:pt x="259" y="701"/>
                    <a:pt x="225" y="698"/>
                    <a:pt x="191" y="692"/>
                  </a:cubicBezTo>
                  <a:cubicBezTo>
                    <a:pt x="178" y="689"/>
                    <a:pt x="166" y="687"/>
                    <a:pt x="155" y="687"/>
                  </a:cubicBezTo>
                  <a:cubicBezTo>
                    <a:pt x="87" y="687"/>
                    <a:pt x="33" y="742"/>
                    <a:pt x="12" y="823"/>
                  </a:cubicBezTo>
                  <a:cubicBezTo>
                    <a:pt x="0" y="906"/>
                    <a:pt x="60" y="990"/>
                    <a:pt x="155" y="1002"/>
                  </a:cubicBezTo>
                  <a:cubicBezTo>
                    <a:pt x="215" y="1014"/>
                    <a:pt x="250" y="1014"/>
                    <a:pt x="310" y="1014"/>
                  </a:cubicBezTo>
                  <a:cubicBezTo>
                    <a:pt x="774" y="1014"/>
                    <a:pt x="1203" y="668"/>
                    <a:pt x="1286" y="180"/>
                  </a:cubicBezTo>
                  <a:cubicBezTo>
                    <a:pt x="1298" y="97"/>
                    <a:pt x="1239" y="13"/>
                    <a:pt x="1143" y="2"/>
                  </a:cubicBezTo>
                  <a:cubicBezTo>
                    <a:pt x="1136" y="1"/>
                    <a:pt x="1129" y="0"/>
                    <a:pt x="112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0" name="Google Shape;60;p13"/>
            <p:cNvSpPr/>
            <p:nvPr/>
          </p:nvSpPr>
          <p:spPr>
            <a:xfrm>
              <a:off x="6203579" y="3348981"/>
              <a:ext cx="351615" cy="350373"/>
            </a:xfrm>
            <a:custGeom>
              <a:rect b="b" l="l" r="r" t="t"/>
              <a:pathLst>
                <a:path extrusionOk="0" h="10999" w="11038">
                  <a:moveTo>
                    <a:pt x="4995" y="1"/>
                  </a:moveTo>
                  <a:cubicBezTo>
                    <a:pt x="4687" y="1"/>
                    <a:pt x="4370" y="111"/>
                    <a:pt x="4132" y="331"/>
                  </a:cubicBezTo>
                  <a:cubicBezTo>
                    <a:pt x="3987" y="258"/>
                    <a:pt x="3828" y="224"/>
                    <a:pt x="3666" y="224"/>
                  </a:cubicBezTo>
                  <a:cubicBezTo>
                    <a:pt x="3298" y="224"/>
                    <a:pt x="2919" y="402"/>
                    <a:pt x="2679" y="700"/>
                  </a:cubicBezTo>
                  <a:cubicBezTo>
                    <a:pt x="2642" y="695"/>
                    <a:pt x="2604" y="692"/>
                    <a:pt x="2566" y="692"/>
                  </a:cubicBezTo>
                  <a:cubicBezTo>
                    <a:pt x="2064" y="692"/>
                    <a:pt x="1551" y="1122"/>
                    <a:pt x="1429" y="1676"/>
                  </a:cubicBezTo>
                  <a:cubicBezTo>
                    <a:pt x="881" y="1795"/>
                    <a:pt x="488" y="2462"/>
                    <a:pt x="643" y="3081"/>
                  </a:cubicBezTo>
                  <a:cubicBezTo>
                    <a:pt x="84" y="3379"/>
                    <a:pt x="0" y="4248"/>
                    <a:pt x="441" y="4784"/>
                  </a:cubicBezTo>
                  <a:cubicBezTo>
                    <a:pt x="336" y="5477"/>
                    <a:pt x="852" y="6142"/>
                    <a:pt x="1432" y="6142"/>
                  </a:cubicBezTo>
                  <a:cubicBezTo>
                    <a:pt x="1510" y="6142"/>
                    <a:pt x="1589" y="6130"/>
                    <a:pt x="1667" y="6105"/>
                  </a:cubicBezTo>
                  <a:cubicBezTo>
                    <a:pt x="1827" y="6308"/>
                    <a:pt x="2150" y="6444"/>
                    <a:pt x="2456" y="6444"/>
                  </a:cubicBezTo>
                  <a:cubicBezTo>
                    <a:pt x="2491" y="6444"/>
                    <a:pt x="2526" y="6442"/>
                    <a:pt x="2560" y="6439"/>
                  </a:cubicBezTo>
                  <a:cubicBezTo>
                    <a:pt x="3002" y="7378"/>
                    <a:pt x="3681" y="7769"/>
                    <a:pt x="4568" y="7769"/>
                  </a:cubicBezTo>
                  <a:cubicBezTo>
                    <a:pt x="4805" y="7769"/>
                    <a:pt x="5056" y="7741"/>
                    <a:pt x="5322" y="7689"/>
                  </a:cubicBezTo>
                  <a:cubicBezTo>
                    <a:pt x="5429" y="8070"/>
                    <a:pt x="5715" y="8534"/>
                    <a:pt x="6382" y="8915"/>
                  </a:cubicBezTo>
                  <a:cubicBezTo>
                    <a:pt x="7454" y="9534"/>
                    <a:pt x="7965" y="10022"/>
                    <a:pt x="8037" y="10487"/>
                  </a:cubicBezTo>
                  <a:cubicBezTo>
                    <a:pt x="8085" y="10796"/>
                    <a:pt x="8346" y="10999"/>
                    <a:pt x="8644" y="10999"/>
                  </a:cubicBezTo>
                  <a:cubicBezTo>
                    <a:pt x="9049" y="10999"/>
                    <a:pt x="9323" y="10630"/>
                    <a:pt x="9251" y="10260"/>
                  </a:cubicBezTo>
                  <a:lnTo>
                    <a:pt x="8835" y="8355"/>
                  </a:lnTo>
                  <a:cubicBezTo>
                    <a:pt x="9275" y="8260"/>
                    <a:pt x="9573" y="7927"/>
                    <a:pt x="9620" y="7593"/>
                  </a:cubicBezTo>
                  <a:cubicBezTo>
                    <a:pt x="9656" y="7308"/>
                    <a:pt x="9763" y="7177"/>
                    <a:pt x="9644" y="6867"/>
                  </a:cubicBezTo>
                  <a:cubicBezTo>
                    <a:pt x="10299" y="6808"/>
                    <a:pt x="10752" y="6081"/>
                    <a:pt x="10609" y="5427"/>
                  </a:cubicBezTo>
                  <a:cubicBezTo>
                    <a:pt x="11025" y="5034"/>
                    <a:pt x="11037" y="4212"/>
                    <a:pt x="10585" y="3831"/>
                  </a:cubicBezTo>
                  <a:cubicBezTo>
                    <a:pt x="10656" y="3307"/>
                    <a:pt x="10323" y="2760"/>
                    <a:pt x="9823" y="2545"/>
                  </a:cubicBezTo>
                  <a:cubicBezTo>
                    <a:pt x="9835" y="2355"/>
                    <a:pt x="9787" y="2164"/>
                    <a:pt x="9704" y="1974"/>
                  </a:cubicBezTo>
                  <a:cubicBezTo>
                    <a:pt x="9673" y="1919"/>
                    <a:pt x="9616" y="1890"/>
                    <a:pt x="9560" y="1890"/>
                  </a:cubicBezTo>
                  <a:cubicBezTo>
                    <a:pt x="9531" y="1890"/>
                    <a:pt x="9502" y="1898"/>
                    <a:pt x="9478" y="1914"/>
                  </a:cubicBezTo>
                  <a:cubicBezTo>
                    <a:pt x="9406" y="1950"/>
                    <a:pt x="9370" y="2057"/>
                    <a:pt x="9418" y="2129"/>
                  </a:cubicBezTo>
                  <a:cubicBezTo>
                    <a:pt x="9513" y="2295"/>
                    <a:pt x="9537" y="2474"/>
                    <a:pt x="9489" y="2605"/>
                  </a:cubicBezTo>
                  <a:cubicBezTo>
                    <a:pt x="9466" y="2700"/>
                    <a:pt x="9525" y="2783"/>
                    <a:pt x="9609" y="2819"/>
                  </a:cubicBezTo>
                  <a:cubicBezTo>
                    <a:pt x="10061" y="2926"/>
                    <a:pt x="10371" y="3438"/>
                    <a:pt x="10251" y="3855"/>
                  </a:cubicBezTo>
                  <a:cubicBezTo>
                    <a:pt x="10240" y="3938"/>
                    <a:pt x="10263" y="4010"/>
                    <a:pt x="10323" y="4034"/>
                  </a:cubicBezTo>
                  <a:cubicBezTo>
                    <a:pt x="10609" y="4212"/>
                    <a:pt x="10716" y="4724"/>
                    <a:pt x="10490" y="5105"/>
                  </a:cubicBezTo>
                  <a:cubicBezTo>
                    <a:pt x="10418" y="4950"/>
                    <a:pt x="10299" y="4748"/>
                    <a:pt x="10085" y="4557"/>
                  </a:cubicBezTo>
                  <a:cubicBezTo>
                    <a:pt x="10051" y="4529"/>
                    <a:pt x="10014" y="4514"/>
                    <a:pt x="9978" y="4514"/>
                  </a:cubicBezTo>
                  <a:cubicBezTo>
                    <a:pt x="9939" y="4514"/>
                    <a:pt x="9902" y="4532"/>
                    <a:pt x="9870" y="4569"/>
                  </a:cubicBezTo>
                  <a:cubicBezTo>
                    <a:pt x="9799" y="4653"/>
                    <a:pt x="9799" y="4736"/>
                    <a:pt x="9882" y="4796"/>
                  </a:cubicBezTo>
                  <a:cubicBezTo>
                    <a:pt x="10085" y="4974"/>
                    <a:pt x="10216" y="5200"/>
                    <a:pt x="10287" y="5462"/>
                  </a:cubicBezTo>
                  <a:lnTo>
                    <a:pt x="10287" y="5498"/>
                  </a:lnTo>
                  <a:cubicBezTo>
                    <a:pt x="10463" y="6016"/>
                    <a:pt x="10035" y="6624"/>
                    <a:pt x="9592" y="6624"/>
                  </a:cubicBezTo>
                  <a:cubicBezTo>
                    <a:pt x="9526" y="6624"/>
                    <a:pt x="9459" y="6611"/>
                    <a:pt x="9394" y="6581"/>
                  </a:cubicBezTo>
                  <a:lnTo>
                    <a:pt x="9359" y="6581"/>
                  </a:lnTo>
                  <a:cubicBezTo>
                    <a:pt x="9251" y="6510"/>
                    <a:pt x="9120" y="6462"/>
                    <a:pt x="8989" y="6462"/>
                  </a:cubicBezTo>
                  <a:lnTo>
                    <a:pt x="8180" y="6462"/>
                  </a:lnTo>
                  <a:cubicBezTo>
                    <a:pt x="8096" y="6462"/>
                    <a:pt x="8013" y="6534"/>
                    <a:pt x="8013" y="6629"/>
                  </a:cubicBezTo>
                  <a:cubicBezTo>
                    <a:pt x="8013" y="6712"/>
                    <a:pt x="8096" y="6796"/>
                    <a:pt x="8180" y="6796"/>
                  </a:cubicBezTo>
                  <a:lnTo>
                    <a:pt x="8989" y="6796"/>
                  </a:lnTo>
                  <a:cubicBezTo>
                    <a:pt x="9251" y="6796"/>
                    <a:pt x="9442" y="7046"/>
                    <a:pt x="9370" y="7296"/>
                  </a:cubicBezTo>
                  <a:cubicBezTo>
                    <a:pt x="9370" y="7308"/>
                    <a:pt x="9359" y="7367"/>
                    <a:pt x="9311" y="7605"/>
                  </a:cubicBezTo>
                  <a:cubicBezTo>
                    <a:pt x="9228" y="7927"/>
                    <a:pt x="8942" y="8141"/>
                    <a:pt x="8632" y="8141"/>
                  </a:cubicBezTo>
                  <a:lnTo>
                    <a:pt x="7596" y="8141"/>
                  </a:lnTo>
                  <a:cubicBezTo>
                    <a:pt x="7275" y="8141"/>
                    <a:pt x="6989" y="7927"/>
                    <a:pt x="6918" y="7605"/>
                  </a:cubicBezTo>
                  <a:cubicBezTo>
                    <a:pt x="6870" y="7355"/>
                    <a:pt x="6858" y="7296"/>
                    <a:pt x="6858" y="7296"/>
                  </a:cubicBezTo>
                  <a:cubicBezTo>
                    <a:pt x="6799" y="7046"/>
                    <a:pt x="6977" y="6796"/>
                    <a:pt x="7239" y="6796"/>
                  </a:cubicBezTo>
                  <a:lnTo>
                    <a:pt x="7501" y="6796"/>
                  </a:lnTo>
                  <a:cubicBezTo>
                    <a:pt x="7584" y="6796"/>
                    <a:pt x="7656" y="6712"/>
                    <a:pt x="7656" y="6629"/>
                  </a:cubicBezTo>
                  <a:cubicBezTo>
                    <a:pt x="7656" y="6534"/>
                    <a:pt x="7584" y="6462"/>
                    <a:pt x="7501" y="6462"/>
                  </a:cubicBezTo>
                  <a:lnTo>
                    <a:pt x="7239" y="6462"/>
                  </a:lnTo>
                  <a:cubicBezTo>
                    <a:pt x="6763" y="6462"/>
                    <a:pt x="6430" y="6915"/>
                    <a:pt x="6549" y="7355"/>
                  </a:cubicBezTo>
                  <a:cubicBezTo>
                    <a:pt x="6584" y="7593"/>
                    <a:pt x="6608" y="7665"/>
                    <a:pt x="6608" y="7665"/>
                  </a:cubicBezTo>
                  <a:cubicBezTo>
                    <a:pt x="6727" y="8129"/>
                    <a:pt x="7144" y="8439"/>
                    <a:pt x="7596" y="8439"/>
                  </a:cubicBezTo>
                  <a:lnTo>
                    <a:pt x="8525" y="8439"/>
                  </a:lnTo>
                  <a:lnTo>
                    <a:pt x="8942" y="10380"/>
                  </a:lnTo>
                  <a:cubicBezTo>
                    <a:pt x="8954" y="10463"/>
                    <a:pt x="8942" y="10558"/>
                    <a:pt x="8882" y="10630"/>
                  </a:cubicBezTo>
                  <a:cubicBezTo>
                    <a:pt x="8818" y="10703"/>
                    <a:pt x="8733" y="10737"/>
                    <a:pt x="8650" y="10737"/>
                  </a:cubicBezTo>
                  <a:cubicBezTo>
                    <a:pt x="8517" y="10737"/>
                    <a:pt x="8388" y="10648"/>
                    <a:pt x="8358" y="10487"/>
                  </a:cubicBezTo>
                  <a:cubicBezTo>
                    <a:pt x="8275" y="9903"/>
                    <a:pt x="7739" y="9368"/>
                    <a:pt x="6561" y="8677"/>
                  </a:cubicBezTo>
                  <a:cubicBezTo>
                    <a:pt x="5751" y="8225"/>
                    <a:pt x="5513" y="7570"/>
                    <a:pt x="5620" y="6998"/>
                  </a:cubicBezTo>
                  <a:lnTo>
                    <a:pt x="5620" y="6998"/>
                  </a:lnTo>
                  <a:cubicBezTo>
                    <a:pt x="5918" y="7129"/>
                    <a:pt x="5870" y="7272"/>
                    <a:pt x="6025" y="7272"/>
                  </a:cubicBezTo>
                  <a:cubicBezTo>
                    <a:pt x="6156" y="7272"/>
                    <a:pt x="6227" y="7117"/>
                    <a:pt x="6156" y="7010"/>
                  </a:cubicBezTo>
                  <a:cubicBezTo>
                    <a:pt x="6025" y="6820"/>
                    <a:pt x="5834" y="6712"/>
                    <a:pt x="5620" y="6653"/>
                  </a:cubicBezTo>
                  <a:lnTo>
                    <a:pt x="5584" y="6617"/>
                  </a:lnTo>
                  <a:cubicBezTo>
                    <a:pt x="5560" y="6605"/>
                    <a:pt x="5537" y="6599"/>
                    <a:pt x="5516" y="6599"/>
                  </a:cubicBezTo>
                  <a:cubicBezTo>
                    <a:pt x="5495" y="6599"/>
                    <a:pt x="5477" y="6605"/>
                    <a:pt x="5465" y="6617"/>
                  </a:cubicBezTo>
                  <a:cubicBezTo>
                    <a:pt x="5422" y="6610"/>
                    <a:pt x="5377" y="6607"/>
                    <a:pt x="5333" y="6607"/>
                  </a:cubicBezTo>
                  <a:cubicBezTo>
                    <a:pt x="5145" y="6607"/>
                    <a:pt x="4950" y="6666"/>
                    <a:pt x="4787" y="6772"/>
                  </a:cubicBezTo>
                  <a:cubicBezTo>
                    <a:pt x="4715" y="6831"/>
                    <a:pt x="4703" y="6927"/>
                    <a:pt x="4751" y="6998"/>
                  </a:cubicBezTo>
                  <a:cubicBezTo>
                    <a:pt x="4789" y="7044"/>
                    <a:pt x="4838" y="7071"/>
                    <a:pt x="4886" y="7071"/>
                  </a:cubicBezTo>
                  <a:cubicBezTo>
                    <a:pt x="4913" y="7071"/>
                    <a:pt x="4940" y="7063"/>
                    <a:pt x="4965" y="7046"/>
                  </a:cubicBezTo>
                  <a:cubicBezTo>
                    <a:pt x="5072" y="6974"/>
                    <a:pt x="5191" y="6939"/>
                    <a:pt x="5310" y="6939"/>
                  </a:cubicBezTo>
                  <a:cubicBezTo>
                    <a:pt x="5298" y="7058"/>
                    <a:pt x="5287" y="7224"/>
                    <a:pt x="5298" y="7403"/>
                  </a:cubicBezTo>
                  <a:cubicBezTo>
                    <a:pt x="5049" y="7450"/>
                    <a:pt x="4820" y="7475"/>
                    <a:pt x="4609" y="7475"/>
                  </a:cubicBezTo>
                  <a:cubicBezTo>
                    <a:pt x="3761" y="7475"/>
                    <a:pt x="3208" y="7082"/>
                    <a:pt x="2846" y="6224"/>
                  </a:cubicBezTo>
                  <a:cubicBezTo>
                    <a:pt x="2798" y="6058"/>
                    <a:pt x="2762" y="5796"/>
                    <a:pt x="2798" y="5688"/>
                  </a:cubicBezTo>
                  <a:cubicBezTo>
                    <a:pt x="2822" y="5605"/>
                    <a:pt x="2786" y="5510"/>
                    <a:pt x="2691" y="5486"/>
                  </a:cubicBezTo>
                  <a:cubicBezTo>
                    <a:pt x="2672" y="5478"/>
                    <a:pt x="2652" y="5474"/>
                    <a:pt x="2633" y="5474"/>
                  </a:cubicBezTo>
                  <a:cubicBezTo>
                    <a:pt x="2568" y="5474"/>
                    <a:pt x="2507" y="5517"/>
                    <a:pt x="2489" y="5581"/>
                  </a:cubicBezTo>
                  <a:cubicBezTo>
                    <a:pt x="2429" y="5748"/>
                    <a:pt x="2453" y="5974"/>
                    <a:pt x="2489" y="6141"/>
                  </a:cubicBezTo>
                  <a:cubicBezTo>
                    <a:pt x="2469" y="6142"/>
                    <a:pt x="2450" y="6143"/>
                    <a:pt x="2431" y="6143"/>
                  </a:cubicBezTo>
                  <a:cubicBezTo>
                    <a:pt x="2141" y="6143"/>
                    <a:pt x="1950" y="5980"/>
                    <a:pt x="1905" y="5879"/>
                  </a:cubicBezTo>
                  <a:cubicBezTo>
                    <a:pt x="1893" y="5843"/>
                    <a:pt x="1858" y="5808"/>
                    <a:pt x="1810" y="5796"/>
                  </a:cubicBezTo>
                  <a:cubicBezTo>
                    <a:pt x="1789" y="5787"/>
                    <a:pt x="1771" y="5783"/>
                    <a:pt x="1753" y="5783"/>
                  </a:cubicBezTo>
                  <a:cubicBezTo>
                    <a:pt x="1701" y="5783"/>
                    <a:pt x="1658" y="5816"/>
                    <a:pt x="1596" y="5843"/>
                  </a:cubicBezTo>
                  <a:cubicBezTo>
                    <a:pt x="1552" y="5855"/>
                    <a:pt x="1509" y="5861"/>
                    <a:pt x="1466" y="5861"/>
                  </a:cubicBezTo>
                  <a:cubicBezTo>
                    <a:pt x="1050" y="5861"/>
                    <a:pt x="679" y="5315"/>
                    <a:pt x="798" y="4807"/>
                  </a:cubicBezTo>
                  <a:cubicBezTo>
                    <a:pt x="846" y="4653"/>
                    <a:pt x="643" y="4653"/>
                    <a:pt x="536" y="4260"/>
                  </a:cubicBezTo>
                  <a:cubicBezTo>
                    <a:pt x="417" y="3855"/>
                    <a:pt x="584" y="3462"/>
                    <a:pt x="893" y="3367"/>
                  </a:cubicBezTo>
                  <a:cubicBezTo>
                    <a:pt x="977" y="3343"/>
                    <a:pt x="1036" y="3248"/>
                    <a:pt x="1000" y="3164"/>
                  </a:cubicBezTo>
                  <a:cubicBezTo>
                    <a:pt x="798" y="2664"/>
                    <a:pt x="1131" y="2045"/>
                    <a:pt x="1596" y="2009"/>
                  </a:cubicBezTo>
                  <a:cubicBezTo>
                    <a:pt x="1667" y="2009"/>
                    <a:pt x="1739" y="1950"/>
                    <a:pt x="1739" y="1867"/>
                  </a:cubicBezTo>
                  <a:cubicBezTo>
                    <a:pt x="1781" y="1436"/>
                    <a:pt x="2175" y="1060"/>
                    <a:pt x="2570" y="1060"/>
                  </a:cubicBezTo>
                  <a:cubicBezTo>
                    <a:pt x="2623" y="1060"/>
                    <a:pt x="2675" y="1067"/>
                    <a:pt x="2727" y="1081"/>
                  </a:cubicBezTo>
                  <a:cubicBezTo>
                    <a:pt x="2736" y="1082"/>
                    <a:pt x="2745" y="1083"/>
                    <a:pt x="2754" y="1083"/>
                  </a:cubicBezTo>
                  <a:cubicBezTo>
                    <a:pt x="2816" y="1083"/>
                    <a:pt x="2874" y="1049"/>
                    <a:pt x="2905" y="997"/>
                  </a:cubicBezTo>
                  <a:cubicBezTo>
                    <a:pt x="3065" y="744"/>
                    <a:pt x="3387" y="579"/>
                    <a:pt x="3692" y="579"/>
                  </a:cubicBezTo>
                  <a:cubicBezTo>
                    <a:pt x="3773" y="579"/>
                    <a:pt x="3854" y="591"/>
                    <a:pt x="3929" y="616"/>
                  </a:cubicBezTo>
                  <a:cubicBezTo>
                    <a:pt x="3870" y="700"/>
                    <a:pt x="3810" y="819"/>
                    <a:pt x="3810" y="962"/>
                  </a:cubicBezTo>
                  <a:cubicBezTo>
                    <a:pt x="3774" y="962"/>
                    <a:pt x="3739" y="974"/>
                    <a:pt x="3703" y="974"/>
                  </a:cubicBezTo>
                  <a:cubicBezTo>
                    <a:pt x="3465" y="1045"/>
                    <a:pt x="3298" y="1212"/>
                    <a:pt x="3298" y="1212"/>
                  </a:cubicBezTo>
                  <a:cubicBezTo>
                    <a:pt x="3239" y="1271"/>
                    <a:pt x="3239" y="1378"/>
                    <a:pt x="3298" y="1438"/>
                  </a:cubicBezTo>
                  <a:cubicBezTo>
                    <a:pt x="3328" y="1468"/>
                    <a:pt x="3370" y="1483"/>
                    <a:pt x="3411" y="1483"/>
                  </a:cubicBezTo>
                  <a:cubicBezTo>
                    <a:pt x="3453" y="1483"/>
                    <a:pt x="3495" y="1468"/>
                    <a:pt x="3524" y="1438"/>
                  </a:cubicBezTo>
                  <a:cubicBezTo>
                    <a:pt x="3532" y="1422"/>
                    <a:pt x="3715" y="1247"/>
                    <a:pt x="3964" y="1247"/>
                  </a:cubicBezTo>
                  <a:cubicBezTo>
                    <a:pt x="4094" y="1247"/>
                    <a:pt x="4243" y="1295"/>
                    <a:pt x="4394" y="1438"/>
                  </a:cubicBezTo>
                  <a:cubicBezTo>
                    <a:pt x="4417" y="1462"/>
                    <a:pt x="4465" y="1474"/>
                    <a:pt x="4513" y="1474"/>
                  </a:cubicBezTo>
                  <a:cubicBezTo>
                    <a:pt x="4656" y="1474"/>
                    <a:pt x="4715" y="1295"/>
                    <a:pt x="4632" y="1200"/>
                  </a:cubicBezTo>
                  <a:cubicBezTo>
                    <a:pt x="4465" y="1033"/>
                    <a:pt x="4286" y="962"/>
                    <a:pt x="4132" y="926"/>
                  </a:cubicBezTo>
                  <a:cubicBezTo>
                    <a:pt x="4155" y="819"/>
                    <a:pt x="4251" y="688"/>
                    <a:pt x="4298" y="664"/>
                  </a:cubicBezTo>
                  <a:lnTo>
                    <a:pt x="4298" y="640"/>
                  </a:lnTo>
                  <a:cubicBezTo>
                    <a:pt x="4502" y="424"/>
                    <a:pt x="4770" y="329"/>
                    <a:pt x="5016" y="329"/>
                  </a:cubicBezTo>
                  <a:cubicBezTo>
                    <a:pt x="5257" y="329"/>
                    <a:pt x="5478" y="421"/>
                    <a:pt x="5596" y="581"/>
                  </a:cubicBezTo>
                  <a:cubicBezTo>
                    <a:pt x="5620" y="628"/>
                    <a:pt x="5668" y="640"/>
                    <a:pt x="5715" y="664"/>
                  </a:cubicBezTo>
                  <a:cubicBezTo>
                    <a:pt x="5763" y="664"/>
                    <a:pt x="5799" y="640"/>
                    <a:pt x="5834" y="616"/>
                  </a:cubicBezTo>
                  <a:cubicBezTo>
                    <a:pt x="5984" y="476"/>
                    <a:pt x="6190" y="411"/>
                    <a:pt x="6397" y="411"/>
                  </a:cubicBezTo>
                  <a:cubicBezTo>
                    <a:pt x="6700" y="411"/>
                    <a:pt x="7005" y="552"/>
                    <a:pt x="7132" y="807"/>
                  </a:cubicBezTo>
                  <a:cubicBezTo>
                    <a:pt x="7153" y="869"/>
                    <a:pt x="7210" y="904"/>
                    <a:pt x="7287" y="904"/>
                  </a:cubicBezTo>
                  <a:cubicBezTo>
                    <a:pt x="7299" y="904"/>
                    <a:pt x="7310" y="904"/>
                    <a:pt x="7323" y="902"/>
                  </a:cubicBezTo>
                  <a:cubicBezTo>
                    <a:pt x="7391" y="883"/>
                    <a:pt x="7462" y="874"/>
                    <a:pt x="7533" y="874"/>
                  </a:cubicBezTo>
                  <a:cubicBezTo>
                    <a:pt x="7908" y="874"/>
                    <a:pt x="8292" y="1123"/>
                    <a:pt x="8382" y="1474"/>
                  </a:cubicBezTo>
                  <a:cubicBezTo>
                    <a:pt x="8392" y="1544"/>
                    <a:pt x="8445" y="1598"/>
                    <a:pt x="8519" y="1598"/>
                  </a:cubicBezTo>
                  <a:cubicBezTo>
                    <a:pt x="8533" y="1598"/>
                    <a:pt x="8546" y="1596"/>
                    <a:pt x="8561" y="1593"/>
                  </a:cubicBezTo>
                  <a:cubicBezTo>
                    <a:pt x="8578" y="1591"/>
                    <a:pt x="8595" y="1590"/>
                    <a:pt x="8612" y="1590"/>
                  </a:cubicBezTo>
                  <a:cubicBezTo>
                    <a:pt x="8726" y="1590"/>
                    <a:pt x="8843" y="1624"/>
                    <a:pt x="8978" y="1676"/>
                  </a:cubicBezTo>
                  <a:cubicBezTo>
                    <a:pt x="8994" y="1682"/>
                    <a:pt x="9013" y="1685"/>
                    <a:pt x="9033" y="1685"/>
                  </a:cubicBezTo>
                  <a:cubicBezTo>
                    <a:pt x="9095" y="1685"/>
                    <a:pt x="9162" y="1654"/>
                    <a:pt x="9180" y="1581"/>
                  </a:cubicBezTo>
                  <a:cubicBezTo>
                    <a:pt x="9216" y="1497"/>
                    <a:pt x="9180" y="1402"/>
                    <a:pt x="9097" y="1378"/>
                  </a:cubicBezTo>
                  <a:cubicBezTo>
                    <a:pt x="8942" y="1319"/>
                    <a:pt x="8799" y="1271"/>
                    <a:pt x="8644" y="1271"/>
                  </a:cubicBezTo>
                  <a:cubicBezTo>
                    <a:pt x="8472" y="841"/>
                    <a:pt x="7989" y="547"/>
                    <a:pt x="7502" y="547"/>
                  </a:cubicBezTo>
                  <a:cubicBezTo>
                    <a:pt x="7450" y="547"/>
                    <a:pt x="7398" y="550"/>
                    <a:pt x="7346" y="557"/>
                  </a:cubicBezTo>
                  <a:cubicBezTo>
                    <a:pt x="7145" y="251"/>
                    <a:pt x="6767" y="81"/>
                    <a:pt x="6386" y="81"/>
                  </a:cubicBezTo>
                  <a:cubicBezTo>
                    <a:pt x="6159" y="81"/>
                    <a:pt x="5931" y="142"/>
                    <a:pt x="5739" y="271"/>
                  </a:cubicBezTo>
                  <a:cubicBezTo>
                    <a:pt x="5542" y="91"/>
                    <a:pt x="5272" y="1"/>
                    <a:pt x="49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grpSp>
      <p:sp>
        <p:nvSpPr>
          <p:cNvPr id="61" name="Google Shape;61;p13"/>
          <p:cNvSpPr txBox="1"/>
          <p:nvPr>
            <p:ph type="ctrTitle"/>
          </p:nvPr>
        </p:nvSpPr>
        <p:spPr>
          <a:xfrm>
            <a:off x="3797400" y="1311463"/>
            <a:ext cx="4987800" cy="2520600"/>
          </a:xfrm>
          <a:prstGeom prst="rect">
            <a:avLst/>
          </a:prstGeom>
        </p:spPr>
        <p:txBody>
          <a:bodyPr anchorCtr="0" anchor="ctr" bIns="91425" lIns="91425" spcFirstLastPara="1" rIns="91425" wrap="square" tIns="91425">
            <a:noAutofit/>
          </a:bodyPr>
          <a:lstStyle/>
          <a:p>
            <a:pPr indent="0" lvl="0" marL="0" rtl="0" algn="r">
              <a:lnSpc>
                <a:spcPct val="70000"/>
              </a:lnSpc>
              <a:spcBef>
                <a:spcPts val="0"/>
              </a:spcBef>
              <a:spcAft>
                <a:spcPts val="0"/>
              </a:spcAft>
              <a:buNone/>
            </a:pPr>
            <a:r>
              <a:rPr b="1" lang="pl" sz="6700">
                <a:latin typeface="Merriweather"/>
                <a:ea typeface="Merriweather"/>
                <a:cs typeface="Merriweather"/>
                <a:sym typeface="Merriweather"/>
              </a:rPr>
              <a:t>THE MATILDA EFFECT</a:t>
            </a:r>
            <a:endParaRPr b="1" sz="6700">
              <a:latin typeface="Merriweather"/>
              <a:ea typeface="Merriweather"/>
              <a:cs typeface="Merriweather"/>
              <a:sym typeface="Merriweather"/>
            </a:endParaRPr>
          </a:p>
        </p:txBody>
      </p:sp>
      <p:sp>
        <p:nvSpPr>
          <p:cNvPr id="62" name="Google Shape;62;p13"/>
          <p:cNvSpPr txBox="1"/>
          <p:nvPr>
            <p:ph idx="1" type="subTitle"/>
          </p:nvPr>
        </p:nvSpPr>
        <p:spPr>
          <a:xfrm>
            <a:off x="6048600" y="3480850"/>
            <a:ext cx="2736600" cy="792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SzPts val="935"/>
              <a:buNone/>
            </a:pPr>
            <a:r>
              <a:rPr b="1" i="1" lang="pl" sz="2680">
                <a:solidFill>
                  <a:schemeClr val="accent2"/>
                </a:solidFill>
                <a:latin typeface="Merriweather"/>
                <a:ea typeface="Merriweather"/>
                <a:cs typeface="Merriweather"/>
                <a:sym typeface="Merriweather"/>
              </a:rPr>
              <a:t>and its </a:t>
            </a:r>
            <a:r>
              <a:rPr b="1" i="1" lang="pl" sz="2680">
                <a:solidFill>
                  <a:schemeClr val="accent2"/>
                </a:solidFill>
                <a:latin typeface="Merriweather"/>
                <a:ea typeface="Merriweather"/>
                <a:cs typeface="Merriweather"/>
                <a:sym typeface="Merriweather"/>
              </a:rPr>
              <a:t>victims</a:t>
            </a:r>
            <a:endParaRPr b="1" i="1" sz="2680">
              <a:solidFill>
                <a:schemeClr val="accent2"/>
              </a:solidFill>
              <a:latin typeface="Merriweather"/>
              <a:ea typeface="Merriweather"/>
              <a:cs typeface="Merriweather"/>
              <a:sym typeface="Merriweather"/>
            </a:endParaRPr>
          </a:p>
        </p:txBody>
      </p:sp>
      <p:grpSp>
        <p:nvGrpSpPr>
          <p:cNvPr id="63" name="Google Shape;63;p13"/>
          <p:cNvGrpSpPr/>
          <p:nvPr/>
        </p:nvGrpSpPr>
        <p:grpSpPr>
          <a:xfrm>
            <a:off x="333636" y="870053"/>
            <a:ext cx="4037284" cy="3403385"/>
            <a:chOff x="6203579" y="3348981"/>
            <a:chExt cx="351615" cy="350373"/>
          </a:xfrm>
        </p:grpSpPr>
        <p:sp>
          <p:nvSpPr>
            <p:cNvPr id="64" name="Google Shape;64;p13"/>
            <p:cNvSpPr/>
            <p:nvPr/>
          </p:nvSpPr>
          <p:spPr>
            <a:xfrm>
              <a:off x="6377667" y="3404249"/>
              <a:ext cx="93686" cy="58072"/>
            </a:xfrm>
            <a:custGeom>
              <a:rect b="b" l="l" r="r" t="t"/>
              <a:pathLst>
                <a:path extrusionOk="0" h="1823" w="2941">
                  <a:moveTo>
                    <a:pt x="644" y="0"/>
                  </a:moveTo>
                  <a:cubicBezTo>
                    <a:pt x="467" y="0"/>
                    <a:pt x="288" y="39"/>
                    <a:pt x="119" y="120"/>
                  </a:cubicBezTo>
                  <a:cubicBezTo>
                    <a:pt x="36" y="155"/>
                    <a:pt x="0" y="251"/>
                    <a:pt x="36" y="322"/>
                  </a:cubicBezTo>
                  <a:cubicBezTo>
                    <a:pt x="70" y="374"/>
                    <a:pt x="129" y="413"/>
                    <a:pt x="186" y="413"/>
                  </a:cubicBezTo>
                  <a:cubicBezTo>
                    <a:pt x="208" y="413"/>
                    <a:pt x="230" y="407"/>
                    <a:pt x="250" y="394"/>
                  </a:cubicBezTo>
                  <a:cubicBezTo>
                    <a:pt x="370" y="337"/>
                    <a:pt x="498" y="310"/>
                    <a:pt x="625" y="310"/>
                  </a:cubicBezTo>
                  <a:cubicBezTo>
                    <a:pt x="950" y="310"/>
                    <a:pt x="1269" y="487"/>
                    <a:pt x="1441" y="786"/>
                  </a:cubicBezTo>
                  <a:cubicBezTo>
                    <a:pt x="1215" y="1036"/>
                    <a:pt x="1143" y="1406"/>
                    <a:pt x="1286" y="1739"/>
                  </a:cubicBezTo>
                  <a:cubicBezTo>
                    <a:pt x="1322" y="1798"/>
                    <a:pt x="1381" y="1822"/>
                    <a:pt x="1441" y="1822"/>
                  </a:cubicBezTo>
                  <a:cubicBezTo>
                    <a:pt x="1560" y="1822"/>
                    <a:pt x="1631" y="1703"/>
                    <a:pt x="1584" y="1608"/>
                  </a:cubicBezTo>
                  <a:cubicBezTo>
                    <a:pt x="1453" y="1322"/>
                    <a:pt x="1572" y="989"/>
                    <a:pt x="1858" y="858"/>
                  </a:cubicBezTo>
                  <a:cubicBezTo>
                    <a:pt x="1936" y="822"/>
                    <a:pt x="2017" y="805"/>
                    <a:pt x="2096" y="805"/>
                  </a:cubicBezTo>
                  <a:cubicBezTo>
                    <a:pt x="2305" y="805"/>
                    <a:pt x="2501" y="924"/>
                    <a:pt x="2596" y="1132"/>
                  </a:cubicBezTo>
                  <a:cubicBezTo>
                    <a:pt x="2631" y="1193"/>
                    <a:pt x="2699" y="1229"/>
                    <a:pt x="2760" y="1229"/>
                  </a:cubicBezTo>
                  <a:cubicBezTo>
                    <a:pt x="2782" y="1229"/>
                    <a:pt x="2803" y="1224"/>
                    <a:pt x="2822" y="1215"/>
                  </a:cubicBezTo>
                  <a:cubicBezTo>
                    <a:pt x="2893" y="1167"/>
                    <a:pt x="2941" y="1084"/>
                    <a:pt x="2893" y="1013"/>
                  </a:cubicBezTo>
                  <a:cubicBezTo>
                    <a:pt x="2757" y="696"/>
                    <a:pt x="2448" y="503"/>
                    <a:pt x="2108" y="503"/>
                  </a:cubicBezTo>
                  <a:cubicBezTo>
                    <a:pt x="1975" y="503"/>
                    <a:pt x="1837" y="532"/>
                    <a:pt x="1703" y="596"/>
                  </a:cubicBezTo>
                  <a:cubicBezTo>
                    <a:pt x="1476" y="218"/>
                    <a:pt x="1066" y="0"/>
                    <a:pt x="6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5" name="Google Shape;65;p13"/>
            <p:cNvSpPr/>
            <p:nvPr/>
          </p:nvSpPr>
          <p:spPr>
            <a:xfrm>
              <a:off x="6260090" y="3449611"/>
              <a:ext cx="76643" cy="44947"/>
            </a:xfrm>
            <a:custGeom>
              <a:rect b="b" l="l" r="r" t="t"/>
              <a:pathLst>
                <a:path extrusionOk="0" h="1411" w="2406">
                  <a:moveTo>
                    <a:pt x="1868" y="0"/>
                  </a:moveTo>
                  <a:cubicBezTo>
                    <a:pt x="1523" y="0"/>
                    <a:pt x="1190" y="178"/>
                    <a:pt x="1012" y="541"/>
                  </a:cubicBezTo>
                  <a:cubicBezTo>
                    <a:pt x="891" y="501"/>
                    <a:pt x="765" y="480"/>
                    <a:pt x="638" y="480"/>
                  </a:cubicBezTo>
                  <a:cubicBezTo>
                    <a:pt x="466" y="480"/>
                    <a:pt x="291" y="518"/>
                    <a:pt x="119" y="601"/>
                  </a:cubicBezTo>
                  <a:cubicBezTo>
                    <a:pt x="36" y="636"/>
                    <a:pt x="0" y="732"/>
                    <a:pt x="36" y="803"/>
                  </a:cubicBezTo>
                  <a:cubicBezTo>
                    <a:pt x="70" y="855"/>
                    <a:pt x="129" y="894"/>
                    <a:pt x="186" y="894"/>
                  </a:cubicBezTo>
                  <a:cubicBezTo>
                    <a:pt x="209" y="894"/>
                    <a:pt x="230" y="888"/>
                    <a:pt x="250" y="875"/>
                  </a:cubicBezTo>
                  <a:cubicBezTo>
                    <a:pt x="375" y="820"/>
                    <a:pt x="506" y="794"/>
                    <a:pt x="636" y="794"/>
                  </a:cubicBezTo>
                  <a:cubicBezTo>
                    <a:pt x="990" y="794"/>
                    <a:pt x="1332" y="987"/>
                    <a:pt x="1489" y="1327"/>
                  </a:cubicBezTo>
                  <a:cubicBezTo>
                    <a:pt x="1512" y="1386"/>
                    <a:pt x="1572" y="1410"/>
                    <a:pt x="1631" y="1410"/>
                  </a:cubicBezTo>
                  <a:cubicBezTo>
                    <a:pt x="1750" y="1410"/>
                    <a:pt x="1822" y="1291"/>
                    <a:pt x="1786" y="1196"/>
                  </a:cubicBezTo>
                  <a:cubicBezTo>
                    <a:pt x="1679" y="970"/>
                    <a:pt x="1500" y="779"/>
                    <a:pt x="1310" y="660"/>
                  </a:cubicBezTo>
                  <a:cubicBezTo>
                    <a:pt x="1435" y="426"/>
                    <a:pt x="1654" y="315"/>
                    <a:pt x="1877" y="315"/>
                  </a:cubicBezTo>
                  <a:cubicBezTo>
                    <a:pt x="1971" y="315"/>
                    <a:pt x="2067" y="335"/>
                    <a:pt x="2155" y="374"/>
                  </a:cubicBezTo>
                  <a:cubicBezTo>
                    <a:pt x="2175" y="388"/>
                    <a:pt x="2198" y="394"/>
                    <a:pt x="2221" y="394"/>
                  </a:cubicBezTo>
                  <a:cubicBezTo>
                    <a:pt x="2280" y="394"/>
                    <a:pt x="2341" y="355"/>
                    <a:pt x="2358" y="303"/>
                  </a:cubicBezTo>
                  <a:cubicBezTo>
                    <a:pt x="2405" y="220"/>
                    <a:pt x="2358" y="124"/>
                    <a:pt x="2286" y="89"/>
                  </a:cubicBezTo>
                  <a:cubicBezTo>
                    <a:pt x="2151" y="30"/>
                    <a:pt x="2009" y="0"/>
                    <a:pt x="186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6" name="Google Shape;66;p13"/>
            <p:cNvSpPr/>
            <p:nvPr/>
          </p:nvSpPr>
          <p:spPr>
            <a:xfrm>
              <a:off x="6415574" y="3498349"/>
              <a:ext cx="49343" cy="21598"/>
            </a:xfrm>
            <a:custGeom>
              <a:rect b="b" l="l" r="r" t="t"/>
              <a:pathLst>
                <a:path extrusionOk="0" h="678" w="1549">
                  <a:moveTo>
                    <a:pt x="642" y="1"/>
                  </a:moveTo>
                  <a:cubicBezTo>
                    <a:pt x="446" y="1"/>
                    <a:pt x="250" y="58"/>
                    <a:pt x="84" y="178"/>
                  </a:cubicBezTo>
                  <a:cubicBezTo>
                    <a:pt x="13" y="237"/>
                    <a:pt x="1" y="333"/>
                    <a:pt x="37" y="404"/>
                  </a:cubicBezTo>
                  <a:cubicBezTo>
                    <a:pt x="75" y="450"/>
                    <a:pt x="128" y="477"/>
                    <a:pt x="180" y="477"/>
                  </a:cubicBezTo>
                  <a:cubicBezTo>
                    <a:pt x="209" y="477"/>
                    <a:pt x="237" y="469"/>
                    <a:pt x="263" y="452"/>
                  </a:cubicBezTo>
                  <a:cubicBezTo>
                    <a:pt x="382" y="366"/>
                    <a:pt x="521" y="324"/>
                    <a:pt x="659" y="324"/>
                  </a:cubicBezTo>
                  <a:cubicBezTo>
                    <a:pt x="865" y="324"/>
                    <a:pt x="1068" y="417"/>
                    <a:pt x="1203" y="595"/>
                  </a:cubicBezTo>
                  <a:cubicBezTo>
                    <a:pt x="1227" y="642"/>
                    <a:pt x="1275" y="678"/>
                    <a:pt x="1334" y="678"/>
                  </a:cubicBezTo>
                  <a:cubicBezTo>
                    <a:pt x="1465" y="678"/>
                    <a:pt x="1549" y="523"/>
                    <a:pt x="1465" y="416"/>
                  </a:cubicBezTo>
                  <a:cubicBezTo>
                    <a:pt x="1268" y="146"/>
                    <a:pt x="954" y="1"/>
                    <a:pt x="64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7" name="Google Shape;67;p13"/>
            <p:cNvSpPr/>
            <p:nvPr/>
          </p:nvSpPr>
          <p:spPr>
            <a:xfrm>
              <a:off x="6344283" y="3473247"/>
              <a:ext cx="41380" cy="32301"/>
            </a:xfrm>
            <a:custGeom>
              <a:rect b="b" l="l" r="r" t="t"/>
              <a:pathLst>
                <a:path extrusionOk="0" h="1014" w="1299">
                  <a:moveTo>
                    <a:pt x="1122" y="0"/>
                  </a:moveTo>
                  <a:cubicBezTo>
                    <a:pt x="1048" y="0"/>
                    <a:pt x="986" y="56"/>
                    <a:pt x="953" y="133"/>
                  </a:cubicBezTo>
                  <a:cubicBezTo>
                    <a:pt x="899" y="455"/>
                    <a:pt x="612" y="701"/>
                    <a:pt x="293" y="701"/>
                  </a:cubicBezTo>
                  <a:cubicBezTo>
                    <a:pt x="259" y="701"/>
                    <a:pt x="225" y="698"/>
                    <a:pt x="191" y="692"/>
                  </a:cubicBezTo>
                  <a:cubicBezTo>
                    <a:pt x="178" y="689"/>
                    <a:pt x="166" y="687"/>
                    <a:pt x="155" y="687"/>
                  </a:cubicBezTo>
                  <a:cubicBezTo>
                    <a:pt x="87" y="687"/>
                    <a:pt x="33" y="742"/>
                    <a:pt x="12" y="823"/>
                  </a:cubicBezTo>
                  <a:cubicBezTo>
                    <a:pt x="0" y="906"/>
                    <a:pt x="60" y="990"/>
                    <a:pt x="155" y="1002"/>
                  </a:cubicBezTo>
                  <a:cubicBezTo>
                    <a:pt x="215" y="1014"/>
                    <a:pt x="250" y="1014"/>
                    <a:pt x="310" y="1014"/>
                  </a:cubicBezTo>
                  <a:cubicBezTo>
                    <a:pt x="774" y="1014"/>
                    <a:pt x="1203" y="668"/>
                    <a:pt x="1286" y="180"/>
                  </a:cubicBezTo>
                  <a:cubicBezTo>
                    <a:pt x="1298" y="97"/>
                    <a:pt x="1239" y="13"/>
                    <a:pt x="1143" y="2"/>
                  </a:cubicBezTo>
                  <a:cubicBezTo>
                    <a:pt x="1136" y="1"/>
                    <a:pt x="1129" y="0"/>
                    <a:pt x="112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sp>
          <p:nvSpPr>
            <p:cNvPr id="68" name="Google Shape;68;p13"/>
            <p:cNvSpPr/>
            <p:nvPr/>
          </p:nvSpPr>
          <p:spPr>
            <a:xfrm>
              <a:off x="6203579" y="3348981"/>
              <a:ext cx="351615" cy="350373"/>
            </a:xfrm>
            <a:custGeom>
              <a:rect b="b" l="l" r="r" t="t"/>
              <a:pathLst>
                <a:path extrusionOk="0" h="10999" w="11038">
                  <a:moveTo>
                    <a:pt x="4995" y="1"/>
                  </a:moveTo>
                  <a:cubicBezTo>
                    <a:pt x="4687" y="1"/>
                    <a:pt x="4370" y="111"/>
                    <a:pt x="4132" y="331"/>
                  </a:cubicBezTo>
                  <a:cubicBezTo>
                    <a:pt x="3987" y="258"/>
                    <a:pt x="3828" y="224"/>
                    <a:pt x="3666" y="224"/>
                  </a:cubicBezTo>
                  <a:cubicBezTo>
                    <a:pt x="3298" y="224"/>
                    <a:pt x="2919" y="402"/>
                    <a:pt x="2679" y="700"/>
                  </a:cubicBezTo>
                  <a:cubicBezTo>
                    <a:pt x="2642" y="695"/>
                    <a:pt x="2604" y="692"/>
                    <a:pt x="2566" y="692"/>
                  </a:cubicBezTo>
                  <a:cubicBezTo>
                    <a:pt x="2064" y="692"/>
                    <a:pt x="1551" y="1122"/>
                    <a:pt x="1429" y="1676"/>
                  </a:cubicBezTo>
                  <a:cubicBezTo>
                    <a:pt x="881" y="1795"/>
                    <a:pt x="488" y="2462"/>
                    <a:pt x="643" y="3081"/>
                  </a:cubicBezTo>
                  <a:cubicBezTo>
                    <a:pt x="84" y="3379"/>
                    <a:pt x="0" y="4248"/>
                    <a:pt x="441" y="4784"/>
                  </a:cubicBezTo>
                  <a:cubicBezTo>
                    <a:pt x="336" y="5477"/>
                    <a:pt x="852" y="6142"/>
                    <a:pt x="1432" y="6142"/>
                  </a:cubicBezTo>
                  <a:cubicBezTo>
                    <a:pt x="1510" y="6142"/>
                    <a:pt x="1589" y="6130"/>
                    <a:pt x="1667" y="6105"/>
                  </a:cubicBezTo>
                  <a:cubicBezTo>
                    <a:pt x="1827" y="6308"/>
                    <a:pt x="2150" y="6444"/>
                    <a:pt x="2456" y="6444"/>
                  </a:cubicBezTo>
                  <a:cubicBezTo>
                    <a:pt x="2491" y="6444"/>
                    <a:pt x="2526" y="6442"/>
                    <a:pt x="2560" y="6439"/>
                  </a:cubicBezTo>
                  <a:cubicBezTo>
                    <a:pt x="3002" y="7378"/>
                    <a:pt x="3681" y="7769"/>
                    <a:pt x="4568" y="7769"/>
                  </a:cubicBezTo>
                  <a:cubicBezTo>
                    <a:pt x="4805" y="7769"/>
                    <a:pt x="5056" y="7741"/>
                    <a:pt x="5322" y="7689"/>
                  </a:cubicBezTo>
                  <a:cubicBezTo>
                    <a:pt x="5429" y="8070"/>
                    <a:pt x="5715" y="8534"/>
                    <a:pt x="6382" y="8915"/>
                  </a:cubicBezTo>
                  <a:cubicBezTo>
                    <a:pt x="7454" y="9534"/>
                    <a:pt x="7965" y="10022"/>
                    <a:pt x="8037" y="10487"/>
                  </a:cubicBezTo>
                  <a:cubicBezTo>
                    <a:pt x="8085" y="10796"/>
                    <a:pt x="8346" y="10999"/>
                    <a:pt x="8644" y="10999"/>
                  </a:cubicBezTo>
                  <a:cubicBezTo>
                    <a:pt x="9049" y="10999"/>
                    <a:pt x="9323" y="10630"/>
                    <a:pt x="9251" y="10260"/>
                  </a:cubicBezTo>
                  <a:lnTo>
                    <a:pt x="8835" y="8355"/>
                  </a:lnTo>
                  <a:cubicBezTo>
                    <a:pt x="9275" y="8260"/>
                    <a:pt x="9573" y="7927"/>
                    <a:pt x="9620" y="7593"/>
                  </a:cubicBezTo>
                  <a:cubicBezTo>
                    <a:pt x="9656" y="7308"/>
                    <a:pt x="9763" y="7177"/>
                    <a:pt x="9644" y="6867"/>
                  </a:cubicBezTo>
                  <a:cubicBezTo>
                    <a:pt x="10299" y="6808"/>
                    <a:pt x="10752" y="6081"/>
                    <a:pt x="10609" y="5427"/>
                  </a:cubicBezTo>
                  <a:cubicBezTo>
                    <a:pt x="11025" y="5034"/>
                    <a:pt x="11037" y="4212"/>
                    <a:pt x="10585" y="3831"/>
                  </a:cubicBezTo>
                  <a:cubicBezTo>
                    <a:pt x="10656" y="3307"/>
                    <a:pt x="10323" y="2760"/>
                    <a:pt x="9823" y="2545"/>
                  </a:cubicBezTo>
                  <a:cubicBezTo>
                    <a:pt x="9835" y="2355"/>
                    <a:pt x="9787" y="2164"/>
                    <a:pt x="9704" y="1974"/>
                  </a:cubicBezTo>
                  <a:cubicBezTo>
                    <a:pt x="9673" y="1919"/>
                    <a:pt x="9616" y="1890"/>
                    <a:pt x="9560" y="1890"/>
                  </a:cubicBezTo>
                  <a:cubicBezTo>
                    <a:pt x="9531" y="1890"/>
                    <a:pt x="9502" y="1898"/>
                    <a:pt x="9478" y="1914"/>
                  </a:cubicBezTo>
                  <a:cubicBezTo>
                    <a:pt x="9406" y="1950"/>
                    <a:pt x="9370" y="2057"/>
                    <a:pt x="9418" y="2129"/>
                  </a:cubicBezTo>
                  <a:cubicBezTo>
                    <a:pt x="9513" y="2295"/>
                    <a:pt x="9537" y="2474"/>
                    <a:pt x="9489" y="2605"/>
                  </a:cubicBezTo>
                  <a:cubicBezTo>
                    <a:pt x="9466" y="2700"/>
                    <a:pt x="9525" y="2783"/>
                    <a:pt x="9609" y="2819"/>
                  </a:cubicBezTo>
                  <a:cubicBezTo>
                    <a:pt x="10061" y="2926"/>
                    <a:pt x="10371" y="3438"/>
                    <a:pt x="10251" y="3855"/>
                  </a:cubicBezTo>
                  <a:cubicBezTo>
                    <a:pt x="10240" y="3938"/>
                    <a:pt x="10263" y="4010"/>
                    <a:pt x="10323" y="4034"/>
                  </a:cubicBezTo>
                  <a:cubicBezTo>
                    <a:pt x="10609" y="4212"/>
                    <a:pt x="10716" y="4724"/>
                    <a:pt x="10490" y="5105"/>
                  </a:cubicBezTo>
                  <a:cubicBezTo>
                    <a:pt x="10418" y="4950"/>
                    <a:pt x="10299" y="4748"/>
                    <a:pt x="10085" y="4557"/>
                  </a:cubicBezTo>
                  <a:cubicBezTo>
                    <a:pt x="10051" y="4529"/>
                    <a:pt x="10014" y="4514"/>
                    <a:pt x="9978" y="4514"/>
                  </a:cubicBezTo>
                  <a:cubicBezTo>
                    <a:pt x="9939" y="4514"/>
                    <a:pt x="9902" y="4532"/>
                    <a:pt x="9870" y="4569"/>
                  </a:cubicBezTo>
                  <a:cubicBezTo>
                    <a:pt x="9799" y="4653"/>
                    <a:pt x="9799" y="4736"/>
                    <a:pt x="9882" y="4796"/>
                  </a:cubicBezTo>
                  <a:cubicBezTo>
                    <a:pt x="10085" y="4974"/>
                    <a:pt x="10216" y="5200"/>
                    <a:pt x="10287" y="5462"/>
                  </a:cubicBezTo>
                  <a:lnTo>
                    <a:pt x="10287" y="5498"/>
                  </a:lnTo>
                  <a:cubicBezTo>
                    <a:pt x="10463" y="6016"/>
                    <a:pt x="10035" y="6624"/>
                    <a:pt x="9592" y="6624"/>
                  </a:cubicBezTo>
                  <a:cubicBezTo>
                    <a:pt x="9526" y="6624"/>
                    <a:pt x="9459" y="6611"/>
                    <a:pt x="9394" y="6581"/>
                  </a:cubicBezTo>
                  <a:lnTo>
                    <a:pt x="9359" y="6581"/>
                  </a:lnTo>
                  <a:cubicBezTo>
                    <a:pt x="9251" y="6510"/>
                    <a:pt x="9120" y="6462"/>
                    <a:pt x="8989" y="6462"/>
                  </a:cubicBezTo>
                  <a:lnTo>
                    <a:pt x="8180" y="6462"/>
                  </a:lnTo>
                  <a:cubicBezTo>
                    <a:pt x="8096" y="6462"/>
                    <a:pt x="8013" y="6534"/>
                    <a:pt x="8013" y="6629"/>
                  </a:cubicBezTo>
                  <a:cubicBezTo>
                    <a:pt x="8013" y="6712"/>
                    <a:pt x="8096" y="6796"/>
                    <a:pt x="8180" y="6796"/>
                  </a:cubicBezTo>
                  <a:lnTo>
                    <a:pt x="8989" y="6796"/>
                  </a:lnTo>
                  <a:cubicBezTo>
                    <a:pt x="9251" y="6796"/>
                    <a:pt x="9442" y="7046"/>
                    <a:pt x="9370" y="7296"/>
                  </a:cubicBezTo>
                  <a:cubicBezTo>
                    <a:pt x="9370" y="7308"/>
                    <a:pt x="9359" y="7367"/>
                    <a:pt x="9311" y="7605"/>
                  </a:cubicBezTo>
                  <a:cubicBezTo>
                    <a:pt x="9228" y="7927"/>
                    <a:pt x="8942" y="8141"/>
                    <a:pt x="8632" y="8141"/>
                  </a:cubicBezTo>
                  <a:lnTo>
                    <a:pt x="7596" y="8141"/>
                  </a:lnTo>
                  <a:cubicBezTo>
                    <a:pt x="7275" y="8141"/>
                    <a:pt x="6989" y="7927"/>
                    <a:pt x="6918" y="7605"/>
                  </a:cubicBezTo>
                  <a:cubicBezTo>
                    <a:pt x="6870" y="7355"/>
                    <a:pt x="6858" y="7296"/>
                    <a:pt x="6858" y="7296"/>
                  </a:cubicBezTo>
                  <a:cubicBezTo>
                    <a:pt x="6799" y="7046"/>
                    <a:pt x="6977" y="6796"/>
                    <a:pt x="7239" y="6796"/>
                  </a:cubicBezTo>
                  <a:lnTo>
                    <a:pt x="7501" y="6796"/>
                  </a:lnTo>
                  <a:cubicBezTo>
                    <a:pt x="7584" y="6796"/>
                    <a:pt x="7656" y="6712"/>
                    <a:pt x="7656" y="6629"/>
                  </a:cubicBezTo>
                  <a:cubicBezTo>
                    <a:pt x="7656" y="6534"/>
                    <a:pt x="7584" y="6462"/>
                    <a:pt x="7501" y="6462"/>
                  </a:cubicBezTo>
                  <a:lnTo>
                    <a:pt x="7239" y="6462"/>
                  </a:lnTo>
                  <a:cubicBezTo>
                    <a:pt x="6763" y="6462"/>
                    <a:pt x="6430" y="6915"/>
                    <a:pt x="6549" y="7355"/>
                  </a:cubicBezTo>
                  <a:cubicBezTo>
                    <a:pt x="6584" y="7593"/>
                    <a:pt x="6608" y="7665"/>
                    <a:pt x="6608" y="7665"/>
                  </a:cubicBezTo>
                  <a:cubicBezTo>
                    <a:pt x="6727" y="8129"/>
                    <a:pt x="7144" y="8439"/>
                    <a:pt x="7596" y="8439"/>
                  </a:cubicBezTo>
                  <a:lnTo>
                    <a:pt x="8525" y="8439"/>
                  </a:lnTo>
                  <a:lnTo>
                    <a:pt x="8942" y="10380"/>
                  </a:lnTo>
                  <a:cubicBezTo>
                    <a:pt x="8954" y="10463"/>
                    <a:pt x="8942" y="10558"/>
                    <a:pt x="8882" y="10630"/>
                  </a:cubicBezTo>
                  <a:cubicBezTo>
                    <a:pt x="8818" y="10703"/>
                    <a:pt x="8733" y="10737"/>
                    <a:pt x="8650" y="10737"/>
                  </a:cubicBezTo>
                  <a:cubicBezTo>
                    <a:pt x="8517" y="10737"/>
                    <a:pt x="8388" y="10648"/>
                    <a:pt x="8358" y="10487"/>
                  </a:cubicBezTo>
                  <a:cubicBezTo>
                    <a:pt x="8275" y="9903"/>
                    <a:pt x="7739" y="9368"/>
                    <a:pt x="6561" y="8677"/>
                  </a:cubicBezTo>
                  <a:cubicBezTo>
                    <a:pt x="5751" y="8225"/>
                    <a:pt x="5513" y="7570"/>
                    <a:pt x="5620" y="6998"/>
                  </a:cubicBezTo>
                  <a:lnTo>
                    <a:pt x="5620" y="6998"/>
                  </a:lnTo>
                  <a:cubicBezTo>
                    <a:pt x="5918" y="7129"/>
                    <a:pt x="5870" y="7272"/>
                    <a:pt x="6025" y="7272"/>
                  </a:cubicBezTo>
                  <a:cubicBezTo>
                    <a:pt x="6156" y="7272"/>
                    <a:pt x="6227" y="7117"/>
                    <a:pt x="6156" y="7010"/>
                  </a:cubicBezTo>
                  <a:cubicBezTo>
                    <a:pt x="6025" y="6820"/>
                    <a:pt x="5834" y="6712"/>
                    <a:pt x="5620" y="6653"/>
                  </a:cubicBezTo>
                  <a:lnTo>
                    <a:pt x="5584" y="6617"/>
                  </a:lnTo>
                  <a:cubicBezTo>
                    <a:pt x="5560" y="6605"/>
                    <a:pt x="5537" y="6599"/>
                    <a:pt x="5516" y="6599"/>
                  </a:cubicBezTo>
                  <a:cubicBezTo>
                    <a:pt x="5495" y="6599"/>
                    <a:pt x="5477" y="6605"/>
                    <a:pt x="5465" y="6617"/>
                  </a:cubicBezTo>
                  <a:cubicBezTo>
                    <a:pt x="5422" y="6610"/>
                    <a:pt x="5377" y="6607"/>
                    <a:pt x="5333" y="6607"/>
                  </a:cubicBezTo>
                  <a:cubicBezTo>
                    <a:pt x="5145" y="6607"/>
                    <a:pt x="4950" y="6666"/>
                    <a:pt x="4787" y="6772"/>
                  </a:cubicBezTo>
                  <a:cubicBezTo>
                    <a:pt x="4715" y="6831"/>
                    <a:pt x="4703" y="6927"/>
                    <a:pt x="4751" y="6998"/>
                  </a:cubicBezTo>
                  <a:cubicBezTo>
                    <a:pt x="4789" y="7044"/>
                    <a:pt x="4838" y="7071"/>
                    <a:pt x="4886" y="7071"/>
                  </a:cubicBezTo>
                  <a:cubicBezTo>
                    <a:pt x="4913" y="7071"/>
                    <a:pt x="4940" y="7063"/>
                    <a:pt x="4965" y="7046"/>
                  </a:cubicBezTo>
                  <a:cubicBezTo>
                    <a:pt x="5072" y="6974"/>
                    <a:pt x="5191" y="6939"/>
                    <a:pt x="5310" y="6939"/>
                  </a:cubicBezTo>
                  <a:cubicBezTo>
                    <a:pt x="5298" y="7058"/>
                    <a:pt x="5287" y="7224"/>
                    <a:pt x="5298" y="7403"/>
                  </a:cubicBezTo>
                  <a:cubicBezTo>
                    <a:pt x="5049" y="7450"/>
                    <a:pt x="4820" y="7475"/>
                    <a:pt x="4609" y="7475"/>
                  </a:cubicBezTo>
                  <a:cubicBezTo>
                    <a:pt x="3761" y="7475"/>
                    <a:pt x="3208" y="7082"/>
                    <a:pt x="2846" y="6224"/>
                  </a:cubicBezTo>
                  <a:cubicBezTo>
                    <a:pt x="2798" y="6058"/>
                    <a:pt x="2762" y="5796"/>
                    <a:pt x="2798" y="5688"/>
                  </a:cubicBezTo>
                  <a:cubicBezTo>
                    <a:pt x="2822" y="5605"/>
                    <a:pt x="2786" y="5510"/>
                    <a:pt x="2691" y="5486"/>
                  </a:cubicBezTo>
                  <a:cubicBezTo>
                    <a:pt x="2672" y="5478"/>
                    <a:pt x="2652" y="5474"/>
                    <a:pt x="2633" y="5474"/>
                  </a:cubicBezTo>
                  <a:cubicBezTo>
                    <a:pt x="2568" y="5474"/>
                    <a:pt x="2507" y="5517"/>
                    <a:pt x="2489" y="5581"/>
                  </a:cubicBezTo>
                  <a:cubicBezTo>
                    <a:pt x="2429" y="5748"/>
                    <a:pt x="2453" y="5974"/>
                    <a:pt x="2489" y="6141"/>
                  </a:cubicBezTo>
                  <a:cubicBezTo>
                    <a:pt x="2469" y="6142"/>
                    <a:pt x="2450" y="6143"/>
                    <a:pt x="2431" y="6143"/>
                  </a:cubicBezTo>
                  <a:cubicBezTo>
                    <a:pt x="2141" y="6143"/>
                    <a:pt x="1950" y="5980"/>
                    <a:pt x="1905" y="5879"/>
                  </a:cubicBezTo>
                  <a:cubicBezTo>
                    <a:pt x="1893" y="5843"/>
                    <a:pt x="1858" y="5808"/>
                    <a:pt x="1810" y="5796"/>
                  </a:cubicBezTo>
                  <a:cubicBezTo>
                    <a:pt x="1789" y="5787"/>
                    <a:pt x="1771" y="5783"/>
                    <a:pt x="1753" y="5783"/>
                  </a:cubicBezTo>
                  <a:cubicBezTo>
                    <a:pt x="1701" y="5783"/>
                    <a:pt x="1658" y="5816"/>
                    <a:pt x="1596" y="5843"/>
                  </a:cubicBezTo>
                  <a:cubicBezTo>
                    <a:pt x="1552" y="5855"/>
                    <a:pt x="1509" y="5861"/>
                    <a:pt x="1466" y="5861"/>
                  </a:cubicBezTo>
                  <a:cubicBezTo>
                    <a:pt x="1050" y="5861"/>
                    <a:pt x="679" y="5315"/>
                    <a:pt x="798" y="4807"/>
                  </a:cubicBezTo>
                  <a:cubicBezTo>
                    <a:pt x="846" y="4653"/>
                    <a:pt x="643" y="4653"/>
                    <a:pt x="536" y="4260"/>
                  </a:cubicBezTo>
                  <a:cubicBezTo>
                    <a:pt x="417" y="3855"/>
                    <a:pt x="584" y="3462"/>
                    <a:pt x="893" y="3367"/>
                  </a:cubicBezTo>
                  <a:cubicBezTo>
                    <a:pt x="977" y="3343"/>
                    <a:pt x="1036" y="3248"/>
                    <a:pt x="1000" y="3164"/>
                  </a:cubicBezTo>
                  <a:cubicBezTo>
                    <a:pt x="798" y="2664"/>
                    <a:pt x="1131" y="2045"/>
                    <a:pt x="1596" y="2009"/>
                  </a:cubicBezTo>
                  <a:cubicBezTo>
                    <a:pt x="1667" y="2009"/>
                    <a:pt x="1739" y="1950"/>
                    <a:pt x="1739" y="1867"/>
                  </a:cubicBezTo>
                  <a:cubicBezTo>
                    <a:pt x="1781" y="1436"/>
                    <a:pt x="2175" y="1060"/>
                    <a:pt x="2570" y="1060"/>
                  </a:cubicBezTo>
                  <a:cubicBezTo>
                    <a:pt x="2623" y="1060"/>
                    <a:pt x="2675" y="1067"/>
                    <a:pt x="2727" y="1081"/>
                  </a:cubicBezTo>
                  <a:cubicBezTo>
                    <a:pt x="2736" y="1082"/>
                    <a:pt x="2745" y="1083"/>
                    <a:pt x="2754" y="1083"/>
                  </a:cubicBezTo>
                  <a:cubicBezTo>
                    <a:pt x="2816" y="1083"/>
                    <a:pt x="2874" y="1049"/>
                    <a:pt x="2905" y="997"/>
                  </a:cubicBezTo>
                  <a:cubicBezTo>
                    <a:pt x="3065" y="744"/>
                    <a:pt x="3387" y="579"/>
                    <a:pt x="3692" y="579"/>
                  </a:cubicBezTo>
                  <a:cubicBezTo>
                    <a:pt x="3773" y="579"/>
                    <a:pt x="3854" y="591"/>
                    <a:pt x="3929" y="616"/>
                  </a:cubicBezTo>
                  <a:cubicBezTo>
                    <a:pt x="3870" y="700"/>
                    <a:pt x="3810" y="819"/>
                    <a:pt x="3810" y="962"/>
                  </a:cubicBezTo>
                  <a:cubicBezTo>
                    <a:pt x="3774" y="962"/>
                    <a:pt x="3739" y="974"/>
                    <a:pt x="3703" y="974"/>
                  </a:cubicBezTo>
                  <a:cubicBezTo>
                    <a:pt x="3465" y="1045"/>
                    <a:pt x="3298" y="1212"/>
                    <a:pt x="3298" y="1212"/>
                  </a:cubicBezTo>
                  <a:cubicBezTo>
                    <a:pt x="3239" y="1271"/>
                    <a:pt x="3239" y="1378"/>
                    <a:pt x="3298" y="1438"/>
                  </a:cubicBezTo>
                  <a:cubicBezTo>
                    <a:pt x="3328" y="1468"/>
                    <a:pt x="3370" y="1483"/>
                    <a:pt x="3411" y="1483"/>
                  </a:cubicBezTo>
                  <a:cubicBezTo>
                    <a:pt x="3453" y="1483"/>
                    <a:pt x="3495" y="1468"/>
                    <a:pt x="3524" y="1438"/>
                  </a:cubicBezTo>
                  <a:cubicBezTo>
                    <a:pt x="3532" y="1422"/>
                    <a:pt x="3715" y="1247"/>
                    <a:pt x="3964" y="1247"/>
                  </a:cubicBezTo>
                  <a:cubicBezTo>
                    <a:pt x="4094" y="1247"/>
                    <a:pt x="4243" y="1295"/>
                    <a:pt x="4394" y="1438"/>
                  </a:cubicBezTo>
                  <a:cubicBezTo>
                    <a:pt x="4417" y="1462"/>
                    <a:pt x="4465" y="1474"/>
                    <a:pt x="4513" y="1474"/>
                  </a:cubicBezTo>
                  <a:cubicBezTo>
                    <a:pt x="4656" y="1474"/>
                    <a:pt x="4715" y="1295"/>
                    <a:pt x="4632" y="1200"/>
                  </a:cubicBezTo>
                  <a:cubicBezTo>
                    <a:pt x="4465" y="1033"/>
                    <a:pt x="4286" y="962"/>
                    <a:pt x="4132" y="926"/>
                  </a:cubicBezTo>
                  <a:cubicBezTo>
                    <a:pt x="4155" y="819"/>
                    <a:pt x="4251" y="688"/>
                    <a:pt x="4298" y="664"/>
                  </a:cubicBezTo>
                  <a:lnTo>
                    <a:pt x="4298" y="640"/>
                  </a:lnTo>
                  <a:cubicBezTo>
                    <a:pt x="4502" y="424"/>
                    <a:pt x="4770" y="329"/>
                    <a:pt x="5016" y="329"/>
                  </a:cubicBezTo>
                  <a:cubicBezTo>
                    <a:pt x="5257" y="329"/>
                    <a:pt x="5478" y="421"/>
                    <a:pt x="5596" y="581"/>
                  </a:cubicBezTo>
                  <a:cubicBezTo>
                    <a:pt x="5620" y="628"/>
                    <a:pt x="5668" y="640"/>
                    <a:pt x="5715" y="664"/>
                  </a:cubicBezTo>
                  <a:cubicBezTo>
                    <a:pt x="5763" y="664"/>
                    <a:pt x="5799" y="640"/>
                    <a:pt x="5834" y="616"/>
                  </a:cubicBezTo>
                  <a:cubicBezTo>
                    <a:pt x="5984" y="476"/>
                    <a:pt x="6190" y="411"/>
                    <a:pt x="6397" y="411"/>
                  </a:cubicBezTo>
                  <a:cubicBezTo>
                    <a:pt x="6700" y="411"/>
                    <a:pt x="7005" y="552"/>
                    <a:pt x="7132" y="807"/>
                  </a:cubicBezTo>
                  <a:cubicBezTo>
                    <a:pt x="7153" y="869"/>
                    <a:pt x="7210" y="904"/>
                    <a:pt x="7287" y="904"/>
                  </a:cubicBezTo>
                  <a:cubicBezTo>
                    <a:pt x="7299" y="904"/>
                    <a:pt x="7310" y="904"/>
                    <a:pt x="7323" y="902"/>
                  </a:cubicBezTo>
                  <a:cubicBezTo>
                    <a:pt x="7391" y="883"/>
                    <a:pt x="7462" y="874"/>
                    <a:pt x="7533" y="874"/>
                  </a:cubicBezTo>
                  <a:cubicBezTo>
                    <a:pt x="7908" y="874"/>
                    <a:pt x="8292" y="1123"/>
                    <a:pt x="8382" y="1474"/>
                  </a:cubicBezTo>
                  <a:cubicBezTo>
                    <a:pt x="8392" y="1544"/>
                    <a:pt x="8445" y="1598"/>
                    <a:pt x="8519" y="1598"/>
                  </a:cubicBezTo>
                  <a:cubicBezTo>
                    <a:pt x="8533" y="1598"/>
                    <a:pt x="8546" y="1596"/>
                    <a:pt x="8561" y="1593"/>
                  </a:cubicBezTo>
                  <a:cubicBezTo>
                    <a:pt x="8578" y="1591"/>
                    <a:pt x="8595" y="1590"/>
                    <a:pt x="8612" y="1590"/>
                  </a:cubicBezTo>
                  <a:cubicBezTo>
                    <a:pt x="8726" y="1590"/>
                    <a:pt x="8843" y="1624"/>
                    <a:pt x="8978" y="1676"/>
                  </a:cubicBezTo>
                  <a:cubicBezTo>
                    <a:pt x="8994" y="1682"/>
                    <a:pt x="9013" y="1685"/>
                    <a:pt x="9033" y="1685"/>
                  </a:cubicBezTo>
                  <a:cubicBezTo>
                    <a:pt x="9095" y="1685"/>
                    <a:pt x="9162" y="1654"/>
                    <a:pt x="9180" y="1581"/>
                  </a:cubicBezTo>
                  <a:cubicBezTo>
                    <a:pt x="9216" y="1497"/>
                    <a:pt x="9180" y="1402"/>
                    <a:pt x="9097" y="1378"/>
                  </a:cubicBezTo>
                  <a:cubicBezTo>
                    <a:pt x="8942" y="1319"/>
                    <a:pt x="8799" y="1271"/>
                    <a:pt x="8644" y="1271"/>
                  </a:cubicBezTo>
                  <a:cubicBezTo>
                    <a:pt x="8472" y="841"/>
                    <a:pt x="7989" y="547"/>
                    <a:pt x="7502" y="547"/>
                  </a:cubicBezTo>
                  <a:cubicBezTo>
                    <a:pt x="7450" y="547"/>
                    <a:pt x="7398" y="550"/>
                    <a:pt x="7346" y="557"/>
                  </a:cubicBezTo>
                  <a:cubicBezTo>
                    <a:pt x="7145" y="251"/>
                    <a:pt x="6767" y="81"/>
                    <a:pt x="6386" y="81"/>
                  </a:cubicBezTo>
                  <a:cubicBezTo>
                    <a:pt x="6159" y="81"/>
                    <a:pt x="5931" y="142"/>
                    <a:pt x="5739" y="271"/>
                  </a:cubicBezTo>
                  <a:cubicBezTo>
                    <a:pt x="5542" y="91"/>
                    <a:pt x="5272" y="1"/>
                    <a:pt x="499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2">
                                  <p:stCondLst>
                                    <p:cond delay="0"/>
                                  </p:stCondLst>
                                  <p:childTnLst>
                                    <p:set>
                                      <p:cBhvr>
                                        <p:cTn dur="1" fill="hold">
                                          <p:stCondLst>
                                            <p:cond delay="0"/>
                                          </p:stCondLst>
                                        </p:cTn>
                                        <p:tgtEl>
                                          <p:spTgt spid="54"/>
                                        </p:tgtEl>
                                        <p:attrNameLst>
                                          <p:attrName>style.visibility</p:attrName>
                                        </p:attrNameLst>
                                      </p:cBhvr>
                                      <p:to>
                                        <p:strVal val="visible"/>
                                      </p:to>
                                    </p:set>
                                    <p:anim calcmode="lin" valueType="num">
                                      <p:cBhvr additive="base">
                                        <p:cTn dur="1000"/>
                                        <p:tgtEl>
                                          <p:spTgt spid="5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55"/>
                                        </p:tgtEl>
                                        <p:attrNameLst>
                                          <p:attrName>style.visibility</p:attrName>
                                        </p:attrNameLst>
                                      </p:cBhvr>
                                      <p:to>
                                        <p:strVal val="visible"/>
                                      </p:to>
                                    </p:set>
                                    <p:anim calcmode="lin" valueType="num">
                                      <p:cBhvr additive="base">
                                        <p:cTn dur="1000"/>
                                        <p:tgtEl>
                                          <p:spTgt spid="55"/>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0"/>
                                  </p:stCondLst>
                                  <p:childTnLst>
                                    <p:set>
                                      <p:cBhvr>
                                        <p:cTn dur="1" fill="hold">
                                          <p:stCondLst>
                                            <p:cond delay="0"/>
                                          </p:stCondLst>
                                        </p:cTn>
                                        <p:tgtEl>
                                          <p:spTgt spid="63"/>
                                        </p:tgtEl>
                                        <p:attrNameLst>
                                          <p:attrName>style.visibility</p:attrName>
                                        </p:attrNameLst>
                                      </p:cBhvr>
                                      <p:to>
                                        <p:strVal val="visible"/>
                                      </p:to>
                                    </p:set>
                                    <p:anim calcmode="lin" valueType="num">
                                      <p:cBhvr additive="base">
                                        <p:cTn dur="1000"/>
                                        <p:tgtEl>
                                          <p:spTgt spid="6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2"/>
          <p:cNvSpPr/>
          <p:nvPr/>
        </p:nvSpPr>
        <p:spPr>
          <a:xfrm>
            <a:off x="2859681" y="915512"/>
            <a:ext cx="3424638" cy="3312465"/>
          </a:xfrm>
          <a:custGeom>
            <a:rect b="b" l="l" r="r" t="t"/>
            <a:pathLst>
              <a:path extrusionOk="0" h="11033" w="11407">
                <a:moveTo>
                  <a:pt x="1698" y="1130"/>
                </a:moveTo>
                <a:cubicBezTo>
                  <a:pt x="1739" y="1130"/>
                  <a:pt x="1780" y="1133"/>
                  <a:pt x="1822" y="1137"/>
                </a:cubicBezTo>
                <a:lnTo>
                  <a:pt x="1143" y="3626"/>
                </a:lnTo>
                <a:cubicBezTo>
                  <a:pt x="643" y="3423"/>
                  <a:pt x="357" y="2852"/>
                  <a:pt x="512" y="2316"/>
                </a:cubicBezTo>
                <a:lnTo>
                  <a:pt x="607" y="1959"/>
                </a:lnTo>
                <a:cubicBezTo>
                  <a:pt x="750" y="1453"/>
                  <a:pt x="1207" y="1130"/>
                  <a:pt x="1698" y="1130"/>
                </a:cubicBezTo>
                <a:close/>
                <a:moveTo>
                  <a:pt x="2641" y="304"/>
                </a:moveTo>
                <a:cubicBezTo>
                  <a:pt x="2755" y="304"/>
                  <a:pt x="2867" y="357"/>
                  <a:pt x="2929" y="471"/>
                </a:cubicBezTo>
                <a:cubicBezTo>
                  <a:pt x="2977" y="542"/>
                  <a:pt x="2989" y="649"/>
                  <a:pt x="2965" y="732"/>
                </a:cubicBezTo>
                <a:lnTo>
                  <a:pt x="1941" y="4566"/>
                </a:lnTo>
                <a:cubicBezTo>
                  <a:pt x="1905" y="4650"/>
                  <a:pt x="1846" y="4733"/>
                  <a:pt x="1774" y="4769"/>
                </a:cubicBezTo>
                <a:cubicBezTo>
                  <a:pt x="1719" y="4806"/>
                  <a:pt x="1659" y="4822"/>
                  <a:pt x="1601" y="4822"/>
                </a:cubicBezTo>
                <a:cubicBezTo>
                  <a:pt x="1396" y="4822"/>
                  <a:pt x="1207" y="4619"/>
                  <a:pt x="1262" y="4388"/>
                </a:cubicBezTo>
                <a:cubicBezTo>
                  <a:pt x="1310" y="4209"/>
                  <a:pt x="2215" y="828"/>
                  <a:pt x="2298" y="566"/>
                </a:cubicBezTo>
                <a:cubicBezTo>
                  <a:pt x="2339" y="397"/>
                  <a:pt x="2491" y="304"/>
                  <a:pt x="2641" y="304"/>
                </a:cubicBezTo>
                <a:close/>
                <a:moveTo>
                  <a:pt x="8751" y="3792"/>
                </a:moveTo>
                <a:lnTo>
                  <a:pt x="10168" y="4173"/>
                </a:lnTo>
                <a:lnTo>
                  <a:pt x="9894" y="5185"/>
                </a:lnTo>
                <a:lnTo>
                  <a:pt x="8489" y="4804"/>
                </a:lnTo>
                <a:cubicBezTo>
                  <a:pt x="8525" y="4614"/>
                  <a:pt x="8704" y="3983"/>
                  <a:pt x="8751" y="3792"/>
                </a:cubicBezTo>
                <a:close/>
                <a:moveTo>
                  <a:pt x="10789" y="3812"/>
                </a:moveTo>
                <a:cubicBezTo>
                  <a:pt x="10804" y="3812"/>
                  <a:pt x="10819" y="3813"/>
                  <a:pt x="10835" y="3816"/>
                </a:cubicBezTo>
                <a:cubicBezTo>
                  <a:pt x="10954" y="3852"/>
                  <a:pt x="11025" y="3971"/>
                  <a:pt x="11001" y="4090"/>
                </a:cubicBezTo>
                <a:lnTo>
                  <a:pt x="10573" y="5662"/>
                </a:lnTo>
                <a:cubicBezTo>
                  <a:pt x="10542" y="5765"/>
                  <a:pt x="10447" y="5833"/>
                  <a:pt x="10345" y="5833"/>
                </a:cubicBezTo>
                <a:cubicBezTo>
                  <a:pt x="10330" y="5833"/>
                  <a:pt x="10314" y="5831"/>
                  <a:pt x="10299" y="5828"/>
                </a:cubicBezTo>
                <a:cubicBezTo>
                  <a:pt x="10180" y="5805"/>
                  <a:pt x="10120" y="5626"/>
                  <a:pt x="10132" y="5566"/>
                </a:cubicBezTo>
                <a:cubicBezTo>
                  <a:pt x="10179" y="5391"/>
                  <a:pt x="10560" y="3982"/>
                  <a:pt x="10573" y="3982"/>
                </a:cubicBezTo>
                <a:cubicBezTo>
                  <a:pt x="10573" y="3982"/>
                  <a:pt x="10573" y="3982"/>
                  <a:pt x="10573" y="3983"/>
                </a:cubicBezTo>
                <a:cubicBezTo>
                  <a:pt x="10594" y="3879"/>
                  <a:pt x="10687" y="3812"/>
                  <a:pt x="10789" y="3812"/>
                </a:cubicBezTo>
                <a:close/>
                <a:moveTo>
                  <a:pt x="4679" y="4983"/>
                </a:moveTo>
                <a:lnTo>
                  <a:pt x="6799" y="5447"/>
                </a:lnTo>
                <a:lnTo>
                  <a:pt x="6799" y="5924"/>
                </a:lnTo>
                <a:cubicBezTo>
                  <a:pt x="6799" y="6245"/>
                  <a:pt x="6537" y="6531"/>
                  <a:pt x="6191" y="6531"/>
                </a:cubicBezTo>
                <a:lnTo>
                  <a:pt x="5286" y="6531"/>
                </a:lnTo>
                <a:cubicBezTo>
                  <a:pt x="4953" y="6531"/>
                  <a:pt x="4667" y="6257"/>
                  <a:pt x="4667" y="5924"/>
                </a:cubicBezTo>
                <a:lnTo>
                  <a:pt x="4667" y="4983"/>
                </a:lnTo>
                <a:close/>
                <a:moveTo>
                  <a:pt x="2644" y="0"/>
                </a:moveTo>
                <a:cubicBezTo>
                  <a:pt x="2359" y="0"/>
                  <a:pt x="2075" y="175"/>
                  <a:pt x="1988" y="494"/>
                </a:cubicBezTo>
                <a:lnTo>
                  <a:pt x="1905" y="840"/>
                </a:lnTo>
                <a:cubicBezTo>
                  <a:pt x="1835" y="829"/>
                  <a:pt x="1764" y="824"/>
                  <a:pt x="1694" y="824"/>
                </a:cubicBezTo>
                <a:cubicBezTo>
                  <a:pt x="1065" y="824"/>
                  <a:pt x="469" y="1246"/>
                  <a:pt x="298" y="1899"/>
                </a:cubicBezTo>
                <a:lnTo>
                  <a:pt x="191" y="2256"/>
                </a:lnTo>
                <a:cubicBezTo>
                  <a:pt x="0" y="2947"/>
                  <a:pt x="369" y="3685"/>
                  <a:pt x="1048" y="3959"/>
                </a:cubicBezTo>
                <a:lnTo>
                  <a:pt x="953" y="4292"/>
                </a:lnTo>
                <a:cubicBezTo>
                  <a:pt x="822" y="4751"/>
                  <a:pt x="1191" y="5150"/>
                  <a:pt x="1609" y="5150"/>
                </a:cubicBezTo>
                <a:cubicBezTo>
                  <a:pt x="1723" y="5150"/>
                  <a:pt x="1840" y="5121"/>
                  <a:pt x="1953" y="5054"/>
                </a:cubicBezTo>
                <a:cubicBezTo>
                  <a:pt x="2274" y="4876"/>
                  <a:pt x="2274" y="4554"/>
                  <a:pt x="2322" y="4459"/>
                </a:cubicBezTo>
                <a:lnTo>
                  <a:pt x="4358" y="4912"/>
                </a:lnTo>
                <a:lnTo>
                  <a:pt x="4358" y="5924"/>
                </a:lnTo>
                <a:cubicBezTo>
                  <a:pt x="4358" y="6436"/>
                  <a:pt x="4775" y="6852"/>
                  <a:pt x="5298" y="6852"/>
                </a:cubicBezTo>
                <a:lnTo>
                  <a:pt x="5584" y="6852"/>
                </a:lnTo>
                <a:lnTo>
                  <a:pt x="5584" y="7638"/>
                </a:lnTo>
                <a:lnTo>
                  <a:pt x="4001" y="7638"/>
                </a:lnTo>
                <a:cubicBezTo>
                  <a:pt x="3703" y="7638"/>
                  <a:pt x="3453" y="7900"/>
                  <a:pt x="3453" y="8198"/>
                </a:cubicBezTo>
                <a:cubicBezTo>
                  <a:pt x="3453" y="8495"/>
                  <a:pt x="3703" y="8745"/>
                  <a:pt x="4001" y="8745"/>
                </a:cubicBezTo>
                <a:lnTo>
                  <a:pt x="4298" y="8745"/>
                </a:lnTo>
                <a:lnTo>
                  <a:pt x="2679" y="10758"/>
                </a:lnTo>
                <a:cubicBezTo>
                  <a:pt x="2584" y="10865"/>
                  <a:pt x="2667" y="11019"/>
                  <a:pt x="2810" y="11019"/>
                </a:cubicBezTo>
                <a:cubicBezTo>
                  <a:pt x="2858" y="11019"/>
                  <a:pt x="2905" y="11008"/>
                  <a:pt x="2941" y="10960"/>
                </a:cubicBezTo>
                <a:lnTo>
                  <a:pt x="4727" y="8745"/>
                </a:lnTo>
                <a:lnTo>
                  <a:pt x="5596" y="8745"/>
                </a:lnTo>
                <a:lnTo>
                  <a:pt x="5596" y="10865"/>
                </a:lnTo>
                <a:cubicBezTo>
                  <a:pt x="5596" y="10948"/>
                  <a:pt x="5667" y="11019"/>
                  <a:pt x="5763" y="11019"/>
                </a:cubicBezTo>
                <a:cubicBezTo>
                  <a:pt x="5846" y="11019"/>
                  <a:pt x="5918" y="10948"/>
                  <a:pt x="5918" y="10865"/>
                </a:cubicBezTo>
                <a:lnTo>
                  <a:pt x="5918" y="8745"/>
                </a:lnTo>
                <a:lnTo>
                  <a:pt x="6787" y="8745"/>
                </a:lnTo>
                <a:lnTo>
                  <a:pt x="8573" y="10960"/>
                </a:lnTo>
                <a:cubicBezTo>
                  <a:pt x="8607" y="11009"/>
                  <a:pt x="8658" y="11033"/>
                  <a:pt x="8706" y="11033"/>
                </a:cubicBezTo>
                <a:cubicBezTo>
                  <a:pt x="8741" y="11033"/>
                  <a:pt x="8774" y="11020"/>
                  <a:pt x="8799" y="10996"/>
                </a:cubicBezTo>
                <a:cubicBezTo>
                  <a:pt x="8870" y="10936"/>
                  <a:pt x="8870" y="10829"/>
                  <a:pt x="8823" y="10769"/>
                </a:cubicBezTo>
                <a:lnTo>
                  <a:pt x="7203" y="8757"/>
                </a:lnTo>
                <a:lnTo>
                  <a:pt x="7501" y="8757"/>
                </a:lnTo>
                <a:cubicBezTo>
                  <a:pt x="7799" y="8757"/>
                  <a:pt x="8049" y="8507"/>
                  <a:pt x="8049" y="8210"/>
                </a:cubicBezTo>
                <a:cubicBezTo>
                  <a:pt x="8049" y="7912"/>
                  <a:pt x="7799" y="7662"/>
                  <a:pt x="7501" y="7662"/>
                </a:cubicBezTo>
                <a:lnTo>
                  <a:pt x="7108" y="7662"/>
                </a:lnTo>
                <a:cubicBezTo>
                  <a:pt x="7025" y="7662"/>
                  <a:pt x="6953" y="7733"/>
                  <a:pt x="6953" y="7817"/>
                </a:cubicBezTo>
                <a:cubicBezTo>
                  <a:pt x="6953" y="7912"/>
                  <a:pt x="7025" y="7983"/>
                  <a:pt x="7108" y="7983"/>
                </a:cubicBezTo>
                <a:lnTo>
                  <a:pt x="7501" y="7983"/>
                </a:lnTo>
                <a:cubicBezTo>
                  <a:pt x="7620" y="7983"/>
                  <a:pt x="7727" y="8091"/>
                  <a:pt x="7727" y="8210"/>
                </a:cubicBezTo>
                <a:cubicBezTo>
                  <a:pt x="7727" y="8329"/>
                  <a:pt x="7620" y="8436"/>
                  <a:pt x="7501" y="8436"/>
                </a:cubicBezTo>
                <a:lnTo>
                  <a:pt x="4024" y="8436"/>
                </a:lnTo>
                <a:cubicBezTo>
                  <a:pt x="3905" y="8436"/>
                  <a:pt x="3798" y="8329"/>
                  <a:pt x="3798" y="8210"/>
                </a:cubicBezTo>
                <a:cubicBezTo>
                  <a:pt x="3798" y="8091"/>
                  <a:pt x="3905" y="7983"/>
                  <a:pt x="4024" y="7983"/>
                </a:cubicBezTo>
                <a:lnTo>
                  <a:pt x="6489" y="7983"/>
                </a:lnTo>
                <a:cubicBezTo>
                  <a:pt x="6584" y="7983"/>
                  <a:pt x="6656" y="7912"/>
                  <a:pt x="6656" y="7817"/>
                </a:cubicBezTo>
                <a:cubicBezTo>
                  <a:pt x="6656" y="7733"/>
                  <a:pt x="6584" y="7662"/>
                  <a:pt x="6489" y="7662"/>
                </a:cubicBezTo>
                <a:lnTo>
                  <a:pt x="5929" y="7662"/>
                </a:lnTo>
                <a:lnTo>
                  <a:pt x="5929" y="6876"/>
                </a:lnTo>
                <a:lnTo>
                  <a:pt x="6203" y="6876"/>
                </a:lnTo>
                <a:cubicBezTo>
                  <a:pt x="6727" y="6876"/>
                  <a:pt x="7144" y="6459"/>
                  <a:pt x="7144" y="5935"/>
                </a:cubicBezTo>
                <a:lnTo>
                  <a:pt x="7144" y="5531"/>
                </a:lnTo>
                <a:lnTo>
                  <a:pt x="7668" y="5650"/>
                </a:lnTo>
                <a:cubicBezTo>
                  <a:pt x="7713" y="5660"/>
                  <a:pt x="7758" y="5665"/>
                  <a:pt x="7803" y="5665"/>
                </a:cubicBezTo>
                <a:cubicBezTo>
                  <a:pt x="8075" y="5665"/>
                  <a:pt x="8322" y="5484"/>
                  <a:pt x="8394" y="5197"/>
                </a:cubicBezTo>
                <a:lnTo>
                  <a:pt x="8406" y="5126"/>
                </a:lnTo>
                <a:lnTo>
                  <a:pt x="9823" y="5519"/>
                </a:lnTo>
                <a:cubicBezTo>
                  <a:pt x="9763" y="5793"/>
                  <a:pt x="9930" y="6078"/>
                  <a:pt x="10228" y="6150"/>
                </a:cubicBezTo>
                <a:cubicBezTo>
                  <a:pt x="10279" y="6164"/>
                  <a:pt x="10331" y="6171"/>
                  <a:pt x="10382" y="6171"/>
                </a:cubicBezTo>
                <a:cubicBezTo>
                  <a:pt x="10622" y="6171"/>
                  <a:pt x="10835" y="6015"/>
                  <a:pt x="10894" y="5769"/>
                </a:cubicBezTo>
                <a:lnTo>
                  <a:pt x="11323" y="4185"/>
                </a:lnTo>
                <a:cubicBezTo>
                  <a:pt x="11406" y="3888"/>
                  <a:pt x="11240" y="3590"/>
                  <a:pt x="10942" y="3519"/>
                </a:cubicBezTo>
                <a:cubicBezTo>
                  <a:pt x="10897" y="3507"/>
                  <a:pt x="10852" y="3502"/>
                  <a:pt x="10807" y="3502"/>
                </a:cubicBezTo>
                <a:cubicBezTo>
                  <a:pt x="10568" y="3502"/>
                  <a:pt x="10345" y="3655"/>
                  <a:pt x="10275" y="3876"/>
                </a:cubicBezTo>
                <a:lnTo>
                  <a:pt x="8858" y="3495"/>
                </a:lnTo>
                <a:lnTo>
                  <a:pt x="8870" y="3411"/>
                </a:lnTo>
                <a:cubicBezTo>
                  <a:pt x="8966" y="3090"/>
                  <a:pt x="8775" y="2757"/>
                  <a:pt x="8454" y="2673"/>
                </a:cubicBezTo>
                <a:lnTo>
                  <a:pt x="5679" y="1792"/>
                </a:lnTo>
                <a:cubicBezTo>
                  <a:pt x="5663" y="1787"/>
                  <a:pt x="5646" y="1785"/>
                  <a:pt x="5629" y="1785"/>
                </a:cubicBezTo>
                <a:cubicBezTo>
                  <a:pt x="5561" y="1785"/>
                  <a:pt x="5496" y="1823"/>
                  <a:pt x="5477" y="1899"/>
                </a:cubicBezTo>
                <a:cubicBezTo>
                  <a:pt x="5453" y="1983"/>
                  <a:pt x="5489" y="2078"/>
                  <a:pt x="5584" y="2102"/>
                </a:cubicBezTo>
                <a:lnTo>
                  <a:pt x="8346" y="2983"/>
                </a:lnTo>
                <a:cubicBezTo>
                  <a:pt x="8501" y="3030"/>
                  <a:pt x="8585" y="3197"/>
                  <a:pt x="8549" y="3340"/>
                </a:cubicBezTo>
                <a:cubicBezTo>
                  <a:pt x="8049" y="5162"/>
                  <a:pt x="8144" y="4816"/>
                  <a:pt x="8073" y="5126"/>
                </a:cubicBezTo>
                <a:cubicBezTo>
                  <a:pt x="8030" y="5263"/>
                  <a:pt x="7904" y="5344"/>
                  <a:pt x="7776" y="5344"/>
                </a:cubicBezTo>
                <a:cubicBezTo>
                  <a:pt x="7760" y="5344"/>
                  <a:pt x="7743" y="5343"/>
                  <a:pt x="7727" y="5340"/>
                </a:cubicBezTo>
                <a:lnTo>
                  <a:pt x="2393" y="4161"/>
                </a:lnTo>
                <a:lnTo>
                  <a:pt x="3155" y="1352"/>
                </a:lnTo>
                <a:lnTo>
                  <a:pt x="4977" y="1923"/>
                </a:lnTo>
                <a:cubicBezTo>
                  <a:pt x="4996" y="1931"/>
                  <a:pt x="5016" y="1935"/>
                  <a:pt x="5035" y="1935"/>
                </a:cubicBezTo>
                <a:cubicBezTo>
                  <a:pt x="5100" y="1935"/>
                  <a:pt x="5161" y="1892"/>
                  <a:pt x="5179" y="1828"/>
                </a:cubicBezTo>
                <a:cubicBezTo>
                  <a:pt x="5203" y="1733"/>
                  <a:pt x="5167" y="1649"/>
                  <a:pt x="5072" y="1614"/>
                </a:cubicBezTo>
                <a:lnTo>
                  <a:pt x="3239" y="1030"/>
                </a:lnTo>
                <a:cubicBezTo>
                  <a:pt x="3262" y="935"/>
                  <a:pt x="3405" y="661"/>
                  <a:pt x="3227" y="340"/>
                </a:cubicBezTo>
                <a:cubicBezTo>
                  <a:pt x="3095" y="109"/>
                  <a:pt x="2869" y="0"/>
                  <a:pt x="264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
          <p:cNvSpPr txBox="1"/>
          <p:nvPr/>
        </p:nvSpPr>
        <p:spPr>
          <a:xfrm>
            <a:off x="1006950" y="2156100"/>
            <a:ext cx="71301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4200">
                <a:solidFill>
                  <a:schemeClr val="dk1"/>
                </a:solidFill>
                <a:latin typeface="Merriweather"/>
                <a:ea typeface="Merriweather"/>
                <a:cs typeface="Merriweather"/>
                <a:sym typeface="Merriweather"/>
              </a:rPr>
              <a:t>CECILIA</a:t>
            </a:r>
            <a:r>
              <a:rPr b="1" lang="pl" sz="4200">
                <a:solidFill>
                  <a:schemeClr val="dk1"/>
                </a:solidFill>
                <a:latin typeface="Merriweather"/>
                <a:ea typeface="Merriweather"/>
                <a:cs typeface="Merriweather"/>
                <a:sym typeface="Merriweather"/>
              </a:rPr>
              <a:t> PAYNE-GAPOSCHKIN</a:t>
            </a:r>
            <a:endParaRPr b="1" sz="4200">
              <a:solidFill>
                <a:schemeClr val="dk1"/>
              </a:solidFill>
              <a:latin typeface="Merriweather"/>
              <a:ea typeface="Merriweather"/>
              <a:cs typeface="Merriweather"/>
              <a:sym typeface="Merriweather"/>
            </a:endParaRPr>
          </a:p>
        </p:txBody>
      </p:sp>
      <p:sp>
        <p:nvSpPr>
          <p:cNvPr id="357" name="Google Shape;357;p22"/>
          <p:cNvSpPr txBox="1"/>
          <p:nvPr/>
        </p:nvSpPr>
        <p:spPr>
          <a:xfrm>
            <a:off x="3546300" y="1833050"/>
            <a:ext cx="20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pl" sz="2200">
                <a:solidFill>
                  <a:schemeClr val="accent2"/>
                </a:solidFill>
                <a:latin typeface="Merriweather"/>
                <a:ea typeface="Merriweather"/>
                <a:cs typeface="Merriweather"/>
                <a:sym typeface="Merriweather"/>
              </a:rPr>
              <a:t>The case of</a:t>
            </a:r>
            <a:endParaRPr b="1" i="1" sz="2200">
              <a:solidFill>
                <a:schemeClr val="accent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8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8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p23"/>
          <p:cNvPicPr preferRelativeResize="0"/>
          <p:nvPr/>
        </p:nvPicPr>
        <p:blipFill>
          <a:blip r:embed="rId3">
            <a:alphaModFix/>
          </a:blip>
          <a:stretch>
            <a:fillRect/>
          </a:stretch>
        </p:blipFill>
        <p:spPr>
          <a:xfrm>
            <a:off x="3170666" y="-152400"/>
            <a:ext cx="6156570" cy="5143501"/>
          </a:xfrm>
          <a:prstGeom prst="rect">
            <a:avLst/>
          </a:prstGeom>
          <a:noFill/>
          <a:ln>
            <a:noFill/>
          </a:ln>
        </p:spPr>
      </p:pic>
      <p:sp>
        <p:nvSpPr>
          <p:cNvPr id="363" name="Google Shape;363;p23"/>
          <p:cNvSpPr/>
          <p:nvPr/>
        </p:nvSpPr>
        <p:spPr>
          <a:xfrm>
            <a:off x="2972021" y="2164761"/>
            <a:ext cx="7013025" cy="3307950"/>
          </a:xfrm>
          <a:custGeom>
            <a:rect b="b" l="l" r="r" t="t"/>
            <a:pathLst>
              <a:path extrusionOk="0" h="132318" w="280521">
                <a:moveTo>
                  <a:pt x="258567" y="16745"/>
                </a:moveTo>
                <a:cubicBezTo>
                  <a:pt x="256144" y="-3880"/>
                  <a:pt x="252792" y="2720"/>
                  <a:pt x="248976" y="657"/>
                </a:cubicBezTo>
                <a:cubicBezTo>
                  <a:pt x="245160" y="-1405"/>
                  <a:pt x="237787" y="1998"/>
                  <a:pt x="235673" y="4370"/>
                </a:cubicBezTo>
                <a:cubicBezTo>
                  <a:pt x="233559" y="6742"/>
                  <a:pt x="238560" y="12208"/>
                  <a:pt x="236291" y="14889"/>
                </a:cubicBezTo>
                <a:cubicBezTo>
                  <a:pt x="234022" y="17570"/>
                  <a:pt x="226855" y="18757"/>
                  <a:pt x="222060" y="20458"/>
                </a:cubicBezTo>
                <a:cubicBezTo>
                  <a:pt x="217265" y="22160"/>
                  <a:pt x="211850" y="21489"/>
                  <a:pt x="207519" y="25098"/>
                </a:cubicBezTo>
                <a:cubicBezTo>
                  <a:pt x="203188" y="28707"/>
                  <a:pt x="197980" y="36545"/>
                  <a:pt x="196072" y="42114"/>
                </a:cubicBezTo>
                <a:cubicBezTo>
                  <a:pt x="194164" y="47683"/>
                  <a:pt x="197619" y="53098"/>
                  <a:pt x="196072" y="58512"/>
                </a:cubicBezTo>
                <a:cubicBezTo>
                  <a:pt x="194525" y="63926"/>
                  <a:pt x="190915" y="72847"/>
                  <a:pt x="186790" y="74600"/>
                </a:cubicBezTo>
                <a:cubicBezTo>
                  <a:pt x="182665" y="76353"/>
                  <a:pt x="176890" y="70372"/>
                  <a:pt x="171321" y="69031"/>
                </a:cubicBezTo>
                <a:cubicBezTo>
                  <a:pt x="165752" y="67690"/>
                  <a:pt x="158791" y="65267"/>
                  <a:pt x="153377" y="66556"/>
                </a:cubicBezTo>
                <a:cubicBezTo>
                  <a:pt x="147963" y="67845"/>
                  <a:pt x="142291" y="72588"/>
                  <a:pt x="138836" y="76765"/>
                </a:cubicBezTo>
                <a:cubicBezTo>
                  <a:pt x="135381" y="80942"/>
                  <a:pt x="137186" y="86253"/>
                  <a:pt x="132648" y="91616"/>
                </a:cubicBezTo>
                <a:cubicBezTo>
                  <a:pt x="128110" y="96979"/>
                  <a:pt x="118468" y="107652"/>
                  <a:pt x="111610" y="108941"/>
                </a:cubicBezTo>
                <a:cubicBezTo>
                  <a:pt x="104752" y="110230"/>
                  <a:pt x="97946" y="101206"/>
                  <a:pt x="91500" y="99350"/>
                </a:cubicBezTo>
                <a:cubicBezTo>
                  <a:pt x="85055" y="97494"/>
                  <a:pt x="77939" y="96205"/>
                  <a:pt x="72937" y="97803"/>
                </a:cubicBezTo>
                <a:cubicBezTo>
                  <a:pt x="67935" y="99402"/>
                  <a:pt x="64893" y="104971"/>
                  <a:pt x="61490" y="108941"/>
                </a:cubicBezTo>
                <a:cubicBezTo>
                  <a:pt x="58087" y="112912"/>
                  <a:pt x="58293" y="119099"/>
                  <a:pt x="52518" y="121626"/>
                </a:cubicBezTo>
                <a:cubicBezTo>
                  <a:pt x="46743" y="124153"/>
                  <a:pt x="32305" y="123689"/>
                  <a:pt x="26839" y="124101"/>
                </a:cubicBezTo>
                <a:cubicBezTo>
                  <a:pt x="21373" y="124514"/>
                  <a:pt x="-19723" y="124050"/>
                  <a:pt x="19723" y="124101"/>
                </a:cubicBezTo>
                <a:cubicBezTo>
                  <a:pt x="59169" y="124153"/>
                  <a:pt x="223710" y="142303"/>
                  <a:pt x="263517" y="124410"/>
                </a:cubicBezTo>
                <a:cubicBezTo>
                  <a:pt x="303324" y="106517"/>
                  <a:pt x="260991" y="37371"/>
                  <a:pt x="258567" y="16745"/>
                </a:cubicBezTo>
                <a:close/>
              </a:path>
            </a:pathLst>
          </a:custGeom>
          <a:solidFill>
            <a:schemeClr val="lt2"/>
          </a:solidFill>
          <a:ln>
            <a:noFill/>
          </a:ln>
        </p:spPr>
      </p:sp>
      <p:sp>
        <p:nvSpPr>
          <p:cNvPr id="364" name="Google Shape;364;p23"/>
          <p:cNvSpPr/>
          <p:nvPr/>
        </p:nvSpPr>
        <p:spPr>
          <a:xfrm>
            <a:off x="-985522" y="-341785"/>
            <a:ext cx="7553275" cy="4529775"/>
          </a:xfrm>
          <a:custGeom>
            <a:rect b="b" l="l" r="r" t="t"/>
            <a:pathLst>
              <a:path extrusionOk="0" h="181191" w="302131">
                <a:moveTo>
                  <a:pt x="17454" y="166464"/>
                </a:moveTo>
                <a:cubicBezTo>
                  <a:pt x="18949" y="166877"/>
                  <a:pt x="24106" y="175179"/>
                  <a:pt x="26426" y="174818"/>
                </a:cubicBezTo>
                <a:cubicBezTo>
                  <a:pt x="28746" y="174457"/>
                  <a:pt x="29107" y="166413"/>
                  <a:pt x="31376" y="164299"/>
                </a:cubicBezTo>
                <a:cubicBezTo>
                  <a:pt x="33645" y="162185"/>
                  <a:pt x="34676" y="162082"/>
                  <a:pt x="40039" y="162133"/>
                </a:cubicBezTo>
                <a:cubicBezTo>
                  <a:pt x="45402" y="162185"/>
                  <a:pt x="57107" y="168114"/>
                  <a:pt x="63552" y="164608"/>
                </a:cubicBezTo>
                <a:cubicBezTo>
                  <a:pt x="69998" y="161102"/>
                  <a:pt x="77371" y="148211"/>
                  <a:pt x="78712" y="141095"/>
                </a:cubicBezTo>
                <a:cubicBezTo>
                  <a:pt x="80053" y="133979"/>
                  <a:pt x="68966" y="127843"/>
                  <a:pt x="71596" y="121913"/>
                </a:cubicBezTo>
                <a:cubicBezTo>
                  <a:pt x="74226" y="115983"/>
                  <a:pt x="86962" y="107424"/>
                  <a:pt x="94490" y="105516"/>
                </a:cubicBezTo>
                <a:cubicBezTo>
                  <a:pt x="102018" y="103608"/>
                  <a:pt x="107794" y="111755"/>
                  <a:pt x="116766" y="110466"/>
                </a:cubicBezTo>
                <a:cubicBezTo>
                  <a:pt x="125738" y="109177"/>
                  <a:pt x="143889" y="102628"/>
                  <a:pt x="148323" y="97781"/>
                </a:cubicBezTo>
                <a:cubicBezTo>
                  <a:pt x="152758" y="92934"/>
                  <a:pt x="143115" y="89170"/>
                  <a:pt x="143373" y="81384"/>
                </a:cubicBezTo>
                <a:cubicBezTo>
                  <a:pt x="143631" y="73598"/>
                  <a:pt x="143786" y="57046"/>
                  <a:pt x="149870" y="51064"/>
                </a:cubicBezTo>
                <a:cubicBezTo>
                  <a:pt x="155955" y="45083"/>
                  <a:pt x="172713" y="45804"/>
                  <a:pt x="179880" y="45495"/>
                </a:cubicBezTo>
                <a:cubicBezTo>
                  <a:pt x="187047" y="45186"/>
                  <a:pt x="187924" y="47970"/>
                  <a:pt x="192874" y="49208"/>
                </a:cubicBezTo>
                <a:cubicBezTo>
                  <a:pt x="197824" y="50446"/>
                  <a:pt x="203703" y="53282"/>
                  <a:pt x="209581" y="52921"/>
                </a:cubicBezTo>
                <a:cubicBezTo>
                  <a:pt x="215459" y="52560"/>
                  <a:pt x="224586" y="49414"/>
                  <a:pt x="228144" y="47042"/>
                </a:cubicBezTo>
                <a:cubicBezTo>
                  <a:pt x="231702" y="44670"/>
                  <a:pt x="226959" y="41577"/>
                  <a:pt x="230929" y="38689"/>
                </a:cubicBezTo>
                <a:cubicBezTo>
                  <a:pt x="234900" y="35802"/>
                  <a:pt x="245831" y="30748"/>
                  <a:pt x="251967" y="29717"/>
                </a:cubicBezTo>
                <a:cubicBezTo>
                  <a:pt x="258103" y="28686"/>
                  <a:pt x="261454" y="31625"/>
                  <a:pt x="267745" y="32501"/>
                </a:cubicBezTo>
                <a:cubicBezTo>
                  <a:pt x="274036" y="33378"/>
                  <a:pt x="285741" y="36832"/>
                  <a:pt x="289711" y="34976"/>
                </a:cubicBezTo>
                <a:cubicBezTo>
                  <a:pt x="293682" y="33120"/>
                  <a:pt x="292084" y="24819"/>
                  <a:pt x="291568" y="21364"/>
                </a:cubicBezTo>
                <a:cubicBezTo>
                  <a:pt x="291053" y="17909"/>
                  <a:pt x="288371" y="16001"/>
                  <a:pt x="286618" y="14248"/>
                </a:cubicBezTo>
                <a:cubicBezTo>
                  <a:pt x="284865" y="12495"/>
                  <a:pt x="325652" y="11205"/>
                  <a:pt x="281049" y="10844"/>
                </a:cubicBezTo>
                <a:cubicBezTo>
                  <a:pt x="236446" y="10483"/>
                  <a:pt x="62470" y="-14112"/>
                  <a:pt x="19001" y="12082"/>
                </a:cubicBezTo>
                <a:cubicBezTo>
                  <a:pt x="-24467" y="38277"/>
                  <a:pt x="20496" y="141301"/>
                  <a:pt x="20238" y="168011"/>
                </a:cubicBezTo>
                <a:cubicBezTo>
                  <a:pt x="19980" y="194721"/>
                  <a:pt x="17918" y="172601"/>
                  <a:pt x="17454" y="172343"/>
                </a:cubicBezTo>
                <a:cubicBezTo>
                  <a:pt x="16990" y="172085"/>
                  <a:pt x="15959" y="166052"/>
                  <a:pt x="17454" y="166464"/>
                </a:cubicBezTo>
                <a:close/>
              </a:path>
            </a:pathLst>
          </a:custGeom>
          <a:solidFill>
            <a:schemeClr val="lt2"/>
          </a:solidFill>
          <a:ln>
            <a:noFill/>
          </a:ln>
        </p:spPr>
      </p:sp>
      <p:pic>
        <p:nvPicPr>
          <p:cNvPr id="365" name="Google Shape;365;p23"/>
          <p:cNvPicPr preferRelativeResize="0"/>
          <p:nvPr/>
        </p:nvPicPr>
        <p:blipFill rotWithShape="1">
          <a:blip r:embed="rId4">
            <a:alphaModFix/>
          </a:blip>
          <a:srcRect b="0" l="22171" r="21812" t="0"/>
          <a:stretch/>
        </p:blipFill>
        <p:spPr>
          <a:xfrm>
            <a:off x="177925" y="152400"/>
            <a:ext cx="3465073" cy="4838701"/>
          </a:xfrm>
          <a:prstGeom prst="rect">
            <a:avLst/>
          </a:prstGeom>
          <a:noFill/>
          <a:ln>
            <a:noFill/>
          </a:ln>
        </p:spPr>
      </p:pic>
      <p:sp>
        <p:nvSpPr>
          <p:cNvPr id="366" name="Google Shape;366;p23"/>
          <p:cNvSpPr txBox="1"/>
          <p:nvPr/>
        </p:nvSpPr>
        <p:spPr>
          <a:xfrm>
            <a:off x="3782225" y="955500"/>
            <a:ext cx="35193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highlight>
                  <a:schemeClr val="lt1"/>
                </a:highlight>
                <a:latin typeface="Merriweather"/>
                <a:ea typeface="Merriweather"/>
                <a:cs typeface="Merriweather"/>
                <a:sym typeface="Merriweather"/>
              </a:rPr>
              <a:t>Cecilia was a British astronomer. She initially studied at the University of Cambridge in England and later became one of the first graduate students in astronomy at Harvard College Observatory in the United States. She was involved in the study of the spectra of stars.</a:t>
            </a:r>
            <a:endParaRPr sz="1800">
              <a:solidFill>
                <a:schemeClr val="accent4"/>
              </a:solidFill>
              <a:highlight>
                <a:schemeClr val="lt1"/>
              </a:highlight>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62"/>
                                        </p:tgtEl>
                                        <p:attrNameLst>
                                          <p:attrName>style.visibility</p:attrName>
                                        </p:attrNameLst>
                                      </p:cBhvr>
                                      <p:to>
                                        <p:strVal val="visible"/>
                                      </p:to>
                                    </p:set>
                                    <p:animEffect filter="fade" transition="in">
                                      <p:cBhvr>
                                        <p:cTn dur="2000"/>
                                        <p:tgtEl>
                                          <p:spTgt spid="362"/>
                                        </p:tgtEl>
                                      </p:cBhvr>
                                    </p:animEffect>
                                  </p:childTnLst>
                                </p:cTn>
                              </p:par>
                            </p:childTnLst>
                          </p:cTn>
                        </p:par>
                        <p:par>
                          <p:cTn fill="hold">
                            <p:stCondLst>
                              <p:cond delay="2000"/>
                            </p:stCondLst>
                            <p:childTnLst>
                              <p:par>
                                <p:cTn fill="hold" nodeType="afterEffect" presetClass="entr" presetID="2" presetSubtype="1">
                                  <p:stCondLst>
                                    <p:cond delay="0"/>
                                  </p:stCondLst>
                                  <p:childTnLst>
                                    <p:set>
                                      <p:cBhvr>
                                        <p:cTn dur="1" fill="hold">
                                          <p:stCondLst>
                                            <p:cond delay="0"/>
                                          </p:stCondLst>
                                        </p:cTn>
                                        <p:tgtEl>
                                          <p:spTgt spid="366"/>
                                        </p:tgtEl>
                                        <p:attrNameLst>
                                          <p:attrName>style.visibility</p:attrName>
                                        </p:attrNameLst>
                                      </p:cBhvr>
                                      <p:to>
                                        <p:strVal val="visible"/>
                                      </p:to>
                                    </p:set>
                                    <p:anim calcmode="lin" valueType="num">
                                      <p:cBhvr additive="base">
                                        <p:cTn dur="1700"/>
                                        <p:tgtEl>
                                          <p:spTgt spid="3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4"/>
          <p:cNvSpPr/>
          <p:nvPr/>
        </p:nvSpPr>
        <p:spPr>
          <a:xfrm>
            <a:off x="1369050" y="2150661"/>
            <a:ext cx="8090375" cy="2992850"/>
          </a:xfrm>
          <a:custGeom>
            <a:rect b="b" l="l" r="r" t="t"/>
            <a:pathLst>
              <a:path extrusionOk="0" h="119714" w="323615">
                <a:moveTo>
                  <a:pt x="323615" y="13286"/>
                </a:moveTo>
                <a:cubicBezTo>
                  <a:pt x="322635" y="11224"/>
                  <a:pt x="320366" y="2767"/>
                  <a:pt x="317736" y="911"/>
                </a:cubicBezTo>
                <a:cubicBezTo>
                  <a:pt x="315106" y="-945"/>
                  <a:pt x="309899" y="550"/>
                  <a:pt x="307836" y="2148"/>
                </a:cubicBezTo>
                <a:cubicBezTo>
                  <a:pt x="305774" y="3746"/>
                  <a:pt x="307630" y="9057"/>
                  <a:pt x="305361" y="10501"/>
                </a:cubicBezTo>
                <a:cubicBezTo>
                  <a:pt x="303092" y="11945"/>
                  <a:pt x="298967" y="10811"/>
                  <a:pt x="294223" y="10811"/>
                </a:cubicBezTo>
                <a:cubicBezTo>
                  <a:pt x="289479" y="10811"/>
                  <a:pt x="283962" y="8645"/>
                  <a:pt x="276898" y="10501"/>
                </a:cubicBezTo>
                <a:cubicBezTo>
                  <a:pt x="269834" y="12357"/>
                  <a:pt x="255138" y="17721"/>
                  <a:pt x="251838" y="21949"/>
                </a:cubicBezTo>
                <a:cubicBezTo>
                  <a:pt x="248538" y="26177"/>
                  <a:pt x="258592" y="31282"/>
                  <a:pt x="257097" y="35871"/>
                </a:cubicBezTo>
                <a:cubicBezTo>
                  <a:pt x="255602" y="40460"/>
                  <a:pt x="248280" y="47834"/>
                  <a:pt x="242866" y="49484"/>
                </a:cubicBezTo>
                <a:cubicBezTo>
                  <a:pt x="237452" y="51134"/>
                  <a:pt x="231367" y="46545"/>
                  <a:pt x="224612" y="45771"/>
                </a:cubicBezTo>
                <a:cubicBezTo>
                  <a:pt x="217857" y="44998"/>
                  <a:pt x="206667" y="42420"/>
                  <a:pt x="202336" y="44843"/>
                </a:cubicBezTo>
                <a:cubicBezTo>
                  <a:pt x="198005" y="47267"/>
                  <a:pt x="198263" y="53867"/>
                  <a:pt x="198624" y="60312"/>
                </a:cubicBezTo>
                <a:cubicBezTo>
                  <a:pt x="198985" y="66758"/>
                  <a:pt x="207905" y="76606"/>
                  <a:pt x="204502" y="83516"/>
                </a:cubicBezTo>
                <a:cubicBezTo>
                  <a:pt x="201099" y="90426"/>
                  <a:pt x="187176" y="101306"/>
                  <a:pt x="178204" y="101770"/>
                </a:cubicBezTo>
                <a:cubicBezTo>
                  <a:pt x="169232" y="102234"/>
                  <a:pt x="158610" y="89652"/>
                  <a:pt x="150669" y="86300"/>
                </a:cubicBezTo>
                <a:cubicBezTo>
                  <a:pt x="142728" y="82948"/>
                  <a:pt x="137572" y="79752"/>
                  <a:pt x="130559" y="81660"/>
                </a:cubicBezTo>
                <a:cubicBezTo>
                  <a:pt x="123546" y="83568"/>
                  <a:pt x="112357" y="92901"/>
                  <a:pt x="108593" y="97748"/>
                </a:cubicBezTo>
                <a:cubicBezTo>
                  <a:pt x="104829" y="102595"/>
                  <a:pt x="111584" y="109092"/>
                  <a:pt x="107974" y="110742"/>
                </a:cubicBezTo>
                <a:cubicBezTo>
                  <a:pt x="104365" y="112392"/>
                  <a:pt x="94516" y="110433"/>
                  <a:pt x="86936" y="107648"/>
                </a:cubicBezTo>
                <a:cubicBezTo>
                  <a:pt x="79356" y="104864"/>
                  <a:pt x="70848" y="95634"/>
                  <a:pt x="62495" y="94035"/>
                </a:cubicBezTo>
                <a:cubicBezTo>
                  <a:pt x="54142" y="92437"/>
                  <a:pt x="41663" y="95324"/>
                  <a:pt x="36816" y="98057"/>
                </a:cubicBezTo>
                <a:cubicBezTo>
                  <a:pt x="31969" y="100790"/>
                  <a:pt x="35682" y="107441"/>
                  <a:pt x="33413" y="110432"/>
                </a:cubicBezTo>
                <a:cubicBezTo>
                  <a:pt x="31144" y="113423"/>
                  <a:pt x="28772" y="114454"/>
                  <a:pt x="23203" y="116001"/>
                </a:cubicBezTo>
                <a:cubicBezTo>
                  <a:pt x="17634" y="117548"/>
                  <a:pt x="3867" y="119095"/>
                  <a:pt x="0" y="119714"/>
                </a:cubicBezTo>
              </a:path>
            </a:pathLst>
          </a:custGeom>
          <a:noFill/>
          <a:ln cap="flat" cmpd="sng" w="9525">
            <a:solidFill>
              <a:schemeClr val="accent5"/>
            </a:solidFill>
            <a:prstDash val="solid"/>
            <a:round/>
            <a:headEnd len="med" w="med" type="none"/>
            <a:tailEnd len="med" w="med" type="none"/>
          </a:ln>
        </p:spPr>
      </p:sp>
      <p:sp>
        <p:nvSpPr>
          <p:cNvPr id="372" name="Google Shape;372;p24"/>
          <p:cNvSpPr/>
          <p:nvPr/>
        </p:nvSpPr>
        <p:spPr>
          <a:xfrm>
            <a:off x="-329946" y="-174783"/>
            <a:ext cx="3695575" cy="2046300"/>
          </a:xfrm>
          <a:custGeom>
            <a:rect b="b" l="l" r="r" t="t"/>
            <a:pathLst>
              <a:path extrusionOk="0" h="81852" w="147823">
                <a:moveTo>
                  <a:pt x="204" y="63298"/>
                </a:moveTo>
                <a:cubicBezTo>
                  <a:pt x="-1137" y="76137"/>
                  <a:pt x="5928" y="79747"/>
                  <a:pt x="9176" y="81552"/>
                </a:cubicBezTo>
                <a:cubicBezTo>
                  <a:pt x="12425" y="83357"/>
                  <a:pt x="15931" y="75468"/>
                  <a:pt x="19695" y="74127"/>
                </a:cubicBezTo>
                <a:cubicBezTo>
                  <a:pt x="23459" y="72786"/>
                  <a:pt x="28409" y="72580"/>
                  <a:pt x="31761" y="73508"/>
                </a:cubicBezTo>
                <a:cubicBezTo>
                  <a:pt x="35113" y="74436"/>
                  <a:pt x="36350" y="79593"/>
                  <a:pt x="39805" y="79696"/>
                </a:cubicBezTo>
                <a:cubicBezTo>
                  <a:pt x="43260" y="79799"/>
                  <a:pt x="50737" y="78201"/>
                  <a:pt x="52490" y="74127"/>
                </a:cubicBezTo>
                <a:cubicBezTo>
                  <a:pt x="54243" y="70053"/>
                  <a:pt x="50376" y="61442"/>
                  <a:pt x="50324" y="55254"/>
                </a:cubicBezTo>
                <a:cubicBezTo>
                  <a:pt x="50272" y="49066"/>
                  <a:pt x="47024" y="40404"/>
                  <a:pt x="52180" y="37001"/>
                </a:cubicBezTo>
                <a:cubicBezTo>
                  <a:pt x="57336" y="33598"/>
                  <a:pt x="74095" y="35041"/>
                  <a:pt x="81262" y="34835"/>
                </a:cubicBezTo>
                <a:cubicBezTo>
                  <a:pt x="88430" y="34629"/>
                  <a:pt x="92555" y="37052"/>
                  <a:pt x="95185" y="35763"/>
                </a:cubicBezTo>
                <a:cubicBezTo>
                  <a:pt x="97815" y="34474"/>
                  <a:pt x="97351" y="29937"/>
                  <a:pt x="97041" y="27101"/>
                </a:cubicBezTo>
                <a:cubicBezTo>
                  <a:pt x="96732" y="24265"/>
                  <a:pt x="93586" y="21893"/>
                  <a:pt x="93328" y="18747"/>
                </a:cubicBezTo>
                <a:cubicBezTo>
                  <a:pt x="93070" y="15602"/>
                  <a:pt x="93019" y="10084"/>
                  <a:pt x="95494" y="8228"/>
                </a:cubicBezTo>
                <a:cubicBezTo>
                  <a:pt x="97969" y="6372"/>
                  <a:pt x="103899" y="7300"/>
                  <a:pt x="108179" y="7609"/>
                </a:cubicBezTo>
                <a:cubicBezTo>
                  <a:pt x="112459" y="7918"/>
                  <a:pt x="116790" y="9620"/>
                  <a:pt x="121173" y="10084"/>
                </a:cubicBezTo>
                <a:cubicBezTo>
                  <a:pt x="125556" y="10548"/>
                  <a:pt x="131382" y="11271"/>
                  <a:pt x="134476" y="10394"/>
                </a:cubicBezTo>
                <a:cubicBezTo>
                  <a:pt x="137570" y="9518"/>
                  <a:pt x="159279" y="5805"/>
                  <a:pt x="139736" y="4825"/>
                </a:cubicBezTo>
                <a:cubicBezTo>
                  <a:pt x="120193" y="3845"/>
                  <a:pt x="40475" y="-5229"/>
                  <a:pt x="17220" y="4516"/>
                </a:cubicBezTo>
                <a:cubicBezTo>
                  <a:pt x="-6035" y="14262"/>
                  <a:pt x="1545" y="50459"/>
                  <a:pt x="204" y="63298"/>
                </a:cubicBezTo>
                <a:close/>
              </a:path>
            </a:pathLst>
          </a:custGeom>
          <a:solidFill>
            <a:schemeClr val="lt2"/>
          </a:solidFill>
          <a:ln>
            <a:noFill/>
          </a:ln>
        </p:spPr>
      </p:sp>
      <p:pic>
        <p:nvPicPr>
          <p:cNvPr id="373" name="Google Shape;373;p24"/>
          <p:cNvPicPr preferRelativeResize="0"/>
          <p:nvPr/>
        </p:nvPicPr>
        <p:blipFill>
          <a:blip r:embed="rId3">
            <a:alphaModFix/>
          </a:blip>
          <a:stretch>
            <a:fillRect/>
          </a:stretch>
        </p:blipFill>
        <p:spPr>
          <a:xfrm>
            <a:off x="152400" y="152400"/>
            <a:ext cx="2961284" cy="4838700"/>
          </a:xfrm>
          <a:prstGeom prst="rect">
            <a:avLst/>
          </a:prstGeom>
          <a:noFill/>
          <a:ln>
            <a:noFill/>
          </a:ln>
        </p:spPr>
      </p:pic>
      <p:pic>
        <p:nvPicPr>
          <p:cNvPr id="374" name="Google Shape;374;p24"/>
          <p:cNvPicPr preferRelativeResize="0"/>
          <p:nvPr/>
        </p:nvPicPr>
        <p:blipFill>
          <a:blip r:embed="rId4">
            <a:alphaModFix/>
          </a:blip>
          <a:stretch>
            <a:fillRect/>
          </a:stretch>
        </p:blipFill>
        <p:spPr>
          <a:xfrm>
            <a:off x="6684759" y="185625"/>
            <a:ext cx="2324100" cy="3429000"/>
          </a:xfrm>
          <a:prstGeom prst="rect">
            <a:avLst/>
          </a:prstGeom>
          <a:noFill/>
          <a:ln>
            <a:noFill/>
          </a:ln>
        </p:spPr>
      </p:pic>
      <p:sp>
        <p:nvSpPr>
          <p:cNvPr id="375" name="Google Shape;375;p24"/>
          <p:cNvSpPr txBox="1"/>
          <p:nvPr/>
        </p:nvSpPr>
        <p:spPr>
          <a:xfrm>
            <a:off x="3174451" y="185625"/>
            <a:ext cx="3315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latin typeface="Merriweather"/>
                <a:ea typeface="Merriweather"/>
                <a:cs typeface="Merriweather"/>
                <a:sym typeface="Merriweather"/>
              </a:rPr>
              <a:t>She discovered many facts about the structure of stars, including that hydrogen is the most common element in stars. These claims were rejected until 1929, when one of her previous opponents, Henry Norris Russell, published them. She was the first woman to become a professor at Harvard University.</a:t>
            </a:r>
            <a:endParaRPr sz="1800">
              <a:solidFill>
                <a:schemeClr val="accent4"/>
              </a:solidFill>
              <a:latin typeface="Merriweather"/>
              <a:ea typeface="Merriweather"/>
              <a:cs typeface="Merriweather"/>
              <a:sym typeface="Merriweather"/>
            </a:endParaRPr>
          </a:p>
        </p:txBody>
      </p:sp>
      <p:pic>
        <p:nvPicPr>
          <p:cNvPr id="376" name="Google Shape;376;p24"/>
          <p:cNvPicPr preferRelativeResize="0"/>
          <p:nvPr/>
        </p:nvPicPr>
        <p:blipFill>
          <a:blip r:embed="rId5">
            <a:alphaModFix/>
          </a:blip>
          <a:stretch>
            <a:fillRect/>
          </a:stretch>
        </p:blipFill>
        <p:spPr>
          <a:xfrm>
            <a:off x="5908925" y="3086100"/>
            <a:ext cx="1905000" cy="1905000"/>
          </a:xfrm>
          <a:prstGeom prst="rect">
            <a:avLst/>
          </a:prstGeom>
          <a:noFill/>
          <a:ln>
            <a:noFill/>
          </a:ln>
        </p:spPr>
      </p:pic>
      <p:sp>
        <p:nvSpPr>
          <p:cNvPr id="377" name="Google Shape;377;p24"/>
          <p:cNvSpPr txBox="1"/>
          <p:nvPr/>
        </p:nvSpPr>
        <p:spPr>
          <a:xfrm>
            <a:off x="7813925" y="4375500"/>
            <a:ext cx="1330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300">
                <a:solidFill>
                  <a:schemeClr val="accent5"/>
                </a:solidFill>
                <a:latin typeface="Merriweather"/>
                <a:ea typeface="Merriweather"/>
                <a:cs typeface="Merriweather"/>
                <a:sym typeface="Merriweather"/>
              </a:rPr>
              <a:t>Henry Norris Russell</a:t>
            </a:r>
            <a:endParaRPr sz="1300">
              <a:solidFill>
                <a:schemeClr val="accent5"/>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375"/>
                                        </p:tgtEl>
                                        <p:attrNameLst>
                                          <p:attrName>style.visibility</p:attrName>
                                        </p:attrNameLst>
                                      </p:cBhvr>
                                      <p:to>
                                        <p:strVal val="visible"/>
                                      </p:to>
                                    </p:set>
                                    <p:anim calcmode="lin" valueType="num">
                                      <p:cBhvr additive="base">
                                        <p:cTn dur="1600"/>
                                        <p:tgtEl>
                                          <p:spTgt spid="375"/>
                                        </p:tgtEl>
                                        <p:attrNameLst>
                                          <p:attrName>ppt_y</p:attrName>
                                        </p:attrNameLst>
                                      </p:cBhvr>
                                      <p:tavLst>
                                        <p:tav fmla="" tm="0">
                                          <p:val>
                                            <p:strVal val="#ppt_y-1"/>
                                          </p:val>
                                        </p:tav>
                                        <p:tav fmla="" tm="100000">
                                          <p:val>
                                            <p:strVal val="#ppt_y"/>
                                          </p:val>
                                        </p:tav>
                                      </p:tavLst>
                                    </p:anim>
                                  </p:childTnLst>
                                </p:cTn>
                              </p:par>
                            </p:childTnLst>
                          </p:cTn>
                        </p:par>
                        <p:par>
                          <p:cTn fill="hold">
                            <p:stCondLst>
                              <p:cond delay="1600"/>
                            </p:stCondLst>
                            <p:childTnLst>
                              <p:par>
                                <p:cTn fill="hold" nodeType="after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8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8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8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8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25"/>
          <p:cNvSpPr txBox="1"/>
          <p:nvPr/>
        </p:nvSpPr>
        <p:spPr>
          <a:xfrm>
            <a:off x="1006950" y="2156100"/>
            <a:ext cx="7130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4200">
                <a:solidFill>
                  <a:schemeClr val="dk1"/>
                </a:solidFill>
                <a:latin typeface="Merriweather"/>
                <a:ea typeface="Merriweather"/>
                <a:cs typeface="Merriweather"/>
                <a:sym typeface="Merriweather"/>
              </a:rPr>
              <a:t>PRESENT TIMES</a:t>
            </a:r>
            <a:endParaRPr b="1" sz="4200">
              <a:solidFill>
                <a:schemeClr val="dk1"/>
              </a:solidFill>
              <a:latin typeface="Merriweather"/>
              <a:ea typeface="Merriweather"/>
              <a:cs typeface="Merriweather"/>
              <a:sym typeface="Merriweather"/>
            </a:endParaRPr>
          </a:p>
        </p:txBody>
      </p:sp>
      <p:sp>
        <p:nvSpPr>
          <p:cNvPr id="383" name="Google Shape;383;p25"/>
          <p:cNvSpPr/>
          <p:nvPr/>
        </p:nvSpPr>
        <p:spPr>
          <a:xfrm flipH="1" rot="10800000">
            <a:off x="1531475" y="1902061"/>
            <a:ext cx="835338" cy="1169227"/>
          </a:xfrm>
          <a:custGeom>
            <a:rect b="b" l="l" r="r" t="t"/>
            <a:pathLst>
              <a:path extrusionOk="0" h="148332" w="24852">
                <a:moveTo>
                  <a:pt x="10316" y="13234"/>
                </a:moveTo>
                <a:lnTo>
                  <a:pt x="10274" y="13497"/>
                </a:lnTo>
                <a:lnTo>
                  <a:pt x="10257" y="13541"/>
                </a:lnTo>
                <a:lnTo>
                  <a:pt x="10231" y="13629"/>
                </a:lnTo>
                <a:lnTo>
                  <a:pt x="10104" y="14330"/>
                </a:lnTo>
                <a:lnTo>
                  <a:pt x="9976" y="14943"/>
                </a:lnTo>
                <a:lnTo>
                  <a:pt x="9841" y="15557"/>
                </a:lnTo>
                <a:lnTo>
                  <a:pt x="9705" y="16083"/>
                </a:lnTo>
                <a:lnTo>
                  <a:pt x="9560" y="16608"/>
                </a:lnTo>
                <a:lnTo>
                  <a:pt x="9416" y="17047"/>
                </a:lnTo>
                <a:lnTo>
                  <a:pt x="9263" y="17485"/>
                </a:lnTo>
                <a:lnTo>
                  <a:pt x="9110" y="17879"/>
                </a:lnTo>
                <a:lnTo>
                  <a:pt x="8958" y="18230"/>
                </a:lnTo>
                <a:lnTo>
                  <a:pt x="8796" y="18536"/>
                </a:lnTo>
                <a:lnTo>
                  <a:pt x="8626" y="18843"/>
                </a:lnTo>
                <a:lnTo>
                  <a:pt x="8465" y="19106"/>
                </a:lnTo>
                <a:lnTo>
                  <a:pt x="8126" y="19588"/>
                </a:lnTo>
                <a:lnTo>
                  <a:pt x="7769" y="20026"/>
                </a:lnTo>
                <a:lnTo>
                  <a:pt x="7412" y="20421"/>
                </a:lnTo>
                <a:lnTo>
                  <a:pt x="7064" y="20815"/>
                </a:lnTo>
                <a:lnTo>
                  <a:pt x="6725" y="21253"/>
                </a:lnTo>
                <a:lnTo>
                  <a:pt x="6393" y="21779"/>
                </a:lnTo>
                <a:lnTo>
                  <a:pt x="6062" y="22393"/>
                </a:lnTo>
                <a:lnTo>
                  <a:pt x="5740" y="23094"/>
                </a:lnTo>
                <a:lnTo>
                  <a:pt x="5578" y="23444"/>
                </a:lnTo>
                <a:lnTo>
                  <a:pt x="5417" y="23882"/>
                </a:lnTo>
                <a:lnTo>
                  <a:pt x="5264" y="24321"/>
                </a:lnTo>
                <a:lnTo>
                  <a:pt x="5103" y="24803"/>
                </a:lnTo>
                <a:lnTo>
                  <a:pt x="4789" y="25811"/>
                </a:lnTo>
                <a:lnTo>
                  <a:pt x="4483" y="26818"/>
                </a:lnTo>
                <a:lnTo>
                  <a:pt x="4169" y="27826"/>
                </a:lnTo>
                <a:lnTo>
                  <a:pt x="4008" y="28264"/>
                </a:lnTo>
                <a:lnTo>
                  <a:pt x="3846" y="28746"/>
                </a:lnTo>
                <a:lnTo>
                  <a:pt x="3668" y="29185"/>
                </a:lnTo>
                <a:lnTo>
                  <a:pt x="3490" y="29579"/>
                </a:lnTo>
                <a:lnTo>
                  <a:pt x="3303" y="29973"/>
                </a:lnTo>
                <a:lnTo>
                  <a:pt x="3116" y="30324"/>
                </a:lnTo>
                <a:lnTo>
                  <a:pt x="2743" y="30981"/>
                </a:lnTo>
                <a:lnTo>
                  <a:pt x="2369" y="31639"/>
                </a:lnTo>
                <a:lnTo>
                  <a:pt x="2072" y="32121"/>
                </a:lnTo>
                <a:lnTo>
                  <a:pt x="1766" y="32646"/>
                </a:lnTo>
                <a:lnTo>
                  <a:pt x="1469" y="33260"/>
                </a:lnTo>
                <a:lnTo>
                  <a:pt x="1316" y="33610"/>
                </a:lnTo>
                <a:lnTo>
                  <a:pt x="1172" y="33961"/>
                </a:lnTo>
                <a:lnTo>
                  <a:pt x="1426" y="32603"/>
                </a:lnTo>
                <a:lnTo>
                  <a:pt x="1673" y="31200"/>
                </a:lnTo>
                <a:lnTo>
                  <a:pt x="2157" y="28352"/>
                </a:lnTo>
                <a:lnTo>
                  <a:pt x="2411" y="26950"/>
                </a:lnTo>
                <a:lnTo>
                  <a:pt x="2675" y="25548"/>
                </a:lnTo>
                <a:lnTo>
                  <a:pt x="2946" y="24233"/>
                </a:lnTo>
                <a:lnTo>
                  <a:pt x="3226" y="23006"/>
                </a:lnTo>
                <a:lnTo>
                  <a:pt x="3515" y="21823"/>
                </a:lnTo>
                <a:lnTo>
                  <a:pt x="3821" y="20684"/>
                </a:lnTo>
                <a:lnTo>
                  <a:pt x="3974" y="20158"/>
                </a:lnTo>
                <a:lnTo>
                  <a:pt x="4135" y="19676"/>
                </a:lnTo>
                <a:lnTo>
                  <a:pt x="4296" y="19194"/>
                </a:lnTo>
                <a:lnTo>
                  <a:pt x="4466" y="18712"/>
                </a:lnTo>
                <a:lnTo>
                  <a:pt x="4814" y="17879"/>
                </a:lnTo>
                <a:lnTo>
                  <a:pt x="5162" y="17090"/>
                </a:lnTo>
                <a:lnTo>
                  <a:pt x="5510" y="16389"/>
                </a:lnTo>
                <a:lnTo>
                  <a:pt x="5867" y="15820"/>
                </a:lnTo>
                <a:lnTo>
                  <a:pt x="6224" y="15294"/>
                </a:lnTo>
                <a:lnTo>
                  <a:pt x="6589" y="14812"/>
                </a:lnTo>
                <a:lnTo>
                  <a:pt x="6954" y="14417"/>
                </a:lnTo>
                <a:lnTo>
                  <a:pt x="7319" y="14111"/>
                </a:lnTo>
                <a:lnTo>
                  <a:pt x="7693" y="13848"/>
                </a:lnTo>
                <a:lnTo>
                  <a:pt x="8058" y="13629"/>
                </a:lnTo>
                <a:lnTo>
                  <a:pt x="8431" y="13453"/>
                </a:lnTo>
                <a:lnTo>
                  <a:pt x="8805" y="13366"/>
                </a:lnTo>
                <a:lnTo>
                  <a:pt x="9178" y="13278"/>
                </a:lnTo>
                <a:lnTo>
                  <a:pt x="9560" y="13234"/>
                </a:lnTo>
                <a:close/>
                <a:moveTo>
                  <a:pt x="9000" y="19544"/>
                </a:moveTo>
                <a:lnTo>
                  <a:pt x="8694" y="20421"/>
                </a:lnTo>
                <a:lnTo>
                  <a:pt x="8542" y="20903"/>
                </a:lnTo>
                <a:lnTo>
                  <a:pt x="8389" y="21385"/>
                </a:lnTo>
                <a:lnTo>
                  <a:pt x="8244" y="21911"/>
                </a:lnTo>
                <a:lnTo>
                  <a:pt x="8100" y="22480"/>
                </a:lnTo>
                <a:lnTo>
                  <a:pt x="7964" y="23050"/>
                </a:lnTo>
                <a:lnTo>
                  <a:pt x="7820" y="23663"/>
                </a:lnTo>
                <a:lnTo>
                  <a:pt x="7718" y="24145"/>
                </a:lnTo>
                <a:lnTo>
                  <a:pt x="7616" y="24671"/>
                </a:lnTo>
                <a:lnTo>
                  <a:pt x="7412" y="25811"/>
                </a:lnTo>
                <a:lnTo>
                  <a:pt x="7022" y="28089"/>
                </a:lnTo>
                <a:lnTo>
                  <a:pt x="6818" y="29228"/>
                </a:lnTo>
                <a:lnTo>
                  <a:pt x="6614" y="30280"/>
                </a:lnTo>
                <a:lnTo>
                  <a:pt x="6504" y="30806"/>
                </a:lnTo>
                <a:lnTo>
                  <a:pt x="6393" y="31288"/>
                </a:lnTo>
                <a:lnTo>
                  <a:pt x="6275" y="31726"/>
                </a:lnTo>
                <a:lnTo>
                  <a:pt x="6147" y="32121"/>
                </a:lnTo>
                <a:lnTo>
                  <a:pt x="5986" y="32603"/>
                </a:lnTo>
                <a:lnTo>
                  <a:pt x="5816" y="32997"/>
                </a:lnTo>
                <a:lnTo>
                  <a:pt x="5638" y="33391"/>
                </a:lnTo>
                <a:lnTo>
                  <a:pt x="5451" y="33654"/>
                </a:lnTo>
                <a:lnTo>
                  <a:pt x="5264" y="33917"/>
                </a:lnTo>
                <a:lnTo>
                  <a:pt x="5077" y="34136"/>
                </a:lnTo>
                <a:lnTo>
                  <a:pt x="4882" y="34355"/>
                </a:lnTo>
                <a:lnTo>
                  <a:pt x="4678" y="34487"/>
                </a:lnTo>
                <a:lnTo>
                  <a:pt x="4279" y="34750"/>
                </a:lnTo>
                <a:lnTo>
                  <a:pt x="3889" y="34969"/>
                </a:lnTo>
                <a:lnTo>
                  <a:pt x="3498" y="35144"/>
                </a:lnTo>
                <a:lnTo>
                  <a:pt x="3125" y="35363"/>
                </a:lnTo>
                <a:lnTo>
                  <a:pt x="1528" y="36546"/>
                </a:lnTo>
                <a:lnTo>
                  <a:pt x="1070" y="36941"/>
                </a:lnTo>
                <a:lnTo>
                  <a:pt x="841" y="37116"/>
                </a:lnTo>
                <a:lnTo>
                  <a:pt x="611" y="37248"/>
                </a:lnTo>
                <a:lnTo>
                  <a:pt x="756" y="36766"/>
                </a:lnTo>
                <a:lnTo>
                  <a:pt x="909" y="36284"/>
                </a:lnTo>
                <a:lnTo>
                  <a:pt x="1053" y="35845"/>
                </a:lnTo>
                <a:lnTo>
                  <a:pt x="1206" y="35407"/>
                </a:lnTo>
                <a:lnTo>
                  <a:pt x="1511" y="34662"/>
                </a:lnTo>
                <a:lnTo>
                  <a:pt x="1826" y="34005"/>
                </a:lnTo>
                <a:lnTo>
                  <a:pt x="2148" y="33391"/>
                </a:lnTo>
                <a:lnTo>
                  <a:pt x="2471" y="32822"/>
                </a:lnTo>
                <a:lnTo>
                  <a:pt x="3133" y="31639"/>
                </a:lnTo>
                <a:lnTo>
                  <a:pt x="3430" y="31025"/>
                </a:lnTo>
                <a:lnTo>
                  <a:pt x="3719" y="30368"/>
                </a:lnTo>
                <a:lnTo>
                  <a:pt x="3999" y="29623"/>
                </a:lnTo>
                <a:lnTo>
                  <a:pt x="4271" y="28790"/>
                </a:lnTo>
                <a:lnTo>
                  <a:pt x="4543" y="27958"/>
                </a:lnTo>
                <a:lnTo>
                  <a:pt x="4814" y="27125"/>
                </a:lnTo>
                <a:lnTo>
                  <a:pt x="5358" y="25416"/>
                </a:lnTo>
                <a:lnTo>
                  <a:pt x="5536" y="24890"/>
                </a:lnTo>
                <a:lnTo>
                  <a:pt x="5723" y="24452"/>
                </a:lnTo>
                <a:lnTo>
                  <a:pt x="5901" y="24014"/>
                </a:lnTo>
                <a:lnTo>
                  <a:pt x="6088" y="23620"/>
                </a:lnTo>
                <a:lnTo>
                  <a:pt x="6275" y="23269"/>
                </a:lnTo>
                <a:lnTo>
                  <a:pt x="6461" y="22962"/>
                </a:lnTo>
                <a:lnTo>
                  <a:pt x="6835" y="22436"/>
                </a:lnTo>
                <a:lnTo>
                  <a:pt x="7217" y="21954"/>
                </a:lnTo>
                <a:lnTo>
                  <a:pt x="7599" y="21516"/>
                </a:lnTo>
                <a:lnTo>
                  <a:pt x="7990" y="21034"/>
                </a:lnTo>
                <a:lnTo>
                  <a:pt x="8380" y="20552"/>
                </a:lnTo>
                <a:lnTo>
                  <a:pt x="8686" y="20070"/>
                </a:lnTo>
                <a:lnTo>
                  <a:pt x="8847" y="19807"/>
                </a:lnTo>
                <a:lnTo>
                  <a:pt x="9000" y="19544"/>
                </a:lnTo>
                <a:close/>
                <a:moveTo>
                  <a:pt x="11233" y="9378"/>
                </a:moveTo>
                <a:lnTo>
                  <a:pt x="11267" y="10474"/>
                </a:lnTo>
                <a:lnTo>
                  <a:pt x="11318" y="11481"/>
                </a:lnTo>
                <a:lnTo>
                  <a:pt x="11377" y="12489"/>
                </a:lnTo>
                <a:lnTo>
                  <a:pt x="11445" y="13497"/>
                </a:lnTo>
                <a:lnTo>
                  <a:pt x="11530" y="14461"/>
                </a:lnTo>
                <a:lnTo>
                  <a:pt x="11615" y="15381"/>
                </a:lnTo>
                <a:lnTo>
                  <a:pt x="11717" y="16302"/>
                </a:lnTo>
                <a:lnTo>
                  <a:pt x="11819" y="17222"/>
                </a:lnTo>
                <a:lnTo>
                  <a:pt x="11929" y="18098"/>
                </a:lnTo>
                <a:lnTo>
                  <a:pt x="12048" y="18975"/>
                </a:lnTo>
                <a:lnTo>
                  <a:pt x="12294" y="20727"/>
                </a:lnTo>
                <a:lnTo>
                  <a:pt x="12549" y="22436"/>
                </a:lnTo>
                <a:lnTo>
                  <a:pt x="12804" y="24102"/>
                </a:lnTo>
                <a:lnTo>
                  <a:pt x="13118" y="26205"/>
                </a:lnTo>
                <a:lnTo>
                  <a:pt x="13271" y="27300"/>
                </a:lnTo>
                <a:lnTo>
                  <a:pt x="13415" y="28396"/>
                </a:lnTo>
                <a:lnTo>
                  <a:pt x="13551" y="29535"/>
                </a:lnTo>
                <a:lnTo>
                  <a:pt x="13670" y="30718"/>
                </a:lnTo>
                <a:lnTo>
                  <a:pt x="13772" y="31945"/>
                </a:lnTo>
                <a:lnTo>
                  <a:pt x="13823" y="32559"/>
                </a:lnTo>
                <a:lnTo>
                  <a:pt x="13865" y="33172"/>
                </a:lnTo>
                <a:lnTo>
                  <a:pt x="13925" y="34399"/>
                </a:lnTo>
                <a:lnTo>
                  <a:pt x="13984" y="35626"/>
                </a:lnTo>
                <a:lnTo>
                  <a:pt x="14026" y="36853"/>
                </a:lnTo>
                <a:lnTo>
                  <a:pt x="14060" y="38080"/>
                </a:lnTo>
                <a:lnTo>
                  <a:pt x="14086" y="39351"/>
                </a:lnTo>
                <a:lnTo>
                  <a:pt x="14094" y="40622"/>
                </a:lnTo>
                <a:lnTo>
                  <a:pt x="14103" y="41892"/>
                </a:lnTo>
                <a:lnTo>
                  <a:pt x="14103" y="43163"/>
                </a:lnTo>
                <a:lnTo>
                  <a:pt x="14069" y="42506"/>
                </a:lnTo>
                <a:lnTo>
                  <a:pt x="14018" y="41849"/>
                </a:lnTo>
                <a:lnTo>
                  <a:pt x="13959" y="41191"/>
                </a:lnTo>
                <a:lnTo>
                  <a:pt x="13891" y="40578"/>
                </a:lnTo>
                <a:lnTo>
                  <a:pt x="13746" y="39351"/>
                </a:lnTo>
                <a:lnTo>
                  <a:pt x="13602" y="38212"/>
                </a:lnTo>
                <a:lnTo>
                  <a:pt x="13475" y="37204"/>
                </a:lnTo>
                <a:lnTo>
                  <a:pt x="13339" y="36196"/>
                </a:lnTo>
                <a:lnTo>
                  <a:pt x="13059" y="34180"/>
                </a:lnTo>
                <a:lnTo>
                  <a:pt x="12770" y="32208"/>
                </a:lnTo>
                <a:lnTo>
                  <a:pt x="12490" y="30193"/>
                </a:lnTo>
                <a:lnTo>
                  <a:pt x="12320" y="28878"/>
                </a:lnTo>
                <a:lnTo>
                  <a:pt x="12150" y="27563"/>
                </a:lnTo>
                <a:lnTo>
                  <a:pt x="11997" y="26205"/>
                </a:lnTo>
                <a:lnTo>
                  <a:pt x="11853" y="24803"/>
                </a:lnTo>
                <a:lnTo>
                  <a:pt x="11717" y="23400"/>
                </a:lnTo>
                <a:lnTo>
                  <a:pt x="11607" y="21911"/>
                </a:lnTo>
                <a:lnTo>
                  <a:pt x="11505" y="20421"/>
                </a:lnTo>
                <a:lnTo>
                  <a:pt x="11462" y="19676"/>
                </a:lnTo>
                <a:lnTo>
                  <a:pt x="11420" y="18887"/>
                </a:lnTo>
                <a:lnTo>
                  <a:pt x="11369" y="17572"/>
                </a:lnTo>
                <a:lnTo>
                  <a:pt x="11326" y="16214"/>
                </a:lnTo>
                <a:lnTo>
                  <a:pt x="11293" y="14899"/>
                </a:lnTo>
                <a:lnTo>
                  <a:pt x="11276" y="13541"/>
                </a:lnTo>
                <a:lnTo>
                  <a:pt x="11276" y="12489"/>
                </a:lnTo>
                <a:lnTo>
                  <a:pt x="11276" y="11481"/>
                </a:lnTo>
                <a:lnTo>
                  <a:pt x="11267" y="10956"/>
                </a:lnTo>
                <a:lnTo>
                  <a:pt x="11259" y="10474"/>
                </a:lnTo>
                <a:lnTo>
                  <a:pt x="11242" y="9992"/>
                </a:lnTo>
                <a:lnTo>
                  <a:pt x="11225" y="9466"/>
                </a:lnTo>
                <a:lnTo>
                  <a:pt x="11233" y="9378"/>
                </a:lnTo>
                <a:close/>
                <a:moveTo>
                  <a:pt x="11106" y="10561"/>
                </a:moveTo>
                <a:lnTo>
                  <a:pt x="11072" y="11087"/>
                </a:lnTo>
                <a:lnTo>
                  <a:pt x="11055" y="11613"/>
                </a:lnTo>
                <a:lnTo>
                  <a:pt x="11038" y="12183"/>
                </a:lnTo>
                <a:lnTo>
                  <a:pt x="11029" y="12796"/>
                </a:lnTo>
                <a:lnTo>
                  <a:pt x="11029" y="13366"/>
                </a:lnTo>
                <a:lnTo>
                  <a:pt x="11029" y="13979"/>
                </a:lnTo>
                <a:lnTo>
                  <a:pt x="11046" y="15206"/>
                </a:lnTo>
                <a:lnTo>
                  <a:pt x="11080" y="16389"/>
                </a:lnTo>
                <a:lnTo>
                  <a:pt x="11123" y="17572"/>
                </a:lnTo>
                <a:lnTo>
                  <a:pt x="11165" y="18668"/>
                </a:lnTo>
                <a:lnTo>
                  <a:pt x="11216" y="19676"/>
                </a:lnTo>
                <a:lnTo>
                  <a:pt x="11276" y="20727"/>
                </a:lnTo>
                <a:lnTo>
                  <a:pt x="11343" y="21779"/>
                </a:lnTo>
                <a:lnTo>
                  <a:pt x="11411" y="22787"/>
                </a:lnTo>
                <a:lnTo>
                  <a:pt x="11496" y="23795"/>
                </a:lnTo>
                <a:lnTo>
                  <a:pt x="11581" y="24803"/>
                </a:lnTo>
                <a:lnTo>
                  <a:pt x="11683" y="25767"/>
                </a:lnTo>
                <a:lnTo>
                  <a:pt x="11785" y="26687"/>
                </a:lnTo>
                <a:lnTo>
                  <a:pt x="11895" y="27651"/>
                </a:lnTo>
                <a:lnTo>
                  <a:pt x="12014" y="28659"/>
                </a:lnTo>
                <a:lnTo>
                  <a:pt x="12150" y="29623"/>
                </a:lnTo>
                <a:lnTo>
                  <a:pt x="12413" y="31595"/>
                </a:lnTo>
                <a:lnTo>
                  <a:pt x="12965" y="35407"/>
                </a:lnTo>
                <a:lnTo>
                  <a:pt x="13279" y="37642"/>
                </a:lnTo>
                <a:lnTo>
                  <a:pt x="13441" y="38825"/>
                </a:lnTo>
                <a:lnTo>
                  <a:pt x="13585" y="40008"/>
                </a:lnTo>
                <a:lnTo>
                  <a:pt x="13653" y="40622"/>
                </a:lnTo>
                <a:lnTo>
                  <a:pt x="13712" y="41235"/>
                </a:lnTo>
                <a:lnTo>
                  <a:pt x="13772" y="41849"/>
                </a:lnTo>
                <a:lnTo>
                  <a:pt x="13823" y="42506"/>
                </a:lnTo>
                <a:lnTo>
                  <a:pt x="13865" y="43163"/>
                </a:lnTo>
                <a:lnTo>
                  <a:pt x="13899" y="43821"/>
                </a:lnTo>
                <a:lnTo>
                  <a:pt x="13933" y="44478"/>
                </a:lnTo>
                <a:lnTo>
                  <a:pt x="13950" y="45179"/>
                </a:lnTo>
                <a:lnTo>
                  <a:pt x="13627" y="43645"/>
                </a:lnTo>
                <a:lnTo>
                  <a:pt x="13305" y="42112"/>
                </a:lnTo>
                <a:lnTo>
                  <a:pt x="12660" y="39044"/>
                </a:lnTo>
                <a:lnTo>
                  <a:pt x="12345" y="37510"/>
                </a:lnTo>
                <a:lnTo>
                  <a:pt x="12031" y="35889"/>
                </a:lnTo>
                <a:lnTo>
                  <a:pt x="11734" y="34268"/>
                </a:lnTo>
                <a:lnTo>
                  <a:pt x="11590" y="33391"/>
                </a:lnTo>
                <a:lnTo>
                  <a:pt x="11454" y="32515"/>
                </a:lnTo>
                <a:lnTo>
                  <a:pt x="11310" y="31595"/>
                </a:lnTo>
                <a:lnTo>
                  <a:pt x="11174" y="30631"/>
                </a:lnTo>
                <a:lnTo>
                  <a:pt x="11055" y="29579"/>
                </a:lnTo>
                <a:lnTo>
                  <a:pt x="10936" y="28571"/>
                </a:lnTo>
                <a:lnTo>
                  <a:pt x="10834" y="27476"/>
                </a:lnTo>
                <a:lnTo>
                  <a:pt x="10741" y="26380"/>
                </a:lnTo>
                <a:lnTo>
                  <a:pt x="10673" y="25241"/>
                </a:lnTo>
                <a:lnTo>
                  <a:pt x="10613" y="24102"/>
                </a:lnTo>
                <a:lnTo>
                  <a:pt x="10588" y="23357"/>
                </a:lnTo>
                <a:lnTo>
                  <a:pt x="10562" y="22656"/>
                </a:lnTo>
                <a:lnTo>
                  <a:pt x="10554" y="21954"/>
                </a:lnTo>
                <a:lnTo>
                  <a:pt x="10554" y="21253"/>
                </a:lnTo>
                <a:lnTo>
                  <a:pt x="10554" y="20552"/>
                </a:lnTo>
                <a:lnTo>
                  <a:pt x="10562" y="19895"/>
                </a:lnTo>
                <a:lnTo>
                  <a:pt x="10588" y="18580"/>
                </a:lnTo>
                <a:lnTo>
                  <a:pt x="10639" y="17266"/>
                </a:lnTo>
                <a:lnTo>
                  <a:pt x="10690" y="15907"/>
                </a:lnTo>
                <a:lnTo>
                  <a:pt x="10749" y="14549"/>
                </a:lnTo>
                <a:lnTo>
                  <a:pt x="10809" y="13147"/>
                </a:lnTo>
                <a:lnTo>
                  <a:pt x="10809" y="13059"/>
                </a:lnTo>
                <a:lnTo>
                  <a:pt x="10809" y="12971"/>
                </a:lnTo>
                <a:lnTo>
                  <a:pt x="10876" y="12489"/>
                </a:lnTo>
                <a:lnTo>
                  <a:pt x="10987" y="11525"/>
                </a:lnTo>
                <a:lnTo>
                  <a:pt x="11106" y="10561"/>
                </a:lnTo>
                <a:close/>
                <a:moveTo>
                  <a:pt x="14757" y="55082"/>
                </a:moveTo>
                <a:lnTo>
                  <a:pt x="15088" y="55170"/>
                </a:lnTo>
                <a:lnTo>
                  <a:pt x="15410" y="55301"/>
                </a:lnTo>
                <a:lnTo>
                  <a:pt x="15725" y="55520"/>
                </a:lnTo>
                <a:lnTo>
                  <a:pt x="16047" y="55871"/>
                </a:lnTo>
                <a:lnTo>
                  <a:pt x="16260" y="56134"/>
                </a:lnTo>
                <a:lnTo>
                  <a:pt x="16463" y="56441"/>
                </a:lnTo>
                <a:lnTo>
                  <a:pt x="16676" y="56791"/>
                </a:lnTo>
                <a:lnTo>
                  <a:pt x="16879" y="57186"/>
                </a:lnTo>
                <a:lnTo>
                  <a:pt x="17075" y="57624"/>
                </a:lnTo>
                <a:lnTo>
                  <a:pt x="17270" y="58106"/>
                </a:lnTo>
                <a:lnTo>
                  <a:pt x="17465" y="58632"/>
                </a:lnTo>
                <a:lnTo>
                  <a:pt x="17652" y="59201"/>
                </a:lnTo>
                <a:lnTo>
                  <a:pt x="17839" y="59815"/>
                </a:lnTo>
                <a:lnTo>
                  <a:pt x="18009" y="60472"/>
                </a:lnTo>
                <a:lnTo>
                  <a:pt x="18178" y="61173"/>
                </a:lnTo>
                <a:lnTo>
                  <a:pt x="18348" y="61874"/>
                </a:lnTo>
                <a:lnTo>
                  <a:pt x="18501" y="62663"/>
                </a:lnTo>
                <a:lnTo>
                  <a:pt x="18654" y="63496"/>
                </a:lnTo>
                <a:lnTo>
                  <a:pt x="18790" y="64328"/>
                </a:lnTo>
                <a:lnTo>
                  <a:pt x="18926" y="65205"/>
                </a:lnTo>
                <a:lnTo>
                  <a:pt x="18722" y="64591"/>
                </a:lnTo>
                <a:lnTo>
                  <a:pt x="18510" y="63978"/>
                </a:lnTo>
                <a:lnTo>
                  <a:pt x="18289" y="63452"/>
                </a:lnTo>
                <a:lnTo>
                  <a:pt x="18060" y="62970"/>
                </a:lnTo>
                <a:lnTo>
                  <a:pt x="17822" y="62532"/>
                </a:lnTo>
                <a:lnTo>
                  <a:pt x="17593" y="62137"/>
                </a:lnTo>
                <a:lnTo>
                  <a:pt x="17151" y="61392"/>
                </a:lnTo>
                <a:lnTo>
                  <a:pt x="16667" y="60604"/>
                </a:lnTo>
                <a:lnTo>
                  <a:pt x="16183" y="59902"/>
                </a:lnTo>
                <a:lnTo>
                  <a:pt x="15691" y="59289"/>
                </a:lnTo>
                <a:lnTo>
                  <a:pt x="15190" y="58807"/>
                </a:lnTo>
                <a:lnTo>
                  <a:pt x="14926" y="58588"/>
                </a:lnTo>
                <a:lnTo>
                  <a:pt x="14663" y="58413"/>
                </a:lnTo>
                <a:lnTo>
                  <a:pt x="14392" y="58237"/>
                </a:lnTo>
                <a:lnTo>
                  <a:pt x="14128" y="58106"/>
                </a:lnTo>
                <a:lnTo>
                  <a:pt x="13857" y="57974"/>
                </a:lnTo>
                <a:lnTo>
                  <a:pt x="13593" y="57931"/>
                </a:lnTo>
                <a:lnTo>
                  <a:pt x="13322" y="57887"/>
                </a:lnTo>
                <a:lnTo>
                  <a:pt x="13050" y="57843"/>
                </a:lnTo>
                <a:lnTo>
                  <a:pt x="12575" y="57843"/>
                </a:lnTo>
                <a:lnTo>
                  <a:pt x="12337" y="57887"/>
                </a:lnTo>
                <a:lnTo>
                  <a:pt x="12091" y="57974"/>
                </a:lnTo>
                <a:lnTo>
                  <a:pt x="11844" y="58062"/>
                </a:lnTo>
                <a:lnTo>
                  <a:pt x="11607" y="58237"/>
                </a:lnTo>
                <a:lnTo>
                  <a:pt x="11369" y="58456"/>
                </a:lnTo>
                <a:lnTo>
                  <a:pt x="11140" y="58763"/>
                </a:lnTo>
                <a:lnTo>
                  <a:pt x="11114" y="58719"/>
                </a:lnTo>
                <a:lnTo>
                  <a:pt x="11174" y="58500"/>
                </a:lnTo>
                <a:lnTo>
                  <a:pt x="11225" y="58325"/>
                </a:lnTo>
                <a:lnTo>
                  <a:pt x="11352" y="57974"/>
                </a:lnTo>
                <a:lnTo>
                  <a:pt x="11479" y="57668"/>
                </a:lnTo>
                <a:lnTo>
                  <a:pt x="11624" y="57405"/>
                </a:lnTo>
                <a:lnTo>
                  <a:pt x="11760" y="57229"/>
                </a:lnTo>
                <a:lnTo>
                  <a:pt x="11904" y="57054"/>
                </a:lnTo>
                <a:lnTo>
                  <a:pt x="12167" y="56747"/>
                </a:lnTo>
                <a:lnTo>
                  <a:pt x="12490" y="56353"/>
                </a:lnTo>
                <a:lnTo>
                  <a:pt x="12812" y="56002"/>
                </a:lnTo>
                <a:lnTo>
                  <a:pt x="13143" y="55696"/>
                </a:lnTo>
                <a:lnTo>
                  <a:pt x="13466" y="55477"/>
                </a:lnTo>
                <a:lnTo>
                  <a:pt x="13789" y="55258"/>
                </a:lnTo>
                <a:lnTo>
                  <a:pt x="14111" y="55126"/>
                </a:lnTo>
                <a:lnTo>
                  <a:pt x="14434" y="55082"/>
                </a:lnTo>
                <a:close/>
                <a:moveTo>
                  <a:pt x="12889" y="59026"/>
                </a:moveTo>
                <a:lnTo>
                  <a:pt x="13398" y="59070"/>
                </a:lnTo>
                <a:lnTo>
                  <a:pt x="13908" y="59289"/>
                </a:lnTo>
                <a:lnTo>
                  <a:pt x="14417" y="59552"/>
                </a:lnTo>
                <a:lnTo>
                  <a:pt x="14926" y="59946"/>
                </a:lnTo>
                <a:lnTo>
                  <a:pt x="15427" y="60384"/>
                </a:lnTo>
                <a:lnTo>
                  <a:pt x="15928" y="60954"/>
                </a:lnTo>
                <a:lnTo>
                  <a:pt x="16429" y="61611"/>
                </a:lnTo>
                <a:lnTo>
                  <a:pt x="16676" y="62006"/>
                </a:lnTo>
                <a:lnTo>
                  <a:pt x="16922" y="62400"/>
                </a:lnTo>
                <a:lnTo>
                  <a:pt x="17202" y="62882"/>
                </a:lnTo>
                <a:lnTo>
                  <a:pt x="17482" y="63408"/>
                </a:lnTo>
                <a:lnTo>
                  <a:pt x="17762" y="63934"/>
                </a:lnTo>
                <a:lnTo>
                  <a:pt x="18034" y="64547"/>
                </a:lnTo>
                <a:lnTo>
                  <a:pt x="18153" y="64810"/>
                </a:lnTo>
                <a:lnTo>
                  <a:pt x="17949" y="64854"/>
                </a:lnTo>
                <a:lnTo>
                  <a:pt x="17754" y="64986"/>
                </a:lnTo>
                <a:lnTo>
                  <a:pt x="17550" y="65161"/>
                </a:lnTo>
                <a:lnTo>
                  <a:pt x="17346" y="65336"/>
                </a:lnTo>
                <a:lnTo>
                  <a:pt x="17151" y="65599"/>
                </a:lnTo>
                <a:lnTo>
                  <a:pt x="16947" y="65906"/>
                </a:lnTo>
                <a:lnTo>
                  <a:pt x="16540" y="66519"/>
                </a:lnTo>
                <a:lnTo>
                  <a:pt x="16141" y="67133"/>
                </a:lnTo>
                <a:lnTo>
                  <a:pt x="15742" y="67746"/>
                </a:lnTo>
                <a:lnTo>
                  <a:pt x="15538" y="67965"/>
                </a:lnTo>
                <a:lnTo>
                  <a:pt x="15334" y="68184"/>
                </a:lnTo>
                <a:lnTo>
                  <a:pt x="15130" y="68360"/>
                </a:lnTo>
                <a:lnTo>
                  <a:pt x="14935" y="68491"/>
                </a:lnTo>
                <a:lnTo>
                  <a:pt x="14663" y="68535"/>
                </a:lnTo>
                <a:lnTo>
                  <a:pt x="14392" y="68491"/>
                </a:lnTo>
                <a:lnTo>
                  <a:pt x="14120" y="68360"/>
                </a:lnTo>
                <a:lnTo>
                  <a:pt x="13857" y="68141"/>
                </a:lnTo>
                <a:lnTo>
                  <a:pt x="13593" y="67834"/>
                </a:lnTo>
                <a:lnTo>
                  <a:pt x="13339" y="67439"/>
                </a:lnTo>
                <a:lnTo>
                  <a:pt x="13093" y="66957"/>
                </a:lnTo>
                <a:lnTo>
                  <a:pt x="12846" y="66388"/>
                </a:lnTo>
                <a:lnTo>
                  <a:pt x="12609" y="65774"/>
                </a:lnTo>
                <a:lnTo>
                  <a:pt x="12379" y="65029"/>
                </a:lnTo>
                <a:lnTo>
                  <a:pt x="12159" y="64241"/>
                </a:lnTo>
                <a:lnTo>
                  <a:pt x="11946" y="63364"/>
                </a:lnTo>
                <a:lnTo>
                  <a:pt x="11751" y="62444"/>
                </a:lnTo>
                <a:lnTo>
                  <a:pt x="11564" y="61436"/>
                </a:lnTo>
                <a:lnTo>
                  <a:pt x="11386" y="60384"/>
                </a:lnTo>
                <a:lnTo>
                  <a:pt x="11225" y="59289"/>
                </a:lnTo>
                <a:lnTo>
                  <a:pt x="11428" y="59289"/>
                </a:lnTo>
                <a:lnTo>
                  <a:pt x="11641" y="59245"/>
                </a:lnTo>
                <a:lnTo>
                  <a:pt x="12057" y="59158"/>
                </a:lnTo>
                <a:lnTo>
                  <a:pt x="12473" y="59026"/>
                </a:lnTo>
                <a:close/>
                <a:moveTo>
                  <a:pt x="7667" y="50963"/>
                </a:moveTo>
                <a:lnTo>
                  <a:pt x="7438" y="52935"/>
                </a:lnTo>
                <a:lnTo>
                  <a:pt x="7209" y="54863"/>
                </a:lnTo>
                <a:lnTo>
                  <a:pt x="6971" y="56835"/>
                </a:lnTo>
                <a:lnTo>
                  <a:pt x="6852" y="57755"/>
                </a:lnTo>
                <a:lnTo>
                  <a:pt x="6725" y="58719"/>
                </a:lnTo>
                <a:lnTo>
                  <a:pt x="6597" y="59640"/>
                </a:lnTo>
                <a:lnTo>
                  <a:pt x="6461" y="60516"/>
                </a:lnTo>
                <a:lnTo>
                  <a:pt x="6317" y="61392"/>
                </a:lnTo>
                <a:lnTo>
                  <a:pt x="6164" y="62181"/>
                </a:lnTo>
                <a:lnTo>
                  <a:pt x="6011" y="62970"/>
                </a:lnTo>
                <a:lnTo>
                  <a:pt x="5842" y="63715"/>
                </a:lnTo>
                <a:lnTo>
                  <a:pt x="5663" y="64416"/>
                </a:lnTo>
                <a:lnTo>
                  <a:pt x="5476" y="65073"/>
                </a:lnTo>
                <a:lnTo>
                  <a:pt x="5230" y="65818"/>
                </a:lnTo>
                <a:lnTo>
                  <a:pt x="4976" y="66475"/>
                </a:lnTo>
                <a:lnTo>
                  <a:pt x="4721" y="67133"/>
                </a:lnTo>
                <a:lnTo>
                  <a:pt x="4458" y="67746"/>
                </a:lnTo>
                <a:lnTo>
                  <a:pt x="3931" y="68973"/>
                </a:lnTo>
                <a:lnTo>
                  <a:pt x="3668" y="69630"/>
                </a:lnTo>
                <a:lnTo>
                  <a:pt x="3413" y="70288"/>
                </a:lnTo>
                <a:lnTo>
                  <a:pt x="3634" y="69368"/>
                </a:lnTo>
                <a:lnTo>
                  <a:pt x="3846" y="68360"/>
                </a:lnTo>
                <a:lnTo>
                  <a:pt x="4050" y="67352"/>
                </a:lnTo>
                <a:lnTo>
                  <a:pt x="4245" y="66300"/>
                </a:lnTo>
                <a:lnTo>
                  <a:pt x="4432" y="65205"/>
                </a:lnTo>
                <a:lnTo>
                  <a:pt x="4610" y="64065"/>
                </a:lnTo>
                <a:lnTo>
                  <a:pt x="4772" y="62882"/>
                </a:lnTo>
                <a:lnTo>
                  <a:pt x="4925" y="61611"/>
                </a:lnTo>
                <a:lnTo>
                  <a:pt x="5043" y="60472"/>
                </a:lnTo>
                <a:lnTo>
                  <a:pt x="5162" y="59289"/>
                </a:lnTo>
                <a:lnTo>
                  <a:pt x="5273" y="58106"/>
                </a:lnTo>
                <a:lnTo>
                  <a:pt x="5392" y="56967"/>
                </a:lnTo>
                <a:lnTo>
                  <a:pt x="5519" y="55827"/>
                </a:lnTo>
                <a:lnTo>
                  <a:pt x="5595" y="55301"/>
                </a:lnTo>
                <a:lnTo>
                  <a:pt x="5672" y="54819"/>
                </a:lnTo>
                <a:lnTo>
                  <a:pt x="5757" y="54294"/>
                </a:lnTo>
                <a:lnTo>
                  <a:pt x="5842" y="53855"/>
                </a:lnTo>
                <a:lnTo>
                  <a:pt x="5943" y="53373"/>
                </a:lnTo>
                <a:lnTo>
                  <a:pt x="6045" y="52979"/>
                </a:lnTo>
                <a:lnTo>
                  <a:pt x="6147" y="52628"/>
                </a:lnTo>
                <a:lnTo>
                  <a:pt x="6241" y="52322"/>
                </a:lnTo>
                <a:lnTo>
                  <a:pt x="6343" y="52059"/>
                </a:lnTo>
                <a:lnTo>
                  <a:pt x="6436" y="51840"/>
                </a:lnTo>
                <a:lnTo>
                  <a:pt x="6538" y="51664"/>
                </a:lnTo>
                <a:lnTo>
                  <a:pt x="6640" y="51489"/>
                </a:lnTo>
                <a:lnTo>
                  <a:pt x="6835" y="51270"/>
                </a:lnTo>
                <a:lnTo>
                  <a:pt x="7039" y="51095"/>
                </a:lnTo>
                <a:lnTo>
                  <a:pt x="7243" y="51007"/>
                </a:lnTo>
                <a:lnTo>
                  <a:pt x="7455" y="51007"/>
                </a:lnTo>
                <a:lnTo>
                  <a:pt x="7667" y="50963"/>
                </a:lnTo>
                <a:close/>
                <a:moveTo>
                  <a:pt x="7820" y="51840"/>
                </a:moveTo>
                <a:lnTo>
                  <a:pt x="7743" y="53329"/>
                </a:lnTo>
                <a:lnTo>
                  <a:pt x="7667" y="54556"/>
                </a:lnTo>
                <a:lnTo>
                  <a:pt x="7591" y="55783"/>
                </a:lnTo>
                <a:lnTo>
                  <a:pt x="7497" y="57010"/>
                </a:lnTo>
                <a:lnTo>
                  <a:pt x="7404" y="58193"/>
                </a:lnTo>
                <a:lnTo>
                  <a:pt x="7293" y="59377"/>
                </a:lnTo>
                <a:lnTo>
                  <a:pt x="7192" y="60560"/>
                </a:lnTo>
                <a:lnTo>
                  <a:pt x="6962" y="62882"/>
                </a:lnTo>
                <a:lnTo>
                  <a:pt x="6623" y="66256"/>
                </a:lnTo>
                <a:lnTo>
                  <a:pt x="6589" y="66344"/>
                </a:lnTo>
                <a:lnTo>
                  <a:pt x="6351" y="67571"/>
                </a:lnTo>
                <a:lnTo>
                  <a:pt x="6113" y="68710"/>
                </a:lnTo>
                <a:lnTo>
                  <a:pt x="5994" y="69236"/>
                </a:lnTo>
                <a:lnTo>
                  <a:pt x="5867" y="69762"/>
                </a:lnTo>
                <a:lnTo>
                  <a:pt x="5723" y="70200"/>
                </a:lnTo>
                <a:lnTo>
                  <a:pt x="5578" y="70638"/>
                </a:lnTo>
                <a:lnTo>
                  <a:pt x="5434" y="70945"/>
                </a:lnTo>
                <a:lnTo>
                  <a:pt x="5290" y="71252"/>
                </a:lnTo>
                <a:lnTo>
                  <a:pt x="5145" y="71471"/>
                </a:lnTo>
                <a:lnTo>
                  <a:pt x="5001" y="71690"/>
                </a:lnTo>
                <a:lnTo>
                  <a:pt x="4848" y="71865"/>
                </a:lnTo>
                <a:lnTo>
                  <a:pt x="4704" y="71997"/>
                </a:lnTo>
                <a:lnTo>
                  <a:pt x="4398" y="72172"/>
                </a:lnTo>
                <a:lnTo>
                  <a:pt x="3974" y="72304"/>
                </a:lnTo>
                <a:lnTo>
                  <a:pt x="3558" y="72479"/>
                </a:lnTo>
                <a:lnTo>
                  <a:pt x="3354" y="72566"/>
                </a:lnTo>
                <a:lnTo>
                  <a:pt x="3150" y="72654"/>
                </a:lnTo>
                <a:lnTo>
                  <a:pt x="2946" y="72829"/>
                </a:lnTo>
                <a:lnTo>
                  <a:pt x="2743" y="73005"/>
                </a:lnTo>
                <a:lnTo>
                  <a:pt x="2878" y="72435"/>
                </a:lnTo>
                <a:lnTo>
                  <a:pt x="3099" y="72128"/>
                </a:lnTo>
                <a:lnTo>
                  <a:pt x="3311" y="71734"/>
                </a:lnTo>
                <a:lnTo>
                  <a:pt x="3524" y="71296"/>
                </a:lnTo>
                <a:lnTo>
                  <a:pt x="3727" y="70857"/>
                </a:lnTo>
                <a:lnTo>
                  <a:pt x="4143" y="69850"/>
                </a:lnTo>
                <a:lnTo>
                  <a:pt x="4543" y="68842"/>
                </a:lnTo>
                <a:lnTo>
                  <a:pt x="4882" y="68009"/>
                </a:lnTo>
                <a:lnTo>
                  <a:pt x="5213" y="67177"/>
                </a:lnTo>
                <a:lnTo>
                  <a:pt x="5375" y="66695"/>
                </a:lnTo>
                <a:lnTo>
                  <a:pt x="5536" y="66256"/>
                </a:lnTo>
                <a:lnTo>
                  <a:pt x="5689" y="65731"/>
                </a:lnTo>
                <a:lnTo>
                  <a:pt x="5850" y="65205"/>
                </a:lnTo>
                <a:lnTo>
                  <a:pt x="6011" y="64591"/>
                </a:lnTo>
                <a:lnTo>
                  <a:pt x="6164" y="63890"/>
                </a:lnTo>
                <a:lnTo>
                  <a:pt x="6309" y="63189"/>
                </a:lnTo>
                <a:lnTo>
                  <a:pt x="6453" y="62444"/>
                </a:lnTo>
                <a:lnTo>
                  <a:pt x="6589" y="61655"/>
                </a:lnTo>
                <a:lnTo>
                  <a:pt x="6716" y="60823"/>
                </a:lnTo>
                <a:lnTo>
                  <a:pt x="6843" y="59990"/>
                </a:lnTo>
                <a:lnTo>
                  <a:pt x="6962" y="59114"/>
                </a:lnTo>
                <a:lnTo>
                  <a:pt x="7192" y="57317"/>
                </a:lnTo>
                <a:lnTo>
                  <a:pt x="7412" y="55477"/>
                </a:lnTo>
                <a:lnTo>
                  <a:pt x="7616" y="53636"/>
                </a:lnTo>
                <a:lnTo>
                  <a:pt x="7820" y="51840"/>
                </a:lnTo>
                <a:close/>
                <a:moveTo>
                  <a:pt x="15385" y="87290"/>
                </a:moveTo>
                <a:lnTo>
                  <a:pt x="15911" y="87816"/>
                </a:lnTo>
                <a:lnTo>
                  <a:pt x="16438" y="88298"/>
                </a:lnTo>
                <a:lnTo>
                  <a:pt x="16701" y="88473"/>
                </a:lnTo>
                <a:lnTo>
                  <a:pt x="16964" y="88648"/>
                </a:lnTo>
                <a:lnTo>
                  <a:pt x="17227" y="88780"/>
                </a:lnTo>
                <a:lnTo>
                  <a:pt x="17499" y="88867"/>
                </a:lnTo>
                <a:lnTo>
                  <a:pt x="17847" y="88955"/>
                </a:lnTo>
                <a:lnTo>
                  <a:pt x="18204" y="88999"/>
                </a:lnTo>
                <a:lnTo>
                  <a:pt x="18569" y="88999"/>
                </a:lnTo>
                <a:lnTo>
                  <a:pt x="18926" y="89043"/>
                </a:lnTo>
                <a:lnTo>
                  <a:pt x="19282" y="89174"/>
                </a:lnTo>
                <a:lnTo>
                  <a:pt x="19460" y="89262"/>
                </a:lnTo>
                <a:lnTo>
                  <a:pt x="19639" y="89393"/>
                </a:lnTo>
                <a:lnTo>
                  <a:pt x="19817" y="89525"/>
                </a:lnTo>
                <a:lnTo>
                  <a:pt x="19987" y="89744"/>
                </a:lnTo>
                <a:lnTo>
                  <a:pt x="20157" y="89963"/>
                </a:lnTo>
                <a:lnTo>
                  <a:pt x="20326" y="90270"/>
                </a:lnTo>
                <a:lnTo>
                  <a:pt x="20479" y="90620"/>
                </a:lnTo>
                <a:lnTo>
                  <a:pt x="20632" y="91015"/>
                </a:lnTo>
                <a:lnTo>
                  <a:pt x="20776" y="91497"/>
                </a:lnTo>
                <a:lnTo>
                  <a:pt x="20912" y="91979"/>
                </a:lnTo>
                <a:lnTo>
                  <a:pt x="21048" y="92504"/>
                </a:lnTo>
                <a:lnTo>
                  <a:pt x="21176" y="93074"/>
                </a:lnTo>
                <a:lnTo>
                  <a:pt x="21422" y="94257"/>
                </a:lnTo>
                <a:lnTo>
                  <a:pt x="21906" y="96755"/>
                </a:lnTo>
                <a:lnTo>
                  <a:pt x="22152" y="97982"/>
                </a:lnTo>
                <a:lnTo>
                  <a:pt x="22279" y="98552"/>
                </a:lnTo>
                <a:lnTo>
                  <a:pt x="22415" y="99077"/>
                </a:lnTo>
                <a:lnTo>
                  <a:pt x="22644" y="99910"/>
                </a:lnTo>
                <a:lnTo>
                  <a:pt x="22891" y="100699"/>
                </a:lnTo>
                <a:lnTo>
                  <a:pt x="23137" y="101356"/>
                </a:lnTo>
                <a:lnTo>
                  <a:pt x="23392" y="101970"/>
                </a:lnTo>
                <a:lnTo>
                  <a:pt x="23655" y="102495"/>
                </a:lnTo>
                <a:lnTo>
                  <a:pt x="23918" y="102934"/>
                </a:lnTo>
                <a:lnTo>
                  <a:pt x="24190" y="103284"/>
                </a:lnTo>
                <a:lnTo>
                  <a:pt x="24470" y="103547"/>
                </a:lnTo>
                <a:lnTo>
                  <a:pt x="24300" y="103898"/>
                </a:lnTo>
                <a:lnTo>
                  <a:pt x="24139" y="104204"/>
                </a:lnTo>
                <a:lnTo>
                  <a:pt x="23969" y="104511"/>
                </a:lnTo>
                <a:lnTo>
                  <a:pt x="23791" y="104730"/>
                </a:lnTo>
                <a:lnTo>
                  <a:pt x="23621" y="104993"/>
                </a:lnTo>
                <a:lnTo>
                  <a:pt x="23451" y="105168"/>
                </a:lnTo>
                <a:lnTo>
                  <a:pt x="23273" y="105344"/>
                </a:lnTo>
                <a:lnTo>
                  <a:pt x="23103" y="105519"/>
                </a:lnTo>
                <a:lnTo>
                  <a:pt x="22746" y="105738"/>
                </a:lnTo>
                <a:lnTo>
                  <a:pt x="22398" y="105826"/>
                </a:lnTo>
                <a:lnTo>
                  <a:pt x="22042" y="105870"/>
                </a:lnTo>
                <a:lnTo>
                  <a:pt x="21685" y="105782"/>
                </a:lnTo>
                <a:lnTo>
                  <a:pt x="21328" y="105607"/>
                </a:lnTo>
                <a:lnTo>
                  <a:pt x="20980" y="105344"/>
                </a:lnTo>
                <a:lnTo>
                  <a:pt x="20624" y="104993"/>
                </a:lnTo>
                <a:lnTo>
                  <a:pt x="20284" y="104555"/>
                </a:lnTo>
                <a:lnTo>
                  <a:pt x="19936" y="104029"/>
                </a:lnTo>
                <a:lnTo>
                  <a:pt x="19605" y="103459"/>
                </a:lnTo>
                <a:lnTo>
                  <a:pt x="19274" y="102802"/>
                </a:lnTo>
                <a:lnTo>
                  <a:pt x="18951" y="102057"/>
                </a:lnTo>
                <a:lnTo>
                  <a:pt x="18679" y="101356"/>
                </a:lnTo>
                <a:lnTo>
                  <a:pt x="18408" y="100611"/>
                </a:lnTo>
                <a:lnTo>
                  <a:pt x="18153" y="99866"/>
                </a:lnTo>
                <a:lnTo>
                  <a:pt x="17890" y="99034"/>
                </a:lnTo>
                <a:lnTo>
                  <a:pt x="17643" y="98201"/>
                </a:lnTo>
                <a:lnTo>
                  <a:pt x="17397" y="97325"/>
                </a:lnTo>
                <a:lnTo>
                  <a:pt x="17151" y="96448"/>
                </a:lnTo>
                <a:lnTo>
                  <a:pt x="16913" y="95528"/>
                </a:lnTo>
                <a:lnTo>
                  <a:pt x="16676" y="94564"/>
                </a:lnTo>
                <a:lnTo>
                  <a:pt x="16446" y="93600"/>
                </a:lnTo>
                <a:lnTo>
                  <a:pt x="15988" y="91628"/>
                </a:lnTo>
                <a:lnTo>
                  <a:pt x="15538" y="89569"/>
                </a:lnTo>
                <a:lnTo>
                  <a:pt x="15096" y="87509"/>
                </a:lnTo>
                <a:lnTo>
                  <a:pt x="15096" y="87509"/>
                </a:lnTo>
                <a:lnTo>
                  <a:pt x="15478" y="88605"/>
                </a:lnTo>
                <a:lnTo>
                  <a:pt x="15860" y="89612"/>
                </a:lnTo>
                <a:lnTo>
                  <a:pt x="16260" y="90533"/>
                </a:lnTo>
                <a:lnTo>
                  <a:pt x="16659" y="91453"/>
                </a:lnTo>
                <a:lnTo>
                  <a:pt x="17465" y="93162"/>
                </a:lnTo>
                <a:lnTo>
                  <a:pt x="18272" y="94827"/>
                </a:lnTo>
                <a:lnTo>
                  <a:pt x="18764" y="95922"/>
                </a:lnTo>
                <a:lnTo>
                  <a:pt x="19265" y="97018"/>
                </a:lnTo>
                <a:lnTo>
                  <a:pt x="19766" y="98113"/>
                </a:lnTo>
                <a:lnTo>
                  <a:pt x="20267" y="99121"/>
                </a:lnTo>
                <a:lnTo>
                  <a:pt x="20522" y="99603"/>
                </a:lnTo>
                <a:lnTo>
                  <a:pt x="20776" y="99998"/>
                </a:lnTo>
                <a:lnTo>
                  <a:pt x="21031" y="100392"/>
                </a:lnTo>
                <a:lnTo>
                  <a:pt x="21294" y="100743"/>
                </a:lnTo>
                <a:lnTo>
                  <a:pt x="21558" y="101049"/>
                </a:lnTo>
                <a:lnTo>
                  <a:pt x="21821" y="101312"/>
                </a:lnTo>
                <a:lnTo>
                  <a:pt x="22093" y="101488"/>
                </a:lnTo>
                <a:lnTo>
                  <a:pt x="22364" y="101575"/>
                </a:lnTo>
                <a:lnTo>
                  <a:pt x="22398" y="101575"/>
                </a:lnTo>
                <a:lnTo>
                  <a:pt x="22424" y="101488"/>
                </a:lnTo>
                <a:lnTo>
                  <a:pt x="22441" y="101356"/>
                </a:lnTo>
                <a:lnTo>
                  <a:pt x="22449" y="101181"/>
                </a:lnTo>
                <a:lnTo>
                  <a:pt x="22441" y="101006"/>
                </a:lnTo>
                <a:lnTo>
                  <a:pt x="22424" y="100874"/>
                </a:lnTo>
                <a:lnTo>
                  <a:pt x="22398" y="100743"/>
                </a:lnTo>
                <a:lnTo>
                  <a:pt x="22364" y="100699"/>
                </a:lnTo>
                <a:lnTo>
                  <a:pt x="22101" y="100524"/>
                </a:lnTo>
                <a:lnTo>
                  <a:pt x="21846" y="100304"/>
                </a:lnTo>
                <a:lnTo>
                  <a:pt x="21592" y="100042"/>
                </a:lnTo>
                <a:lnTo>
                  <a:pt x="21337" y="99735"/>
                </a:lnTo>
                <a:lnTo>
                  <a:pt x="21091" y="99384"/>
                </a:lnTo>
                <a:lnTo>
                  <a:pt x="20844" y="98990"/>
                </a:lnTo>
                <a:lnTo>
                  <a:pt x="20598" y="98595"/>
                </a:lnTo>
                <a:lnTo>
                  <a:pt x="20352" y="98157"/>
                </a:lnTo>
                <a:lnTo>
                  <a:pt x="19868" y="97193"/>
                </a:lnTo>
                <a:lnTo>
                  <a:pt x="19393" y="96185"/>
                </a:lnTo>
                <a:lnTo>
                  <a:pt x="18433" y="94082"/>
                </a:lnTo>
                <a:lnTo>
                  <a:pt x="17660" y="92504"/>
                </a:lnTo>
                <a:lnTo>
                  <a:pt x="16888" y="90883"/>
                </a:lnTo>
                <a:lnTo>
                  <a:pt x="16506" y="90051"/>
                </a:lnTo>
                <a:lnTo>
                  <a:pt x="16132" y="89174"/>
                </a:lnTo>
                <a:lnTo>
                  <a:pt x="15750" y="88254"/>
                </a:lnTo>
                <a:lnTo>
                  <a:pt x="15385" y="87290"/>
                </a:lnTo>
                <a:close/>
                <a:moveTo>
                  <a:pt x="10944" y="62751"/>
                </a:moveTo>
                <a:lnTo>
                  <a:pt x="11123" y="64022"/>
                </a:lnTo>
                <a:lnTo>
                  <a:pt x="11301" y="65292"/>
                </a:lnTo>
                <a:lnTo>
                  <a:pt x="11479" y="66607"/>
                </a:lnTo>
                <a:lnTo>
                  <a:pt x="11641" y="67922"/>
                </a:lnTo>
                <a:lnTo>
                  <a:pt x="11785" y="69280"/>
                </a:lnTo>
                <a:lnTo>
                  <a:pt x="11853" y="69981"/>
                </a:lnTo>
                <a:lnTo>
                  <a:pt x="11921" y="70726"/>
                </a:lnTo>
                <a:lnTo>
                  <a:pt x="11972" y="71427"/>
                </a:lnTo>
                <a:lnTo>
                  <a:pt x="12023" y="72172"/>
                </a:lnTo>
                <a:lnTo>
                  <a:pt x="12074" y="72917"/>
                </a:lnTo>
                <a:lnTo>
                  <a:pt x="12108" y="73706"/>
                </a:lnTo>
                <a:lnTo>
                  <a:pt x="12150" y="74801"/>
                </a:lnTo>
                <a:lnTo>
                  <a:pt x="12176" y="75897"/>
                </a:lnTo>
                <a:lnTo>
                  <a:pt x="12184" y="76992"/>
                </a:lnTo>
                <a:lnTo>
                  <a:pt x="12184" y="78088"/>
                </a:lnTo>
                <a:lnTo>
                  <a:pt x="12167" y="79183"/>
                </a:lnTo>
                <a:lnTo>
                  <a:pt x="12142" y="80279"/>
                </a:lnTo>
                <a:lnTo>
                  <a:pt x="12099" y="81374"/>
                </a:lnTo>
                <a:lnTo>
                  <a:pt x="12057" y="82426"/>
                </a:lnTo>
                <a:lnTo>
                  <a:pt x="12006" y="83521"/>
                </a:lnTo>
                <a:lnTo>
                  <a:pt x="11938" y="84573"/>
                </a:lnTo>
                <a:lnTo>
                  <a:pt x="11870" y="85625"/>
                </a:lnTo>
                <a:lnTo>
                  <a:pt x="11793" y="86676"/>
                </a:lnTo>
                <a:lnTo>
                  <a:pt x="11632" y="88736"/>
                </a:lnTo>
                <a:lnTo>
                  <a:pt x="11462" y="90708"/>
                </a:lnTo>
                <a:lnTo>
                  <a:pt x="11080" y="94915"/>
                </a:lnTo>
                <a:lnTo>
                  <a:pt x="10902" y="97062"/>
                </a:lnTo>
                <a:lnTo>
                  <a:pt x="10732" y="99253"/>
                </a:lnTo>
                <a:lnTo>
                  <a:pt x="10656" y="100348"/>
                </a:lnTo>
                <a:lnTo>
                  <a:pt x="10579" y="101488"/>
                </a:lnTo>
                <a:lnTo>
                  <a:pt x="10520" y="102583"/>
                </a:lnTo>
                <a:lnTo>
                  <a:pt x="10460" y="103722"/>
                </a:lnTo>
                <a:lnTo>
                  <a:pt x="10410" y="104862"/>
                </a:lnTo>
                <a:lnTo>
                  <a:pt x="10376" y="106001"/>
                </a:lnTo>
                <a:lnTo>
                  <a:pt x="10350" y="107097"/>
                </a:lnTo>
                <a:lnTo>
                  <a:pt x="10333" y="108236"/>
                </a:lnTo>
                <a:lnTo>
                  <a:pt x="10189" y="106352"/>
                </a:lnTo>
                <a:lnTo>
                  <a:pt x="10121" y="105388"/>
                </a:lnTo>
                <a:lnTo>
                  <a:pt x="10053" y="104380"/>
                </a:lnTo>
                <a:lnTo>
                  <a:pt x="10002" y="103416"/>
                </a:lnTo>
                <a:lnTo>
                  <a:pt x="9951" y="102408"/>
                </a:lnTo>
                <a:lnTo>
                  <a:pt x="9900" y="101356"/>
                </a:lnTo>
                <a:lnTo>
                  <a:pt x="9866" y="100304"/>
                </a:lnTo>
                <a:lnTo>
                  <a:pt x="9815" y="98683"/>
                </a:lnTo>
                <a:lnTo>
                  <a:pt x="9790" y="97018"/>
                </a:lnTo>
                <a:lnTo>
                  <a:pt x="9764" y="95397"/>
                </a:lnTo>
                <a:lnTo>
                  <a:pt x="9764" y="93731"/>
                </a:lnTo>
                <a:lnTo>
                  <a:pt x="9773" y="92066"/>
                </a:lnTo>
                <a:lnTo>
                  <a:pt x="9798" y="90445"/>
                </a:lnTo>
                <a:lnTo>
                  <a:pt x="9841" y="88824"/>
                </a:lnTo>
                <a:lnTo>
                  <a:pt x="9892" y="87158"/>
                </a:lnTo>
                <a:lnTo>
                  <a:pt x="9968" y="85406"/>
                </a:lnTo>
                <a:lnTo>
                  <a:pt x="10061" y="83609"/>
                </a:lnTo>
                <a:lnTo>
                  <a:pt x="10163" y="81856"/>
                </a:lnTo>
                <a:lnTo>
                  <a:pt x="10274" y="80103"/>
                </a:lnTo>
                <a:lnTo>
                  <a:pt x="10494" y="76642"/>
                </a:lnTo>
                <a:lnTo>
                  <a:pt x="10605" y="74889"/>
                </a:lnTo>
                <a:lnTo>
                  <a:pt x="10707" y="73136"/>
                </a:lnTo>
                <a:lnTo>
                  <a:pt x="10766" y="71953"/>
                </a:lnTo>
                <a:lnTo>
                  <a:pt x="10834" y="70682"/>
                </a:lnTo>
                <a:lnTo>
                  <a:pt x="10885" y="69368"/>
                </a:lnTo>
                <a:lnTo>
                  <a:pt x="10936" y="68053"/>
                </a:lnTo>
                <a:lnTo>
                  <a:pt x="10970" y="66695"/>
                </a:lnTo>
                <a:lnTo>
                  <a:pt x="10978" y="65380"/>
                </a:lnTo>
                <a:lnTo>
                  <a:pt x="10978" y="64723"/>
                </a:lnTo>
                <a:lnTo>
                  <a:pt x="10970" y="64065"/>
                </a:lnTo>
                <a:lnTo>
                  <a:pt x="10961" y="63408"/>
                </a:lnTo>
                <a:lnTo>
                  <a:pt x="10944" y="62751"/>
                </a:lnTo>
                <a:close/>
                <a:moveTo>
                  <a:pt x="10775" y="62751"/>
                </a:moveTo>
                <a:lnTo>
                  <a:pt x="10749" y="64854"/>
                </a:lnTo>
                <a:lnTo>
                  <a:pt x="10724" y="67001"/>
                </a:lnTo>
                <a:lnTo>
                  <a:pt x="10698" y="68053"/>
                </a:lnTo>
                <a:lnTo>
                  <a:pt x="10673" y="69148"/>
                </a:lnTo>
                <a:lnTo>
                  <a:pt x="10639" y="70200"/>
                </a:lnTo>
                <a:lnTo>
                  <a:pt x="10596" y="71252"/>
                </a:lnTo>
                <a:lnTo>
                  <a:pt x="10503" y="72917"/>
                </a:lnTo>
                <a:lnTo>
                  <a:pt x="10410" y="74626"/>
                </a:lnTo>
                <a:lnTo>
                  <a:pt x="10197" y="77912"/>
                </a:lnTo>
                <a:lnTo>
                  <a:pt x="10010" y="80936"/>
                </a:lnTo>
                <a:lnTo>
                  <a:pt x="9917" y="82426"/>
                </a:lnTo>
                <a:lnTo>
                  <a:pt x="9832" y="83916"/>
                </a:lnTo>
                <a:lnTo>
                  <a:pt x="9756" y="85449"/>
                </a:lnTo>
                <a:lnTo>
                  <a:pt x="9696" y="86983"/>
                </a:lnTo>
                <a:lnTo>
                  <a:pt x="9637" y="88517"/>
                </a:lnTo>
                <a:lnTo>
                  <a:pt x="9594" y="90094"/>
                </a:lnTo>
                <a:lnTo>
                  <a:pt x="9577" y="91409"/>
                </a:lnTo>
                <a:lnTo>
                  <a:pt x="9560" y="92767"/>
                </a:lnTo>
                <a:lnTo>
                  <a:pt x="9552" y="94126"/>
                </a:lnTo>
                <a:lnTo>
                  <a:pt x="9560" y="95528"/>
                </a:lnTo>
                <a:lnTo>
                  <a:pt x="9569" y="96930"/>
                </a:lnTo>
                <a:lnTo>
                  <a:pt x="9594" y="98333"/>
                </a:lnTo>
                <a:lnTo>
                  <a:pt x="9620" y="99779"/>
                </a:lnTo>
                <a:lnTo>
                  <a:pt x="9662" y="101181"/>
                </a:lnTo>
                <a:lnTo>
                  <a:pt x="9713" y="102583"/>
                </a:lnTo>
                <a:lnTo>
                  <a:pt x="9773" y="103985"/>
                </a:lnTo>
                <a:lnTo>
                  <a:pt x="9849" y="105344"/>
                </a:lnTo>
                <a:lnTo>
                  <a:pt x="9926" y="106702"/>
                </a:lnTo>
                <a:lnTo>
                  <a:pt x="10019" y="108017"/>
                </a:lnTo>
                <a:lnTo>
                  <a:pt x="10129" y="109331"/>
                </a:lnTo>
                <a:lnTo>
                  <a:pt x="10248" y="110558"/>
                </a:lnTo>
                <a:lnTo>
                  <a:pt x="10376" y="111785"/>
                </a:lnTo>
                <a:lnTo>
                  <a:pt x="10376" y="112048"/>
                </a:lnTo>
                <a:lnTo>
                  <a:pt x="10240" y="110777"/>
                </a:lnTo>
                <a:lnTo>
                  <a:pt x="10112" y="109463"/>
                </a:lnTo>
                <a:lnTo>
                  <a:pt x="9993" y="108148"/>
                </a:lnTo>
                <a:lnTo>
                  <a:pt x="9883" y="106834"/>
                </a:lnTo>
                <a:lnTo>
                  <a:pt x="9781" y="105475"/>
                </a:lnTo>
                <a:lnTo>
                  <a:pt x="9688" y="104073"/>
                </a:lnTo>
                <a:lnTo>
                  <a:pt x="9611" y="102715"/>
                </a:lnTo>
                <a:lnTo>
                  <a:pt x="9535" y="101312"/>
                </a:lnTo>
                <a:lnTo>
                  <a:pt x="9476" y="99866"/>
                </a:lnTo>
                <a:lnTo>
                  <a:pt x="9425" y="98464"/>
                </a:lnTo>
                <a:lnTo>
                  <a:pt x="9382" y="97018"/>
                </a:lnTo>
                <a:lnTo>
                  <a:pt x="9348" y="95572"/>
                </a:lnTo>
                <a:lnTo>
                  <a:pt x="9323" y="94082"/>
                </a:lnTo>
                <a:lnTo>
                  <a:pt x="9314" y="92636"/>
                </a:lnTo>
                <a:lnTo>
                  <a:pt x="9314" y="91146"/>
                </a:lnTo>
                <a:lnTo>
                  <a:pt x="9314" y="89656"/>
                </a:lnTo>
                <a:lnTo>
                  <a:pt x="9340" y="87903"/>
                </a:lnTo>
                <a:lnTo>
                  <a:pt x="9374" y="86151"/>
                </a:lnTo>
                <a:lnTo>
                  <a:pt x="9416" y="84398"/>
                </a:lnTo>
                <a:lnTo>
                  <a:pt x="9467" y="82689"/>
                </a:lnTo>
                <a:lnTo>
                  <a:pt x="9535" y="80936"/>
                </a:lnTo>
                <a:lnTo>
                  <a:pt x="9611" y="79227"/>
                </a:lnTo>
                <a:lnTo>
                  <a:pt x="9696" y="77562"/>
                </a:lnTo>
                <a:lnTo>
                  <a:pt x="9790" y="75853"/>
                </a:lnTo>
                <a:lnTo>
                  <a:pt x="9892" y="74188"/>
                </a:lnTo>
                <a:lnTo>
                  <a:pt x="9993" y="72523"/>
                </a:lnTo>
                <a:lnTo>
                  <a:pt x="10112" y="70857"/>
                </a:lnTo>
                <a:lnTo>
                  <a:pt x="10231" y="69192"/>
                </a:lnTo>
                <a:lnTo>
                  <a:pt x="10359" y="67571"/>
                </a:lnTo>
                <a:lnTo>
                  <a:pt x="10494" y="65950"/>
                </a:lnTo>
                <a:lnTo>
                  <a:pt x="10775" y="62751"/>
                </a:lnTo>
                <a:close/>
                <a:moveTo>
                  <a:pt x="5646" y="79972"/>
                </a:moveTo>
                <a:lnTo>
                  <a:pt x="5621" y="80892"/>
                </a:lnTo>
                <a:lnTo>
                  <a:pt x="5595" y="81812"/>
                </a:lnTo>
                <a:lnTo>
                  <a:pt x="5578" y="82776"/>
                </a:lnTo>
                <a:lnTo>
                  <a:pt x="5561" y="83741"/>
                </a:lnTo>
                <a:lnTo>
                  <a:pt x="5553" y="85625"/>
                </a:lnTo>
                <a:lnTo>
                  <a:pt x="5544" y="87553"/>
                </a:lnTo>
                <a:lnTo>
                  <a:pt x="5536" y="90357"/>
                </a:lnTo>
                <a:lnTo>
                  <a:pt x="5510" y="93206"/>
                </a:lnTo>
                <a:lnTo>
                  <a:pt x="5476" y="96054"/>
                </a:lnTo>
                <a:lnTo>
                  <a:pt x="5426" y="98858"/>
                </a:lnTo>
                <a:lnTo>
                  <a:pt x="5375" y="101312"/>
                </a:lnTo>
                <a:lnTo>
                  <a:pt x="5307" y="103722"/>
                </a:lnTo>
                <a:lnTo>
                  <a:pt x="5222" y="106132"/>
                </a:lnTo>
                <a:lnTo>
                  <a:pt x="5137" y="108543"/>
                </a:lnTo>
                <a:lnTo>
                  <a:pt x="5035" y="110909"/>
                </a:lnTo>
                <a:lnTo>
                  <a:pt x="4925" y="113275"/>
                </a:lnTo>
                <a:lnTo>
                  <a:pt x="4806" y="115641"/>
                </a:lnTo>
                <a:lnTo>
                  <a:pt x="4687" y="118008"/>
                </a:lnTo>
                <a:lnTo>
                  <a:pt x="4687" y="117789"/>
                </a:lnTo>
                <a:lnTo>
                  <a:pt x="4678" y="117657"/>
                </a:lnTo>
                <a:lnTo>
                  <a:pt x="4670" y="117526"/>
                </a:lnTo>
                <a:lnTo>
                  <a:pt x="4568" y="115422"/>
                </a:lnTo>
                <a:lnTo>
                  <a:pt x="4475" y="113319"/>
                </a:lnTo>
                <a:lnTo>
                  <a:pt x="4424" y="112267"/>
                </a:lnTo>
                <a:lnTo>
                  <a:pt x="4381" y="111172"/>
                </a:lnTo>
                <a:lnTo>
                  <a:pt x="4347" y="110120"/>
                </a:lnTo>
                <a:lnTo>
                  <a:pt x="4313" y="109025"/>
                </a:lnTo>
                <a:lnTo>
                  <a:pt x="4296" y="107754"/>
                </a:lnTo>
                <a:lnTo>
                  <a:pt x="4279" y="106483"/>
                </a:lnTo>
                <a:lnTo>
                  <a:pt x="4271" y="105212"/>
                </a:lnTo>
                <a:lnTo>
                  <a:pt x="4271" y="103942"/>
                </a:lnTo>
                <a:lnTo>
                  <a:pt x="4271" y="102671"/>
                </a:lnTo>
                <a:lnTo>
                  <a:pt x="4288" y="101444"/>
                </a:lnTo>
                <a:lnTo>
                  <a:pt x="4305" y="100173"/>
                </a:lnTo>
                <a:lnTo>
                  <a:pt x="4330" y="98902"/>
                </a:lnTo>
                <a:lnTo>
                  <a:pt x="4364" y="97500"/>
                </a:lnTo>
                <a:lnTo>
                  <a:pt x="4415" y="96054"/>
                </a:lnTo>
                <a:lnTo>
                  <a:pt x="4466" y="94652"/>
                </a:lnTo>
                <a:lnTo>
                  <a:pt x="4534" y="93293"/>
                </a:lnTo>
                <a:lnTo>
                  <a:pt x="4602" y="91891"/>
                </a:lnTo>
                <a:lnTo>
                  <a:pt x="4687" y="90533"/>
                </a:lnTo>
                <a:lnTo>
                  <a:pt x="4772" y="89174"/>
                </a:lnTo>
                <a:lnTo>
                  <a:pt x="4865" y="87816"/>
                </a:lnTo>
                <a:lnTo>
                  <a:pt x="4976" y="86501"/>
                </a:lnTo>
                <a:lnTo>
                  <a:pt x="5086" y="85187"/>
                </a:lnTo>
                <a:lnTo>
                  <a:pt x="5205" y="83872"/>
                </a:lnTo>
                <a:lnTo>
                  <a:pt x="5332" y="82557"/>
                </a:lnTo>
                <a:lnTo>
                  <a:pt x="5443" y="81506"/>
                </a:lnTo>
                <a:lnTo>
                  <a:pt x="5502" y="80936"/>
                </a:lnTo>
                <a:lnTo>
                  <a:pt x="5544" y="80410"/>
                </a:lnTo>
                <a:lnTo>
                  <a:pt x="5595" y="80191"/>
                </a:lnTo>
                <a:lnTo>
                  <a:pt x="5646" y="79972"/>
                </a:lnTo>
                <a:close/>
                <a:moveTo>
                  <a:pt x="5825" y="81725"/>
                </a:moveTo>
                <a:lnTo>
                  <a:pt x="5884" y="82864"/>
                </a:lnTo>
                <a:lnTo>
                  <a:pt x="5952" y="84003"/>
                </a:lnTo>
                <a:lnTo>
                  <a:pt x="6028" y="85099"/>
                </a:lnTo>
                <a:lnTo>
                  <a:pt x="6113" y="86238"/>
                </a:lnTo>
                <a:lnTo>
                  <a:pt x="6300" y="88429"/>
                </a:lnTo>
                <a:lnTo>
                  <a:pt x="6495" y="90620"/>
                </a:lnTo>
                <a:lnTo>
                  <a:pt x="6665" y="92504"/>
                </a:lnTo>
                <a:lnTo>
                  <a:pt x="6826" y="94476"/>
                </a:lnTo>
                <a:lnTo>
                  <a:pt x="6903" y="95484"/>
                </a:lnTo>
                <a:lnTo>
                  <a:pt x="6971" y="96492"/>
                </a:lnTo>
                <a:lnTo>
                  <a:pt x="7030" y="97500"/>
                </a:lnTo>
                <a:lnTo>
                  <a:pt x="7090" y="98552"/>
                </a:lnTo>
                <a:lnTo>
                  <a:pt x="7132" y="99560"/>
                </a:lnTo>
                <a:lnTo>
                  <a:pt x="7166" y="100611"/>
                </a:lnTo>
                <a:lnTo>
                  <a:pt x="7183" y="101663"/>
                </a:lnTo>
                <a:lnTo>
                  <a:pt x="7192" y="102715"/>
                </a:lnTo>
                <a:lnTo>
                  <a:pt x="7183" y="103722"/>
                </a:lnTo>
                <a:lnTo>
                  <a:pt x="7166" y="104774"/>
                </a:lnTo>
                <a:lnTo>
                  <a:pt x="7124" y="105826"/>
                </a:lnTo>
                <a:lnTo>
                  <a:pt x="7064" y="106877"/>
                </a:lnTo>
                <a:lnTo>
                  <a:pt x="6996" y="107841"/>
                </a:lnTo>
                <a:lnTo>
                  <a:pt x="6911" y="108718"/>
                </a:lnTo>
                <a:lnTo>
                  <a:pt x="6818" y="109594"/>
                </a:lnTo>
                <a:lnTo>
                  <a:pt x="6725" y="110471"/>
                </a:lnTo>
                <a:lnTo>
                  <a:pt x="6614" y="111259"/>
                </a:lnTo>
                <a:lnTo>
                  <a:pt x="6495" y="112048"/>
                </a:lnTo>
                <a:lnTo>
                  <a:pt x="6376" y="112837"/>
                </a:lnTo>
                <a:lnTo>
                  <a:pt x="6249" y="113582"/>
                </a:lnTo>
                <a:lnTo>
                  <a:pt x="5977" y="115028"/>
                </a:lnTo>
                <a:lnTo>
                  <a:pt x="5706" y="116474"/>
                </a:lnTo>
                <a:lnTo>
                  <a:pt x="5426" y="117876"/>
                </a:lnTo>
                <a:lnTo>
                  <a:pt x="5154" y="119278"/>
                </a:lnTo>
                <a:lnTo>
                  <a:pt x="5010" y="120067"/>
                </a:lnTo>
                <a:lnTo>
                  <a:pt x="4874" y="120900"/>
                </a:lnTo>
                <a:lnTo>
                  <a:pt x="4729" y="121776"/>
                </a:lnTo>
                <a:lnTo>
                  <a:pt x="4602" y="122696"/>
                </a:lnTo>
                <a:lnTo>
                  <a:pt x="4695" y="121382"/>
                </a:lnTo>
                <a:lnTo>
                  <a:pt x="4789" y="120067"/>
                </a:lnTo>
                <a:lnTo>
                  <a:pt x="4874" y="118753"/>
                </a:lnTo>
                <a:lnTo>
                  <a:pt x="4959" y="117438"/>
                </a:lnTo>
                <a:lnTo>
                  <a:pt x="5103" y="114721"/>
                </a:lnTo>
                <a:lnTo>
                  <a:pt x="5230" y="112048"/>
                </a:lnTo>
                <a:lnTo>
                  <a:pt x="5349" y="109288"/>
                </a:lnTo>
                <a:lnTo>
                  <a:pt x="5443" y="106527"/>
                </a:lnTo>
                <a:lnTo>
                  <a:pt x="5527" y="103766"/>
                </a:lnTo>
                <a:lnTo>
                  <a:pt x="5604" y="101006"/>
                </a:lnTo>
                <a:lnTo>
                  <a:pt x="5672" y="97851"/>
                </a:lnTo>
                <a:lnTo>
                  <a:pt x="5714" y="94695"/>
                </a:lnTo>
                <a:lnTo>
                  <a:pt x="5731" y="93118"/>
                </a:lnTo>
                <a:lnTo>
                  <a:pt x="5740" y="91540"/>
                </a:lnTo>
                <a:lnTo>
                  <a:pt x="5748" y="89919"/>
                </a:lnTo>
                <a:lnTo>
                  <a:pt x="5748" y="88342"/>
                </a:lnTo>
                <a:lnTo>
                  <a:pt x="5748" y="86676"/>
                </a:lnTo>
                <a:lnTo>
                  <a:pt x="5757" y="85011"/>
                </a:lnTo>
                <a:lnTo>
                  <a:pt x="5782" y="83346"/>
                </a:lnTo>
                <a:lnTo>
                  <a:pt x="5825" y="81725"/>
                </a:lnTo>
                <a:close/>
                <a:moveTo>
                  <a:pt x="13933" y="92242"/>
                </a:moveTo>
                <a:lnTo>
                  <a:pt x="13823" y="93293"/>
                </a:lnTo>
                <a:lnTo>
                  <a:pt x="13729" y="94345"/>
                </a:lnTo>
                <a:lnTo>
                  <a:pt x="13653" y="95397"/>
                </a:lnTo>
                <a:lnTo>
                  <a:pt x="13585" y="96492"/>
                </a:lnTo>
                <a:lnTo>
                  <a:pt x="13534" y="97588"/>
                </a:lnTo>
                <a:lnTo>
                  <a:pt x="13492" y="98727"/>
                </a:lnTo>
                <a:lnTo>
                  <a:pt x="13466" y="99866"/>
                </a:lnTo>
                <a:lnTo>
                  <a:pt x="13441" y="101006"/>
                </a:lnTo>
                <a:lnTo>
                  <a:pt x="13432" y="102145"/>
                </a:lnTo>
                <a:lnTo>
                  <a:pt x="13432" y="103284"/>
                </a:lnTo>
                <a:lnTo>
                  <a:pt x="13432" y="104467"/>
                </a:lnTo>
                <a:lnTo>
                  <a:pt x="13449" y="105607"/>
                </a:lnTo>
                <a:lnTo>
                  <a:pt x="13483" y="107929"/>
                </a:lnTo>
                <a:lnTo>
                  <a:pt x="13534" y="110208"/>
                </a:lnTo>
                <a:lnTo>
                  <a:pt x="13610" y="113319"/>
                </a:lnTo>
                <a:lnTo>
                  <a:pt x="13653" y="114896"/>
                </a:lnTo>
                <a:lnTo>
                  <a:pt x="13678" y="116430"/>
                </a:lnTo>
                <a:lnTo>
                  <a:pt x="13704" y="118008"/>
                </a:lnTo>
                <a:lnTo>
                  <a:pt x="13721" y="119585"/>
                </a:lnTo>
                <a:lnTo>
                  <a:pt x="13721" y="121119"/>
                </a:lnTo>
                <a:lnTo>
                  <a:pt x="13704" y="122696"/>
                </a:lnTo>
                <a:lnTo>
                  <a:pt x="13678" y="124055"/>
                </a:lnTo>
                <a:lnTo>
                  <a:pt x="13636" y="125457"/>
                </a:lnTo>
                <a:lnTo>
                  <a:pt x="13593" y="126772"/>
                </a:lnTo>
                <a:lnTo>
                  <a:pt x="13526" y="128130"/>
                </a:lnTo>
                <a:lnTo>
                  <a:pt x="13458" y="129445"/>
                </a:lnTo>
                <a:lnTo>
                  <a:pt x="13373" y="130715"/>
                </a:lnTo>
                <a:lnTo>
                  <a:pt x="13279" y="132030"/>
                </a:lnTo>
                <a:lnTo>
                  <a:pt x="13177" y="133301"/>
                </a:lnTo>
                <a:lnTo>
                  <a:pt x="13160" y="133345"/>
                </a:lnTo>
                <a:lnTo>
                  <a:pt x="13160" y="132337"/>
                </a:lnTo>
                <a:lnTo>
                  <a:pt x="13152" y="131285"/>
                </a:lnTo>
                <a:lnTo>
                  <a:pt x="13135" y="130277"/>
                </a:lnTo>
                <a:lnTo>
                  <a:pt x="13110" y="129226"/>
                </a:lnTo>
                <a:lnTo>
                  <a:pt x="13084" y="128218"/>
                </a:lnTo>
                <a:lnTo>
                  <a:pt x="13050" y="127166"/>
                </a:lnTo>
                <a:lnTo>
                  <a:pt x="12965" y="125107"/>
                </a:lnTo>
                <a:lnTo>
                  <a:pt x="12863" y="123091"/>
                </a:lnTo>
                <a:lnTo>
                  <a:pt x="12761" y="121075"/>
                </a:lnTo>
                <a:lnTo>
                  <a:pt x="12660" y="119059"/>
                </a:lnTo>
                <a:lnTo>
                  <a:pt x="12558" y="117087"/>
                </a:lnTo>
                <a:lnTo>
                  <a:pt x="12481" y="115203"/>
                </a:lnTo>
                <a:lnTo>
                  <a:pt x="12413" y="113319"/>
                </a:lnTo>
                <a:lnTo>
                  <a:pt x="12396" y="112399"/>
                </a:lnTo>
                <a:lnTo>
                  <a:pt x="12379" y="111435"/>
                </a:lnTo>
                <a:lnTo>
                  <a:pt x="12362" y="110514"/>
                </a:lnTo>
                <a:lnTo>
                  <a:pt x="12362" y="109550"/>
                </a:lnTo>
                <a:lnTo>
                  <a:pt x="12362" y="108630"/>
                </a:lnTo>
                <a:lnTo>
                  <a:pt x="12371" y="107666"/>
                </a:lnTo>
                <a:lnTo>
                  <a:pt x="12388" y="106746"/>
                </a:lnTo>
                <a:lnTo>
                  <a:pt x="12413" y="105826"/>
                </a:lnTo>
                <a:lnTo>
                  <a:pt x="12447" y="104906"/>
                </a:lnTo>
                <a:lnTo>
                  <a:pt x="12490" y="103942"/>
                </a:lnTo>
                <a:lnTo>
                  <a:pt x="12541" y="103021"/>
                </a:lnTo>
                <a:lnTo>
                  <a:pt x="12609" y="102101"/>
                </a:lnTo>
                <a:lnTo>
                  <a:pt x="12660" y="101400"/>
                </a:lnTo>
                <a:lnTo>
                  <a:pt x="12719" y="100699"/>
                </a:lnTo>
                <a:lnTo>
                  <a:pt x="12855" y="99340"/>
                </a:lnTo>
                <a:lnTo>
                  <a:pt x="12999" y="98070"/>
                </a:lnTo>
                <a:lnTo>
                  <a:pt x="13169" y="96799"/>
                </a:lnTo>
                <a:lnTo>
                  <a:pt x="13339" y="95616"/>
                </a:lnTo>
                <a:lnTo>
                  <a:pt x="13526" y="94433"/>
                </a:lnTo>
                <a:lnTo>
                  <a:pt x="13729" y="93337"/>
                </a:lnTo>
                <a:lnTo>
                  <a:pt x="13933" y="92242"/>
                </a:lnTo>
                <a:close/>
                <a:moveTo>
                  <a:pt x="13993" y="93688"/>
                </a:moveTo>
                <a:lnTo>
                  <a:pt x="13950" y="95002"/>
                </a:lnTo>
                <a:lnTo>
                  <a:pt x="13925" y="96361"/>
                </a:lnTo>
                <a:lnTo>
                  <a:pt x="13908" y="97719"/>
                </a:lnTo>
                <a:lnTo>
                  <a:pt x="13908" y="99034"/>
                </a:lnTo>
                <a:lnTo>
                  <a:pt x="13916" y="100348"/>
                </a:lnTo>
                <a:lnTo>
                  <a:pt x="13933" y="101663"/>
                </a:lnTo>
                <a:lnTo>
                  <a:pt x="13967" y="102977"/>
                </a:lnTo>
                <a:lnTo>
                  <a:pt x="14010" y="104292"/>
                </a:lnTo>
                <a:lnTo>
                  <a:pt x="14060" y="105563"/>
                </a:lnTo>
                <a:lnTo>
                  <a:pt x="14128" y="106877"/>
                </a:lnTo>
                <a:lnTo>
                  <a:pt x="14205" y="108148"/>
                </a:lnTo>
                <a:lnTo>
                  <a:pt x="14281" y="109375"/>
                </a:lnTo>
                <a:lnTo>
                  <a:pt x="14383" y="110646"/>
                </a:lnTo>
                <a:lnTo>
                  <a:pt x="14485" y="111873"/>
                </a:lnTo>
                <a:lnTo>
                  <a:pt x="14595" y="113100"/>
                </a:lnTo>
                <a:lnTo>
                  <a:pt x="14714" y="114283"/>
                </a:lnTo>
                <a:lnTo>
                  <a:pt x="14765" y="114853"/>
                </a:lnTo>
                <a:lnTo>
                  <a:pt x="14825" y="115773"/>
                </a:lnTo>
                <a:lnTo>
                  <a:pt x="14859" y="116211"/>
                </a:lnTo>
                <a:lnTo>
                  <a:pt x="14893" y="116649"/>
                </a:lnTo>
                <a:lnTo>
                  <a:pt x="14935" y="117570"/>
                </a:lnTo>
                <a:lnTo>
                  <a:pt x="14960" y="118008"/>
                </a:lnTo>
                <a:lnTo>
                  <a:pt x="14994" y="118402"/>
                </a:lnTo>
                <a:lnTo>
                  <a:pt x="15011" y="119278"/>
                </a:lnTo>
                <a:lnTo>
                  <a:pt x="15020" y="120067"/>
                </a:lnTo>
                <a:lnTo>
                  <a:pt x="15011" y="120900"/>
                </a:lnTo>
                <a:lnTo>
                  <a:pt x="14977" y="121689"/>
                </a:lnTo>
                <a:lnTo>
                  <a:pt x="14943" y="122434"/>
                </a:lnTo>
                <a:lnTo>
                  <a:pt x="14893" y="123222"/>
                </a:lnTo>
                <a:lnTo>
                  <a:pt x="14825" y="123967"/>
                </a:lnTo>
                <a:lnTo>
                  <a:pt x="14757" y="124668"/>
                </a:lnTo>
                <a:lnTo>
                  <a:pt x="14672" y="125413"/>
                </a:lnTo>
                <a:lnTo>
                  <a:pt x="14587" y="126114"/>
                </a:lnTo>
                <a:lnTo>
                  <a:pt x="14485" y="126772"/>
                </a:lnTo>
                <a:lnTo>
                  <a:pt x="14392" y="127473"/>
                </a:lnTo>
                <a:lnTo>
                  <a:pt x="14179" y="128787"/>
                </a:lnTo>
                <a:lnTo>
                  <a:pt x="13967" y="130058"/>
                </a:lnTo>
                <a:lnTo>
                  <a:pt x="13772" y="131241"/>
                </a:lnTo>
                <a:lnTo>
                  <a:pt x="13585" y="132468"/>
                </a:lnTo>
                <a:lnTo>
                  <a:pt x="13407" y="133695"/>
                </a:lnTo>
                <a:lnTo>
                  <a:pt x="13237" y="134966"/>
                </a:lnTo>
                <a:lnTo>
                  <a:pt x="13245" y="134703"/>
                </a:lnTo>
                <a:lnTo>
                  <a:pt x="13347" y="133476"/>
                </a:lnTo>
                <a:lnTo>
                  <a:pt x="13449" y="132249"/>
                </a:lnTo>
                <a:lnTo>
                  <a:pt x="13534" y="131022"/>
                </a:lnTo>
                <a:lnTo>
                  <a:pt x="13610" y="129795"/>
                </a:lnTo>
                <a:lnTo>
                  <a:pt x="13670" y="128524"/>
                </a:lnTo>
                <a:lnTo>
                  <a:pt x="13729" y="127298"/>
                </a:lnTo>
                <a:lnTo>
                  <a:pt x="13772" y="126027"/>
                </a:lnTo>
                <a:lnTo>
                  <a:pt x="13814" y="124756"/>
                </a:lnTo>
                <a:lnTo>
                  <a:pt x="13840" y="123485"/>
                </a:lnTo>
                <a:lnTo>
                  <a:pt x="13865" y="122171"/>
                </a:lnTo>
                <a:lnTo>
                  <a:pt x="13874" y="120900"/>
                </a:lnTo>
                <a:lnTo>
                  <a:pt x="13882" y="119585"/>
                </a:lnTo>
                <a:lnTo>
                  <a:pt x="13874" y="118271"/>
                </a:lnTo>
                <a:lnTo>
                  <a:pt x="13865" y="116956"/>
                </a:lnTo>
                <a:lnTo>
                  <a:pt x="13840" y="115641"/>
                </a:lnTo>
                <a:lnTo>
                  <a:pt x="13814" y="114327"/>
                </a:lnTo>
                <a:lnTo>
                  <a:pt x="13687" y="109068"/>
                </a:lnTo>
                <a:lnTo>
                  <a:pt x="13636" y="106439"/>
                </a:lnTo>
                <a:lnTo>
                  <a:pt x="13619" y="105125"/>
                </a:lnTo>
                <a:lnTo>
                  <a:pt x="13610" y="103810"/>
                </a:lnTo>
                <a:lnTo>
                  <a:pt x="13610" y="102495"/>
                </a:lnTo>
                <a:lnTo>
                  <a:pt x="13619" y="101225"/>
                </a:lnTo>
                <a:lnTo>
                  <a:pt x="13644" y="99910"/>
                </a:lnTo>
                <a:lnTo>
                  <a:pt x="13678" y="98639"/>
                </a:lnTo>
                <a:lnTo>
                  <a:pt x="13729" y="97369"/>
                </a:lnTo>
                <a:lnTo>
                  <a:pt x="13797" y="96142"/>
                </a:lnTo>
                <a:lnTo>
                  <a:pt x="13882" y="94871"/>
                </a:lnTo>
                <a:lnTo>
                  <a:pt x="13933" y="94301"/>
                </a:lnTo>
                <a:lnTo>
                  <a:pt x="13993" y="93688"/>
                </a:lnTo>
                <a:close/>
                <a:moveTo>
                  <a:pt x="14366" y="89963"/>
                </a:moveTo>
                <a:lnTo>
                  <a:pt x="14468" y="91672"/>
                </a:lnTo>
                <a:lnTo>
                  <a:pt x="14570" y="93337"/>
                </a:lnTo>
                <a:lnTo>
                  <a:pt x="14689" y="95002"/>
                </a:lnTo>
                <a:lnTo>
                  <a:pt x="14808" y="96667"/>
                </a:lnTo>
                <a:lnTo>
                  <a:pt x="14926" y="98333"/>
                </a:lnTo>
                <a:lnTo>
                  <a:pt x="15054" y="99954"/>
                </a:lnTo>
                <a:lnTo>
                  <a:pt x="15190" y="101575"/>
                </a:lnTo>
                <a:lnTo>
                  <a:pt x="15334" y="103197"/>
                </a:lnTo>
                <a:lnTo>
                  <a:pt x="15478" y="104818"/>
                </a:lnTo>
                <a:lnTo>
                  <a:pt x="15623" y="106395"/>
                </a:lnTo>
                <a:lnTo>
                  <a:pt x="15776" y="107973"/>
                </a:lnTo>
                <a:lnTo>
                  <a:pt x="15937" y="109550"/>
                </a:lnTo>
                <a:lnTo>
                  <a:pt x="16098" y="111128"/>
                </a:lnTo>
                <a:lnTo>
                  <a:pt x="16260" y="112662"/>
                </a:lnTo>
                <a:lnTo>
                  <a:pt x="16438" y="114195"/>
                </a:lnTo>
                <a:lnTo>
                  <a:pt x="16608" y="115685"/>
                </a:lnTo>
                <a:lnTo>
                  <a:pt x="16990" y="118840"/>
                </a:lnTo>
                <a:lnTo>
                  <a:pt x="17372" y="121951"/>
                </a:lnTo>
                <a:lnTo>
                  <a:pt x="17754" y="125107"/>
                </a:lnTo>
                <a:lnTo>
                  <a:pt x="17941" y="126640"/>
                </a:lnTo>
                <a:lnTo>
                  <a:pt x="18119" y="128262"/>
                </a:lnTo>
                <a:lnTo>
                  <a:pt x="18297" y="129839"/>
                </a:lnTo>
                <a:lnTo>
                  <a:pt x="18467" y="131460"/>
                </a:lnTo>
                <a:lnTo>
                  <a:pt x="18620" y="133082"/>
                </a:lnTo>
                <a:lnTo>
                  <a:pt x="18773" y="134747"/>
                </a:lnTo>
                <a:lnTo>
                  <a:pt x="18917" y="136412"/>
                </a:lnTo>
                <a:lnTo>
                  <a:pt x="19044" y="138121"/>
                </a:lnTo>
                <a:lnTo>
                  <a:pt x="19163" y="139874"/>
                </a:lnTo>
                <a:lnTo>
                  <a:pt x="19265" y="141627"/>
                </a:lnTo>
                <a:lnTo>
                  <a:pt x="19121" y="140356"/>
                </a:lnTo>
                <a:lnTo>
                  <a:pt x="18960" y="139085"/>
                </a:lnTo>
                <a:lnTo>
                  <a:pt x="18781" y="137858"/>
                </a:lnTo>
                <a:lnTo>
                  <a:pt x="18603" y="136631"/>
                </a:lnTo>
                <a:lnTo>
                  <a:pt x="18425" y="135448"/>
                </a:lnTo>
                <a:lnTo>
                  <a:pt x="18229" y="134265"/>
                </a:lnTo>
                <a:lnTo>
                  <a:pt x="18034" y="133082"/>
                </a:lnTo>
                <a:lnTo>
                  <a:pt x="17830" y="131942"/>
                </a:lnTo>
                <a:lnTo>
                  <a:pt x="17423" y="129708"/>
                </a:lnTo>
                <a:lnTo>
                  <a:pt x="17015" y="127473"/>
                </a:lnTo>
                <a:lnTo>
                  <a:pt x="16616" y="125282"/>
                </a:lnTo>
                <a:lnTo>
                  <a:pt x="16226" y="123091"/>
                </a:lnTo>
                <a:lnTo>
                  <a:pt x="15971" y="121601"/>
                </a:lnTo>
                <a:lnTo>
                  <a:pt x="15725" y="120023"/>
                </a:lnTo>
                <a:lnTo>
                  <a:pt x="15487" y="118446"/>
                </a:lnTo>
                <a:lnTo>
                  <a:pt x="15258" y="116825"/>
                </a:lnTo>
                <a:lnTo>
                  <a:pt x="15045" y="115159"/>
                </a:lnTo>
                <a:lnTo>
                  <a:pt x="14943" y="114283"/>
                </a:lnTo>
                <a:lnTo>
                  <a:pt x="14850" y="113450"/>
                </a:lnTo>
                <a:lnTo>
                  <a:pt x="14757" y="112530"/>
                </a:lnTo>
                <a:lnTo>
                  <a:pt x="14672" y="111654"/>
                </a:lnTo>
                <a:lnTo>
                  <a:pt x="14587" y="110734"/>
                </a:lnTo>
                <a:lnTo>
                  <a:pt x="14510" y="109813"/>
                </a:lnTo>
                <a:lnTo>
                  <a:pt x="14426" y="108630"/>
                </a:lnTo>
                <a:lnTo>
                  <a:pt x="14349" y="107403"/>
                </a:lnTo>
                <a:lnTo>
                  <a:pt x="14281" y="106220"/>
                </a:lnTo>
                <a:lnTo>
                  <a:pt x="14230" y="104949"/>
                </a:lnTo>
                <a:lnTo>
                  <a:pt x="14188" y="103722"/>
                </a:lnTo>
                <a:lnTo>
                  <a:pt x="14154" y="102495"/>
                </a:lnTo>
                <a:lnTo>
                  <a:pt x="14128" y="101225"/>
                </a:lnTo>
                <a:lnTo>
                  <a:pt x="14111" y="99954"/>
                </a:lnTo>
                <a:lnTo>
                  <a:pt x="14111" y="98727"/>
                </a:lnTo>
                <a:lnTo>
                  <a:pt x="14120" y="97456"/>
                </a:lnTo>
                <a:lnTo>
                  <a:pt x="14137" y="96185"/>
                </a:lnTo>
                <a:lnTo>
                  <a:pt x="14162" y="94958"/>
                </a:lnTo>
                <a:lnTo>
                  <a:pt x="14196" y="93688"/>
                </a:lnTo>
                <a:lnTo>
                  <a:pt x="14239" y="92461"/>
                </a:lnTo>
                <a:lnTo>
                  <a:pt x="14298" y="91234"/>
                </a:lnTo>
                <a:lnTo>
                  <a:pt x="14358" y="90007"/>
                </a:lnTo>
                <a:lnTo>
                  <a:pt x="14366" y="89963"/>
                </a:lnTo>
                <a:close/>
                <a:moveTo>
                  <a:pt x="14646" y="90401"/>
                </a:moveTo>
                <a:lnTo>
                  <a:pt x="15190" y="92767"/>
                </a:lnTo>
                <a:lnTo>
                  <a:pt x="15725" y="95134"/>
                </a:lnTo>
                <a:lnTo>
                  <a:pt x="15988" y="96361"/>
                </a:lnTo>
                <a:lnTo>
                  <a:pt x="16243" y="97588"/>
                </a:lnTo>
                <a:lnTo>
                  <a:pt x="16497" y="98815"/>
                </a:lnTo>
                <a:lnTo>
                  <a:pt x="16752" y="100129"/>
                </a:lnTo>
                <a:lnTo>
                  <a:pt x="16998" y="101400"/>
                </a:lnTo>
                <a:lnTo>
                  <a:pt x="17227" y="102758"/>
                </a:lnTo>
                <a:lnTo>
                  <a:pt x="17457" y="104117"/>
                </a:lnTo>
                <a:lnTo>
                  <a:pt x="17677" y="105563"/>
                </a:lnTo>
                <a:lnTo>
                  <a:pt x="17890" y="107009"/>
                </a:lnTo>
                <a:lnTo>
                  <a:pt x="18093" y="108499"/>
                </a:lnTo>
                <a:lnTo>
                  <a:pt x="18280" y="110032"/>
                </a:lnTo>
                <a:lnTo>
                  <a:pt x="18459" y="111654"/>
                </a:lnTo>
                <a:lnTo>
                  <a:pt x="18552" y="112574"/>
                </a:lnTo>
                <a:lnTo>
                  <a:pt x="18645" y="113538"/>
                </a:lnTo>
                <a:lnTo>
                  <a:pt x="18730" y="114502"/>
                </a:lnTo>
                <a:lnTo>
                  <a:pt x="18807" y="115466"/>
                </a:lnTo>
                <a:lnTo>
                  <a:pt x="18883" y="116430"/>
                </a:lnTo>
                <a:lnTo>
                  <a:pt x="18951" y="117438"/>
                </a:lnTo>
                <a:lnTo>
                  <a:pt x="19078" y="119410"/>
                </a:lnTo>
                <a:lnTo>
                  <a:pt x="19189" y="121469"/>
                </a:lnTo>
                <a:lnTo>
                  <a:pt x="19282" y="123485"/>
                </a:lnTo>
                <a:lnTo>
                  <a:pt x="19359" y="125545"/>
                </a:lnTo>
                <a:lnTo>
                  <a:pt x="19418" y="127648"/>
                </a:lnTo>
                <a:lnTo>
                  <a:pt x="19469" y="129708"/>
                </a:lnTo>
                <a:lnTo>
                  <a:pt x="19511" y="131811"/>
                </a:lnTo>
                <a:lnTo>
                  <a:pt x="19537" y="133958"/>
                </a:lnTo>
                <a:lnTo>
                  <a:pt x="19554" y="136062"/>
                </a:lnTo>
                <a:lnTo>
                  <a:pt x="19562" y="138165"/>
                </a:lnTo>
                <a:lnTo>
                  <a:pt x="19562" y="140268"/>
                </a:lnTo>
                <a:lnTo>
                  <a:pt x="19562" y="142372"/>
                </a:lnTo>
                <a:lnTo>
                  <a:pt x="19551" y="143729"/>
                </a:lnTo>
                <a:lnTo>
                  <a:pt x="19528" y="142897"/>
                </a:lnTo>
                <a:lnTo>
                  <a:pt x="19494" y="141977"/>
                </a:lnTo>
                <a:lnTo>
                  <a:pt x="19460" y="141057"/>
                </a:lnTo>
                <a:lnTo>
                  <a:pt x="19418" y="140181"/>
                </a:lnTo>
                <a:lnTo>
                  <a:pt x="19325" y="138384"/>
                </a:lnTo>
                <a:lnTo>
                  <a:pt x="19206" y="136631"/>
                </a:lnTo>
                <a:lnTo>
                  <a:pt x="19078" y="134878"/>
                </a:lnTo>
                <a:lnTo>
                  <a:pt x="18934" y="133169"/>
                </a:lnTo>
                <a:lnTo>
                  <a:pt x="18773" y="131460"/>
                </a:lnTo>
                <a:lnTo>
                  <a:pt x="18603" y="129839"/>
                </a:lnTo>
                <a:lnTo>
                  <a:pt x="18425" y="128174"/>
                </a:lnTo>
                <a:lnTo>
                  <a:pt x="18238" y="126553"/>
                </a:lnTo>
                <a:lnTo>
                  <a:pt x="18043" y="124931"/>
                </a:lnTo>
                <a:lnTo>
                  <a:pt x="17847" y="123354"/>
                </a:lnTo>
                <a:lnTo>
                  <a:pt x="17058" y="117131"/>
                </a:lnTo>
                <a:lnTo>
                  <a:pt x="16862" y="115554"/>
                </a:lnTo>
                <a:lnTo>
                  <a:pt x="16676" y="113976"/>
                </a:lnTo>
                <a:lnTo>
                  <a:pt x="16497" y="112399"/>
                </a:lnTo>
                <a:lnTo>
                  <a:pt x="16327" y="110777"/>
                </a:lnTo>
                <a:lnTo>
                  <a:pt x="16158" y="109156"/>
                </a:lnTo>
                <a:lnTo>
                  <a:pt x="15996" y="107491"/>
                </a:lnTo>
                <a:lnTo>
                  <a:pt x="15835" y="105826"/>
                </a:lnTo>
                <a:lnTo>
                  <a:pt x="15682" y="104161"/>
                </a:lnTo>
                <a:lnTo>
                  <a:pt x="15538" y="102495"/>
                </a:lnTo>
                <a:lnTo>
                  <a:pt x="15393" y="100786"/>
                </a:lnTo>
                <a:lnTo>
                  <a:pt x="15258" y="99077"/>
                </a:lnTo>
                <a:lnTo>
                  <a:pt x="15130" y="97369"/>
                </a:lnTo>
                <a:lnTo>
                  <a:pt x="15003" y="95660"/>
                </a:lnTo>
                <a:lnTo>
                  <a:pt x="14876" y="93907"/>
                </a:lnTo>
                <a:lnTo>
                  <a:pt x="14646" y="90401"/>
                </a:lnTo>
                <a:close/>
                <a:moveTo>
                  <a:pt x="19549" y="143997"/>
                </a:moveTo>
                <a:lnTo>
                  <a:pt x="19545" y="144475"/>
                </a:lnTo>
                <a:lnTo>
                  <a:pt x="19520" y="144168"/>
                </a:lnTo>
                <a:lnTo>
                  <a:pt x="19545" y="144037"/>
                </a:lnTo>
                <a:lnTo>
                  <a:pt x="19549" y="143997"/>
                </a:lnTo>
                <a:close/>
                <a:moveTo>
                  <a:pt x="11768" y="1"/>
                </a:moveTo>
                <a:lnTo>
                  <a:pt x="11607" y="44"/>
                </a:lnTo>
                <a:lnTo>
                  <a:pt x="11454" y="264"/>
                </a:lnTo>
                <a:lnTo>
                  <a:pt x="11420" y="307"/>
                </a:lnTo>
                <a:lnTo>
                  <a:pt x="11403" y="395"/>
                </a:lnTo>
                <a:lnTo>
                  <a:pt x="11386" y="526"/>
                </a:lnTo>
                <a:lnTo>
                  <a:pt x="11377" y="702"/>
                </a:lnTo>
                <a:lnTo>
                  <a:pt x="11360" y="833"/>
                </a:lnTo>
                <a:lnTo>
                  <a:pt x="11284" y="2192"/>
                </a:lnTo>
                <a:lnTo>
                  <a:pt x="11208" y="3594"/>
                </a:lnTo>
                <a:lnTo>
                  <a:pt x="11123" y="4952"/>
                </a:lnTo>
                <a:lnTo>
                  <a:pt x="11029" y="6267"/>
                </a:lnTo>
                <a:lnTo>
                  <a:pt x="10927" y="7581"/>
                </a:lnTo>
                <a:lnTo>
                  <a:pt x="10817" y="8852"/>
                </a:lnTo>
                <a:lnTo>
                  <a:pt x="10690" y="10167"/>
                </a:lnTo>
                <a:lnTo>
                  <a:pt x="10545" y="11394"/>
                </a:lnTo>
                <a:lnTo>
                  <a:pt x="10452" y="12139"/>
                </a:lnTo>
                <a:lnTo>
                  <a:pt x="10087" y="11920"/>
                </a:lnTo>
                <a:lnTo>
                  <a:pt x="9713" y="11744"/>
                </a:lnTo>
                <a:lnTo>
                  <a:pt x="9331" y="11701"/>
                </a:lnTo>
                <a:lnTo>
                  <a:pt x="8949" y="11701"/>
                </a:lnTo>
                <a:lnTo>
                  <a:pt x="8567" y="11744"/>
                </a:lnTo>
                <a:lnTo>
                  <a:pt x="8185" y="11920"/>
                </a:lnTo>
                <a:lnTo>
                  <a:pt x="7803" y="12139"/>
                </a:lnTo>
                <a:lnTo>
                  <a:pt x="7421" y="12445"/>
                </a:lnTo>
                <a:lnTo>
                  <a:pt x="7039" y="12796"/>
                </a:lnTo>
                <a:lnTo>
                  <a:pt x="6665" y="13190"/>
                </a:lnTo>
                <a:lnTo>
                  <a:pt x="6292" y="13716"/>
                </a:lnTo>
                <a:lnTo>
                  <a:pt x="5918" y="14242"/>
                </a:lnTo>
                <a:lnTo>
                  <a:pt x="5561" y="14856"/>
                </a:lnTo>
                <a:lnTo>
                  <a:pt x="5205" y="15557"/>
                </a:lnTo>
                <a:lnTo>
                  <a:pt x="4857" y="16258"/>
                </a:lnTo>
                <a:lnTo>
                  <a:pt x="4526" y="17047"/>
                </a:lnTo>
                <a:lnTo>
                  <a:pt x="4220" y="17879"/>
                </a:lnTo>
                <a:lnTo>
                  <a:pt x="3923" y="18756"/>
                </a:lnTo>
                <a:lnTo>
                  <a:pt x="3634" y="19676"/>
                </a:lnTo>
                <a:lnTo>
                  <a:pt x="3354" y="20684"/>
                </a:lnTo>
                <a:lnTo>
                  <a:pt x="3091" y="21779"/>
                </a:lnTo>
                <a:lnTo>
                  <a:pt x="2827" y="22918"/>
                </a:lnTo>
                <a:lnTo>
                  <a:pt x="2581" y="24102"/>
                </a:lnTo>
                <a:lnTo>
                  <a:pt x="2335" y="25372"/>
                </a:lnTo>
                <a:lnTo>
                  <a:pt x="2063" y="26950"/>
                </a:lnTo>
                <a:lnTo>
                  <a:pt x="1792" y="28527"/>
                </a:lnTo>
                <a:lnTo>
                  <a:pt x="1520" y="30149"/>
                </a:lnTo>
                <a:lnTo>
                  <a:pt x="1248" y="31726"/>
                </a:lnTo>
                <a:lnTo>
                  <a:pt x="968" y="33260"/>
                </a:lnTo>
                <a:lnTo>
                  <a:pt x="824" y="34049"/>
                </a:lnTo>
                <a:lnTo>
                  <a:pt x="679" y="34750"/>
                </a:lnTo>
                <a:lnTo>
                  <a:pt x="526" y="35495"/>
                </a:lnTo>
                <a:lnTo>
                  <a:pt x="374" y="36152"/>
                </a:lnTo>
                <a:lnTo>
                  <a:pt x="212" y="36809"/>
                </a:lnTo>
                <a:lnTo>
                  <a:pt x="43" y="37467"/>
                </a:lnTo>
                <a:lnTo>
                  <a:pt x="9" y="37598"/>
                </a:lnTo>
                <a:lnTo>
                  <a:pt x="0" y="37817"/>
                </a:lnTo>
                <a:lnTo>
                  <a:pt x="0" y="37992"/>
                </a:lnTo>
                <a:lnTo>
                  <a:pt x="9" y="38168"/>
                </a:lnTo>
                <a:lnTo>
                  <a:pt x="34" y="38299"/>
                </a:lnTo>
                <a:lnTo>
                  <a:pt x="60" y="38431"/>
                </a:lnTo>
                <a:lnTo>
                  <a:pt x="102" y="38475"/>
                </a:lnTo>
                <a:lnTo>
                  <a:pt x="136" y="38431"/>
                </a:lnTo>
                <a:lnTo>
                  <a:pt x="340" y="38124"/>
                </a:lnTo>
                <a:lnTo>
                  <a:pt x="543" y="37905"/>
                </a:lnTo>
                <a:lnTo>
                  <a:pt x="747" y="37730"/>
                </a:lnTo>
                <a:lnTo>
                  <a:pt x="960" y="37642"/>
                </a:lnTo>
                <a:lnTo>
                  <a:pt x="1384" y="37423"/>
                </a:lnTo>
                <a:lnTo>
                  <a:pt x="1800" y="37248"/>
                </a:lnTo>
                <a:lnTo>
                  <a:pt x="3243" y="36371"/>
                </a:lnTo>
                <a:lnTo>
                  <a:pt x="3575" y="36196"/>
                </a:lnTo>
                <a:lnTo>
                  <a:pt x="3914" y="36021"/>
                </a:lnTo>
                <a:lnTo>
                  <a:pt x="4262" y="35845"/>
                </a:lnTo>
                <a:lnTo>
                  <a:pt x="4610" y="35670"/>
                </a:lnTo>
                <a:lnTo>
                  <a:pt x="4950" y="35407"/>
                </a:lnTo>
                <a:lnTo>
                  <a:pt x="5120" y="35276"/>
                </a:lnTo>
                <a:lnTo>
                  <a:pt x="5290" y="35100"/>
                </a:lnTo>
                <a:lnTo>
                  <a:pt x="5451" y="34881"/>
                </a:lnTo>
                <a:lnTo>
                  <a:pt x="5621" y="34662"/>
                </a:lnTo>
                <a:lnTo>
                  <a:pt x="5774" y="34355"/>
                </a:lnTo>
                <a:lnTo>
                  <a:pt x="5935" y="34049"/>
                </a:lnTo>
                <a:lnTo>
                  <a:pt x="6062" y="33786"/>
                </a:lnTo>
                <a:lnTo>
                  <a:pt x="6181" y="33435"/>
                </a:lnTo>
                <a:lnTo>
                  <a:pt x="6292" y="33085"/>
                </a:lnTo>
                <a:lnTo>
                  <a:pt x="6402" y="32734"/>
                </a:lnTo>
                <a:lnTo>
                  <a:pt x="6512" y="32296"/>
                </a:lnTo>
                <a:lnTo>
                  <a:pt x="6614" y="31858"/>
                </a:lnTo>
                <a:lnTo>
                  <a:pt x="6810" y="30937"/>
                </a:lnTo>
                <a:lnTo>
                  <a:pt x="6996" y="29973"/>
                </a:lnTo>
                <a:lnTo>
                  <a:pt x="7175" y="28966"/>
                </a:lnTo>
                <a:lnTo>
                  <a:pt x="7531" y="26906"/>
                </a:lnTo>
                <a:lnTo>
                  <a:pt x="7693" y="26030"/>
                </a:lnTo>
                <a:lnTo>
                  <a:pt x="7862" y="25197"/>
                </a:lnTo>
                <a:lnTo>
                  <a:pt x="8032" y="24408"/>
                </a:lnTo>
                <a:lnTo>
                  <a:pt x="8210" y="23663"/>
                </a:lnTo>
                <a:lnTo>
                  <a:pt x="8397" y="22962"/>
                </a:lnTo>
                <a:lnTo>
                  <a:pt x="8584" y="22261"/>
                </a:lnTo>
                <a:lnTo>
                  <a:pt x="8779" y="21604"/>
                </a:lnTo>
                <a:lnTo>
                  <a:pt x="8975" y="20990"/>
                </a:lnTo>
                <a:lnTo>
                  <a:pt x="8975" y="20990"/>
                </a:lnTo>
                <a:lnTo>
                  <a:pt x="8864" y="21867"/>
                </a:lnTo>
                <a:lnTo>
                  <a:pt x="8762" y="22787"/>
                </a:lnTo>
                <a:lnTo>
                  <a:pt x="8677" y="23751"/>
                </a:lnTo>
                <a:lnTo>
                  <a:pt x="8593" y="24715"/>
                </a:lnTo>
                <a:lnTo>
                  <a:pt x="8516" y="25679"/>
                </a:lnTo>
                <a:lnTo>
                  <a:pt x="8448" y="26643"/>
                </a:lnTo>
                <a:lnTo>
                  <a:pt x="8338" y="28440"/>
                </a:lnTo>
                <a:lnTo>
                  <a:pt x="8278" y="29404"/>
                </a:lnTo>
                <a:lnTo>
                  <a:pt x="8236" y="30324"/>
                </a:lnTo>
                <a:lnTo>
                  <a:pt x="8151" y="32252"/>
                </a:lnTo>
                <a:lnTo>
                  <a:pt x="8083" y="34180"/>
                </a:lnTo>
                <a:lnTo>
                  <a:pt x="8041" y="36152"/>
                </a:lnTo>
                <a:lnTo>
                  <a:pt x="7998" y="37861"/>
                </a:lnTo>
                <a:lnTo>
                  <a:pt x="7981" y="38737"/>
                </a:lnTo>
                <a:lnTo>
                  <a:pt x="7964" y="39658"/>
                </a:lnTo>
                <a:lnTo>
                  <a:pt x="7956" y="39964"/>
                </a:lnTo>
                <a:lnTo>
                  <a:pt x="7947" y="40315"/>
                </a:lnTo>
                <a:lnTo>
                  <a:pt x="7939" y="40972"/>
                </a:lnTo>
                <a:lnTo>
                  <a:pt x="7922" y="41410"/>
                </a:lnTo>
                <a:lnTo>
                  <a:pt x="7922" y="41849"/>
                </a:lnTo>
                <a:lnTo>
                  <a:pt x="7922" y="42243"/>
                </a:lnTo>
                <a:lnTo>
                  <a:pt x="7930" y="42637"/>
                </a:lnTo>
                <a:lnTo>
                  <a:pt x="7930" y="43996"/>
                </a:lnTo>
                <a:lnTo>
                  <a:pt x="7939" y="45354"/>
                </a:lnTo>
                <a:lnTo>
                  <a:pt x="7947" y="46669"/>
                </a:lnTo>
                <a:lnTo>
                  <a:pt x="7947" y="47370"/>
                </a:lnTo>
                <a:lnTo>
                  <a:pt x="7939" y="48027"/>
                </a:lnTo>
                <a:lnTo>
                  <a:pt x="7922" y="49079"/>
                </a:lnTo>
                <a:lnTo>
                  <a:pt x="7888" y="50087"/>
                </a:lnTo>
                <a:lnTo>
                  <a:pt x="7862" y="50043"/>
                </a:lnTo>
                <a:lnTo>
                  <a:pt x="7820" y="50043"/>
                </a:lnTo>
                <a:lnTo>
                  <a:pt x="7794" y="50087"/>
                </a:lnTo>
                <a:lnTo>
                  <a:pt x="7701" y="49955"/>
                </a:lnTo>
                <a:lnTo>
                  <a:pt x="7616" y="49824"/>
                </a:lnTo>
                <a:lnTo>
                  <a:pt x="7523" y="49736"/>
                </a:lnTo>
                <a:lnTo>
                  <a:pt x="7429" y="49649"/>
                </a:lnTo>
                <a:lnTo>
                  <a:pt x="7336" y="49605"/>
                </a:lnTo>
                <a:lnTo>
                  <a:pt x="7243" y="49605"/>
                </a:lnTo>
                <a:lnTo>
                  <a:pt x="7149" y="49649"/>
                </a:lnTo>
                <a:lnTo>
                  <a:pt x="7047" y="49692"/>
                </a:lnTo>
                <a:lnTo>
                  <a:pt x="6860" y="49868"/>
                </a:lnTo>
                <a:lnTo>
                  <a:pt x="6674" y="50131"/>
                </a:lnTo>
                <a:lnTo>
                  <a:pt x="6495" y="50481"/>
                </a:lnTo>
                <a:lnTo>
                  <a:pt x="6317" y="50919"/>
                </a:lnTo>
                <a:lnTo>
                  <a:pt x="6139" y="51445"/>
                </a:lnTo>
                <a:lnTo>
                  <a:pt x="5977" y="52015"/>
                </a:lnTo>
                <a:lnTo>
                  <a:pt x="5816" y="52628"/>
                </a:lnTo>
                <a:lnTo>
                  <a:pt x="5672" y="53329"/>
                </a:lnTo>
                <a:lnTo>
                  <a:pt x="5536" y="54031"/>
                </a:lnTo>
                <a:lnTo>
                  <a:pt x="5409" y="54776"/>
                </a:lnTo>
                <a:lnTo>
                  <a:pt x="5307" y="55520"/>
                </a:lnTo>
                <a:lnTo>
                  <a:pt x="5213" y="56309"/>
                </a:lnTo>
                <a:lnTo>
                  <a:pt x="4933" y="58938"/>
                </a:lnTo>
                <a:lnTo>
                  <a:pt x="4789" y="60253"/>
                </a:lnTo>
                <a:lnTo>
                  <a:pt x="4653" y="61524"/>
                </a:lnTo>
                <a:lnTo>
                  <a:pt x="4500" y="62751"/>
                </a:lnTo>
                <a:lnTo>
                  <a:pt x="4339" y="63978"/>
                </a:lnTo>
                <a:lnTo>
                  <a:pt x="4160" y="65161"/>
                </a:lnTo>
                <a:lnTo>
                  <a:pt x="4059" y="65731"/>
                </a:lnTo>
                <a:lnTo>
                  <a:pt x="3957" y="66300"/>
                </a:lnTo>
                <a:lnTo>
                  <a:pt x="3753" y="67308"/>
                </a:lnTo>
                <a:lnTo>
                  <a:pt x="3541" y="68316"/>
                </a:lnTo>
                <a:lnTo>
                  <a:pt x="3328" y="69280"/>
                </a:lnTo>
                <a:lnTo>
                  <a:pt x="3108" y="70200"/>
                </a:lnTo>
                <a:lnTo>
                  <a:pt x="2649" y="72041"/>
                </a:lnTo>
                <a:lnTo>
                  <a:pt x="2191" y="73793"/>
                </a:lnTo>
                <a:lnTo>
                  <a:pt x="2165" y="73969"/>
                </a:lnTo>
                <a:lnTo>
                  <a:pt x="2148" y="74144"/>
                </a:lnTo>
                <a:lnTo>
                  <a:pt x="2157" y="74319"/>
                </a:lnTo>
                <a:lnTo>
                  <a:pt x="2165" y="74451"/>
                </a:lnTo>
                <a:lnTo>
                  <a:pt x="2191" y="74582"/>
                </a:lnTo>
                <a:lnTo>
                  <a:pt x="2225" y="74670"/>
                </a:lnTo>
                <a:lnTo>
                  <a:pt x="2259" y="74714"/>
                </a:lnTo>
                <a:lnTo>
                  <a:pt x="2301" y="74626"/>
                </a:lnTo>
                <a:lnTo>
                  <a:pt x="2454" y="74275"/>
                </a:lnTo>
                <a:lnTo>
                  <a:pt x="2615" y="74012"/>
                </a:lnTo>
                <a:lnTo>
                  <a:pt x="2785" y="73793"/>
                </a:lnTo>
                <a:lnTo>
                  <a:pt x="2946" y="73618"/>
                </a:lnTo>
                <a:lnTo>
                  <a:pt x="3116" y="73487"/>
                </a:lnTo>
                <a:lnTo>
                  <a:pt x="3286" y="73399"/>
                </a:lnTo>
                <a:lnTo>
                  <a:pt x="3634" y="73311"/>
                </a:lnTo>
                <a:lnTo>
                  <a:pt x="3974" y="73224"/>
                </a:lnTo>
                <a:lnTo>
                  <a:pt x="4322" y="73180"/>
                </a:lnTo>
                <a:lnTo>
                  <a:pt x="4492" y="73136"/>
                </a:lnTo>
                <a:lnTo>
                  <a:pt x="4670" y="73048"/>
                </a:lnTo>
                <a:lnTo>
                  <a:pt x="4831" y="72917"/>
                </a:lnTo>
                <a:lnTo>
                  <a:pt x="5001" y="72742"/>
                </a:lnTo>
                <a:lnTo>
                  <a:pt x="5171" y="72523"/>
                </a:lnTo>
                <a:lnTo>
                  <a:pt x="5341" y="72260"/>
                </a:lnTo>
                <a:lnTo>
                  <a:pt x="5519" y="71909"/>
                </a:lnTo>
                <a:lnTo>
                  <a:pt x="5689" y="71515"/>
                </a:lnTo>
                <a:lnTo>
                  <a:pt x="5850" y="71077"/>
                </a:lnTo>
                <a:lnTo>
                  <a:pt x="6011" y="70595"/>
                </a:lnTo>
                <a:lnTo>
                  <a:pt x="6164" y="70025"/>
                </a:lnTo>
                <a:lnTo>
                  <a:pt x="6309" y="69411"/>
                </a:lnTo>
                <a:lnTo>
                  <a:pt x="6181" y="70770"/>
                </a:lnTo>
                <a:lnTo>
                  <a:pt x="6071" y="72084"/>
                </a:lnTo>
                <a:lnTo>
                  <a:pt x="5910" y="73969"/>
                </a:lnTo>
                <a:lnTo>
                  <a:pt x="5825" y="75020"/>
                </a:lnTo>
                <a:lnTo>
                  <a:pt x="5757" y="76072"/>
                </a:lnTo>
                <a:lnTo>
                  <a:pt x="5731" y="76116"/>
                </a:lnTo>
                <a:lnTo>
                  <a:pt x="5706" y="76247"/>
                </a:lnTo>
                <a:lnTo>
                  <a:pt x="5697" y="76379"/>
                </a:lnTo>
                <a:lnTo>
                  <a:pt x="5689" y="76554"/>
                </a:lnTo>
                <a:lnTo>
                  <a:pt x="5689" y="77124"/>
                </a:lnTo>
                <a:lnTo>
                  <a:pt x="5638" y="77825"/>
                </a:lnTo>
                <a:lnTo>
                  <a:pt x="5604" y="78132"/>
                </a:lnTo>
                <a:lnTo>
                  <a:pt x="5570" y="78482"/>
                </a:lnTo>
                <a:lnTo>
                  <a:pt x="5502" y="79008"/>
                </a:lnTo>
                <a:lnTo>
                  <a:pt x="5434" y="79534"/>
                </a:lnTo>
                <a:lnTo>
                  <a:pt x="5366" y="80016"/>
                </a:lnTo>
                <a:lnTo>
                  <a:pt x="5298" y="80585"/>
                </a:lnTo>
                <a:lnTo>
                  <a:pt x="5298" y="80629"/>
                </a:lnTo>
                <a:lnTo>
                  <a:pt x="5205" y="81287"/>
                </a:lnTo>
                <a:lnTo>
                  <a:pt x="5128" y="81988"/>
                </a:lnTo>
                <a:lnTo>
                  <a:pt x="4984" y="83346"/>
                </a:lnTo>
                <a:lnTo>
                  <a:pt x="4857" y="84661"/>
                </a:lnTo>
                <a:lnTo>
                  <a:pt x="4738" y="86019"/>
                </a:lnTo>
                <a:lnTo>
                  <a:pt x="4636" y="87378"/>
                </a:lnTo>
                <a:lnTo>
                  <a:pt x="4534" y="88780"/>
                </a:lnTo>
                <a:lnTo>
                  <a:pt x="4449" y="90007"/>
                </a:lnTo>
                <a:lnTo>
                  <a:pt x="4381" y="91234"/>
                </a:lnTo>
                <a:lnTo>
                  <a:pt x="4313" y="92504"/>
                </a:lnTo>
                <a:lnTo>
                  <a:pt x="4254" y="93775"/>
                </a:lnTo>
                <a:lnTo>
                  <a:pt x="4203" y="95046"/>
                </a:lnTo>
                <a:lnTo>
                  <a:pt x="4160" y="96317"/>
                </a:lnTo>
                <a:lnTo>
                  <a:pt x="4118" y="97588"/>
                </a:lnTo>
                <a:lnTo>
                  <a:pt x="4084" y="98902"/>
                </a:lnTo>
                <a:lnTo>
                  <a:pt x="4059" y="100261"/>
                </a:lnTo>
                <a:lnTo>
                  <a:pt x="4042" y="101619"/>
                </a:lnTo>
                <a:lnTo>
                  <a:pt x="4033" y="102977"/>
                </a:lnTo>
                <a:lnTo>
                  <a:pt x="4033" y="104380"/>
                </a:lnTo>
                <a:lnTo>
                  <a:pt x="4033" y="105738"/>
                </a:lnTo>
                <a:lnTo>
                  <a:pt x="4050" y="107097"/>
                </a:lnTo>
                <a:lnTo>
                  <a:pt x="4067" y="108455"/>
                </a:lnTo>
                <a:lnTo>
                  <a:pt x="4101" y="109813"/>
                </a:lnTo>
                <a:lnTo>
                  <a:pt x="4152" y="111961"/>
                </a:lnTo>
                <a:lnTo>
                  <a:pt x="4186" y="113056"/>
                </a:lnTo>
                <a:lnTo>
                  <a:pt x="4228" y="114108"/>
                </a:lnTo>
                <a:lnTo>
                  <a:pt x="4279" y="115203"/>
                </a:lnTo>
                <a:lnTo>
                  <a:pt x="4339" y="116255"/>
                </a:lnTo>
                <a:lnTo>
                  <a:pt x="4407" y="117263"/>
                </a:lnTo>
                <a:lnTo>
                  <a:pt x="4483" y="118271"/>
                </a:lnTo>
                <a:lnTo>
                  <a:pt x="4398" y="119366"/>
                </a:lnTo>
                <a:lnTo>
                  <a:pt x="4330" y="120505"/>
                </a:lnTo>
                <a:lnTo>
                  <a:pt x="4271" y="121689"/>
                </a:lnTo>
                <a:lnTo>
                  <a:pt x="4228" y="122872"/>
                </a:lnTo>
                <a:lnTo>
                  <a:pt x="4194" y="124055"/>
                </a:lnTo>
                <a:lnTo>
                  <a:pt x="4160" y="125282"/>
                </a:lnTo>
                <a:lnTo>
                  <a:pt x="4101" y="127692"/>
                </a:lnTo>
                <a:lnTo>
                  <a:pt x="4076" y="128349"/>
                </a:lnTo>
                <a:lnTo>
                  <a:pt x="4050" y="129007"/>
                </a:lnTo>
                <a:lnTo>
                  <a:pt x="4042" y="129708"/>
                </a:lnTo>
                <a:lnTo>
                  <a:pt x="4042" y="130365"/>
                </a:lnTo>
                <a:lnTo>
                  <a:pt x="4008" y="131285"/>
                </a:lnTo>
                <a:lnTo>
                  <a:pt x="4016" y="131329"/>
                </a:lnTo>
                <a:lnTo>
                  <a:pt x="4025" y="131329"/>
                </a:lnTo>
                <a:lnTo>
                  <a:pt x="4025" y="131285"/>
                </a:lnTo>
                <a:lnTo>
                  <a:pt x="4042" y="131022"/>
                </a:lnTo>
                <a:lnTo>
                  <a:pt x="4059" y="131680"/>
                </a:lnTo>
                <a:lnTo>
                  <a:pt x="4067" y="131723"/>
                </a:lnTo>
                <a:lnTo>
                  <a:pt x="4076" y="131680"/>
                </a:lnTo>
                <a:lnTo>
                  <a:pt x="4126" y="130584"/>
                </a:lnTo>
                <a:lnTo>
                  <a:pt x="4194" y="129532"/>
                </a:lnTo>
                <a:lnTo>
                  <a:pt x="4262" y="128524"/>
                </a:lnTo>
                <a:lnTo>
                  <a:pt x="4339" y="127560"/>
                </a:lnTo>
                <a:lnTo>
                  <a:pt x="4432" y="126640"/>
                </a:lnTo>
                <a:lnTo>
                  <a:pt x="4526" y="125720"/>
                </a:lnTo>
                <a:lnTo>
                  <a:pt x="4627" y="124844"/>
                </a:lnTo>
                <a:lnTo>
                  <a:pt x="4738" y="124011"/>
                </a:lnTo>
                <a:lnTo>
                  <a:pt x="4848" y="123178"/>
                </a:lnTo>
                <a:lnTo>
                  <a:pt x="4976" y="122346"/>
                </a:lnTo>
                <a:lnTo>
                  <a:pt x="5103" y="121557"/>
                </a:lnTo>
                <a:lnTo>
                  <a:pt x="5230" y="120768"/>
                </a:lnTo>
                <a:lnTo>
                  <a:pt x="5519" y="119235"/>
                </a:lnTo>
                <a:lnTo>
                  <a:pt x="5816" y="117701"/>
                </a:lnTo>
                <a:lnTo>
                  <a:pt x="6045" y="116562"/>
                </a:lnTo>
                <a:lnTo>
                  <a:pt x="6266" y="115379"/>
                </a:lnTo>
                <a:lnTo>
                  <a:pt x="6487" y="114152"/>
                </a:lnTo>
                <a:lnTo>
                  <a:pt x="6691" y="112925"/>
                </a:lnTo>
                <a:lnTo>
                  <a:pt x="6793" y="112267"/>
                </a:lnTo>
                <a:lnTo>
                  <a:pt x="6877" y="111610"/>
                </a:lnTo>
                <a:lnTo>
                  <a:pt x="6971" y="110953"/>
                </a:lnTo>
                <a:lnTo>
                  <a:pt x="7056" y="110252"/>
                </a:lnTo>
                <a:lnTo>
                  <a:pt x="7132" y="109507"/>
                </a:lnTo>
                <a:lnTo>
                  <a:pt x="7200" y="108806"/>
                </a:lnTo>
                <a:lnTo>
                  <a:pt x="7260" y="108017"/>
                </a:lnTo>
                <a:lnTo>
                  <a:pt x="7319" y="107272"/>
                </a:lnTo>
                <a:lnTo>
                  <a:pt x="7370" y="106308"/>
                </a:lnTo>
                <a:lnTo>
                  <a:pt x="7412" y="105344"/>
                </a:lnTo>
                <a:lnTo>
                  <a:pt x="7438" y="104380"/>
                </a:lnTo>
                <a:lnTo>
                  <a:pt x="7455" y="103459"/>
                </a:lnTo>
                <a:lnTo>
                  <a:pt x="7463" y="102539"/>
                </a:lnTo>
                <a:lnTo>
                  <a:pt x="7455" y="101619"/>
                </a:lnTo>
                <a:lnTo>
                  <a:pt x="7438" y="100699"/>
                </a:lnTo>
                <a:lnTo>
                  <a:pt x="7412" y="99822"/>
                </a:lnTo>
                <a:lnTo>
                  <a:pt x="7378" y="98902"/>
                </a:lnTo>
                <a:lnTo>
                  <a:pt x="7336" y="98026"/>
                </a:lnTo>
                <a:lnTo>
                  <a:pt x="7285" y="97106"/>
                </a:lnTo>
                <a:lnTo>
                  <a:pt x="7234" y="96229"/>
                </a:lnTo>
                <a:lnTo>
                  <a:pt x="7107" y="94476"/>
                </a:lnTo>
                <a:lnTo>
                  <a:pt x="6962" y="92724"/>
                </a:lnTo>
                <a:lnTo>
                  <a:pt x="6810" y="90971"/>
                </a:lnTo>
                <a:lnTo>
                  <a:pt x="6648" y="89218"/>
                </a:lnTo>
                <a:lnTo>
                  <a:pt x="6495" y="87465"/>
                </a:lnTo>
                <a:lnTo>
                  <a:pt x="6351" y="85712"/>
                </a:lnTo>
                <a:lnTo>
                  <a:pt x="6215" y="83960"/>
                </a:lnTo>
                <a:lnTo>
                  <a:pt x="6156" y="83039"/>
                </a:lnTo>
                <a:lnTo>
                  <a:pt x="6105" y="82163"/>
                </a:lnTo>
                <a:lnTo>
                  <a:pt x="6054" y="81243"/>
                </a:lnTo>
                <a:lnTo>
                  <a:pt x="6011" y="80366"/>
                </a:lnTo>
                <a:lnTo>
                  <a:pt x="5986" y="79446"/>
                </a:lnTo>
                <a:lnTo>
                  <a:pt x="5960" y="78526"/>
                </a:lnTo>
                <a:lnTo>
                  <a:pt x="6037" y="77299"/>
                </a:lnTo>
                <a:lnTo>
                  <a:pt x="6045" y="77168"/>
                </a:lnTo>
                <a:lnTo>
                  <a:pt x="6037" y="76992"/>
                </a:lnTo>
                <a:lnTo>
                  <a:pt x="6028" y="76861"/>
                </a:lnTo>
                <a:lnTo>
                  <a:pt x="6020" y="76729"/>
                </a:lnTo>
                <a:lnTo>
                  <a:pt x="6122" y="75196"/>
                </a:lnTo>
                <a:lnTo>
                  <a:pt x="6181" y="74451"/>
                </a:lnTo>
                <a:lnTo>
                  <a:pt x="6241" y="73750"/>
                </a:lnTo>
                <a:lnTo>
                  <a:pt x="6368" y="72260"/>
                </a:lnTo>
                <a:lnTo>
                  <a:pt x="6504" y="70814"/>
                </a:lnTo>
                <a:lnTo>
                  <a:pt x="6793" y="67965"/>
                </a:lnTo>
                <a:lnTo>
                  <a:pt x="7243" y="63627"/>
                </a:lnTo>
                <a:lnTo>
                  <a:pt x="7455" y="61480"/>
                </a:lnTo>
                <a:lnTo>
                  <a:pt x="7659" y="59245"/>
                </a:lnTo>
                <a:lnTo>
                  <a:pt x="7760" y="58062"/>
                </a:lnTo>
                <a:lnTo>
                  <a:pt x="7862" y="56747"/>
                </a:lnTo>
                <a:lnTo>
                  <a:pt x="7964" y="55389"/>
                </a:lnTo>
                <a:lnTo>
                  <a:pt x="8058" y="53943"/>
                </a:lnTo>
                <a:lnTo>
                  <a:pt x="8143" y="52453"/>
                </a:lnTo>
                <a:lnTo>
                  <a:pt x="8219" y="50963"/>
                </a:lnTo>
                <a:lnTo>
                  <a:pt x="8270" y="49430"/>
                </a:lnTo>
                <a:lnTo>
                  <a:pt x="8287" y="48685"/>
                </a:lnTo>
                <a:lnTo>
                  <a:pt x="8304" y="47940"/>
                </a:lnTo>
                <a:lnTo>
                  <a:pt x="8414" y="48860"/>
                </a:lnTo>
                <a:lnTo>
                  <a:pt x="8533" y="49780"/>
                </a:lnTo>
                <a:lnTo>
                  <a:pt x="8660" y="50656"/>
                </a:lnTo>
                <a:lnTo>
                  <a:pt x="8788" y="51489"/>
                </a:lnTo>
                <a:lnTo>
                  <a:pt x="8924" y="52322"/>
                </a:lnTo>
                <a:lnTo>
                  <a:pt x="9068" y="53110"/>
                </a:lnTo>
                <a:lnTo>
                  <a:pt x="9221" y="53855"/>
                </a:lnTo>
                <a:lnTo>
                  <a:pt x="9374" y="54600"/>
                </a:lnTo>
                <a:lnTo>
                  <a:pt x="9688" y="56046"/>
                </a:lnTo>
                <a:lnTo>
                  <a:pt x="10019" y="57449"/>
                </a:lnTo>
                <a:lnTo>
                  <a:pt x="10350" y="58807"/>
                </a:lnTo>
                <a:lnTo>
                  <a:pt x="10690" y="60165"/>
                </a:lnTo>
                <a:lnTo>
                  <a:pt x="10664" y="60209"/>
                </a:lnTo>
                <a:lnTo>
                  <a:pt x="10639" y="60341"/>
                </a:lnTo>
                <a:lnTo>
                  <a:pt x="10639" y="60516"/>
                </a:lnTo>
                <a:lnTo>
                  <a:pt x="10639" y="60647"/>
                </a:lnTo>
                <a:lnTo>
                  <a:pt x="10647" y="60735"/>
                </a:lnTo>
                <a:lnTo>
                  <a:pt x="10673" y="60910"/>
                </a:lnTo>
                <a:lnTo>
                  <a:pt x="10520" y="62619"/>
                </a:lnTo>
                <a:lnTo>
                  <a:pt x="10367" y="64372"/>
                </a:lnTo>
                <a:lnTo>
                  <a:pt x="10214" y="66125"/>
                </a:lnTo>
                <a:lnTo>
                  <a:pt x="10078" y="67922"/>
                </a:lnTo>
                <a:lnTo>
                  <a:pt x="9943" y="69718"/>
                </a:lnTo>
                <a:lnTo>
                  <a:pt x="9815" y="71515"/>
                </a:lnTo>
                <a:lnTo>
                  <a:pt x="9696" y="73311"/>
                </a:lnTo>
                <a:lnTo>
                  <a:pt x="9577" y="75152"/>
                </a:lnTo>
                <a:lnTo>
                  <a:pt x="9476" y="76948"/>
                </a:lnTo>
                <a:lnTo>
                  <a:pt x="9382" y="78833"/>
                </a:lnTo>
                <a:lnTo>
                  <a:pt x="9306" y="80673"/>
                </a:lnTo>
                <a:lnTo>
                  <a:pt x="9229" y="82557"/>
                </a:lnTo>
                <a:lnTo>
                  <a:pt x="9178" y="84442"/>
                </a:lnTo>
                <a:lnTo>
                  <a:pt x="9127" y="86326"/>
                </a:lnTo>
                <a:lnTo>
                  <a:pt x="9093" y="88254"/>
                </a:lnTo>
                <a:lnTo>
                  <a:pt x="9076" y="90182"/>
                </a:lnTo>
                <a:lnTo>
                  <a:pt x="9076" y="91979"/>
                </a:lnTo>
                <a:lnTo>
                  <a:pt x="9085" y="93731"/>
                </a:lnTo>
                <a:lnTo>
                  <a:pt x="9110" y="95528"/>
                </a:lnTo>
                <a:lnTo>
                  <a:pt x="9153" y="97281"/>
                </a:lnTo>
                <a:lnTo>
                  <a:pt x="9204" y="99034"/>
                </a:lnTo>
                <a:lnTo>
                  <a:pt x="9272" y="100743"/>
                </a:lnTo>
                <a:lnTo>
                  <a:pt x="9357" y="102452"/>
                </a:lnTo>
                <a:lnTo>
                  <a:pt x="9450" y="104117"/>
                </a:lnTo>
                <a:lnTo>
                  <a:pt x="9560" y="105782"/>
                </a:lnTo>
                <a:lnTo>
                  <a:pt x="9679" y="107447"/>
                </a:lnTo>
                <a:lnTo>
                  <a:pt x="9815" y="109068"/>
                </a:lnTo>
                <a:lnTo>
                  <a:pt x="9960" y="110646"/>
                </a:lnTo>
                <a:lnTo>
                  <a:pt x="10121" y="112180"/>
                </a:lnTo>
                <a:lnTo>
                  <a:pt x="10299" y="113713"/>
                </a:lnTo>
                <a:lnTo>
                  <a:pt x="10486" y="115203"/>
                </a:lnTo>
                <a:lnTo>
                  <a:pt x="10690" y="116693"/>
                </a:lnTo>
                <a:lnTo>
                  <a:pt x="10724" y="116868"/>
                </a:lnTo>
                <a:lnTo>
                  <a:pt x="10766" y="116956"/>
                </a:lnTo>
                <a:lnTo>
                  <a:pt x="10817" y="116956"/>
                </a:lnTo>
                <a:lnTo>
                  <a:pt x="10851" y="116868"/>
                </a:lnTo>
                <a:lnTo>
                  <a:pt x="10885" y="116737"/>
                </a:lnTo>
                <a:lnTo>
                  <a:pt x="10910" y="116562"/>
                </a:lnTo>
                <a:lnTo>
                  <a:pt x="10910" y="116343"/>
                </a:lnTo>
                <a:lnTo>
                  <a:pt x="10910" y="116211"/>
                </a:lnTo>
                <a:lnTo>
                  <a:pt x="10902" y="116080"/>
                </a:lnTo>
                <a:lnTo>
                  <a:pt x="10800" y="114984"/>
                </a:lnTo>
                <a:lnTo>
                  <a:pt x="10724" y="113932"/>
                </a:lnTo>
                <a:lnTo>
                  <a:pt x="10749" y="113845"/>
                </a:lnTo>
                <a:lnTo>
                  <a:pt x="10775" y="113713"/>
                </a:lnTo>
                <a:lnTo>
                  <a:pt x="10783" y="113582"/>
                </a:lnTo>
                <a:lnTo>
                  <a:pt x="10775" y="113407"/>
                </a:lnTo>
                <a:lnTo>
                  <a:pt x="10605" y="111435"/>
                </a:lnTo>
                <a:lnTo>
                  <a:pt x="10579" y="110646"/>
                </a:lnTo>
                <a:lnTo>
                  <a:pt x="10571" y="109813"/>
                </a:lnTo>
                <a:lnTo>
                  <a:pt x="10562" y="108981"/>
                </a:lnTo>
                <a:lnTo>
                  <a:pt x="10562" y="108148"/>
                </a:lnTo>
                <a:lnTo>
                  <a:pt x="10579" y="107316"/>
                </a:lnTo>
                <a:lnTo>
                  <a:pt x="10596" y="106527"/>
                </a:lnTo>
                <a:lnTo>
                  <a:pt x="10613" y="105694"/>
                </a:lnTo>
                <a:lnTo>
                  <a:pt x="10647" y="104862"/>
                </a:lnTo>
                <a:lnTo>
                  <a:pt x="10681" y="104073"/>
                </a:lnTo>
                <a:lnTo>
                  <a:pt x="10724" y="103240"/>
                </a:lnTo>
                <a:lnTo>
                  <a:pt x="10817" y="101619"/>
                </a:lnTo>
                <a:lnTo>
                  <a:pt x="10927" y="99998"/>
                </a:lnTo>
                <a:lnTo>
                  <a:pt x="11046" y="98376"/>
                </a:lnTo>
                <a:lnTo>
                  <a:pt x="11182" y="96799"/>
                </a:lnTo>
                <a:lnTo>
                  <a:pt x="11318" y="95178"/>
                </a:lnTo>
                <a:lnTo>
                  <a:pt x="11607" y="92022"/>
                </a:lnTo>
                <a:lnTo>
                  <a:pt x="11743" y="90445"/>
                </a:lnTo>
                <a:lnTo>
                  <a:pt x="11878" y="88911"/>
                </a:lnTo>
                <a:lnTo>
                  <a:pt x="12006" y="87378"/>
                </a:lnTo>
                <a:lnTo>
                  <a:pt x="12116" y="85844"/>
                </a:lnTo>
                <a:lnTo>
                  <a:pt x="12218" y="84179"/>
                </a:lnTo>
                <a:lnTo>
                  <a:pt x="12303" y="82514"/>
                </a:lnTo>
                <a:lnTo>
                  <a:pt x="12337" y="81681"/>
                </a:lnTo>
                <a:lnTo>
                  <a:pt x="12371" y="80805"/>
                </a:lnTo>
                <a:lnTo>
                  <a:pt x="12396" y="79972"/>
                </a:lnTo>
                <a:lnTo>
                  <a:pt x="12413" y="79096"/>
                </a:lnTo>
                <a:lnTo>
                  <a:pt x="12422" y="78263"/>
                </a:lnTo>
                <a:lnTo>
                  <a:pt x="12430" y="77387"/>
                </a:lnTo>
                <a:lnTo>
                  <a:pt x="12430" y="76510"/>
                </a:lnTo>
                <a:lnTo>
                  <a:pt x="12413" y="75678"/>
                </a:lnTo>
                <a:lnTo>
                  <a:pt x="12396" y="74801"/>
                </a:lnTo>
                <a:lnTo>
                  <a:pt x="12371" y="73969"/>
                </a:lnTo>
                <a:lnTo>
                  <a:pt x="12337" y="73092"/>
                </a:lnTo>
                <a:lnTo>
                  <a:pt x="12294" y="72260"/>
                </a:lnTo>
                <a:lnTo>
                  <a:pt x="12243" y="71471"/>
                </a:lnTo>
                <a:lnTo>
                  <a:pt x="12193" y="70682"/>
                </a:lnTo>
                <a:lnTo>
                  <a:pt x="12125" y="69893"/>
                </a:lnTo>
                <a:lnTo>
                  <a:pt x="12057" y="69148"/>
                </a:lnTo>
                <a:lnTo>
                  <a:pt x="11989" y="68404"/>
                </a:lnTo>
                <a:lnTo>
                  <a:pt x="11904" y="67702"/>
                </a:lnTo>
                <a:lnTo>
                  <a:pt x="11827" y="66957"/>
                </a:lnTo>
                <a:lnTo>
                  <a:pt x="11734" y="66256"/>
                </a:lnTo>
                <a:lnTo>
                  <a:pt x="11547" y="64898"/>
                </a:lnTo>
                <a:lnTo>
                  <a:pt x="11352" y="63583"/>
                </a:lnTo>
                <a:lnTo>
                  <a:pt x="11140" y="62356"/>
                </a:lnTo>
                <a:lnTo>
                  <a:pt x="10919" y="61129"/>
                </a:lnTo>
                <a:lnTo>
                  <a:pt x="10919" y="61086"/>
                </a:lnTo>
                <a:lnTo>
                  <a:pt x="11199" y="62225"/>
                </a:lnTo>
                <a:lnTo>
                  <a:pt x="11471" y="63408"/>
                </a:lnTo>
                <a:lnTo>
                  <a:pt x="11743" y="64635"/>
                </a:lnTo>
                <a:lnTo>
                  <a:pt x="11989" y="65906"/>
                </a:lnTo>
                <a:lnTo>
                  <a:pt x="12201" y="67089"/>
                </a:lnTo>
                <a:lnTo>
                  <a:pt x="12405" y="68272"/>
                </a:lnTo>
                <a:lnTo>
                  <a:pt x="12592" y="69499"/>
                </a:lnTo>
                <a:lnTo>
                  <a:pt x="12778" y="70770"/>
                </a:lnTo>
                <a:lnTo>
                  <a:pt x="12948" y="72041"/>
                </a:lnTo>
                <a:lnTo>
                  <a:pt x="13110" y="73355"/>
                </a:lnTo>
                <a:lnTo>
                  <a:pt x="13262" y="74714"/>
                </a:lnTo>
                <a:lnTo>
                  <a:pt x="13407" y="76072"/>
                </a:lnTo>
                <a:lnTo>
                  <a:pt x="13534" y="77474"/>
                </a:lnTo>
                <a:lnTo>
                  <a:pt x="13661" y="78920"/>
                </a:lnTo>
                <a:lnTo>
                  <a:pt x="13780" y="80366"/>
                </a:lnTo>
                <a:lnTo>
                  <a:pt x="13882" y="81812"/>
                </a:lnTo>
                <a:lnTo>
                  <a:pt x="13984" y="83302"/>
                </a:lnTo>
                <a:lnTo>
                  <a:pt x="14077" y="84836"/>
                </a:lnTo>
                <a:lnTo>
                  <a:pt x="14154" y="86326"/>
                </a:lnTo>
                <a:lnTo>
                  <a:pt x="14230" y="87860"/>
                </a:lnTo>
                <a:lnTo>
                  <a:pt x="14230" y="88166"/>
                </a:lnTo>
                <a:lnTo>
                  <a:pt x="14230" y="88298"/>
                </a:lnTo>
                <a:lnTo>
                  <a:pt x="14230" y="88429"/>
                </a:lnTo>
                <a:lnTo>
                  <a:pt x="14222" y="89087"/>
                </a:lnTo>
                <a:lnTo>
                  <a:pt x="14171" y="90007"/>
                </a:lnTo>
                <a:lnTo>
                  <a:pt x="14145" y="90051"/>
                </a:lnTo>
                <a:lnTo>
                  <a:pt x="13908" y="91058"/>
                </a:lnTo>
                <a:lnTo>
                  <a:pt x="13687" y="92110"/>
                </a:lnTo>
                <a:lnTo>
                  <a:pt x="13475" y="93249"/>
                </a:lnTo>
                <a:lnTo>
                  <a:pt x="13271" y="94389"/>
                </a:lnTo>
                <a:lnTo>
                  <a:pt x="13084" y="95616"/>
                </a:lnTo>
                <a:lnTo>
                  <a:pt x="12914" y="96886"/>
                </a:lnTo>
                <a:lnTo>
                  <a:pt x="12753" y="98201"/>
                </a:lnTo>
                <a:lnTo>
                  <a:pt x="12617" y="99560"/>
                </a:lnTo>
                <a:lnTo>
                  <a:pt x="12490" y="100918"/>
                </a:lnTo>
                <a:lnTo>
                  <a:pt x="12388" y="102364"/>
                </a:lnTo>
                <a:lnTo>
                  <a:pt x="12294" y="103810"/>
                </a:lnTo>
                <a:lnTo>
                  <a:pt x="12260" y="104555"/>
                </a:lnTo>
                <a:lnTo>
                  <a:pt x="12226" y="105300"/>
                </a:lnTo>
                <a:lnTo>
                  <a:pt x="12201" y="106045"/>
                </a:lnTo>
                <a:lnTo>
                  <a:pt x="12184" y="106834"/>
                </a:lnTo>
                <a:lnTo>
                  <a:pt x="12167" y="107622"/>
                </a:lnTo>
                <a:lnTo>
                  <a:pt x="12150" y="108367"/>
                </a:lnTo>
                <a:lnTo>
                  <a:pt x="12150" y="109156"/>
                </a:lnTo>
                <a:lnTo>
                  <a:pt x="12150" y="109945"/>
                </a:lnTo>
                <a:lnTo>
                  <a:pt x="12150" y="110734"/>
                </a:lnTo>
                <a:lnTo>
                  <a:pt x="12159" y="111566"/>
                </a:lnTo>
                <a:lnTo>
                  <a:pt x="12184" y="112399"/>
                </a:lnTo>
                <a:lnTo>
                  <a:pt x="12201" y="113275"/>
                </a:lnTo>
                <a:lnTo>
                  <a:pt x="12260" y="115028"/>
                </a:lnTo>
                <a:lnTo>
                  <a:pt x="12337" y="116781"/>
                </a:lnTo>
                <a:lnTo>
                  <a:pt x="12422" y="118534"/>
                </a:lnTo>
                <a:lnTo>
                  <a:pt x="12609" y="122039"/>
                </a:lnTo>
                <a:lnTo>
                  <a:pt x="12693" y="123836"/>
                </a:lnTo>
                <a:lnTo>
                  <a:pt x="12778" y="125589"/>
                </a:lnTo>
                <a:lnTo>
                  <a:pt x="12855" y="127341"/>
                </a:lnTo>
                <a:lnTo>
                  <a:pt x="12906" y="129094"/>
                </a:lnTo>
                <a:lnTo>
                  <a:pt x="12931" y="130014"/>
                </a:lnTo>
                <a:lnTo>
                  <a:pt x="12948" y="130891"/>
                </a:lnTo>
                <a:lnTo>
                  <a:pt x="12957" y="131723"/>
                </a:lnTo>
                <a:lnTo>
                  <a:pt x="12965" y="132600"/>
                </a:lnTo>
                <a:lnTo>
                  <a:pt x="12957" y="133476"/>
                </a:lnTo>
                <a:lnTo>
                  <a:pt x="12948" y="134353"/>
                </a:lnTo>
                <a:lnTo>
                  <a:pt x="12931" y="135229"/>
                </a:lnTo>
                <a:lnTo>
                  <a:pt x="12906" y="136062"/>
                </a:lnTo>
                <a:lnTo>
                  <a:pt x="12863" y="136938"/>
                </a:lnTo>
                <a:lnTo>
                  <a:pt x="12821" y="137770"/>
                </a:lnTo>
                <a:lnTo>
                  <a:pt x="12761" y="138603"/>
                </a:lnTo>
                <a:lnTo>
                  <a:pt x="12693" y="139479"/>
                </a:lnTo>
                <a:lnTo>
                  <a:pt x="12498" y="141408"/>
                </a:lnTo>
                <a:lnTo>
                  <a:pt x="12481" y="141583"/>
                </a:lnTo>
                <a:lnTo>
                  <a:pt x="12490" y="141802"/>
                </a:lnTo>
                <a:lnTo>
                  <a:pt x="12507" y="141977"/>
                </a:lnTo>
                <a:lnTo>
                  <a:pt x="12532" y="142065"/>
                </a:lnTo>
                <a:lnTo>
                  <a:pt x="12566" y="142152"/>
                </a:lnTo>
                <a:lnTo>
                  <a:pt x="12600" y="142152"/>
                </a:lnTo>
                <a:lnTo>
                  <a:pt x="12634" y="142065"/>
                </a:lnTo>
                <a:lnTo>
                  <a:pt x="12668" y="141933"/>
                </a:lnTo>
                <a:lnTo>
                  <a:pt x="12736" y="141320"/>
                </a:lnTo>
                <a:lnTo>
                  <a:pt x="12804" y="140750"/>
                </a:lnTo>
                <a:lnTo>
                  <a:pt x="12863" y="140137"/>
                </a:lnTo>
                <a:lnTo>
                  <a:pt x="12914" y="139523"/>
                </a:lnTo>
                <a:lnTo>
                  <a:pt x="13093" y="138033"/>
                </a:lnTo>
                <a:lnTo>
                  <a:pt x="13279" y="136587"/>
                </a:lnTo>
                <a:lnTo>
                  <a:pt x="13475" y="135185"/>
                </a:lnTo>
                <a:lnTo>
                  <a:pt x="13678" y="133827"/>
                </a:lnTo>
                <a:lnTo>
                  <a:pt x="13891" y="132468"/>
                </a:lnTo>
                <a:lnTo>
                  <a:pt x="14103" y="131110"/>
                </a:lnTo>
                <a:lnTo>
                  <a:pt x="14536" y="128393"/>
                </a:lnTo>
                <a:lnTo>
                  <a:pt x="14697" y="127341"/>
                </a:lnTo>
                <a:lnTo>
                  <a:pt x="14850" y="126202"/>
                </a:lnTo>
                <a:lnTo>
                  <a:pt x="14918" y="125632"/>
                </a:lnTo>
                <a:lnTo>
                  <a:pt x="14986" y="125019"/>
                </a:lnTo>
                <a:lnTo>
                  <a:pt x="15037" y="124449"/>
                </a:lnTo>
                <a:lnTo>
                  <a:pt x="15096" y="123836"/>
                </a:lnTo>
                <a:lnTo>
                  <a:pt x="15139" y="123222"/>
                </a:lnTo>
                <a:lnTo>
                  <a:pt x="15181" y="122565"/>
                </a:lnTo>
                <a:lnTo>
                  <a:pt x="15215" y="121951"/>
                </a:lnTo>
                <a:lnTo>
                  <a:pt x="15241" y="121294"/>
                </a:lnTo>
                <a:lnTo>
                  <a:pt x="15258" y="120637"/>
                </a:lnTo>
                <a:lnTo>
                  <a:pt x="15266" y="119980"/>
                </a:lnTo>
                <a:lnTo>
                  <a:pt x="15258" y="119366"/>
                </a:lnTo>
                <a:lnTo>
                  <a:pt x="15249" y="118709"/>
                </a:lnTo>
                <a:lnTo>
                  <a:pt x="15419" y="119936"/>
                </a:lnTo>
                <a:lnTo>
                  <a:pt x="15606" y="121163"/>
                </a:lnTo>
                <a:lnTo>
                  <a:pt x="15869" y="122784"/>
                </a:lnTo>
                <a:lnTo>
                  <a:pt x="16141" y="124405"/>
                </a:lnTo>
                <a:lnTo>
                  <a:pt x="16421" y="125983"/>
                </a:lnTo>
                <a:lnTo>
                  <a:pt x="16701" y="127560"/>
                </a:lnTo>
                <a:lnTo>
                  <a:pt x="17270" y="130672"/>
                </a:lnTo>
                <a:lnTo>
                  <a:pt x="17550" y="132249"/>
                </a:lnTo>
                <a:lnTo>
                  <a:pt x="17822" y="133827"/>
                </a:lnTo>
                <a:lnTo>
                  <a:pt x="18093" y="135492"/>
                </a:lnTo>
                <a:lnTo>
                  <a:pt x="18348" y="137157"/>
                </a:lnTo>
                <a:lnTo>
                  <a:pt x="18594" y="138822"/>
                </a:lnTo>
                <a:lnTo>
                  <a:pt x="18824" y="140575"/>
                </a:lnTo>
                <a:lnTo>
                  <a:pt x="19036" y="142372"/>
                </a:lnTo>
                <a:lnTo>
                  <a:pt x="19240" y="144212"/>
                </a:lnTo>
                <a:lnTo>
                  <a:pt x="19426" y="146096"/>
                </a:lnTo>
                <a:lnTo>
                  <a:pt x="19596" y="148068"/>
                </a:lnTo>
                <a:lnTo>
                  <a:pt x="19622" y="148200"/>
                </a:lnTo>
                <a:lnTo>
                  <a:pt x="19647" y="148287"/>
                </a:lnTo>
                <a:lnTo>
                  <a:pt x="19681" y="148331"/>
                </a:lnTo>
                <a:lnTo>
                  <a:pt x="19724" y="148287"/>
                </a:lnTo>
                <a:lnTo>
                  <a:pt x="19749" y="148200"/>
                </a:lnTo>
                <a:lnTo>
                  <a:pt x="19775" y="148068"/>
                </a:lnTo>
                <a:lnTo>
                  <a:pt x="19783" y="147893"/>
                </a:lnTo>
                <a:lnTo>
                  <a:pt x="19783" y="147674"/>
                </a:lnTo>
                <a:lnTo>
                  <a:pt x="19775" y="147499"/>
                </a:lnTo>
                <a:lnTo>
                  <a:pt x="19792" y="147367"/>
                </a:lnTo>
                <a:lnTo>
                  <a:pt x="19792" y="147236"/>
                </a:lnTo>
                <a:lnTo>
                  <a:pt x="19809" y="145833"/>
                </a:lnTo>
                <a:lnTo>
                  <a:pt x="19817" y="144431"/>
                </a:lnTo>
                <a:lnTo>
                  <a:pt x="19817" y="143686"/>
                </a:lnTo>
                <a:lnTo>
                  <a:pt x="19809" y="142985"/>
                </a:lnTo>
                <a:lnTo>
                  <a:pt x="19792" y="142284"/>
                </a:lnTo>
                <a:lnTo>
                  <a:pt x="19766" y="141627"/>
                </a:lnTo>
                <a:lnTo>
                  <a:pt x="19758" y="141539"/>
                </a:lnTo>
                <a:lnTo>
                  <a:pt x="19766" y="139655"/>
                </a:lnTo>
                <a:lnTo>
                  <a:pt x="19766" y="137727"/>
                </a:lnTo>
                <a:lnTo>
                  <a:pt x="19766" y="135799"/>
                </a:lnTo>
                <a:lnTo>
                  <a:pt x="19749" y="133871"/>
                </a:lnTo>
                <a:lnTo>
                  <a:pt x="19732" y="131986"/>
                </a:lnTo>
                <a:lnTo>
                  <a:pt x="19698" y="130058"/>
                </a:lnTo>
                <a:lnTo>
                  <a:pt x="19664" y="128174"/>
                </a:lnTo>
                <a:lnTo>
                  <a:pt x="19613" y="126290"/>
                </a:lnTo>
                <a:lnTo>
                  <a:pt x="19554" y="124405"/>
                </a:lnTo>
                <a:lnTo>
                  <a:pt x="19477" y="122521"/>
                </a:lnTo>
                <a:lnTo>
                  <a:pt x="19393" y="120681"/>
                </a:lnTo>
                <a:lnTo>
                  <a:pt x="19291" y="118840"/>
                </a:lnTo>
                <a:lnTo>
                  <a:pt x="19172" y="117044"/>
                </a:lnTo>
                <a:lnTo>
                  <a:pt x="19044" y="115247"/>
                </a:lnTo>
                <a:lnTo>
                  <a:pt x="18892" y="113494"/>
                </a:lnTo>
                <a:lnTo>
                  <a:pt x="18730" y="111741"/>
                </a:lnTo>
                <a:lnTo>
                  <a:pt x="18543" y="109945"/>
                </a:lnTo>
                <a:lnTo>
                  <a:pt x="18340" y="108192"/>
                </a:lnTo>
                <a:lnTo>
                  <a:pt x="18119" y="106527"/>
                </a:lnTo>
                <a:lnTo>
                  <a:pt x="17881" y="104862"/>
                </a:lnTo>
                <a:lnTo>
                  <a:pt x="17635" y="103240"/>
                </a:lnTo>
                <a:lnTo>
                  <a:pt x="17380" y="101707"/>
                </a:lnTo>
                <a:lnTo>
                  <a:pt x="17117" y="100173"/>
                </a:lnTo>
                <a:lnTo>
                  <a:pt x="16845" y="98683"/>
                </a:lnTo>
                <a:lnTo>
                  <a:pt x="16557" y="97237"/>
                </a:lnTo>
                <a:lnTo>
                  <a:pt x="16268" y="95791"/>
                </a:lnTo>
                <a:lnTo>
                  <a:pt x="15979" y="94433"/>
                </a:lnTo>
                <a:lnTo>
                  <a:pt x="15674" y="93074"/>
                </a:lnTo>
                <a:lnTo>
                  <a:pt x="15376" y="91716"/>
                </a:lnTo>
                <a:lnTo>
                  <a:pt x="15071" y="90401"/>
                </a:lnTo>
                <a:lnTo>
                  <a:pt x="14460" y="87860"/>
                </a:lnTo>
                <a:lnTo>
                  <a:pt x="14443" y="87421"/>
                </a:lnTo>
                <a:lnTo>
                  <a:pt x="14443" y="86676"/>
                </a:lnTo>
                <a:lnTo>
                  <a:pt x="14426" y="85975"/>
                </a:lnTo>
                <a:lnTo>
                  <a:pt x="14443" y="86063"/>
                </a:lnTo>
                <a:lnTo>
                  <a:pt x="14485" y="86107"/>
                </a:lnTo>
                <a:lnTo>
                  <a:pt x="14986" y="88561"/>
                </a:lnTo>
                <a:lnTo>
                  <a:pt x="15504" y="91015"/>
                </a:lnTo>
                <a:lnTo>
                  <a:pt x="15767" y="92198"/>
                </a:lnTo>
                <a:lnTo>
                  <a:pt x="16039" y="93337"/>
                </a:lnTo>
                <a:lnTo>
                  <a:pt x="16310" y="94520"/>
                </a:lnTo>
                <a:lnTo>
                  <a:pt x="16582" y="95616"/>
                </a:lnTo>
                <a:lnTo>
                  <a:pt x="16862" y="96711"/>
                </a:lnTo>
                <a:lnTo>
                  <a:pt x="17151" y="97763"/>
                </a:lnTo>
                <a:lnTo>
                  <a:pt x="17440" y="98771"/>
                </a:lnTo>
                <a:lnTo>
                  <a:pt x="17728" y="99779"/>
                </a:lnTo>
                <a:lnTo>
                  <a:pt x="18026" y="100699"/>
                </a:lnTo>
                <a:lnTo>
                  <a:pt x="18331" y="101575"/>
                </a:lnTo>
                <a:lnTo>
                  <a:pt x="18637" y="102408"/>
                </a:lnTo>
                <a:lnTo>
                  <a:pt x="18951" y="103197"/>
                </a:lnTo>
                <a:lnTo>
                  <a:pt x="19299" y="103985"/>
                </a:lnTo>
                <a:lnTo>
                  <a:pt x="19647" y="104686"/>
                </a:lnTo>
                <a:lnTo>
                  <a:pt x="20004" y="105300"/>
                </a:lnTo>
                <a:lnTo>
                  <a:pt x="20369" y="105826"/>
                </a:lnTo>
                <a:lnTo>
                  <a:pt x="20734" y="106264"/>
                </a:lnTo>
                <a:lnTo>
                  <a:pt x="20921" y="106439"/>
                </a:lnTo>
                <a:lnTo>
                  <a:pt x="21108" y="106571"/>
                </a:lnTo>
                <a:lnTo>
                  <a:pt x="21294" y="106702"/>
                </a:lnTo>
                <a:lnTo>
                  <a:pt x="21481" y="106790"/>
                </a:lnTo>
                <a:lnTo>
                  <a:pt x="21668" y="106877"/>
                </a:lnTo>
                <a:lnTo>
                  <a:pt x="21855" y="106921"/>
                </a:lnTo>
                <a:lnTo>
                  <a:pt x="22228" y="106921"/>
                </a:lnTo>
                <a:lnTo>
                  <a:pt x="22407" y="106877"/>
                </a:lnTo>
                <a:lnTo>
                  <a:pt x="22593" y="106790"/>
                </a:lnTo>
                <a:lnTo>
                  <a:pt x="22772" y="106658"/>
                </a:lnTo>
                <a:lnTo>
                  <a:pt x="22950" y="106571"/>
                </a:lnTo>
                <a:lnTo>
                  <a:pt x="23307" y="106220"/>
                </a:lnTo>
                <a:lnTo>
                  <a:pt x="23655" y="105782"/>
                </a:lnTo>
                <a:lnTo>
                  <a:pt x="24003" y="105256"/>
                </a:lnTo>
                <a:lnTo>
                  <a:pt x="24351" y="104686"/>
                </a:lnTo>
                <a:lnTo>
                  <a:pt x="24699" y="104029"/>
                </a:lnTo>
                <a:lnTo>
                  <a:pt x="24725" y="104161"/>
                </a:lnTo>
                <a:lnTo>
                  <a:pt x="24742" y="104204"/>
                </a:lnTo>
                <a:lnTo>
                  <a:pt x="24767" y="104204"/>
                </a:lnTo>
                <a:lnTo>
                  <a:pt x="24801" y="104161"/>
                </a:lnTo>
                <a:lnTo>
                  <a:pt x="24827" y="104073"/>
                </a:lnTo>
                <a:lnTo>
                  <a:pt x="24843" y="103942"/>
                </a:lnTo>
                <a:lnTo>
                  <a:pt x="24852" y="103810"/>
                </a:lnTo>
                <a:lnTo>
                  <a:pt x="24843" y="103635"/>
                </a:lnTo>
                <a:lnTo>
                  <a:pt x="24835" y="103503"/>
                </a:lnTo>
                <a:lnTo>
                  <a:pt x="24810" y="103372"/>
                </a:lnTo>
                <a:lnTo>
                  <a:pt x="24776" y="103328"/>
                </a:lnTo>
                <a:lnTo>
                  <a:pt x="24750" y="103197"/>
                </a:lnTo>
                <a:lnTo>
                  <a:pt x="24716" y="103109"/>
                </a:lnTo>
                <a:lnTo>
                  <a:pt x="24699" y="103021"/>
                </a:lnTo>
                <a:lnTo>
                  <a:pt x="24682" y="102977"/>
                </a:lnTo>
                <a:lnTo>
                  <a:pt x="24478" y="102802"/>
                </a:lnTo>
                <a:lnTo>
                  <a:pt x="24275" y="102583"/>
                </a:lnTo>
                <a:lnTo>
                  <a:pt x="24079" y="102320"/>
                </a:lnTo>
                <a:lnTo>
                  <a:pt x="23893" y="101970"/>
                </a:lnTo>
                <a:lnTo>
                  <a:pt x="23697" y="101663"/>
                </a:lnTo>
                <a:lnTo>
                  <a:pt x="23510" y="101268"/>
                </a:lnTo>
                <a:lnTo>
                  <a:pt x="23332" y="100830"/>
                </a:lnTo>
                <a:lnTo>
                  <a:pt x="23154" y="100348"/>
                </a:lnTo>
                <a:lnTo>
                  <a:pt x="22984" y="99866"/>
                </a:lnTo>
                <a:lnTo>
                  <a:pt x="22814" y="99340"/>
                </a:lnTo>
                <a:lnTo>
                  <a:pt x="22644" y="98727"/>
                </a:lnTo>
                <a:lnTo>
                  <a:pt x="22483" y="98113"/>
                </a:lnTo>
                <a:lnTo>
                  <a:pt x="22330" y="97500"/>
                </a:lnTo>
                <a:lnTo>
                  <a:pt x="22177" y="96799"/>
                </a:lnTo>
                <a:lnTo>
                  <a:pt x="22025" y="96054"/>
                </a:lnTo>
                <a:lnTo>
                  <a:pt x="21880" y="95309"/>
                </a:lnTo>
                <a:lnTo>
                  <a:pt x="21676" y="94213"/>
                </a:lnTo>
                <a:lnTo>
                  <a:pt x="21464" y="93118"/>
                </a:lnTo>
                <a:lnTo>
                  <a:pt x="21252" y="92154"/>
                </a:lnTo>
                <a:lnTo>
                  <a:pt x="21142" y="91672"/>
                </a:lnTo>
                <a:lnTo>
                  <a:pt x="21031" y="91234"/>
                </a:lnTo>
                <a:lnTo>
                  <a:pt x="20921" y="90796"/>
                </a:lnTo>
                <a:lnTo>
                  <a:pt x="20802" y="90401"/>
                </a:lnTo>
                <a:lnTo>
                  <a:pt x="20675" y="90007"/>
                </a:lnTo>
                <a:lnTo>
                  <a:pt x="20547" y="89700"/>
                </a:lnTo>
                <a:lnTo>
                  <a:pt x="20420" y="89393"/>
                </a:lnTo>
                <a:lnTo>
                  <a:pt x="20276" y="89087"/>
                </a:lnTo>
                <a:lnTo>
                  <a:pt x="20140" y="88867"/>
                </a:lnTo>
                <a:lnTo>
                  <a:pt x="19987" y="88692"/>
                </a:lnTo>
                <a:lnTo>
                  <a:pt x="19834" y="88517"/>
                </a:lnTo>
                <a:lnTo>
                  <a:pt x="19681" y="88385"/>
                </a:lnTo>
                <a:lnTo>
                  <a:pt x="19376" y="88166"/>
                </a:lnTo>
                <a:lnTo>
                  <a:pt x="19061" y="88079"/>
                </a:lnTo>
                <a:lnTo>
                  <a:pt x="18756" y="87991"/>
                </a:lnTo>
                <a:lnTo>
                  <a:pt x="18127" y="87947"/>
                </a:lnTo>
                <a:lnTo>
                  <a:pt x="17813" y="87903"/>
                </a:lnTo>
                <a:lnTo>
                  <a:pt x="17508" y="87860"/>
                </a:lnTo>
                <a:lnTo>
                  <a:pt x="17168" y="87684"/>
                </a:lnTo>
                <a:lnTo>
                  <a:pt x="16828" y="87509"/>
                </a:lnTo>
                <a:lnTo>
                  <a:pt x="16497" y="87290"/>
                </a:lnTo>
                <a:lnTo>
                  <a:pt x="16158" y="87027"/>
                </a:lnTo>
                <a:lnTo>
                  <a:pt x="15826" y="86720"/>
                </a:lnTo>
                <a:lnTo>
                  <a:pt x="15487" y="86414"/>
                </a:lnTo>
                <a:lnTo>
                  <a:pt x="15156" y="86019"/>
                </a:lnTo>
                <a:lnTo>
                  <a:pt x="14833" y="85625"/>
                </a:lnTo>
                <a:lnTo>
                  <a:pt x="14655" y="85055"/>
                </a:lnTo>
                <a:lnTo>
                  <a:pt x="14638" y="85011"/>
                </a:lnTo>
                <a:lnTo>
                  <a:pt x="14595" y="85011"/>
                </a:lnTo>
                <a:lnTo>
                  <a:pt x="14570" y="85055"/>
                </a:lnTo>
                <a:lnTo>
                  <a:pt x="14366" y="84091"/>
                </a:lnTo>
                <a:lnTo>
                  <a:pt x="14332" y="84003"/>
                </a:lnTo>
                <a:lnTo>
                  <a:pt x="14298" y="83960"/>
                </a:lnTo>
                <a:lnTo>
                  <a:pt x="14230" y="82820"/>
                </a:lnTo>
                <a:lnTo>
                  <a:pt x="14162" y="81725"/>
                </a:lnTo>
                <a:lnTo>
                  <a:pt x="14094" y="80585"/>
                </a:lnTo>
                <a:lnTo>
                  <a:pt x="14010" y="79490"/>
                </a:lnTo>
                <a:lnTo>
                  <a:pt x="13925" y="78394"/>
                </a:lnTo>
                <a:lnTo>
                  <a:pt x="13831" y="77299"/>
                </a:lnTo>
                <a:lnTo>
                  <a:pt x="13729" y="76247"/>
                </a:lnTo>
                <a:lnTo>
                  <a:pt x="13627" y="75196"/>
                </a:lnTo>
                <a:lnTo>
                  <a:pt x="13517" y="74144"/>
                </a:lnTo>
                <a:lnTo>
                  <a:pt x="13398" y="73092"/>
                </a:lnTo>
                <a:lnTo>
                  <a:pt x="13279" y="72084"/>
                </a:lnTo>
                <a:lnTo>
                  <a:pt x="13160" y="71120"/>
                </a:lnTo>
                <a:lnTo>
                  <a:pt x="13025" y="70113"/>
                </a:lnTo>
                <a:lnTo>
                  <a:pt x="12889" y="69192"/>
                </a:lnTo>
                <a:lnTo>
                  <a:pt x="12753" y="68228"/>
                </a:lnTo>
                <a:lnTo>
                  <a:pt x="12609" y="67308"/>
                </a:lnTo>
                <a:lnTo>
                  <a:pt x="12609" y="67308"/>
                </a:lnTo>
                <a:lnTo>
                  <a:pt x="12812" y="67834"/>
                </a:lnTo>
                <a:lnTo>
                  <a:pt x="13025" y="68316"/>
                </a:lnTo>
                <a:lnTo>
                  <a:pt x="13237" y="68710"/>
                </a:lnTo>
                <a:lnTo>
                  <a:pt x="13449" y="69061"/>
                </a:lnTo>
                <a:lnTo>
                  <a:pt x="13678" y="69368"/>
                </a:lnTo>
                <a:lnTo>
                  <a:pt x="13899" y="69587"/>
                </a:lnTo>
                <a:lnTo>
                  <a:pt x="14128" y="69762"/>
                </a:lnTo>
                <a:lnTo>
                  <a:pt x="14358" y="69893"/>
                </a:lnTo>
                <a:lnTo>
                  <a:pt x="14663" y="69893"/>
                </a:lnTo>
                <a:lnTo>
                  <a:pt x="14816" y="69850"/>
                </a:lnTo>
                <a:lnTo>
                  <a:pt x="14969" y="69762"/>
                </a:lnTo>
                <a:lnTo>
                  <a:pt x="15122" y="69630"/>
                </a:lnTo>
                <a:lnTo>
                  <a:pt x="15275" y="69499"/>
                </a:lnTo>
                <a:lnTo>
                  <a:pt x="15589" y="69148"/>
                </a:lnTo>
                <a:lnTo>
                  <a:pt x="15894" y="68710"/>
                </a:lnTo>
                <a:lnTo>
                  <a:pt x="16200" y="68228"/>
                </a:lnTo>
                <a:lnTo>
                  <a:pt x="16820" y="67308"/>
                </a:lnTo>
                <a:lnTo>
                  <a:pt x="17126" y="66870"/>
                </a:lnTo>
                <a:lnTo>
                  <a:pt x="17431" y="66519"/>
                </a:lnTo>
                <a:lnTo>
                  <a:pt x="17584" y="66388"/>
                </a:lnTo>
                <a:lnTo>
                  <a:pt x="17728" y="66256"/>
                </a:lnTo>
                <a:lnTo>
                  <a:pt x="17881" y="66169"/>
                </a:lnTo>
                <a:lnTo>
                  <a:pt x="18034" y="66125"/>
                </a:lnTo>
                <a:lnTo>
                  <a:pt x="18187" y="66125"/>
                </a:lnTo>
                <a:lnTo>
                  <a:pt x="18340" y="66169"/>
                </a:lnTo>
                <a:lnTo>
                  <a:pt x="18484" y="66256"/>
                </a:lnTo>
                <a:lnTo>
                  <a:pt x="18637" y="66344"/>
                </a:lnTo>
                <a:lnTo>
                  <a:pt x="18790" y="66519"/>
                </a:lnTo>
                <a:lnTo>
                  <a:pt x="18934" y="66782"/>
                </a:lnTo>
                <a:lnTo>
                  <a:pt x="19087" y="67045"/>
                </a:lnTo>
                <a:lnTo>
                  <a:pt x="19231" y="67439"/>
                </a:lnTo>
                <a:lnTo>
                  <a:pt x="19274" y="67483"/>
                </a:lnTo>
                <a:lnTo>
                  <a:pt x="19316" y="67483"/>
                </a:lnTo>
                <a:lnTo>
                  <a:pt x="19350" y="67396"/>
                </a:lnTo>
                <a:lnTo>
                  <a:pt x="19376" y="67220"/>
                </a:lnTo>
                <a:lnTo>
                  <a:pt x="19393" y="67045"/>
                </a:lnTo>
                <a:lnTo>
                  <a:pt x="19401" y="66826"/>
                </a:lnTo>
                <a:lnTo>
                  <a:pt x="19393" y="66607"/>
                </a:lnTo>
                <a:lnTo>
                  <a:pt x="19384" y="66432"/>
                </a:lnTo>
                <a:lnTo>
                  <a:pt x="19299" y="65731"/>
                </a:lnTo>
                <a:lnTo>
                  <a:pt x="19214" y="65029"/>
                </a:lnTo>
                <a:lnTo>
                  <a:pt x="19129" y="64372"/>
                </a:lnTo>
                <a:lnTo>
                  <a:pt x="19036" y="63759"/>
                </a:lnTo>
                <a:lnTo>
                  <a:pt x="18943" y="63101"/>
                </a:lnTo>
                <a:lnTo>
                  <a:pt x="18841" y="62532"/>
                </a:lnTo>
                <a:lnTo>
                  <a:pt x="18739" y="61918"/>
                </a:lnTo>
                <a:lnTo>
                  <a:pt x="18628" y="61392"/>
                </a:lnTo>
                <a:lnTo>
                  <a:pt x="18408" y="60297"/>
                </a:lnTo>
                <a:lnTo>
                  <a:pt x="18170" y="59333"/>
                </a:lnTo>
                <a:lnTo>
                  <a:pt x="17924" y="58413"/>
                </a:lnTo>
                <a:lnTo>
                  <a:pt x="17660" y="57580"/>
                </a:lnTo>
                <a:lnTo>
                  <a:pt x="17389" y="56835"/>
                </a:lnTo>
                <a:lnTo>
                  <a:pt x="17117" y="56178"/>
                </a:lnTo>
                <a:lnTo>
                  <a:pt x="16828" y="55608"/>
                </a:lnTo>
                <a:lnTo>
                  <a:pt x="16540" y="55082"/>
                </a:lnTo>
                <a:lnTo>
                  <a:pt x="16243" y="54644"/>
                </a:lnTo>
                <a:lnTo>
                  <a:pt x="15937" y="54294"/>
                </a:lnTo>
                <a:lnTo>
                  <a:pt x="15640" y="54031"/>
                </a:lnTo>
                <a:lnTo>
                  <a:pt x="15326" y="53811"/>
                </a:lnTo>
                <a:lnTo>
                  <a:pt x="14977" y="53680"/>
                </a:lnTo>
                <a:lnTo>
                  <a:pt x="14621" y="53636"/>
                </a:lnTo>
                <a:lnTo>
                  <a:pt x="14273" y="53680"/>
                </a:lnTo>
                <a:lnTo>
                  <a:pt x="13916" y="53811"/>
                </a:lnTo>
                <a:lnTo>
                  <a:pt x="13568" y="53987"/>
                </a:lnTo>
                <a:lnTo>
                  <a:pt x="13211" y="54250"/>
                </a:lnTo>
                <a:lnTo>
                  <a:pt x="12863" y="54600"/>
                </a:lnTo>
                <a:lnTo>
                  <a:pt x="12524" y="54951"/>
                </a:lnTo>
                <a:lnTo>
                  <a:pt x="12099" y="55433"/>
                </a:lnTo>
                <a:lnTo>
                  <a:pt x="11861" y="55740"/>
                </a:lnTo>
                <a:lnTo>
                  <a:pt x="11624" y="56134"/>
                </a:lnTo>
                <a:lnTo>
                  <a:pt x="11505" y="56353"/>
                </a:lnTo>
                <a:lnTo>
                  <a:pt x="11394" y="56572"/>
                </a:lnTo>
                <a:lnTo>
                  <a:pt x="11293" y="56879"/>
                </a:lnTo>
                <a:lnTo>
                  <a:pt x="11199" y="57186"/>
                </a:lnTo>
                <a:lnTo>
                  <a:pt x="11106" y="57536"/>
                </a:lnTo>
                <a:lnTo>
                  <a:pt x="11029" y="57931"/>
                </a:lnTo>
                <a:lnTo>
                  <a:pt x="10970" y="58369"/>
                </a:lnTo>
                <a:lnTo>
                  <a:pt x="10910" y="58895"/>
                </a:lnTo>
                <a:lnTo>
                  <a:pt x="10112" y="55433"/>
                </a:lnTo>
                <a:lnTo>
                  <a:pt x="9875" y="54381"/>
                </a:lnTo>
                <a:lnTo>
                  <a:pt x="9628" y="53286"/>
                </a:lnTo>
                <a:lnTo>
                  <a:pt x="9391" y="52146"/>
                </a:lnTo>
                <a:lnTo>
                  <a:pt x="9161" y="51007"/>
                </a:lnTo>
                <a:lnTo>
                  <a:pt x="8966" y="49955"/>
                </a:lnTo>
                <a:lnTo>
                  <a:pt x="8779" y="48816"/>
                </a:lnTo>
                <a:lnTo>
                  <a:pt x="8601" y="47677"/>
                </a:lnTo>
                <a:lnTo>
                  <a:pt x="8414" y="46581"/>
                </a:lnTo>
                <a:lnTo>
                  <a:pt x="8406" y="46450"/>
                </a:lnTo>
                <a:lnTo>
                  <a:pt x="8397" y="46099"/>
                </a:lnTo>
                <a:lnTo>
                  <a:pt x="8380" y="45661"/>
                </a:lnTo>
                <a:lnTo>
                  <a:pt x="8329" y="44522"/>
                </a:lnTo>
                <a:lnTo>
                  <a:pt x="8278" y="43470"/>
                </a:lnTo>
                <a:lnTo>
                  <a:pt x="8236" y="42418"/>
                </a:lnTo>
                <a:lnTo>
                  <a:pt x="8219" y="41892"/>
                </a:lnTo>
                <a:lnTo>
                  <a:pt x="8210" y="41279"/>
                </a:lnTo>
                <a:lnTo>
                  <a:pt x="8244" y="40403"/>
                </a:lnTo>
                <a:lnTo>
                  <a:pt x="8261" y="39482"/>
                </a:lnTo>
                <a:lnTo>
                  <a:pt x="8304" y="37686"/>
                </a:lnTo>
                <a:lnTo>
                  <a:pt x="8346" y="35977"/>
                </a:lnTo>
                <a:lnTo>
                  <a:pt x="8406" y="34268"/>
                </a:lnTo>
                <a:lnTo>
                  <a:pt x="8465" y="32559"/>
                </a:lnTo>
                <a:lnTo>
                  <a:pt x="8542" y="30894"/>
                </a:lnTo>
                <a:lnTo>
                  <a:pt x="8635" y="29097"/>
                </a:lnTo>
                <a:lnTo>
                  <a:pt x="8686" y="28177"/>
                </a:lnTo>
                <a:lnTo>
                  <a:pt x="8745" y="27300"/>
                </a:lnTo>
                <a:lnTo>
                  <a:pt x="8813" y="26468"/>
                </a:lnTo>
                <a:lnTo>
                  <a:pt x="8890" y="25591"/>
                </a:lnTo>
                <a:lnTo>
                  <a:pt x="8966" y="24759"/>
                </a:lnTo>
                <a:lnTo>
                  <a:pt x="9043" y="23926"/>
                </a:lnTo>
                <a:lnTo>
                  <a:pt x="9153" y="23006"/>
                </a:lnTo>
                <a:lnTo>
                  <a:pt x="9272" y="22130"/>
                </a:lnTo>
                <a:lnTo>
                  <a:pt x="9391" y="21297"/>
                </a:lnTo>
                <a:lnTo>
                  <a:pt x="9510" y="20421"/>
                </a:lnTo>
                <a:lnTo>
                  <a:pt x="9645" y="19939"/>
                </a:lnTo>
                <a:lnTo>
                  <a:pt x="9773" y="19413"/>
                </a:lnTo>
                <a:lnTo>
                  <a:pt x="9900" y="18799"/>
                </a:lnTo>
                <a:lnTo>
                  <a:pt x="10019" y="18186"/>
                </a:lnTo>
                <a:lnTo>
                  <a:pt x="10138" y="17572"/>
                </a:lnTo>
                <a:lnTo>
                  <a:pt x="10248" y="16871"/>
                </a:lnTo>
                <a:lnTo>
                  <a:pt x="10460" y="15513"/>
                </a:lnTo>
                <a:lnTo>
                  <a:pt x="10401" y="16477"/>
                </a:lnTo>
                <a:lnTo>
                  <a:pt x="10359" y="17441"/>
                </a:lnTo>
                <a:lnTo>
                  <a:pt x="10333" y="18449"/>
                </a:lnTo>
                <a:lnTo>
                  <a:pt x="10316" y="19457"/>
                </a:lnTo>
                <a:lnTo>
                  <a:pt x="10325" y="20508"/>
                </a:lnTo>
                <a:lnTo>
                  <a:pt x="10333" y="21560"/>
                </a:lnTo>
                <a:lnTo>
                  <a:pt x="10359" y="22612"/>
                </a:lnTo>
                <a:lnTo>
                  <a:pt x="10401" y="23620"/>
                </a:lnTo>
                <a:lnTo>
                  <a:pt x="10452" y="24671"/>
                </a:lnTo>
                <a:lnTo>
                  <a:pt x="10503" y="25679"/>
                </a:lnTo>
                <a:lnTo>
                  <a:pt x="10571" y="26687"/>
                </a:lnTo>
                <a:lnTo>
                  <a:pt x="10647" y="27651"/>
                </a:lnTo>
                <a:lnTo>
                  <a:pt x="10724" y="28571"/>
                </a:lnTo>
                <a:lnTo>
                  <a:pt x="10817" y="29448"/>
                </a:lnTo>
                <a:lnTo>
                  <a:pt x="10910" y="30280"/>
                </a:lnTo>
                <a:lnTo>
                  <a:pt x="11004" y="31069"/>
                </a:lnTo>
                <a:lnTo>
                  <a:pt x="11148" y="32121"/>
                </a:lnTo>
                <a:lnTo>
                  <a:pt x="11301" y="33128"/>
                </a:lnTo>
                <a:lnTo>
                  <a:pt x="11462" y="34093"/>
                </a:lnTo>
                <a:lnTo>
                  <a:pt x="11624" y="35057"/>
                </a:lnTo>
                <a:lnTo>
                  <a:pt x="11793" y="35977"/>
                </a:lnTo>
                <a:lnTo>
                  <a:pt x="11972" y="36897"/>
                </a:lnTo>
                <a:lnTo>
                  <a:pt x="12328" y="38694"/>
                </a:lnTo>
                <a:lnTo>
                  <a:pt x="13211" y="43032"/>
                </a:lnTo>
                <a:lnTo>
                  <a:pt x="13653" y="45179"/>
                </a:lnTo>
                <a:lnTo>
                  <a:pt x="14103" y="47326"/>
                </a:lnTo>
                <a:lnTo>
                  <a:pt x="14137" y="47414"/>
                </a:lnTo>
                <a:lnTo>
                  <a:pt x="14162" y="47458"/>
                </a:lnTo>
                <a:lnTo>
                  <a:pt x="14188" y="47414"/>
                </a:lnTo>
                <a:lnTo>
                  <a:pt x="14213" y="47370"/>
                </a:lnTo>
                <a:lnTo>
                  <a:pt x="14230" y="47282"/>
                </a:lnTo>
                <a:lnTo>
                  <a:pt x="14247" y="47195"/>
                </a:lnTo>
                <a:lnTo>
                  <a:pt x="14264" y="47063"/>
                </a:lnTo>
                <a:lnTo>
                  <a:pt x="14264" y="46888"/>
                </a:lnTo>
                <a:lnTo>
                  <a:pt x="14281" y="44171"/>
                </a:lnTo>
                <a:lnTo>
                  <a:pt x="14298" y="41498"/>
                </a:lnTo>
                <a:lnTo>
                  <a:pt x="14298" y="40140"/>
                </a:lnTo>
                <a:lnTo>
                  <a:pt x="14290" y="38781"/>
                </a:lnTo>
                <a:lnTo>
                  <a:pt x="14273" y="37423"/>
                </a:lnTo>
                <a:lnTo>
                  <a:pt x="14239" y="36064"/>
                </a:lnTo>
                <a:lnTo>
                  <a:pt x="14188" y="34881"/>
                </a:lnTo>
                <a:lnTo>
                  <a:pt x="14128" y="33742"/>
                </a:lnTo>
                <a:lnTo>
                  <a:pt x="14060" y="32603"/>
                </a:lnTo>
                <a:lnTo>
                  <a:pt x="13976" y="31463"/>
                </a:lnTo>
                <a:lnTo>
                  <a:pt x="13882" y="30368"/>
                </a:lnTo>
                <a:lnTo>
                  <a:pt x="13780" y="29316"/>
                </a:lnTo>
                <a:lnTo>
                  <a:pt x="13661" y="28264"/>
                </a:lnTo>
                <a:lnTo>
                  <a:pt x="13543" y="27257"/>
                </a:lnTo>
                <a:lnTo>
                  <a:pt x="13381" y="26073"/>
                </a:lnTo>
                <a:lnTo>
                  <a:pt x="13220" y="24934"/>
                </a:lnTo>
                <a:lnTo>
                  <a:pt x="12872" y="22699"/>
                </a:lnTo>
                <a:lnTo>
                  <a:pt x="12524" y="20465"/>
                </a:lnTo>
                <a:lnTo>
                  <a:pt x="12354" y="19325"/>
                </a:lnTo>
                <a:lnTo>
                  <a:pt x="12193" y="18142"/>
                </a:lnTo>
                <a:lnTo>
                  <a:pt x="12040" y="17003"/>
                </a:lnTo>
                <a:lnTo>
                  <a:pt x="11895" y="15776"/>
                </a:lnTo>
                <a:lnTo>
                  <a:pt x="11760" y="14549"/>
                </a:lnTo>
                <a:lnTo>
                  <a:pt x="11649" y="13278"/>
                </a:lnTo>
                <a:lnTo>
                  <a:pt x="11598" y="12621"/>
                </a:lnTo>
                <a:lnTo>
                  <a:pt x="11556" y="11963"/>
                </a:lnTo>
                <a:lnTo>
                  <a:pt x="11513" y="11306"/>
                </a:lnTo>
                <a:lnTo>
                  <a:pt x="11479" y="10605"/>
                </a:lnTo>
                <a:lnTo>
                  <a:pt x="11454" y="9904"/>
                </a:lnTo>
                <a:lnTo>
                  <a:pt x="11428" y="9203"/>
                </a:lnTo>
                <a:lnTo>
                  <a:pt x="11420" y="8458"/>
                </a:lnTo>
                <a:lnTo>
                  <a:pt x="11411" y="7713"/>
                </a:lnTo>
                <a:lnTo>
                  <a:pt x="11411" y="7625"/>
                </a:lnTo>
                <a:lnTo>
                  <a:pt x="11556" y="6004"/>
                </a:lnTo>
                <a:lnTo>
                  <a:pt x="11692" y="4339"/>
                </a:lnTo>
                <a:lnTo>
                  <a:pt x="11810" y="2674"/>
                </a:lnTo>
                <a:lnTo>
                  <a:pt x="11921" y="965"/>
                </a:lnTo>
                <a:lnTo>
                  <a:pt x="11929" y="789"/>
                </a:lnTo>
                <a:lnTo>
                  <a:pt x="11921" y="614"/>
                </a:lnTo>
                <a:lnTo>
                  <a:pt x="11912" y="439"/>
                </a:lnTo>
                <a:lnTo>
                  <a:pt x="11887" y="264"/>
                </a:lnTo>
                <a:lnTo>
                  <a:pt x="11861" y="176"/>
                </a:lnTo>
                <a:lnTo>
                  <a:pt x="11836" y="88"/>
                </a:lnTo>
                <a:lnTo>
                  <a:pt x="11802" y="1"/>
                </a:lnTo>
                <a:close/>
              </a:path>
            </a:pathLst>
          </a:custGeom>
          <a:solidFill>
            <a:srgbClr val="595959"/>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384" name="Google Shape;384;p25"/>
          <p:cNvSpPr/>
          <p:nvPr/>
        </p:nvSpPr>
        <p:spPr>
          <a:xfrm rot="10800000">
            <a:off x="6750025" y="1902061"/>
            <a:ext cx="835338" cy="1169227"/>
          </a:xfrm>
          <a:custGeom>
            <a:rect b="b" l="l" r="r" t="t"/>
            <a:pathLst>
              <a:path extrusionOk="0" h="148332" w="24852">
                <a:moveTo>
                  <a:pt x="10316" y="13234"/>
                </a:moveTo>
                <a:lnTo>
                  <a:pt x="10274" y="13497"/>
                </a:lnTo>
                <a:lnTo>
                  <a:pt x="10257" y="13541"/>
                </a:lnTo>
                <a:lnTo>
                  <a:pt x="10231" y="13629"/>
                </a:lnTo>
                <a:lnTo>
                  <a:pt x="10104" y="14330"/>
                </a:lnTo>
                <a:lnTo>
                  <a:pt x="9976" y="14943"/>
                </a:lnTo>
                <a:lnTo>
                  <a:pt x="9841" y="15557"/>
                </a:lnTo>
                <a:lnTo>
                  <a:pt x="9705" y="16083"/>
                </a:lnTo>
                <a:lnTo>
                  <a:pt x="9560" y="16608"/>
                </a:lnTo>
                <a:lnTo>
                  <a:pt x="9416" y="17047"/>
                </a:lnTo>
                <a:lnTo>
                  <a:pt x="9263" y="17485"/>
                </a:lnTo>
                <a:lnTo>
                  <a:pt x="9110" y="17879"/>
                </a:lnTo>
                <a:lnTo>
                  <a:pt x="8958" y="18230"/>
                </a:lnTo>
                <a:lnTo>
                  <a:pt x="8796" y="18536"/>
                </a:lnTo>
                <a:lnTo>
                  <a:pt x="8626" y="18843"/>
                </a:lnTo>
                <a:lnTo>
                  <a:pt x="8465" y="19106"/>
                </a:lnTo>
                <a:lnTo>
                  <a:pt x="8126" y="19588"/>
                </a:lnTo>
                <a:lnTo>
                  <a:pt x="7769" y="20026"/>
                </a:lnTo>
                <a:lnTo>
                  <a:pt x="7412" y="20421"/>
                </a:lnTo>
                <a:lnTo>
                  <a:pt x="7064" y="20815"/>
                </a:lnTo>
                <a:lnTo>
                  <a:pt x="6725" y="21253"/>
                </a:lnTo>
                <a:lnTo>
                  <a:pt x="6393" y="21779"/>
                </a:lnTo>
                <a:lnTo>
                  <a:pt x="6062" y="22393"/>
                </a:lnTo>
                <a:lnTo>
                  <a:pt x="5740" y="23094"/>
                </a:lnTo>
                <a:lnTo>
                  <a:pt x="5578" y="23444"/>
                </a:lnTo>
                <a:lnTo>
                  <a:pt x="5417" y="23882"/>
                </a:lnTo>
                <a:lnTo>
                  <a:pt x="5264" y="24321"/>
                </a:lnTo>
                <a:lnTo>
                  <a:pt x="5103" y="24803"/>
                </a:lnTo>
                <a:lnTo>
                  <a:pt x="4789" y="25811"/>
                </a:lnTo>
                <a:lnTo>
                  <a:pt x="4483" y="26818"/>
                </a:lnTo>
                <a:lnTo>
                  <a:pt x="4169" y="27826"/>
                </a:lnTo>
                <a:lnTo>
                  <a:pt x="4008" y="28264"/>
                </a:lnTo>
                <a:lnTo>
                  <a:pt x="3846" y="28746"/>
                </a:lnTo>
                <a:lnTo>
                  <a:pt x="3668" y="29185"/>
                </a:lnTo>
                <a:lnTo>
                  <a:pt x="3490" y="29579"/>
                </a:lnTo>
                <a:lnTo>
                  <a:pt x="3303" y="29973"/>
                </a:lnTo>
                <a:lnTo>
                  <a:pt x="3116" y="30324"/>
                </a:lnTo>
                <a:lnTo>
                  <a:pt x="2743" y="30981"/>
                </a:lnTo>
                <a:lnTo>
                  <a:pt x="2369" y="31639"/>
                </a:lnTo>
                <a:lnTo>
                  <a:pt x="2072" y="32121"/>
                </a:lnTo>
                <a:lnTo>
                  <a:pt x="1766" y="32646"/>
                </a:lnTo>
                <a:lnTo>
                  <a:pt x="1469" y="33260"/>
                </a:lnTo>
                <a:lnTo>
                  <a:pt x="1316" y="33610"/>
                </a:lnTo>
                <a:lnTo>
                  <a:pt x="1172" y="33961"/>
                </a:lnTo>
                <a:lnTo>
                  <a:pt x="1426" y="32603"/>
                </a:lnTo>
                <a:lnTo>
                  <a:pt x="1673" y="31200"/>
                </a:lnTo>
                <a:lnTo>
                  <a:pt x="2157" y="28352"/>
                </a:lnTo>
                <a:lnTo>
                  <a:pt x="2411" y="26950"/>
                </a:lnTo>
                <a:lnTo>
                  <a:pt x="2675" y="25548"/>
                </a:lnTo>
                <a:lnTo>
                  <a:pt x="2946" y="24233"/>
                </a:lnTo>
                <a:lnTo>
                  <a:pt x="3226" y="23006"/>
                </a:lnTo>
                <a:lnTo>
                  <a:pt x="3515" y="21823"/>
                </a:lnTo>
                <a:lnTo>
                  <a:pt x="3821" y="20684"/>
                </a:lnTo>
                <a:lnTo>
                  <a:pt x="3974" y="20158"/>
                </a:lnTo>
                <a:lnTo>
                  <a:pt x="4135" y="19676"/>
                </a:lnTo>
                <a:lnTo>
                  <a:pt x="4296" y="19194"/>
                </a:lnTo>
                <a:lnTo>
                  <a:pt x="4466" y="18712"/>
                </a:lnTo>
                <a:lnTo>
                  <a:pt x="4814" y="17879"/>
                </a:lnTo>
                <a:lnTo>
                  <a:pt x="5162" y="17090"/>
                </a:lnTo>
                <a:lnTo>
                  <a:pt x="5510" y="16389"/>
                </a:lnTo>
                <a:lnTo>
                  <a:pt x="5867" y="15820"/>
                </a:lnTo>
                <a:lnTo>
                  <a:pt x="6224" y="15294"/>
                </a:lnTo>
                <a:lnTo>
                  <a:pt x="6589" y="14812"/>
                </a:lnTo>
                <a:lnTo>
                  <a:pt x="6954" y="14417"/>
                </a:lnTo>
                <a:lnTo>
                  <a:pt x="7319" y="14111"/>
                </a:lnTo>
                <a:lnTo>
                  <a:pt x="7693" y="13848"/>
                </a:lnTo>
                <a:lnTo>
                  <a:pt x="8058" y="13629"/>
                </a:lnTo>
                <a:lnTo>
                  <a:pt x="8431" y="13453"/>
                </a:lnTo>
                <a:lnTo>
                  <a:pt x="8805" y="13366"/>
                </a:lnTo>
                <a:lnTo>
                  <a:pt x="9178" y="13278"/>
                </a:lnTo>
                <a:lnTo>
                  <a:pt x="9560" y="13234"/>
                </a:lnTo>
                <a:close/>
                <a:moveTo>
                  <a:pt x="9000" y="19544"/>
                </a:moveTo>
                <a:lnTo>
                  <a:pt x="8694" y="20421"/>
                </a:lnTo>
                <a:lnTo>
                  <a:pt x="8542" y="20903"/>
                </a:lnTo>
                <a:lnTo>
                  <a:pt x="8389" y="21385"/>
                </a:lnTo>
                <a:lnTo>
                  <a:pt x="8244" y="21911"/>
                </a:lnTo>
                <a:lnTo>
                  <a:pt x="8100" y="22480"/>
                </a:lnTo>
                <a:lnTo>
                  <a:pt x="7964" y="23050"/>
                </a:lnTo>
                <a:lnTo>
                  <a:pt x="7820" y="23663"/>
                </a:lnTo>
                <a:lnTo>
                  <a:pt x="7718" y="24145"/>
                </a:lnTo>
                <a:lnTo>
                  <a:pt x="7616" y="24671"/>
                </a:lnTo>
                <a:lnTo>
                  <a:pt x="7412" y="25811"/>
                </a:lnTo>
                <a:lnTo>
                  <a:pt x="7022" y="28089"/>
                </a:lnTo>
                <a:lnTo>
                  <a:pt x="6818" y="29228"/>
                </a:lnTo>
                <a:lnTo>
                  <a:pt x="6614" y="30280"/>
                </a:lnTo>
                <a:lnTo>
                  <a:pt x="6504" y="30806"/>
                </a:lnTo>
                <a:lnTo>
                  <a:pt x="6393" y="31288"/>
                </a:lnTo>
                <a:lnTo>
                  <a:pt x="6275" y="31726"/>
                </a:lnTo>
                <a:lnTo>
                  <a:pt x="6147" y="32121"/>
                </a:lnTo>
                <a:lnTo>
                  <a:pt x="5986" y="32603"/>
                </a:lnTo>
                <a:lnTo>
                  <a:pt x="5816" y="32997"/>
                </a:lnTo>
                <a:lnTo>
                  <a:pt x="5638" y="33391"/>
                </a:lnTo>
                <a:lnTo>
                  <a:pt x="5451" y="33654"/>
                </a:lnTo>
                <a:lnTo>
                  <a:pt x="5264" y="33917"/>
                </a:lnTo>
                <a:lnTo>
                  <a:pt x="5077" y="34136"/>
                </a:lnTo>
                <a:lnTo>
                  <a:pt x="4882" y="34355"/>
                </a:lnTo>
                <a:lnTo>
                  <a:pt x="4678" y="34487"/>
                </a:lnTo>
                <a:lnTo>
                  <a:pt x="4279" y="34750"/>
                </a:lnTo>
                <a:lnTo>
                  <a:pt x="3889" y="34969"/>
                </a:lnTo>
                <a:lnTo>
                  <a:pt x="3498" y="35144"/>
                </a:lnTo>
                <a:lnTo>
                  <a:pt x="3125" y="35363"/>
                </a:lnTo>
                <a:lnTo>
                  <a:pt x="1528" y="36546"/>
                </a:lnTo>
                <a:lnTo>
                  <a:pt x="1070" y="36941"/>
                </a:lnTo>
                <a:lnTo>
                  <a:pt x="841" y="37116"/>
                </a:lnTo>
                <a:lnTo>
                  <a:pt x="611" y="37248"/>
                </a:lnTo>
                <a:lnTo>
                  <a:pt x="756" y="36766"/>
                </a:lnTo>
                <a:lnTo>
                  <a:pt x="909" y="36284"/>
                </a:lnTo>
                <a:lnTo>
                  <a:pt x="1053" y="35845"/>
                </a:lnTo>
                <a:lnTo>
                  <a:pt x="1206" y="35407"/>
                </a:lnTo>
                <a:lnTo>
                  <a:pt x="1511" y="34662"/>
                </a:lnTo>
                <a:lnTo>
                  <a:pt x="1826" y="34005"/>
                </a:lnTo>
                <a:lnTo>
                  <a:pt x="2148" y="33391"/>
                </a:lnTo>
                <a:lnTo>
                  <a:pt x="2471" y="32822"/>
                </a:lnTo>
                <a:lnTo>
                  <a:pt x="3133" y="31639"/>
                </a:lnTo>
                <a:lnTo>
                  <a:pt x="3430" y="31025"/>
                </a:lnTo>
                <a:lnTo>
                  <a:pt x="3719" y="30368"/>
                </a:lnTo>
                <a:lnTo>
                  <a:pt x="3999" y="29623"/>
                </a:lnTo>
                <a:lnTo>
                  <a:pt x="4271" y="28790"/>
                </a:lnTo>
                <a:lnTo>
                  <a:pt x="4543" y="27958"/>
                </a:lnTo>
                <a:lnTo>
                  <a:pt x="4814" y="27125"/>
                </a:lnTo>
                <a:lnTo>
                  <a:pt x="5358" y="25416"/>
                </a:lnTo>
                <a:lnTo>
                  <a:pt x="5536" y="24890"/>
                </a:lnTo>
                <a:lnTo>
                  <a:pt x="5723" y="24452"/>
                </a:lnTo>
                <a:lnTo>
                  <a:pt x="5901" y="24014"/>
                </a:lnTo>
                <a:lnTo>
                  <a:pt x="6088" y="23620"/>
                </a:lnTo>
                <a:lnTo>
                  <a:pt x="6275" y="23269"/>
                </a:lnTo>
                <a:lnTo>
                  <a:pt x="6461" y="22962"/>
                </a:lnTo>
                <a:lnTo>
                  <a:pt x="6835" y="22436"/>
                </a:lnTo>
                <a:lnTo>
                  <a:pt x="7217" y="21954"/>
                </a:lnTo>
                <a:lnTo>
                  <a:pt x="7599" y="21516"/>
                </a:lnTo>
                <a:lnTo>
                  <a:pt x="7990" y="21034"/>
                </a:lnTo>
                <a:lnTo>
                  <a:pt x="8380" y="20552"/>
                </a:lnTo>
                <a:lnTo>
                  <a:pt x="8686" y="20070"/>
                </a:lnTo>
                <a:lnTo>
                  <a:pt x="8847" y="19807"/>
                </a:lnTo>
                <a:lnTo>
                  <a:pt x="9000" y="19544"/>
                </a:lnTo>
                <a:close/>
                <a:moveTo>
                  <a:pt x="11233" y="9378"/>
                </a:moveTo>
                <a:lnTo>
                  <a:pt x="11267" y="10474"/>
                </a:lnTo>
                <a:lnTo>
                  <a:pt x="11318" y="11481"/>
                </a:lnTo>
                <a:lnTo>
                  <a:pt x="11377" y="12489"/>
                </a:lnTo>
                <a:lnTo>
                  <a:pt x="11445" y="13497"/>
                </a:lnTo>
                <a:lnTo>
                  <a:pt x="11530" y="14461"/>
                </a:lnTo>
                <a:lnTo>
                  <a:pt x="11615" y="15381"/>
                </a:lnTo>
                <a:lnTo>
                  <a:pt x="11717" y="16302"/>
                </a:lnTo>
                <a:lnTo>
                  <a:pt x="11819" y="17222"/>
                </a:lnTo>
                <a:lnTo>
                  <a:pt x="11929" y="18098"/>
                </a:lnTo>
                <a:lnTo>
                  <a:pt x="12048" y="18975"/>
                </a:lnTo>
                <a:lnTo>
                  <a:pt x="12294" y="20727"/>
                </a:lnTo>
                <a:lnTo>
                  <a:pt x="12549" y="22436"/>
                </a:lnTo>
                <a:lnTo>
                  <a:pt x="12804" y="24102"/>
                </a:lnTo>
                <a:lnTo>
                  <a:pt x="13118" y="26205"/>
                </a:lnTo>
                <a:lnTo>
                  <a:pt x="13271" y="27300"/>
                </a:lnTo>
                <a:lnTo>
                  <a:pt x="13415" y="28396"/>
                </a:lnTo>
                <a:lnTo>
                  <a:pt x="13551" y="29535"/>
                </a:lnTo>
                <a:lnTo>
                  <a:pt x="13670" y="30718"/>
                </a:lnTo>
                <a:lnTo>
                  <a:pt x="13772" y="31945"/>
                </a:lnTo>
                <a:lnTo>
                  <a:pt x="13823" y="32559"/>
                </a:lnTo>
                <a:lnTo>
                  <a:pt x="13865" y="33172"/>
                </a:lnTo>
                <a:lnTo>
                  <a:pt x="13925" y="34399"/>
                </a:lnTo>
                <a:lnTo>
                  <a:pt x="13984" y="35626"/>
                </a:lnTo>
                <a:lnTo>
                  <a:pt x="14026" y="36853"/>
                </a:lnTo>
                <a:lnTo>
                  <a:pt x="14060" y="38080"/>
                </a:lnTo>
                <a:lnTo>
                  <a:pt x="14086" y="39351"/>
                </a:lnTo>
                <a:lnTo>
                  <a:pt x="14094" y="40622"/>
                </a:lnTo>
                <a:lnTo>
                  <a:pt x="14103" y="41892"/>
                </a:lnTo>
                <a:lnTo>
                  <a:pt x="14103" y="43163"/>
                </a:lnTo>
                <a:lnTo>
                  <a:pt x="14069" y="42506"/>
                </a:lnTo>
                <a:lnTo>
                  <a:pt x="14018" y="41849"/>
                </a:lnTo>
                <a:lnTo>
                  <a:pt x="13959" y="41191"/>
                </a:lnTo>
                <a:lnTo>
                  <a:pt x="13891" y="40578"/>
                </a:lnTo>
                <a:lnTo>
                  <a:pt x="13746" y="39351"/>
                </a:lnTo>
                <a:lnTo>
                  <a:pt x="13602" y="38212"/>
                </a:lnTo>
                <a:lnTo>
                  <a:pt x="13475" y="37204"/>
                </a:lnTo>
                <a:lnTo>
                  <a:pt x="13339" y="36196"/>
                </a:lnTo>
                <a:lnTo>
                  <a:pt x="13059" y="34180"/>
                </a:lnTo>
                <a:lnTo>
                  <a:pt x="12770" y="32208"/>
                </a:lnTo>
                <a:lnTo>
                  <a:pt x="12490" y="30193"/>
                </a:lnTo>
                <a:lnTo>
                  <a:pt x="12320" y="28878"/>
                </a:lnTo>
                <a:lnTo>
                  <a:pt x="12150" y="27563"/>
                </a:lnTo>
                <a:lnTo>
                  <a:pt x="11997" y="26205"/>
                </a:lnTo>
                <a:lnTo>
                  <a:pt x="11853" y="24803"/>
                </a:lnTo>
                <a:lnTo>
                  <a:pt x="11717" y="23400"/>
                </a:lnTo>
                <a:lnTo>
                  <a:pt x="11607" y="21911"/>
                </a:lnTo>
                <a:lnTo>
                  <a:pt x="11505" y="20421"/>
                </a:lnTo>
                <a:lnTo>
                  <a:pt x="11462" y="19676"/>
                </a:lnTo>
                <a:lnTo>
                  <a:pt x="11420" y="18887"/>
                </a:lnTo>
                <a:lnTo>
                  <a:pt x="11369" y="17572"/>
                </a:lnTo>
                <a:lnTo>
                  <a:pt x="11326" y="16214"/>
                </a:lnTo>
                <a:lnTo>
                  <a:pt x="11293" y="14899"/>
                </a:lnTo>
                <a:lnTo>
                  <a:pt x="11276" y="13541"/>
                </a:lnTo>
                <a:lnTo>
                  <a:pt x="11276" y="12489"/>
                </a:lnTo>
                <a:lnTo>
                  <a:pt x="11276" y="11481"/>
                </a:lnTo>
                <a:lnTo>
                  <a:pt x="11267" y="10956"/>
                </a:lnTo>
                <a:lnTo>
                  <a:pt x="11259" y="10474"/>
                </a:lnTo>
                <a:lnTo>
                  <a:pt x="11242" y="9992"/>
                </a:lnTo>
                <a:lnTo>
                  <a:pt x="11225" y="9466"/>
                </a:lnTo>
                <a:lnTo>
                  <a:pt x="11233" y="9378"/>
                </a:lnTo>
                <a:close/>
                <a:moveTo>
                  <a:pt x="11106" y="10561"/>
                </a:moveTo>
                <a:lnTo>
                  <a:pt x="11072" y="11087"/>
                </a:lnTo>
                <a:lnTo>
                  <a:pt x="11055" y="11613"/>
                </a:lnTo>
                <a:lnTo>
                  <a:pt x="11038" y="12183"/>
                </a:lnTo>
                <a:lnTo>
                  <a:pt x="11029" y="12796"/>
                </a:lnTo>
                <a:lnTo>
                  <a:pt x="11029" y="13366"/>
                </a:lnTo>
                <a:lnTo>
                  <a:pt x="11029" y="13979"/>
                </a:lnTo>
                <a:lnTo>
                  <a:pt x="11046" y="15206"/>
                </a:lnTo>
                <a:lnTo>
                  <a:pt x="11080" y="16389"/>
                </a:lnTo>
                <a:lnTo>
                  <a:pt x="11123" y="17572"/>
                </a:lnTo>
                <a:lnTo>
                  <a:pt x="11165" y="18668"/>
                </a:lnTo>
                <a:lnTo>
                  <a:pt x="11216" y="19676"/>
                </a:lnTo>
                <a:lnTo>
                  <a:pt x="11276" y="20727"/>
                </a:lnTo>
                <a:lnTo>
                  <a:pt x="11343" y="21779"/>
                </a:lnTo>
                <a:lnTo>
                  <a:pt x="11411" y="22787"/>
                </a:lnTo>
                <a:lnTo>
                  <a:pt x="11496" y="23795"/>
                </a:lnTo>
                <a:lnTo>
                  <a:pt x="11581" y="24803"/>
                </a:lnTo>
                <a:lnTo>
                  <a:pt x="11683" y="25767"/>
                </a:lnTo>
                <a:lnTo>
                  <a:pt x="11785" y="26687"/>
                </a:lnTo>
                <a:lnTo>
                  <a:pt x="11895" y="27651"/>
                </a:lnTo>
                <a:lnTo>
                  <a:pt x="12014" y="28659"/>
                </a:lnTo>
                <a:lnTo>
                  <a:pt x="12150" y="29623"/>
                </a:lnTo>
                <a:lnTo>
                  <a:pt x="12413" y="31595"/>
                </a:lnTo>
                <a:lnTo>
                  <a:pt x="12965" y="35407"/>
                </a:lnTo>
                <a:lnTo>
                  <a:pt x="13279" y="37642"/>
                </a:lnTo>
                <a:lnTo>
                  <a:pt x="13441" y="38825"/>
                </a:lnTo>
                <a:lnTo>
                  <a:pt x="13585" y="40008"/>
                </a:lnTo>
                <a:lnTo>
                  <a:pt x="13653" y="40622"/>
                </a:lnTo>
                <a:lnTo>
                  <a:pt x="13712" y="41235"/>
                </a:lnTo>
                <a:lnTo>
                  <a:pt x="13772" y="41849"/>
                </a:lnTo>
                <a:lnTo>
                  <a:pt x="13823" y="42506"/>
                </a:lnTo>
                <a:lnTo>
                  <a:pt x="13865" y="43163"/>
                </a:lnTo>
                <a:lnTo>
                  <a:pt x="13899" y="43821"/>
                </a:lnTo>
                <a:lnTo>
                  <a:pt x="13933" y="44478"/>
                </a:lnTo>
                <a:lnTo>
                  <a:pt x="13950" y="45179"/>
                </a:lnTo>
                <a:lnTo>
                  <a:pt x="13627" y="43645"/>
                </a:lnTo>
                <a:lnTo>
                  <a:pt x="13305" y="42112"/>
                </a:lnTo>
                <a:lnTo>
                  <a:pt x="12660" y="39044"/>
                </a:lnTo>
                <a:lnTo>
                  <a:pt x="12345" y="37510"/>
                </a:lnTo>
                <a:lnTo>
                  <a:pt x="12031" y="35889"/>
                </a:lnTo>
                <a:lnTo>
                  <a:pt x="11734" y="34268"/>
                </a:lnTo>
                <a:lnTo>
                  <a:pt x="11590" y="33391"/>
                </a:lnTo>
                <a:lnTo>
                  <a:pt x="11454" y="32515"/>
                </a:lnTo>
                <a:lnTo>
                  <a:pt x="11310" y="31595"/>
                </a:lnTo>
                <a:lnTo>
                  <a:pt x="11174" y="30631"/>
                </a:lnTo>
                <a:lnTo>
                  <a:pt x="11055" y="29579"/>
                </a:lnTo>
                <a:lnTo>
                  <a:pt x="10936" y="28571"/>
                </a:lnTo>
                <a:lnTo>
                  <a:pt x="10834" y="27476"/>
                </a:lnTo>
                <a:lnTo>
                  <a:pt x="10741" y="26380"/>
                </a:lnTo>
                <a:lnTo>
                  <a:pt x="10673" y="25241"/>
                </a:lnTo>
                <a:lnTo>
                  <a:pt x="10613" y="24102"/>
                </a:lnTo>
                <a:lnTo>
                  <a:pt x="10588" y="23357"/>
                </a:lnTo>
                <a:lnTo>
                  <a:pt x="10562" y="22656"/>
                </a:lnTo>
                <a:lnTo>
                  <a:pt x="10554" y="21954"/>
                </a:lnTo>
                <a:lnTo>
                  <a:pt x="10554" y="21253"/>
                </a:lnTo>
                <a:lnTo>
                  <a:pt x="10554" y="20552"/>
                </a:lnTo>
                <a:lnTo>
                  <a:pt x="10562" y="19895"/>
                </a:lnTo>
                <a:lnTo>
                  <a:pt x="10588" y="18580"/>
                </a:lnTo>
                <a:lnTo>
                  <a:pt x="10639" y="17266"/>
                </a:lnTo>
                <a:lnTo>
                  <a:pt x="10690" y="15907"/>
                </a:lnTo>
                <a:lnTo>
                  <a:pt x="10749" y="14549"/>
                </a:lnTo>
                <a:lnTo>
                  <a:pt x="10809" y="13147"/>
                </a:lnTo>
                <a:lnTo>
                  <a:pt x="10809" y="13059"/>
                </a:lnTo>
                <a:lnTo>
                  <a:pt x="10809" y="12971"/>
                </a:lnTo>
                <a:lnTo>
                  <a:pt x="10876" y="12489"/>
                </a:lnTo>
                <a:lnTo>
                  <a:pt x="10987" y="11525"/>
                </a:lnTo>
                <a:lnTo>
                  <a:pt x="11106" y="10561"/>
                </a:lnTo>
                <a:close/>
                <a:moveTo>
                  <a:pt x="14757" y="55082"/>
                </a:moveTo>
                <a:lnTo>
                  <a:pt x="15088" y="55170"/>
                </a:lnTo>
                <a:lnTo>
                  <a:pt x="15410" y="55301"/>
                </a:lnTo>
                <a:lnTo>
                  <a:pt x="15725" y="55520"/>
                </a:lnTo>
                <a:lnTo>
                  <a:pt x="16047" y="55871"/>
                </a:lnTo>
                <a:lnTo>
                  <a:pt x="16260" y="56134"/>
                </a:lnTo>
                <a:lnTo>
                  <a:pt x="16463" y="56441"/>
                </a:lnTo>
                <a:lnTo>
                  <a:pt x="16676" y="56791"/>
                </a:lnTo>
                <a:lnTo>
                  <a:pt x="16879" y="57186"/>
                </a:lnTo>
                <a:lnTo>
                  <a:pt x="17075" y="57624"/>
                </a:lnTo>
                <a:lnTo>
                  <a:pt x="17270" y="58106"/>
                </a:lnTo>
                <a:lnTo>
                  <a:pt x="17465" y="58632"/>
                </a:lnTo>
                <a:lnTo>
                  <a:pt x="17652" y="59201"/>
                </a:lnTo>
                <a:lnTo>
                  <a:pt x="17839" y="59815"/>
                </a:lnTo>
                <a:lnTo>
                  <a:pt x="18009" y="60472"/>
                </a:lnTo>
                <a:lnTo>
                  <a:pt x="18178" y="61173"/>
                </a:lnTo>
                <a:lnTo>
                  <a:pt x="18348" y="61874"/>
                </a:lnTo>
                <a:lnTo>
                  <a:pt x="18501" y="62663"/>
                </a:lnTo>
                <a:lnTo>
                  <a:pt x="18654" y="63496"/>
                </a:lnTo>
                <a:lnTo>
                  <a:pt x="18790" y="64328"/>
                </a:lnTo>
                <a:lnTo>
                  <a:pt x="18926" y="65205"/>
                </a:lnTo>
                <a:lnTo>
                  <a:pt x="18722" y="64591"/>
                </a:lnTo>
                <a:lnTo>
                  <a:pt x="18510" y="63978"/>
                </a:lnTo>
                <a:lnTo>
                  <a:pt x="18289" y="63452"/>
                </a:lnTo>
                <a:lnTo>
                  <a:pt x="18060" y="62970"/>
                </a:lnTo>
                <a:lnTo>
                  <a:pt x="17822" y="62532"/>
                </a:lnTo>
                <a:lnTo>
                  <a:pt x="17593" y="62137"/>
                </a:lnTo>
                <a:lnTo>
                  <a:pt x="17151" y="61392"/>
                </a:lnTo>
                <a:lnTo>
                  <a:pt x="16667" y="60604"/>
                </a:lnTo>
                <a:lnTo>
                  <a:pt x="16183" y="59902"/>
                </a:lnTo>
                <a:lnTo>
                  <a:pt x="15691" y="59289"/>
                </a:lnTo>
                <a:lnTo>
                  <a:pt x="15190" y="58807"/>
                </a:lnTo>
                <a:lnTo>
                  <a:pt x="14926" y="58588"/>
                </a:lnTo>
                <a:lnTo>
                  <a:pt x="14663" y="58413"/>
                </a:lnTo>
                <a:lnTo>
                  <a:pt x="14392" y="58237"/>
                </a:lnTo>
                <a:lnTo>
                  <a:pt x="14128" y="58106"/>
                </a:lnTo>
                <a:lnTo>
                  <a:pt x="13857" y="57974"/>
                </a:lnTo>
                <a:lnTo>
                  <a:pt x="13593" y="57931"/>
                </a:lnTo>
                <a:lnTo>
                  <a:pt x="13322" y="57887"/>
                </a:lnTo>
                <a:lnTo>
                  <a:pt x="13050" y="57843"/>
                </a:lnTo>
                <a:lnTo>
                  <a:pt x="12575" y="57843"/>
                </a:lnTo>
                <a:lnTo>
                  <a:pt x="12337" y="57887"/>
                </a:lnTo>
                <a:lnTo>
                  <a:pt x="12091" y="57974"/>
                </a:lnTo>
                <a:lnTo>
                  <a:pt x="11844" y="58062"/>
                </a:lnTo>
                <a:lnTo>
                  <a:pt x="11607" y="58237"/>
                </a:lnTo>
                <a:lnTo>
                  <a:pt x="11369" y="58456"/>
                </a:lnTo>
                <a:lnTo>
                  <a:pt x="11140" y="58763"/>
                </a:lnTo>
                <a:lnTo>
                  <a:pt x="11114" y="58719"/>
                </a:lnTo>
                <a:lnTo>
                  <a:pt x="11174" y="58500"/>
                </a:lnTo>
                <a:lnTo>
                  <a:pt x="11225" y="58325"/>
                </a:lnTo>
                <a:lnTo>
                  <a:pt x="11352" y="57974"/>
                </a:lnTo>
                <a:lnTo>
                  <a:pt x="11479" y="57668"/>
                </a:lnTo>
                <a:lnTo>
                  <a:pt x="11624" y="57405"/>
                </a:lnTo>
                <a:lnTo>
                  <a:pt x="11760" y="57229"/>
                </a:lnTo>
                <a:lnTo>
                  <a:pt x="11904" y="57054"/>
                </a:lnTo>
                <a:lnTo>
                  <a:pt x="12167" y="56747"/>
                </a:lnTo>
                <a:lnTo>
                  <a:pt x="12490" y="56353"/>
                </a:lnTo>
                <a:lnTo>
                  <a:pt x="12812" y="56002"/>
                </a:lnTo>
                <a:lnTo>
                  <a:pt x="13143" y="55696"/>
                </a:lnTo>
                <a:lnTo>
                  <a:pt x="13466" y="55477"/>
                </a:lnTo>
                <a:lnTo>
                  <a:pt x="13789" y="55258"/>
                </a:lnTo>
                <a:lnTo>
                  <a:pt x="14111" y="55126"/>
                </a:lnTo>
                <a:lnTo>
                  <a:pt x="14434" y="55082"/>
                </a:lnTo>
                <a:close/>
                <a:moveTo>
                  <a:pt x="12889" y="59026"/>
                </a:moveTo>
                <a:lnTo>
                  <a:pt x="13398" y="59070"/>
                </a:lnTo>
                <a:lnTo>
                  <a:pt x="13908" y="59289"/>
                </a:lnTo>
                <a:lnTo>
                  <a:pt x="14417" y="59552"/>
                </a:lnTo>
                <a:lnTo>
                  <a:pt x="14926" y="59946"/>
                </a:lnTo>
                <a:lnTo>
                  <a:pt x="15427" y="60384"/>
                </a:lnTo>
                <a:lnTo>
                  <a:pt x="15928" y="60954"/>
                </a:lnTo>
                <a:lnTo>
                  <a:pt x="16429" y="61611"/>
                </a:lnTo>
                <a:lnTo>
                  <a:pt x="16676" y="62006"/>
                </a:lnTo>
                <a:lnTo>
                  <a:pt x="16922" y="62400"/>
                </a:lnTo>
                <a:lnTo>
                  <a:pt x="17202" y="62882"/>
                </a:lnTo>
                <a:lnTo>
                  <a:pt x="17482" y="63408"/>
                </a:lnTo>
                <a:lnTo>
                  <a:pt x="17762" y="63934"/>
                </a:lnTo>
                <a:lnTo>
                  <a:pt x="18034" y="64547"/>
                </a:lnTo>
                <a:lnTo>
                  <a:pt x="18153" y="64810"/>
                </a:lnTo>
                <a:lnTo>
                  <a:pt x="17949" y="64854"/>
                </a:lnTo>
                <a:lnTo>
                  <a:pt x="17754" y="64986"/>
                </a:lnTo>
                <a:lnTo>
                  <a:pt x="17550" y="65161"/>
                </a:lnTo>
                <a:lnTo>
                  <a:pt x="17346" y="65336"/>
                </a:lnTo>
                <a:lnTo>
                  <a:pt x="17151" y="65599"/>
                </a:lnTo>
                <a:lnTo>
                  <a:pt x="16947" y="65906"/>
                </a:lnTo>
                <a:lnTo>
                  <a:pt x="16540" y="66519"/>
                </a:lnTo>
                <a:lnTo>
                  <a:pt x="16141" y="67133"/>
                </a:lnTo>
                <a:lnTo>
                  <a:pt x="15742" y="67746"/>
                </a:lnTo>
                <a:lnTo>
                  <a:pt x="15538" y="67965"/>
                </a:lnTo>
                <a:lnTo>
                  <a:pt x="15334" y="68184"/>
                </a:lnTo>
                <a:lnTo>
                  <a:pt x="15130" y="68360"/>
                </a:lnTo>
                <a:lnTo>
                  <a:pt x="14935" y="68491"/>
                </a:lnTo>
                <a:lnTo>
                  <a:pt x="14663" y="68535"/>
                </a:lnTo>
                <a:lnTo>
                  <a:pt x="14392" y="68491"/>
                </a:lnTo>
                <a:lnTo>
                  <a:pt x="14120" y="68360"/>
                </a:lnTo>
                <a:lnTo>
                  <a:pt x="13857" y="68141"/>
                </a:lnTo>
                <a:lnTo>
                  <a:pt x="13593" y="67834"/>
                </a:lnTo>
                <a:lnTo>
                  <a:pt x="13339" y="67439"/>
                </a:lnTo>
                <a:lnTo>
                  <a:pt x="13093" y="66957"/>
                </a:lnTo>
                <a:lnTo>
                  <a:pt x="12846" y="66388"/>
                </a:lnTo>
                <a:lnTo>
                  <a:pt x="12609" y="65774"/>
                </a:lnTo>
                <a:lnTo>
                  <a:pt x="12379" y="65029"/>
                </a:lnTo>
                <a:lnTo>
                  <a:pt x="12159" y="64241"/>
                </a:lnTo>
                <a:lnTo>
                  <a:pt x="11946" y="63364"/>
                </a:lnTo>
                <a:lnTo>
                  <a:pt x="11751" y="62444"/>
                </a:lnTo>
                <a:lnTo>
                  <a:pt x="11564" y="61436"/>
                </a:lnTo>
                <a:lnTo>
                  <a:pt x="11386" y="60384"/>
                </a:lnTo>
                <a:lnTo>
                  <a:pt x="11225" y="59289"/>
                </a:lnTo>
                <a:lnTo>
                  <a:pt x="11428" y="59289"/>
                </a:lnTo>
                <a:lnTo>
                  <a:pt x="11641" y="59245"/>
                </a:lnTo>
                <a:lnTo>
                  <a:pt x="12057" y="59158"/>
                </a:lnTo>
                <a:lnTo>
                  <a:pt x="12473" y="59026"/>
                </a:lnTo>
                <a:close/>
                <a:moveTo>
                  <a:pt x="7667" y="50963"/>
                </a:moveTo>
                <a:lnTo>
                  <a:pt x="7438" y="52935"/>
                </a:lnTo>
                <a:lnTo>
                  <a:pt x="7209" y="54863"/>
                </a:lnTo>
                <a:lnTo>
                  <a:pt x="6971" y="56835"/>
                </a:lnTo>
                <a:lnTo>
                  <a:pt x="6852" y="57755"/>
                </a:lnTo>
                <a:lnTo>
                  <a:pt x="6725" y="58719"/>
                </a:lnTo>
                <a:lnTo>
                  <a:pt x="6597" y="59640"/>
                </a:lnTo>
                <a:lnTo>
                  <a:pt x="6461" y="60516"/>
                </a:lnTo>
                <a:lnTo>
                  <a:pt x="6317" y="61392"/>
                </a:lnTo>
                <a:lnTo>
                  <a:pt x="6164" y="62181"/>
                </a:lnTo>
                <a:lnTo>
                  <a:pt x="6011" y="62970"/>
                </a:lnTo>
                <a:lnTo>
                  <a:pt x="5842" y="63715"/>
                </a:lnTo>
                <a:lnTo>
                  <a:pt x="5663" y="64416"/>
                </a:lnTo>
                <a:lnTo>
                  <a:pt x="5476" y="65073"/>
                </a:lnTo>
                <a:lnTo>
                  <a:pt x="5230" y="65818"/>
                </a:lnTo>
                <a:lnTo>
                  <a:pt x="4976" y="66475"/>
                </a:lnTo>
                <a:lnTo>
                  <a:pt x="4721" y="67133"/>
                </a:lnTo>
                <a:lnTo>
                  <a:pt x="4458" y="67746"/>
                </a:lnTo>
                <a:lnTo>
                  <a:pt x="3931" y="68973"/>
                </a:lnTo>
                <a:lnTo>
                  <a:pt x="3668" y="69630"/>
                </a:lnTo>
                <a:lnTo>
                  <a:pt x="3413" y="70288"/>
                </a:lnTo>
                <a:lnTo>
                  <a:pt x="3634" y="69368"/>
                </a:lnTo>
                <a:lnTo>
                  <a:pt x="3846" y="68360"/>
                </a:lnTo>
                <a:lnTo>
                  <a:pt x="4050" y="67352"/>
                </a:lnTo>
                <a:lnTo>
                  <a:pt x="4245" y="66300"/>
                </a:lnTo>
                <a:lnTo>
                  <a:pt x="4432" y="65205"/>
                </a:lnTo>
                <a:lnTo>
                  <a:pt x="4610" y="64065"/>
                </a:lnTo>
                <a:lnTo>
                  <a:pt x="4772" y="62882"/>
                </a:lnTo>
                <a:lnTo>
                  <a:pt x="4925" y="61611"/>
                </a:lnTo>
                <a:lnTo>
                  <a:pt x="5043" y="60472"/>
                </a:lnTo>
                <a:lnTo>
                  <a:pt x="5162" y="59289"/>
                </a:lnTo>
                <a:lnTo>
                  <a:pt x="5273" y="58106"/>
                </a:lnTo>
                <a:lnTo>
                  <a:pt x="5392" y="56967"/>
                </a:lnTo>
                <a:lnTo>
                  <a:pt x="5519" y="55827"/>
                </a:lnTo>
                <a:lnTo>
                  <a:pt x="5595" y="55301"/>
                </a:lnTo>
                <a:lnTo>
                  <a:pt x="5672" y="54819"/>
                </a:lnTo>
                <a:lnTo>
                  <a:pt x="5757" y="54294"/>
                </a:lnTo>
                <a:lnTo>
                  <a:pt x="5842" y="53855"/>
                </a:lnTo>
                <a:lnTo>
                  <a:pt x="5943" y="53373"/>
                </a:lnTo>
                <a:lnTo>
                  <a:pt x="6045" y="52979"/>
                </a:lnTo>
                <a:lnTo>
                  <a:pt x="6147" y="52628"/>
                </a:lnTo>
                <a:lnTo>
                  <a:pt x="6241" y="52322"/>
                </a:lnTo>
                <a:lnTo>
                  <a:pt x="6343" y="52059"/>
                </a:lnTo>
                <a:lnTo>
                  <a:pt x="6436" y="51840"/>
                </a:lnTo>
                <a:lnTo>
                  <a:pt x="6538" y="51664"/>
                </a:lnTo>
                <a:lnTo>
                  <a:pt x="6640" y="51489"/>
                </a:lnTo>
                <a:lnTo>
                  <a:pt x="6835" y="51270"/>
                </a:lnTo>
                <a:lnTo>
                  <a:pt x="7039" y="51095"/>
                </a:lnTo>
                <a:lnTo>
                  <a:pt x="7243" y="51007"/>
                </a:lnTo>
                <a:lnTo>
                  <a:pt x="7455" y="51007"/>
                </a:lnTo>
                <a:lnTo>
                  <a:pt x="7667" y="50963"/>
                </a:lnTo>
                <a:close/>
                <a:moveTo>
                  <a:pt x="7820" y="51840"/>
                </a:moveTo>
                <a:lnTo>
                  <a:pt x="7743" y="53329"/>
                </a:lnTo>
                <a:lnTo>
                  <a:pt x="7667" y="54556"/>
                </a:lnTo>
                <a:lnTo>
                  <a:pt x="7591" y="55783"/>
                </a:lnTo>
                <a:lnTo>
                  <a:pt x="7497" y="57010"/>
                </a:lnTo>
                <a:lnTo>
                  <a:pt x="7404" y="58193"/>
                </a:lnTo>
                <a:lnTo>
                  <a:pt x="7293" y="59377"/>
                </a:lnTo>
                <a:lnTo>
                  <a:pt x="7192" y="60560"/>
                </a:lnTo>
                <a:lnTo>
                  <a:pt x="6962" y="62882"/>
                </a:lnTo>
                <a:lnTo>
                  <a:pt x="6623" y="66256"/>
                </a:lnTo>
                <a:lnTo>
                  <a:pt x="6589" y="66344"/>
                </a:lnTo>
                <a:lnTo>
                  <a:pt x="6351" y="67571"/>
                </a:lnTo>
                <a:lnTo>
                  <a:pt x="6113" y="68710"/>
                </a:lnTo>
                <a:lnTo>
                  <a:pt x="5994" y="69236"/>
                </a:lnTo>
                <a:lnTo>
                  <a:pt x="5867" y="69762"/>
                </a:lnTo>
                <a:lnTo>
                  <a:pt x="5723" y="70200"/>
                </a:lnTo>
                <a:lnTo>
                  <a:pt x="5578" y="70638"/>
                </a:lnTo>
                <a:lnTo>
                  <a:pt x="5434" y="70945"/>
                </a:lnTo>
                <a:lnTo>
                  <a:pt x="5290" y="71252"/>
                </a:lnTo>
                <a:lnTo>
                  <a:pt x="5145" y="71471"/>
                </a:lnTo>
                <a:lnTo>
                  <a:pt x="5001" y="71690"/>
                </a:lnTo>
                <a:lnTo>
                  <a:pt x="4848" y="71865"/>
                </a:lnTo>
                <a:lnTo>
                  <a:pt x="4704" y="71997"/>
                </a:lnTo>
                <a:lnTo>
                  <a:pt x="4398" y="72172"/>
                </a:lnTo>
                <a:lnTo>
                  <a:pt x="3974" y="72304"/>
                </a:lnTo>
                <a:lnTo>
                  <a:pt x="3558" y="72479"/>
                </a:lnTo>
                <a:lnTo>
                  <a:pt x="3354" y="72566"/>
                </a:lnTo>
                <a:lnTo>
                  <a:pt x="3150" y="72654"/>
                </a:lnTo>
                <a:lnTo>
                  <a:pt x="2946" y="72829"/>
                </a:lnTo>
                <a:lnTo>
                  <a:pt x="2743" y="73005"/>
                </a:lnTo>
                <a:lnTo>
                  <a:pt x="2878" y="72435"/>
                </a:lnTo>
                <a:lnTo>
                  <a:pt x="3099" y="72128"/>
                </a:lnTo>
                <a:lnTo>
                  <a:pt x="3311" y="71734"/>
                </a:lnTo>
                <a:lnTo>
                  <a:pt x="3524" y="71296"/>
                </a:lnTo>
                <a:lnTo>
                  <a:pt x="3727" y="70857"/>
                </a:lnTo>
                <a:lnTo>
                  <a:pt x="4143" y="69850"/>
                </a:lnTo>
                <a:lnTo>
                  <a:pt x="4543" y="68842"/>
                </a:lnTo>
                <a:lnTo>
                  <a:pt x="4882" y="68009"/>
                </a:lnTo>
                <a:lnTo>
                  <a:pt x="5213" y="67177"/>
                </a:lnTo>
                <a:lnTo>
                  <a:pt x="5375" y="66695"/>
                </a:lnTo>
                <a:lnTo>
                  <a:pt x="5536" y="66256"/>
                </a:lnTo>
                <a:lnTo>
                  <a:pt x="5689" y="65731"/>
                </a:lnTo>
                <a:lnTo>
                  <a:pt x="5850" y="65205"/>
                </a:lnTo>
                <a:lnTo>
                  <a:pt x="6011" y="64591"/>
                </a:lnTo>
                <a:lnTo>
                  <a:pt x="6164" y="63890"/>
                </a:lnTo>
                <a:lnTo>
                  <a:pt x="6309" y="63189"/>
                </a:lnTo>
                <a:lnTo>
                  <a:pt x="6453" y="62444"/>
                </a:lnTo>
                <a:lnTo>
                  <a:pt x="6589" y="61655"/>
                </a:lnTo>
                <a:lnTo>
                  <a:pt x="6716" y="60823"/>
                </a:lnTo>
                <a:lnTo>
                  <a:pt x="6843" y="59990"/>
                </a:lnTo>
                <a:lnTo>
                  <a:pt x="6962" y="59114"/>
                </a:lnTo>
                <a:lnTo>
                  <a:pt x="7192" y="57317"/>
                </a:lnTo>
                <a:lnTo>
                  <a:pt x="7412" y="55477"/>
                </a:lnTo>
                <a:lnTo>
                  <a:pt x="7616" y="53636"/>
                </a:lnTo>
                <a:lnTo>
                  <a:pt x="7820" y="51840"/>
                </a:lnTo>
                <a:close/>
                <a:moveTo>
                  <a:pt x="15385" y="87290"/>
                </a:moveTo>
                <a:lnTo>
                  <a:pt x="15911" y="87816"/>
                </a:lnTo>
                <a:lnTo>
                  <a:pt x="16438" y="88298"/>
                </a:lnTo>
                <a:lnTo>
                  <a:pt x="16701" y="88473"/>
                </a:lnTo>
                <a:lnTo>
                  <a:pt x="16964" y="88648"/>
                </a:lnTo>
                <a:lnTo>
                  <a:pt x="17227" y="88780"/>
                </a:lnTo>
                <a:lnTo>
                  <a:pt x="17499" y="88867"/>
                </a:lnTo>
                <a:lnTo>
                  <a:pt x="17847" y="88955"/>
                </a:lnTo>
                <a:lnTo>
                  <a:pt x="18204" y="88999"/>
                </a:lnTo>
                <a:lnTo>
                  <a:pt x="18569" y="88999"/>
                </a:lnTo>
                <a:lnTo>
                  <a:pt x="18926" y="89043"/>
                </a:lnTo>
                <a:lnTo>
                  <a:pt x="19282" y="89174"/>
                </a:lnTo>
                <a:lnTo>
                  <a:pt x="19460" y="89262"/>
                </a:lnTo>
                <a:lnTo>
                  <a:pt x="19639" y="89393"/>
                </a:lnTo>
                <a:lnTo>
                  <a:pt x="19817" y="89525"/>
                </a:lnTo>
                <a:lnTo>
                  <a:pt x="19987" y="89744"/>
                </a:lnTo>
                <a:lnTo>
                  <a:pt x="20157" y="89963"/>
                </a:lnTo>
                <a:lnTo>
                  <a:pt x="20326" y="90270"/>
                </a:lnTo>
                <a:lnTo>
                  <a:pt x="20479" y="90620"/>
                </a:lnTo>
                <a:lnTo>
                  <a:pt x="20632" y="91015"/>
                </a:lnTo>
                <a:lnTo>
                  <a:pt x="20776" y="91497"/>
                </a:lnTo>
                <a:lnTo>
                  <a:pt x="20912" y="91979"/>
                </a:lnTo>
                <a:lnTo>
                  <a:pt x="21048" y="92504"/>
                </a:lnTo>
                <a:lnTo>
                  <a:pt x="21176" y="93074"/>
                </a:lnTo>
                <a:lnTo>
                  <a:pt x="21422" y="94257"/>
                </a:lnTo>
                <a:lnTo>
                  <a:pt x="21906" y="96755"/>
                </a:lnTo>
                <a:lnTo>
                  <a:pt x="22152" y="97982"/>
                </a:lnTo>
                <a:lnTo>
                  <a:pt x="22279" y="98552"/>
                </a:lnTo>
                <a:lnTo>
                  <a:pt x="22415" y="99077"/>
                </a:lnTo>
                <a:lnTo>
                  <a:pt x="22644" y="99910"/>
                </a:lnTo>
                <a:lnTo>
                  <a:pt x="22891" y="100699"/>
                </a:lnTo>
                <a:lnTo>
                  <a:pt x="23137" y="101356"/>
                </a:lnTo>
                <a:lnTo>
                  <a:pt x="23392" y="101970"/>
                </a:lnTo>
                <a:lnTo>
                  <a:pt x="23655" y="102495"/>
                </a:lnTo>
                <a:lnTo>
                  <a:pt x="23918" y="102934"/>
                </a:lnTo>
                <a:lnTo>
                  <a:pt x="24190" y="103284"/>
                </a:lnTo>
                <a:lnTo>
                  <a:pt x="24470" y="103547"/>
                </a:lnTo>
                <a:lnTo>
                  <a:pt x="24300" y="103898"/>
                </a:lnTo>
                <a:lnTo>
                  <a:pt x="24139" y="104204"/>
                </a:lnTo>
                <a:lnTo>
                  <a:pt x="23969" y="104511"/>
                </a:lnTo>
                <a:lnTo>
                  <a:pt x="23791" y="104730"/>
                </a:lnTo>
                <a:lnTo>
                  <a:pt x="23621" y="104993"/>
                </a:lnTo>
                <a:lnTo>
                  <a:pt x="23451" y="105168"/>
                </a:lnTo>
                <a:lnTo>
                  <a:pt x="23273" y="105344"/>
                </a:lnTo>
                <a:lnTo>
                  <a:pt x="23103" y="105519"/>
                </a:lnTo>
                <a:lnTo>
                  <a:pt x="22746" y="105738"/>
                </a:lnTo>
                <a:lnTo>
                  <a:pt x="22398" y="105826"/>
                </a:lnTo>
                <a:lnTo>
                  <a:pt x="22042" y="105870"/>
                </a:lnTo>
                <a:lnTo>
                  <a:pt x="21685" y="105782"/>
                </a:lnTo>
                <a:lnTo>
                  <a:pt x="21328" y="105607"/>
                </a:lnTo>
                <a:lnTo>
                  <a:pt x="20980" y="105344"/>
                </a:lnTo>
                <a:lnTo>
                  <a:pt x="20624" y="104993"/>
                </a:lnTo>
                <a:lnTo>
                  <a:pt x="20284" y="104555"/>
                </a:lnTo>
                <a:lnTo>
                  <a:pt x="19936" y="104029"/>
                </a:lnTo>
                <a:lnTo>
                  <a:pt x="19605" y="103459"/>
                </a:lnTo>
                <a:lnTo>
                  <a:pt x="19274" y="102802"/>
                </a:lnTo>
                <a:lnTo>
                  <a:pt x="18951" y="102057"/>
                </a:lnTo>
                <a:lnTo>
                  <a:pt x="18679" y="101356"/>
                </a:lnTo>
                <a:lnTo>
                  <a:pt x="18408" y="100611"/>
                </a:lnTo>
                <a:lnTo>
                  <a:pt x="18153" y="99866"/>
                </a:lnTo>
                <a:lnTo>
                  <a:pt x="17890" y="99034"/>
                </a:lnTo>
                <a:lnTo>
                  <a:pt x="17643" y="98201"/>
                </a:lnTo>
                <a:lnTo>
                  <a:pt x="17397" y="97325"/>
                </a:lnTo>
                <a:lnTo>
                  <a:pt x="17151" y="96448"/>
                </a:lnTo>
                <a:lnTo>
                  <a:pt x="16913" y="95528"/>
                </a:lnTo>
                <a:lnTo>
                  <a:pt x="16676" y="94564"/>
                </a:lnTo>
                <a:lnTo>
                  <a:pt x="16446" y="93600"/>
                </a:lnTo>
                <a:lnTo>
                  <a:pt x="15988" y="91628"/>
                </a:lnTo>
                <a:lnTo>
                  <a:pt x="15538" y="89569"/>
                </a:lnTo>
                <a:lnTo>
                  <a:pt x="15096" y="87509"/>
                </a:lnTo>
                <a:lnTo>
                  <a:pt x="15096" y="87509"/>
                </a:lnTo>
                <a:lnTo>
                  <a:pt x="15478" y="88605"/>
                </a:lnTo>
                <a:lnTo>
                  <a:pt x="15860" y="89612"/>
                </a:lnTo>
                <a:lnTo>
                  <a:pt x="16260" y="90533"/>
                </a:lnTo>
                <a:lnTo>
                  <a:pt x="16659" y="91453"/>
                </a:lnTo>
                <a:lnTo>
                  <a:pt x="17465" y="93162"/>
                </a:lnTo>
                <a:lnTo>
                  <a:pt x="18272" y="94827"/>
                </a:lnTo>
                <a:lnTo>
                  <a:pt x="18764" y="95922"/>
                </a:lnTo>
                <a:lnTo>
                  <a:pt x="19265" y="97018"/>
                </a:lnTo>
                <a:lnTo>
                  <a:pt x="19766" y="98113"/>
                </a:lnTo>
                <a:lnTo>
                  <a:pt x="20267" y="99121"/>
                </a:lnTo>
                <a:lnTo>
                  <a:pt x="20522" y="99603"/>
                </a:lnTo>
                <a:lnTo>
                  <a:pt x="20776" y="99998"/>
                </a:lnTo>
                <a:lnTo>
                  <a:pt x="21031" y="100392"/>
                </a:lnTo>
                <a:lnTo>
                  <a:pt x="21294" y="100743"/>
                </a:lnTo>
                <a:lnTo>
                  <a:pt x="21558" y="101049"/>
                </a:lnTo>
                <a:lnTo>
                  <a:pt x="21821" y="101312"/>
                </a:lnTo>
                <a:lnTo>
                  <a:pt x="22093" y="101488"/>
                </a:lnTo>
                <a:lnTo>
                  <a:pt x="22364" y="101575"/>
                </a:lnTo>
                <a:lnTo>
                  <a:pt x="22398" y="101575"/>
                </a:lnTo>
                <a:lnTo>
                  <a:pt x="22424" y="101488"/>
                </a:lnTo>
                <a:lnTo>
                  <a:pt x="22441" y="101356"/>
                </a:lnTo>
                <a:lnTo>
                  <a:pt x="22449" y="101181"/>
                </a:lnTo>
                <a:lnTo>
                  <a:pt x="22441" y="101006"/>
                </a:lnTo>
                <a:lnTo>
                  <a:pt x="22424" y="100874"/>
                </a:lnTo>
                <a:lnTo>
                  <a:pt x="22398" y="100743"/>
                </a:lnTo>
                <a:lnTo>
                  <a:pt x="22364" y="100699"/>
                </a:lnTo>
                <a:lnTo>
                  <a:pt x="22101" y="100524"/>
                </a:lnTo>
                <a:lnTo>
                  <a:pt x="21846" y="100304"/>
                </a:lnTo>
                <a:lnTo>
                  <a:pt x="21592" y="100042"/>
                </a:lnTo>
                <a:lnTo>
                  <a:pt x="21337" y="99735"/>
                </a:lnTo>
                <a:lnTo>
                  <a:pt x="21091" y="99384"/>
                </a:lnTo>
                <a:lnTo>
                  <a:pt x="20844" y="98990"/>
                </a:lnTo>
                <a:lnTo>
                  <a:pt x="20598" y="98595"/>
                </a:lnTo>
                <a:lnTo>
                  <a:pt x="20352" y="98157"/>
                </a:lnTo>
                <a:lnTo>
                  <a:pt x="19868" y="97193"/>
                </a:lnTo>
                <a:lnTo>
                  <a:pt x="19393" y="96185"/>
                </a:lnTo>
                <a:lnTo>
                  <a:pt x="18433" y="94082"/>
                </a:lnTo>
                <a:lnTo>
                  <a:pt x="17660" y="92504"/>
                </a:lnTo>
                <a:lnTo>
                  <a:pt x="16888" y="90883"/>
                </a:lnTo>
                <a:lnTo>
                  <a:pt x="16506" y="90051"/>
                </a:lnTo>
                <a:lnTo>
                  <a:pt x="16132" y="89174"/>
                </a:lnTo>
                <a:lnTo>
                  <a:pt x="15750" y="88254"/>
                </a:lnTo>
                <a:lnTo>
                  <a:pt x="15385" y="87290"/>
                </a:lnTo>
                <a:close/>
                <a:moveTo>
                  <a:pt x="10944" y="62751"/>
                </a:moveTo>
                <a:lnTo>
                  <a:pt x="11123" y="64022"/>
                </a:lnTo>
                <a:lnTo>
                  <a:pt x="11301" y="65292"/>
                </a:lnTo>
                <a:lnTo>
                  <a:pt x="11479" y="66607"/>
                </a:lnTo>
                <a:lnTo>
                  <a:pt x="11641" y="67922"/>
                </a:lnTo>
                <a:lnTo>
                  <a:pt x="11785" y="69280"/>
                </a:lnTo>
                <a:lnTo>
                  <a:pt x="11853" y="69981"/>
                </a:lnTo>
                <a:lnTo>
                  <a:pt x="11921" y="70726"/>
                </a:lnTo>
                <a:lnTo>
                  <a:pt x="11972" y="71427"/>
                </a:lnTo>
                <a:lnTo>
                  <a:pt x="12023" y="72172"/>
                </a:lnTo>
                <a:lnTo>
                  <a:pt x="12074" y="72917"/>
                </a:lnTo>
                <a:lnTo>
                  <a:pt x="12108" y="73706"/>
                </a:lnTo>
                <a:lnTo>
                  <a:pt x="12150" y="74801"/>
                </a:lnTo>
                <a:lnTo>
                  <a:pt x="12176" y="75897"/>
                </a:lnTo>
                <a:lnTo>
                  <a:pt x="12184" y="76992"/>
                </a:lnTo>
                <a:lnTo>
                  <a:pt x="12184" y="78088"/>
                </a:lnTo>
                <a:lnTo>
                  <a:pt x="12167" y="79183"/>
                </a:lnTo>
                <a:lnTo>
                  <a:pt x="12142" y="80279"/>
                </a:lnTo>
                <a:lnTo>
                  <a:pt x="12099" y="81374"/>
                </a:lnTo>
                <a:lnTo>
                  <a:pt x="12057" y="82426"/>
                </a:lnTo>
                <a:lnTo>
                  <a:pt x="12006" y="83521"/>
                </a:lnTo>
                <a:lnTo>
                  <a:pt x="11938" y="84573"/>
                </a:lnTo>
                <a:lnTo>
                  <a:pt x="11870" y="85625"/>
                </a:lnTo>
                <a:lnTo>
                  <a:pt x="11793" y="86676"/>
                </a:lnTo>
                <a:lnTo>
                  <a:pt x="11632" y="88736"/>
                </a:lnTo>
                <a:lnTo>
                  <a:pt x="11462" y="90708"/>
                </a:lnTo>
                <a:lnTo>
                  <a:pt x="11080" y="94915"/>
                </a:lnTo>
                <a:lnTo>
                  <a:pt x="10902" y="97062"/>
                </a:lnTo>
                <a:lnTo>
                  <a:pt x="10732" y="99253"/>
                </a:lnTo>
                <a:lnTo>
                  <a:pt x="10656" y="100348"/>
                </a:lnTo>
                <a:lnTo>
                  <a:pt x="10579" y="101488"/>
                </a:lnTo>
                <a:lnTo>
                  <a:pt x="10520" y="102583"/>
                </a:lnTo>
                <a:lnTo>
                  <a:pt x="10460" y="103722"/>
                </a:lnTo>
                <a:lnTo>
                  <a:pt x="10410" y="104862"/>
                </a:lnTo>
                <a:lnTo>
                  <a:pt x="10376" y="106001"/>
                </a:lnTo>
                <a:lnTo>
                  <a:pt x="10350" y="107097"/>
                </a:lnTo>
                <a:lnTo>
                  <a:pt x="10333" y="108236"/>
                </a:lnTo>
                <a:lnTo>
                  <a:pt x="10189" y="106352"/>
                </a:lnTo>
                <a:lnTo>
                  <a:pt x="10121" y="105388"/>
                </a:lnTo>
                <a:lnTo>
                  <a:pt x="10053" y="104380"/>
                </a:lnTo>
                <a:lnTo>
                  <a:pt x="10002" y="103416"/>
                </a:lnTo>
                <a:lnTo>
                  <a:pt x="9951" y="102408"/>
                </a:lnTo>
                <a:lnTo>
                  <a:pt x="9900" y="101356"/>
                </a:lnTo>
                <a:lnTo>
                  <a:pt x="9866" y="100304"/>
                </a:lnTo>
                <a:lnTo>
                  <a:pt x="9815" y="98683"/>
                </a:lnTo>
                <a:lnTo>
                  <a:pt x="9790" y="97018"/>
                </a:lnTo>
                <a:lnTo>
                  <a:pt x="9764" y="95397"/>
                </a:lnTo>
                <a:lnTo>
                  <a:pt x="9764" y="93731"/>
                </a:lnTo>
                <a:lnTo>
                  <a:pt x="9773" y="92066"/>
                </a:lnTo>
                <a:lnTo>
                  <a:pt x="9798" y="90445"/>
                </a:lnTo>
                <a:lnTo>
                  <a:pt x="9841" y="88824"/>
                </a:lnTo>
                <a:lnTo>
                  <a:pt x="9892" y="87158"/>
                </a:lnTo>
                <a:lnTo>
                  <a:pt x="9968" y="85406"/>
                </a:lnTo>
                <a:lnTo>
                  <a:pt x="10061" y="83609"/>
                </a:lnTo>
                <a:lnTo>
                  <a:pt x="10163" y="81856"/>
                </a:lnTo>
                <a:lnTo>
                  <a:pt x="10274" y="80103"/>
                </a:lnTo>
                <a:lnTo>
                  <a:pt x="10494" y="76642"/>
                </a:lnTo>
                <a:lnTo>
                  <a:pt x="10605" y="74889"/>
                </a:lnTo>
                <a:lnTo>
                  <a:pt x="10707" y="73136"/>
                </a:lnTo>
                <a:lnTo>
                  <a:pt x="10766" y="71953"/>
                </a:lnTo>
                <a:lnTo>
                  <a:pt x="10834" y="70682"/>
                </a:lnTo>
                <a:lnTo>
                  <a:pt x="10885" y="69368"/>
                </a:lnTo>
                <a:lnTo>
                  <a:pt x="10936" y="68053"/>
                </a:lnTo>
                <a:lnTo>
                  <a:pt x="10970" y="66695"/>
                </a:lnTo>
                <a:lnTo>
                  <a:pt x="10978" y="65380"/>
                </a:lnTo>
                <a:lnTo>
                  <a:pt x="10978" y="64723"/>
                </a:lnTo>
                <a:lnTo>
                  <a:pt x="10970" y="64065"/>
                </a:lnTo>
                <a:lnTo>
                  <a:pt x="10961" y="63408"/>
                </a:lnTo>
                <a:lnTo>
                  <a:pt x="10944" y="62751"/>
                </a:lnTo>
                <a:close/>
                <a:moveTo>
                  <a:pt x="10775" y="62751"/>
                </a:moveTo>
                <a:lnTo>
                  <a:pt x="10749" y="64854"/>
                </a:lnTo>
                <a:lnTo>
                  <a:pt x="10724" y="67001"/>
                </a:lnTo>
                <a:lnTo>
                  <a:pt x="10698" y="68053"/>
                </a:lnTo>
                <a:lnTo>
                  <a:pt x="10673" y="69148"/>
                </a:lnTo>
                <a:lnTo>
                  <a:pt x="10639" y="70200"/>
                </a:lnTo>
                <a:lnTo>
                  <a:pt x="10596" y="71252"/>
                </a:lnTo>
                <a:lnTo>
                  <a:pt x="10503" y="72917"/>
                </a:lnTo>
                <a:lnTo>
                  <a:pt x="10410" y="74626"/>
                </a:lnTo>
                <a:lnTo>
                  <a:pt x="10197" y="77912"/>
                </a:lnTo>
                <a:lnTo>
                  <a:pt x="10010" y="80936"/>
                </a:lnTo>
                <a:lnTo>
                  <a:pt x="9917" y="82426"/>
                </a:lnTo>
                <a:lnTo>
                  <a:pt x="9832" y="83916"/>
                </a:lnTo>
                <a:lnTo>
                  <a:pt x="9756" y="85449"/>
                </a:lnTo>
                <a:lnTo>
                  <a:pt x="9696" y="86983"/>
                </a:lnTo>
                <a:lnTo>
                  <a:pt x="9637" y="88517"/>
                </a:lnTo>
                <a:lnTo>
                  <a:pt x="9594" y="90094"/>
                </a:lnTo>
                <a:lnTo>
                  <a:pt x="9577" y="91409"/>
                </a:lnTo>
                <a:lnTo>
                  <a:pt x="9560" y="92767"/>
                </a:lnTo>
                <a:lnTo>
                  <a:pt x="9552" y="94126"/>
                </a:lnTo>
                <a:lnTo>
                  <a:pt x="9560" y="95528"/>
                </a:lnTo>
                <a:lnTo>
                  <a:pt x="9569" y="96930"/>
                </a:lnTo>
                <a:lnTo>
                  <a:pt x="9594" y="98333"/>
                </a:lnTo>
                <a:lnTo>
                  <a:pt x="9620" y="99779"/>
                </a:lnTo>
                <a:lnTo>
                  <a:pt x="9662" y="101181"/>
                </a:lnTo>
                <a:lnTo>
                  <a:pt x="9713" y="102583"/>
                </a:lnTo>
                <a:lnTo>
                  <a:pt x="9773" y="103985"/>
                </a:lnTo>
                <a:lnTo>
                  <a:pt x="9849" y="105344"/>
                </a:lnTo>
                <a:lnTo>
                  <a:pt x="9926" y="106702"/>
                </a:lnTo>
                <a:lnTo>
                  <a:pt x="10019" y="108017"/>
                </a:lnTo>
                <a:lnTo>
                  <a:pt x="10129" y="109331"/>
                </a:lnTo>
                <a:lnTo>
                  <a:pt x="10248" y="110558"/>
                </a:lnTo>
                <a:lnTo>
                  <a:pt x="10376" y="111785"/>
                </a:lnTo>
                <a:lnTo>
                  <a:pt x="10376" y="112048"/>
                </a:lnTo>
                <a:lnTo>
                  <a:pt x="10240" y="110777"/>
                </a:lnTo>
                <a:lnTo>
                  <a:pt x="10112" y="109463"/>
                </a:lnTo>
                <a:lnTo>
                  <a:pt x="9993" y="108148"/>
                </a:lnTo>
                <a:lnTo>
                  <a:pt x="9883" y="106834"/>
                </a:lnTo>
                <a:lnTo>
                  <a:pt x="9781" y="105475"/>
                </a:lnTo>
                <a:lnTo>
                  <a:pt x="9688" y="104073"/>
                </a:lnTo>
                <a:lnTo>
                  <a:pt x="9611" y="102715"/>
                </a:lnTo>
                <a:lnTo>
                  <a:pt x="9535" y="101312"/>
                </a:lnTo>
                <a:lnTo>
                  <a:pt x="9476" y="99866"/>
                </a:lnTo>
                <a:lnTo>
                  <a:pt x="9425" y="98464"/>
                </a:lnTo>
                <a:lnTo>
                  <a:pt x="9382" y="97018"/>
                </a:lnTo>
                <a:lnTo>
                  <a:pt x="9348" y="95572"/>
                </a:lnTo>
                <a:lnTo>
                  <a:pt x="9323" y="94082"/>
                </a:lnTo>
                <a:lnTo>
                  <a:pt x="9314" y="92636"/>
                </a:lnTo>
                <a:lnTo>
                  <a:pt x="9314" y="91146"/>
                </a:lnTo>
                <a:lnTo>
                  <a:pt x="9314" y="89656"/>
                </a:lnTo>
                <a:lnTo>
                  <a:pt x="9340" y="87903"/>
                </a:lnTo>
                <a:lnTo>
                  <a:pt x="9374" y="86151"/>
                </a:lnTo>
                <a:lnTo>
                  <a:pt x="9416" y="84398"/>
                </a:lnTo>
                <a:lnTo>
                  <a:pt x="9467" y="82689"/>
                </a:lnTo>
                <a:lnTo>
                  <a:pt x="9535" y="80936"/>
                </a:lnTo>
                <a:lnTo>
                  <a:pt x="9611" y="79227"/>
                </a:lnTo>
                <a:lnTo>
                  <a:pt x="9696" y="77562"/>
                </a:lnTo>
                <a:lnTo>
                  <a:pt x="9790" y="75853"/>
                </a:lnTo>
                <a:lnTo>
                  <a:pt x="9892" y="74188"/>
                </a:lnTo>
                <a:lnTo>
                  <a:pt x="9993" y="72523"/>
                </a:lnTo>
                <a:lnTo>
                  <a:pt x="10112" y="70857"/>
                </a:lnTo>
                <a:lnTo>
                  <a:pt x="10231" y="69192"/>
                </a:lnTo>
                <a:lnTo>
                  <a:pt x="10359" y="67571"/>
                </a:lnTo>
                <a:lnTo>
                  <a:pt x="10494" y="65950"/>
                </a:lnTo>
                <a:lnTo>
                  <a:pt x="10775" y="62751"/>
                </a:lnTo>
                <a:close/>
                <a:moveTo>
                  <a:pt x="5646" y="79972"/>
                </a:moveTo>
                <a:lnTo>
                  <a:pt x="5621" y="80892"/>
                </a:lnTo>
                <a:lnTo>
                  <a:pt x="5595" y="81812"/>
                </a:lnTo>
                <a:lnTo>
                  <a:pt x="5578" y="82776"/>
                </a:lnTo>
                <a:lnTo>
                  <a:pt x="5561" y="83741"/>
                </a:lnTo>
                <a:lnTo>
                  <a:pt x="5553" y="85625"/>
                </a:lnTo>
                <a:lnTo>
                  <a:pt x="5544" y="87553"/>
                </a:lnTo>
                <a:lnTo>
                  <a:pt x="5536" y="90357"/>
                </a:lnTo>
                <a:lnTo>
                  <a:pt x="5510" y="93206"/>
                </a:lnTo>
                <a:lnTo>
                  <a:pt x="5476" y="96054"/>
                </a:lnTo>
                <a:lnTo>
                  <a:pt x="5426" y="98858"/>
                </a:lnTo>
                <a:lnTo>
                  <a:pt x="5375" y="101312"/>
                </a:lnTo>
                <a:lnTo>
                  <a:pt x="5307" y="103722"/>
                </a:lnTo>
                <a:lnTo>
                  <a:pt x="5222" y="106132"/>
                </a:lnTo>
                <a:lnTo>
                  <a:pt x="5137" y="108543"/>
                </a:lnTo>
                <a:lnTo>
                  <a:pt x="5035" y="110909"/>
                </a:lnTo>
                <a:lnTo>
                  <a:pt x="4925" y="113275"/>
                </a:lnTo>
                <a:lnTo>
                  <a:pt x="4806" y="115641"/>
                </a:lnTo>
                <a:lnTo>
                  <a:pt x="4687" y="118008"/>
                </a:lnTo>
                <a:lnTo>
                  <a:pt x="4687" y="117789"/>
                </a:lnTo>
                <a:lnTo>
                  <a:pt x="4678" y="117657"/>
                </a:lnTo>
                <a:lnTo>
                  <a:pt x="4670" y="117526"/>
                </a:lnTo>
                <a:lnTo>
                  <a:pt x="4568" y="115422"/>
                </a:lnTo>
                <a:lnTo>
                  <a:pt x="4475" y="113319"/>
                </a:lnTo>
                <a:lnTo>
                  <a:pt x="4424" y="112267"/>
                </a:lnTo>
                <a:lnTo>
                  <a:pt x="4381" y="111172"/>
                </a:lnTo>
                <a:lnTo>
                  <a:pt x="4347" y="110120"/>
                </a:lnTo>
                <a:lnTo>
                  <a:pt x="4313" y="109025"/>
                </a:lnTo>
                <a:lnTo>
                  <a:pt x="4296" y="107754"/>
                </a:lnTo>
                <a:lnTo>
                  <a:pt x="4279" y="106483"/>
                </a:lnTo>
                <a:lnTo>
                  <a:pt x="4271" y="105212"/>
                </a:lnTo>
                <a:lnTo>
                  <a:pt x="4271" y="103942"/>
                </a:lnTo>
                <a:lnTo>
                  <a:pt x="4271" y="102671"/>
                </a:lnTo>
                <a:lnTo>
                  <a:pt x="4288" y="101444"/>
                </a:lnTo>
                <a:lnTo>
                  <a:pt x="4305" y="100173"/>
                </a:lnTo>
                <a:lnTo>
                  <a:pt x="4330" y="98902"/>
                </a:lnTo>
                <a:lnTo>
                  <a:pt x="4364" y="97500"/>
                </a:lnTo>
                <a:lnTo>
                  <a:pt x="4415" y="96054"/>
                </a:lnTo>
                <a:lnTo>
                  <a:pt x="4466" y="94652"/>
                </a:lnTo>
                <a:lnTo>
                  <a:pt x="4534" y="93293"/>
                </a:lnTo>
                <a:lnTo>
                  <a:pt x="4602" y="91891"/>
                </a:lnTo>
                <a:lnTo>
                  <a:pt x="4687" y="90533"/>
                </a:lnTo>
                <a:lnTo>
                  <a:pt x="4772" y="89174"/>
                </a:lnTo>
                <a:lnTo>
                  <a:pt x="4865" y="87816"/>
                </a:lnTo>
                <a:lnTo>
                  <a:pt x="4976" y="86501"/>
                </a:lnTo>
                <a:lnTo>
                  <a:pt x="5086" y="85187"/>
                </a:lnTo>
                <a:lnTo>
                  <a:pt x="5205" y="83872"/>
                </a:lnTo>
                <a:lnTo>
                  <a:pt x="5332" y="82557"/>
                </a:lnTo>
                <a:lnTo>
                  <a:pt x="5443" y="81506"/>
                </a:lnTo>
                <a:lnTo>
                  <a:pt x="5502" y="80936"/>
                </a:lnTo>
                <a:lnTo>
                  <a:pt x="5544" y="80410"/>
                </a:lnTo>
                <a:lnTo>
                  <a:pt x="5595" y="80191"/>
                </a:lnTo>
                <a:lnTo>
                  <a:pt x="5646" y="79972"/>
                </a:lnTo>
                <a:close/>
                <a:moveTo>
                  <a:pt x="5825" y="81725"/>
                </a:moveTo>
                <a:lnTo>
                  <a:pt x="5884" y="82864"/>
                </a:lnTo>
                <a:lnTo>
                  <a:pt x="5952" y="84003"/>
                </a:lnTo>
                <a:lnTo>
                  <a:pt x="6028" y="85099"/>
                </a:lnTo>
                <a:lnTo>
                  <a:pt x="6113" y="86238"/>
                </a:lnTo>
                <a:lnTo>
                  <a:pt x="6300" y="88429"/>
                </a:lnTo>
                <a:lnTo>
                  <a:pt x="6495" y="90620"/>
                </a:lnTo>
                <a:lnTo>
                  <a:pt x="6665" y="92504"/>
                </a:lnTo>
                <a:lnTo>
                  <a:pt x="6826" y="94476"/>
                </a:lnTo>
                <a:lnTo>
                  <a:pt x="6903" y="95484"/>
                </a:lnTo>
                <a:lnTo>
                  <a:pt x="6971" y="96492"/>
                </a:lnTo>
                <a:lnTo>
                  <a:pt x="7030" y="97500"/>
                </a:lnTo>
                <a:lnTo>
                  <a:pt x="7090" y="98552"/>
                </a:lnTo>
                <a:lnTo>
                  <a:pt x="7132" y="99560"/>
                </a:lnTo>
                <a:lnTo>
                  <a:pt x="7166" y="100611"/>
                </a:lnTo>
                <a:lnTo>
                  <a:pt x="7183" y="101663"/>
                </a:lnTo>
                <a:lnTo>
                  <a:pt x="7192" y="102715"/>
                </a:lnTo>
                <a:lnTo>
                  <a:pt x="7183" y="103722"/>
                </a:lnTo>
                <a:lnTo>
                  <a:pt x="7166" y="104774"/>
                </a:lnTo>
                <a:lnTo>
                  <a:pt x="7124" y="105826"/>
                </a:lnTo>
                <a:lnTo>
                  <a:pt x="7064" y="106877"/>
                </a:lnTo>
                <a:lnTo>
                  <a:pt x="6996" y="107841"/>
                </a:lnTo>
                <a:lnTo>
                  <a:pt x="6911" y="108718"/>
                </a:lnTo>
                <a:lnTo>
                  <a:pt x="6818" y="109594"/>
                </a:lnTo>
                <a:lnTo>
                  <a:pt x="6725" y="110471"/>
                </a:lnTo>
                <a:lnTo>
                  <a:pt x="6614" y="111259"/>
                </a:lnTo>
                <a:lnTo>
                  <a:pt x="6495" y="112048"/>
                </a:lnTo>
                <a:lnTo>
                  <a:pt x="6376" y="112837"/>
                </a:lnTo>
                <a:lnTo>
                  <a:pt x="6249" y="113582"/>
                </a:lnTo>
                <a:lnTo>
                  <a:pt x="5977" y="115028"/>
                </a:lnTo>
                <a:lnTo>
                  <a:pt x="5706" y="116474"/>
                </a:lnTo>
                <a:lnTo>
                  <a:pt x="5426" y="117876"/>
                </a:lnTo>
                <a:lnTo>
                  <a:pt x="5154" y="119278"/>
                </a:lnTo>
                <a:lnTo>
                  <a:pt x="5010" y="120067"/>
                </a:lnTo>
                <a:lnTo>
                  <a:pt x="4874" y="120900"/>
                </a:lnTo>
                <a:lnTo>
                  <a:pt x="4729" y="121776"/>
                </a:lnTo>
                <a:lnTo>
                  <a:pt x="4602" y="122696"/>
                </a:lnTo>
                <a:lnTo>
                  <a:pt x="4695" y="121382"/>
                </a:lnTo>
                <a:lnTo>
                  <a:pt x="4789" y="120067"/>
                </a:lnTo>
                <a:lnTo>
                  <a:pt x="4874" y="118753"/>
                </a:lnTo>
                <a:lnTo>
                  <a:pt x="4959" y="117438"/>
                </a:lnTo>
                <a:lnTo>
                  <a:pt x="5103" y="114721"/>
                </a:lnTo>
                <a:lnTo>
                  <a:pt x="5230" y="112048"/>
                </a:lnTo>
                <a:lnTo>
                  <a:pt x="5349" y="109288"/>
                </a:lnTo>
                <a:lnTo>
                  <a:pt x="5443" y="106527"/>
                </a:lnTo>
                <a:lnTo>
                  <a:pt x="5527" y="103766"/>
                </a:lnTo>
                <a:lnTo>
                  <a:pt x="5604" y="101006"/>
                </a:lnTo>
                <a:lnTo>
                  <a:pt x="5672" y="97851"/>
                </a:lnTo>
                <a:lnTo>
                  <a:pt x="5714" y="94695"/>
                </a:lnTo>
                <a:lnTo>
                  <a:pt x="5731" y="93118"/>
                </a:lnTo>
                <a:lnTo>
                  <a:pt x="5740" y="91540"/>
                </a:lnTo>
                <a:lnTo>
                  <a:pt x="5748" y="89919"/>
                </a:lnTo>
                <a:lnTo>
                  <a:pt x="5748" y="88342"/>
                </a:lnTo>
                <a:lnTo>
                  <a:pt x="5748" y="86676"/>
                </a:lnTo>
                <a:lnTo>
                  <a:pt x="5757" y="85011"/>
                </a:lnTo>
                <a:lnTo>
                  <a:pt x="5782" y="83346"/>
                </a:lnTo>
                <a:lnTo>
                  <a:pt x="5825" y="81725"/>
                </a:lnTo>
                <a:close/>
                <a:moveTo>
                  <a:pt x="13933" y="92242"/>
                </a:moveTo>
                <a:lnTo>
                  <a:pt x="13823" y="93293"/>
                </a:lnTo>
                <a:lnTo>
                  <a:pt x="13729" y="94345"/>
                </a:lnTo>
                <a:lnTo>
                  <a:pt x="13653" y="95397"/>
                </a:lnTo>
                <a:lnTo>
                  <a:pt x="13585" y="96492"/>
                </a:lnTo>
                <a:lnTo>
                  <a:pt x="13534" y="97588"/>
                </a:lnTo>
                <a:lnTo>
                  <a:pt x="13492" y="98727"/>
                </a:lnTo>
                <a:lnTo>
                  <a:pt x="13466" y="99866"/>
                </a:lnTo>
                <a:lnTo>
                  <a:pt x="13441" y="101006"/>
                </a:lnTo>
                <a:lnTo>
                  <a:pt x="13432" y="102145"/>
                </a:lnTo>
                <a:lnTo>
                  <a:pt x="13432" y="103284"/>
                </a:lnTo>
                <a:lnTo>
                  <a:pt x="13432" y="104467"/>
                </a:lnTo>
                <a:lnTo>
                  <a:pt x="13449" y="105607"/>
                </a:lnTo>
                <a:lnTo>
                  <a:pt x="13483" y="107929"/>
                </a:lnTo>
                <a:lnTo>
                  <a:pt x="13534" y="110208"/>
                </a:lnTo>
                <a:lnTo>
                  <a:pt x="13610" y="113319"/>
                </a:lnTo>
                <a:lnTo>
                  <a:pt x="13653" y="114896"/>
                </a:lnTo>
                <a:lnTo>
                  <a:pt x="13678" y="116430"/>
                </a:lnTo>
                <a:lnTo>
                  <a:pt x="13704" y="118008"/>
                </a:lnTo>
                <a:lnTo>
                  <a:pt x="13721" y="119585"/>
                </a:lnTo>
                <a:lnTo>
                  <a:pt x="13721" y="121119"/>
                </a:lnTo>
                <a:lnTo>
                  <a:pt x="13704" y="122696"/>
                </a:lnTo>
                <a:lnTo>
                  <a:pt x="13678" y="124055"/>
                </a:lnTo>
                <a:lnTo>
                  <a:pt x="13636" y="125457"/>
                </a:lnTo>
                <a:lnTo>
                  <a:pt x="13593" y="126772"/>
                </a:lnTo>
                <a:lnTo>
                  <a:pt x="13526" y="128130"/>
                </a:lnTo>
                <a:lnTo>
                  <a:pt x="13458" y="129445"/>
                </a:lnTo>
                <a:lnTo>
                  <a:pt x="13373" y="130715"/>
                </a:lnTo>
                <a:lnTo>
                  <a:pt x="13279" y="132030"/>
                </a:lnTo>
                <a:lnTo>
                  <a:pt x="13177" y="133301"/>
                </a:lnTo>
                <a:lnTo>
                  <a:pt x="13160" y="133345"/>
                </a:lnTo>
                <a:lnTo>
                  <a:pt x="13160" y="132337"/>
                </a:lnTo>
                <a:lnTo>
                  <a:pt x="13152" y="131285"/>
                </a:lnTo>
                <a:lnTo>
                  <a:pt x="13135" y="130277"/>
                </a:lnTo>
                <a:lnTo>
                  <a:pt x="13110" y="129226"/>
                </a:lnTo>
                <a:lnTo>
                  <a:pt x="13084" y="128218"/>
                </a:lnTo>
                <a:lnTo>
                  <a:pt x="13050" y="127166"/>
                </a:lnTo>
                <a:lnTo>
                  <a:pt x="12965" y="125107"/>
                </a:lnTo>
                <a:lnTo>
                  <a:pt x="12863" y="123091"/>
                </a:lnTo>
                <a:lnTo>
                  <a:pt x="12761" y="121075"/>
                </a:lnTo>
                <a:lnTo>
                  <a:pt x="12660" y="119059"/>
                </a:lnTo>
                <a:lnTo>
                  <a:pt x="12558" y="117087"/>
                </a:lnTo>
                <a:lnTo>
                  <a:pt x="12481" y="115203"/>
                </a:lnTo>
                <a:lnTo>
                  <a:pt x="12413" y="113319"/>
                </a:lnTo>
                <a:lnTo>
                  <a:pt x="12396" y="112399"/>
                </a:lnTo>
                <a:lnTo>
                  <a:pt x="12379" y="111435"/>
                </a:lnTo>
                <a:lnTo>
                  <a:pt x="12362" y="110514"/>
                </a:lnTo>
                <a:lnTo>
                  <a:pt x="12362" y="109550"/>
                </a:lnTo>
                <a:lnTo>
                  <a:pt x="12362" y="108630"/>
                </a:lnTo>
                <a:lnTo>
                  <a:pt x="12371" y="107666"/>
                </a:lnTo>
                <a:lnTo>
                  <a:pt x="12388" y="106746"/>
                </a:lnTo>
                <a:lnTo>
                  <a:pt x="12413" y="105826"/>
                </a:lnTo>
                <a:lnTo>
                  <a:pt x="12447" y="104906"/>
                </a:lnTo>
                <a:lnTo>
                  <a:pt x="12490" y="103942"/>
                </a:lnTo>
                <a:lnTo>
                  <a:pt x="12541" y="103021"/>
                </a:lnTo>
                <a:lnTo>
                  <a:pt x="12609" y="102101"/>
                </a:lnTo>
                <a:lnTo>
                  <a:pt x="12660" y="101400"/>
                </a:lnTo>
                <a:lnTo>
                  <a:pt x="12719" y="100699"/>
                </a:lnTo>
                <a:lnTo>
                  <a:pt x="12855" y="99340"/>
                </a:lnTo>
                <a:lnTo>
                  <a:pt x="12999" y="98070"/>
                </a:lnTo>
                <a:lnTo>
                  <a:pt x="13169" y="96799"/>
                </a:lnTo>
                <a:lnTo>
                  <a:pt x="13339" y="95616"/>
                </a:lnTo>
                <a:lnTo>
                  <a:pt x="13526" y="94433"/>
                </a:lnTo>
                <a:lnTo>
                  <a:pt x="13729" y="93337"/>
                </a:lnTo>
                <a:lnTo>
                  <a:pt x="13933" y="92242"/>
                </a:lnTo>
                <a:close/>
                <a:moveTo>
                  <a:pt x="13993" y="93688"/>
                </a:moveTo>
                <a:lnTo>
                  <a:pt x="13950" y="95002"/>
                </a:lnTo>
                <a:lnTo>
                  <a:pt x="13925" y="96361"/>
                </a:lnTo>
                <a:lnTo>
                  <a:pt x="13908" y="97719"/>
                </a:lnTo>
                <a:lnTo>
                  <a:pt x="13908" y="99034"/>
                </a:lnTo>
                <a:lnTo>
                  <a:pt x="13916" y="100348"/>
                </a:lnTo>
                <a:lnTo>
                  <a:pt x="13933" y="101663"/>
                </a:lnTo>
                <a:lnTo>
                  <a:pt x="13967" y="102977"/>
                </a:lnTo>
                <a:lnTo>
                  <a:pt x="14010" y="104292"/>
                </a:lnTo>
                <a:lnTo>
                  <a:pt x="14060" y="105563"/>
                </a:lnTo>
                <a:lnTo>
                  <a:pt x="14128" y="106877"/>
                </a:lnTo>
                <a:lnTo>
                  <a:pt x="14205" y="108148"/>
                </a:lnTo>
                <a:lnTo>
                  <a:pt x="14281" y="109375"/>
                </a:lnTo>
                <a:lnTo>
                  <a:pt x="14383" y="110646"/>
                </a:lnTo>
                <a:lnTo>
                  <a:pt x="14485" y="111873"/>
                </a:lnTo>
                <a:lnTo>
                  <a:pt x="14595" y="113100"/>
                </a:lnTo>
                <a:lnTo>
                  <a:pt x="14714" y="114283"/>
                </a:lnTo>
                <a:lnTo>
                  <a:pt x="14765" y="114853"/>
                </a:lnTo>
                <a:lnTo>
                  <a:pt x="14825" y="115773"/>
                </a:lnTo>
                <a:lnTo>
                  <a:pt x="14859" y="116211"/>
                </a:lnTo>
                <a:lnTo>
                  <a:pt x="14893" y="116649"/>
                </a:lnTo>
                <a:lnTo>
                  <a:pt x="14935" y="117570"/>
                </a:lnTo>
                <a:lnTo>
                  <a:pt x="14960" y="118008"/>
                </a:lnTo>
                <a:lnTo>
                  <a:pt x="14994" y="118402"/>
                </a:lnTo>
                <a:lnTo>
                  <a:pt x="15011" y="119278"/>
                </a:lnTo>
                <a:lnTo>
                  <a:pt x="15020" y="120067"/>
                </a:lnTo>
                <a:lnTo>
                  <a:pt x="15011" y="120900"/>
                </a:lnTo>
                <a:lnTo>
                  <a:pt x="14977" y="121689"/>
                </a:lnTo>
                <a:lnTo>
                  <a:pt x="14943" y="122434"/>
                </a:lnTo>
                <a:lnTo>
                  <a:pt x="14893" y="123222"/>
                </a:lnTo>
                <a:lnTo>
                  <a:pt x="14825" y="123967"/>
                </a:lnTo>
                <a:lnTo>
                  <a:pt x="14757" y="124668"/>
                </a:lnTo>
                <a:lnTo>
                  <a:pt x="14672" y="125413"/>
                </a:lnTo>
                <a:lnTo>
                  <a:pt x="14587" y="126114"/>
                </a:lnTo>
                <a:lnTo>
                  <a:pt x="14485" y="126772"/>
                </a:lnTo>
                <a:lnTo>
                  <a:pt x="14392" y="127473"/>
                </a:lnTo>
                <a:lnTo>
                  <a:pt x="14179" y="128787"/>
                </a:lnTo>
                <a:lnTo>
                  <a:pt x="13967" y="130058"/>
                </a:lnTo>
                <a:lnTo>
                  <a:pt x="13772" y="131241"/>
                </a:lnTo>
                <a:lnTo>
                  <a:pt x="13585" y="132468"/>
                </a:lnTo>
                <a:lnTo>
                  <a:pt x="13407" y="133695"/>
                </a:lnTo>
                <a:lnTo>
                  <a:pt x="13237" y="134966"/>
                </a:lnTo>
                <a:lnTo>
                  <a:pt x="13245" y="134703"/>
                </a:lnTo>
                <a:lnTo>
                  <a:pt x="13347" y="133476"/>
                </a:lnTo>
                <a:lnTo>
                  <a:pt x="13449" y="132249"/>
                </a:lnTo>
                <a:lnTo>
                  <a:pt x="13534" y="131022"/>
                </a:lnTo>
                <a:lnTo>
                  <a:pt x="13610" y="129795"/>
                </a:lnTo>
                <a:lnTo>
                  <a:pt x="13670" y="128524"/>
                </a:lnTo>
                <a:lnTo>
                  <a:pt x="13729" y="127298"/>
                </a:lnTo>
                <a:lnTo>
                  <a:pt x="13772" y="126027"/>
                </a:lnTo>
                <a:lnTo>
                  <a:pt x="13814" y="124756"/>
                </a:lnTo>
                <a:lnTo>
                  <a:pt x="13840" y="123485"/>
                </a:lnTo>
                <a:lnTo>
                  <a:pt x="13865" y="122171"/>
                </a:lnTo>
                <a:lnTo>
                  <a:pt x="13874" y="120900"/>
                </a:lnTo>
                <a:lnTo>
                  <a:pt x="13882" y="119585"/>
                </a:lnTo>
                <a:lnTo>
                  <a:pt x="13874" y="118271"/>
                </a:lnTo>
                <a:lnTo>
                  <a:pt x="13865" y="116956"/>
                </a:lnTo>
                <a:lnTo>
                  <a:pt x="13840" y="115641"/>
                </a:lnTo>
                <a:lnTo>
                  <a:pt x="13814" y="114327"/>
                </a:lnTo>
                <a:lnTo>
                  <a:pt x="13687" y="109068"/>
                </a:lnTo>
                <a:lnTo>
                  <a:pt x="13636" y="106439"/>
                </a:lnTo>
                <a:lnTo>
                  <a:pt x="13619" y="105125"/>
                </a:lnTo>
                <a:lnTo>
                  <a:pt x="13610" y="103810"/>
                </a:lnTo>
                <a:lnTo>
                  <a:pt x="13610" y="102495"/>
                </a:lnTo>
                <a:lnTo>
                  <a:pt x="13619" y="101225"/>
                </a:lnTo>
                <a:lnTo>
                  <a:pt x="13644" y="99910"/>
                </a:lnTo>
                <a:lnTo>
                  <a:pt x="13678" y="98639"/>
                </a:lnTo>
                <a:lnTo>
                  <a:pt x="13729" y="97369"/>
                </a:lnTo>
                <a:lnTo>
                  <a:pt x="13797" y="96142"/>
                </a:lnTo>
                <a:lnTo>
                  <a:pt x="13882" y="94871"/>
                </a:lnTo>
                <a:lnTo>
                  <a:pt x="13933" y="94301"/>
                </a:lnTo>
                <a:lnTo>
                  <a:pt x="13993" y="93688"/>
                </a:lnTo>
                <a:close/>
                <a:moveTo>
                  <a:pt x="14366" y="89963"/>
                </a:moveTo>
                <a:lnTo>
                  <a:pt x="14468" y="91672"/>
                </a:lnTo>
                <a:lnTo>
                  <a:pt x="14570" y="93337"/>
                </a:lnTo>
                <a:lnTo>
                  <a:pt x="14689" y="95002"/>
                </a:lnTo>
                <a:lnTo>
                  <a:pt x="14808" y="96667"/>
                </a:lnTo>
                <a:lnTo>
                  <a:pt x="14926" y="98333"/>
                </a:lnTo>
                <a:lnTo>
                  <a:pt x="15054" y="99954"/>
                </a:lnTo>
                <a:lnTo>
                  <a:pt x="15190" y="101575"/>
                </a:lnTo>
                <a:lnTo>
                  <a:pt x="15334" y="103197"/>
                </a:lnTo>
                <a:lnTo>
                  <a:pt x="15478" y="104818"/>
                </a:lnTo>
                <a:lnTo>
                  <a:pt x="15623" y="106395"/>
                </a:lnTo>
                <a:lnTo>
                  <a:pt x="15776" y="107973"/>
                </a:lnTo>
                <a:lnTo>
                  <a:pt x="15937" y="109550"/>
                </a:lnTo>
                <a:lnTo>
                  <a:pt x="16098" y="111128"/>
                </a:lnTo>
                <a:lnTo>
                  <a:pt x="16260" y="112662"/>
                </a:lnTo>
                <a:lnTo>
                  <a:pt x="16438" y="114195"/>
                </a:lnTo>
                <a:lnTo>
                  <a:pt x="16608" y="115685"/>
                </a:lnTo>
                <a:lnTo>
                  <a:pt x="16990" y="118840"/>
                </a:lnTo>
                <a:lnTo>
                  <a:pt x="17372" y="121951"/>
                </a:lnTo>
                <a:lnTo>
                  <a:pt x="17754" y="125107"/>
                </a:lnTo>
                <a:lnTo>
                  <a:pt x="17941" y="126640"/>
                </a:lnTo>
                <a:lnTo>
                  <a:pt x="18119" y="128262"/>
                </a:lnTo>
                <a:lnTo>
                  <a:pt x="18297" y="129839"/>
                </a:lnTo>
                <a:lnTo>
                  <a:pt x="18467" y="131460"/>
                </a:lnTo>
                <a:lnTo>
                  <a:pt x="18620" y="133082"/>
                </a:lnTo>
                <a:lnTo>
                  <a:pt x="18773" y="134747"/>
                </a:lnTo>
                <a:lnTo>
                  <a:pt x="18917" y="136412"/>
                </a:lnTo>
                <a:lnTo>
                  <a:pt x="19044" y="138121"/>
                </a:lnTo>
                <a:lnTo>
                  <a:pt x="19163" y="139874"/>
                </a:lnTo>
                <a:lnTo>
                  <a:pt x="19265" y="141627"/>
                </a:lnTo>
                <a:lnTo>
                  <a:pt x="19121" y="140356"/>
                </a:lnTo>
                <a:lnTo>
                  <a:pt x="18960" y="139085"/>
                </a:lnTo>
                <a:lnTo>
                  <a:pt x="18781" y="137858"/>
                </a:lnTo>
                <a:lnTo>
                  <a:pt x="18603" y="136631"/>
                </a:lnTo>
                <a:lnTo>
                  <a:pt x="18425" y="135448"/>
                </a:lnTo>
                <a:lnTo>
                  <a:pt x="18229" y="134265"/>
                </a:lnTo>
                <a:lnTo>
                  <a:pt x="18034" y="133082"/>
                </a:lnTo>
                <a:lnTo>
                  <a:pt x="17830" y="131942"/>
                </a:lnTo>
                <a:lnTo>
                  <a:pt x="17423" y="129708"/>
                </a:lnTo>
                <a:lnTo>
                  <a:pt x="17015" y="127473"/>
                </a:lnTo>
                <a:lnTo>
                  <a:pt x="16616" y="125282"/>
                </a:lnTo>
                <a:lnTo>
                  <a:pt x="16226" y="123091"/>
                </a:lnTo>
                <a:lnTo>
                  <a:pt x="15971" y="121601"/>
                </a:lnTo>
                <a:lnTo>
                  <a:pt x="15725" y="120023"/>
                </a:lnTo>
                <a:lnTo>
                  <a:pt x="15487" y="118446"/>
                </a:lnTo>
                <a:lnTo>
                  <a:pt x="15258" y="116825"/>
                </a:lnTo>
                <a:lnTo>
                  <a:pt x="15045" y="115159"/>
                </a:lnTo>
                <a:lnTo>
                  <a:pt x="14943" y="114283"/>
                </a:lnTo>
                <a:lnTo>
                  <a:pt x="14850" y="113450"/>
                </a:lnTo>
                <a:lnTo>
                  <a:pt x="14757" y="112530"/>
                </a:lnTo>
                <a:lnTo>
                  <a:pt x="14672" y="111654"/>
                </a:lnTo>
                <a:lnTo>
                  <a:pt x="14587" y="110734"/>
                </a:lnTo>
                <a:lnTo>
                  <a:pt x="14510" y="109813"/>
                </a:lnTo>
                <a:lnTo>
                  <a:pt x="14426" y="108630"/>
                </a:lnTo>
                <a:lnTo>
                  <a:pt x="14349" y="107403"/>
                </a:lnTo>
                <a:lnTo>
                  <a:pt x="14281" y="106220"/>
                </a:lnTo>
                <a:lnTo>
                  <a:pt x="14230" y="104949"/>
                </a:lnTo>
                <a:lnTo>
                  <a:pt x="14188" y="103722"/>
                </a:lnTo>
                <a:lnTo>
                  <a:pt x="14154" y="102495"/>
                </a:lnTo>
                <a:lnTo>
                  <a:pt x="14128" y="101225"/>
                </a:lnTo>
                <a:lnTo>
                  <a:pt x="14111" y="99954"/>
                </a:lnTo>
                <a:lnTo>
                  <a:pt x="14111" y="98727"/>
                </a:lnTo>
                <a:lnTo>
                  <a:pt x="14120" y="97456"/>
                </a:lnTo>
                <a:lnTo>
                  <a:pt x="14137" y="96185"/>
                </a:lnTo>
                <a:lnTo>
                  <a:pt x="14162" y="94958"/>
                </a:lnTo>
                <a:lnTo>
                  <a:pt x="14196" y="93688"/>
                </a:lnTo>
                <a:lnTo>
                  <a:pt x="14239" y="92461"/>
                </a:lnTo>
                <a:lnTo>
                  <a:pt x="14298" y="91234"/>
                </a:lnTo>
                <a:lnTo>
                  <a:pt x="14358" y="90007"/>
                </a:lnTo>
                <a:lnTo>
                  <a:pt x="14366" y="89963"/>
                </a:lnTo>
                <a:close/>
                <a:moveTo>
                  <a:pt x="14646" y="90401"/>
                </a:moveTo>
                <a:lnTo>
                  <a:pt x="15190" y="92767"/>
                </a:lnTo>
                <a:lnTo>
                  <a:pt x="15725" y="95134"/>
                </a:lnTo>
                <a:lnTo>
                  <a:pt x="15988" y="96361"/>
                </a:lnTo>
                <a:lnTo>
                  <a:pt x="16243" y="97588"/>
                </a:lnTo>
                <a:lnTo>
                  <a:pt x="16497" y="98815"/>
                </a:lnTo>
                <a:lnTo>
                  <a:pt x="16752" y="100129"/>
                </a:lnTo>
                <a:lnTo>
                  <a:pt x="16998" y="101400"/>
                </a:lnTo>
                <a:lnTo>
                  <a:pt x="17227" y="102758"/>
                </a:lnTo>
                <a:lnTo>
                  <a:pt x="17457" y="104117"/>
                </a:lnTo>
                <a:lnTo>
                  <a:pt x="17677" y="105563"/>
                </a:lnTo>
                <a:lnTo>
                  <a:pt x="17890" y="107009"/>
                </a:lnTo>
                <a:lnTo>
                  <a:pt x="18093" y="108499"/>
                </a:lnTo>
                <a:lnTo>
                  <a:pt x="18280" y="110032"/>
                </a:lnTo>
                <a:lnTo>
                  <a:pt x="18459" y="111654"/>
                </a:lnTo>
                <a:lnTo>
                  <a:pt x="18552" y="112574"/>
                </a:lnTo>
                <a:lnTo>
                  <a:pt x="18645" y="113538"/>
                </a:lnTo>
                <a:lnTo>
                  <a:pt x="18730" y="114502"/>
                </a:lnTo>
                <a:lnTo>
                  <a:pt x="18807" y="115466"/>
                </a:lnTo>
                <a:lnTo>
                  <a:pt x="18883" y="116430"/>
                </a:lnTo>
                <a:lnTo>
                  <a:pt x="18951" y="117438"/>
                </a:lnTo>
                <a:lnTo>
                  <a:pt x="19078" y="119410"/>
                </a:lnTo>
                <a:lnTo>
                  <a:pt x="19189" y="121469"/>
                </a:lnTo>
                <a:lnTo>
                  <a:pt x="19282" y="123485"/>
                </a:lnTo>
                <a:lnTo>
                  <a:pt x="19359" y="125545"/>
                </a:lnTo>
                <a:lnTo>
                  <a:pt x="19418" y="127648"/>
                </a:lnTo>
                <a:lnTo>
                  <a:pt x="19469" y="129708"/>
                </a:lnTo>
                <a:lnTo>
                  <a:pt x="19511" y="131811"/>
                </a:lnTo>
                <a:lnTo>
                  <a:pt x="19537" y="133958"/>
                </a:lnTo>
                <a:lnTo>
                  <a:pt x="19554" y="136062"/>
                </a:lnTo>
                <a:lnTo>
                  <a:pt x="19562" y="138165"/>
                </a:lnTo>
                <a:lnTo>
                  <a:pt x="19562" y="140268"/>
                </a:lnTo>
                <a:lnTo>
                  <a:pt x="19562" y="142372"/>
                </a:lnTo>
                <a:lnTo>
                  <a:pt x="19551" y="143729"/>
                </a:lnTo>
                <a:lnTo>
                  <a:pt x="19528" y="142897"/>
                </a:lnTo>
                <a:lnTo>
                  <a:pt x="19494" y="141977"/>
                </a:lnTo>
                <a:lnTo>
                  <a:pt x="19460" y="141057"/>
                </a:lnTo>
                <a:lnTo>
                  <a:pt x="19418" y="140181"/>
                </a:lnTo>
                <a:lnTo>
                  <a:pt x="19325" y="138384"/>
                </a:lnTo>
                <a:lnTo>
                  <a:pt x="19206" y="136631"/>
                </a:lnTo>
                <a:lnTo>
                  <a:pt x="19078" y="134878"/>
                </a:lnTo>
                <a:lnTo>
                  <a:pt x="18934" y="133169"/>
                </a:lnTo>
                <a:lnTo>
                  <a:pt x="18773" y="131460"/>
                </a:lnTo>
                <a:lnTo>
                  <a:pt x="18603" y="129839"/>
                </a:lnTo>
                <a:lnTo>
                  <a:pt x="18425" y="128174"/>
                </a:lnTo>
                <a:lnTo>
                  <a:pt x="18238" y="126553"/>
                </a:lnTo>
                <a:lnTo>
                  <a:pt x="18043" y="124931"/>
                </a:lnTo>
                <a:lnTo>
                  <a:pt x="17847" y="123354"/>
                </a:lnTo>
                <a:lnTo>
                  <a:pt x="17058" y="117131"/>
                </a:lnTo>
                <a:lnTo>
                  <a:pt x="16862" y="115554"/>
                </a:lnTo>
                <a:lnTo>
                  <a:pt x="16676" y="113976"/>
                </a:lnTo>
                <a:lnTo>
                  <a:pt x="16497" y="112399"/>
                </a:lnTo>
                <a:lnTo>
                  <a:pt x="16327" y="110777"/>
                </a:lnTo>
                <a:lnTo>
                  <a:pt x="16158" y="109156"/>
                </a:lnTo>
                <a:lnTo>
                  <a:pt x="15996" y="107491"/>
                </a:lnTo>
                <a:lnTo>
                  <a:pt x="15835" y="105826"/>
                </a:lnTo>
                <a:lnTo>
                  <a:pt x="15682" y="104161"/>
                </a:lnTo>
                <a:lnTo>
                  <a:pt x="15538" y="102495"/>
                </a:lnTo>
                <a:lnTo>
                  <a:pt x="15393" y="100786"/>
                </a:lnTo>
                <a:lnTo>
                  <a:pt x="15258" y="99077"/>
                </a:lnTo>
                <a:lnTo>
                  <a:pt x="15130" y="97369"/>
                </a:lnTo>
                <a:lnTo>
                  <a:pt x="15003" y="95660"/>
                </a:lnTo>
                <a:lnTo>
                  <a:pt x="14876" y="93907"/>
                </a:lnTo>
                <a:lnTo>
                  <a:pt x="14646" y="90401"/>
                </a:lnTo>
                <a:close/>
                <a:moveTo>
                  <a:pt x="19549" y="143997"/>
                </a:moveTo>
                <a:lnTo>
                  <a:pt x="19545" y="144475"/>
                </a:lnTo>
                <a:lnTo>
                  <a:pt x="19520" y="144168"/>
                </a:lnTo>
                <a:lnTo>
                  <a:pt x="19545" y="144037"/>
                </a:lnTo>
                <a:lnTo>
                  <a:pt x="19549" y="143997"/>
                </a:lnTo>
                <a:close/>
                <a:moveTo>
                  <a:pt x="11768" y="1"/>
                </a:moveTo>
                <a:lnTo>
                  <a:pt x="11607" y="44"/>
                </a:lnTo>
                <a:lnTo>
                  <a:pt x="11454" y="264"/>
                </a:lnTo>
                <a:lnTo>
                  <a:pt x="11420" y="307"/>
                </a:lnTo>
                <a:lnTo>
                  <a:pt x="11403" y="395"/>
                </a:lnTo>
                <a:lnTo>
                  <a:pt x="11386" y="526"/>
                </a:lnTo>
                <a:lnTo>
                  <a:pt x="11377" y="702"/>
                </a:lnTo>
                <a:lnTo>
                  <a:pt x="11360" y="833"/>
                </a:lnTo>
                <a:lnTo>
                  <a:pt x="11284" y="2192"/>
                </a:lnTo>
                <a:lnTo>
                  <a:pt x="11208" y="3594"/>
                </a:lnTo>
                <a:lnTo>
                  <a:pt x="11123" y="4952"/>
                </a:lnTo>
                <a:lnTo>
                  <a:pt x="11029" y="6267"/>
                </a:lnTo>
                <a:lnTo>
                  <a:pt x="10927" y="7581"/>
                </a:lnTo>
                <a:lnTo>
                  <a:pt x="10817" y="8852"/>
                </a:lnTo>
                <a:lnTo>
                  <a:pt x="10690" y="10167"/>
                </a:lnTo>
                <a:lnTo>
                  <a:pt x="10545" y="11394"/>
                </a:lnTo>
                <a:lnTo>
                  <a:pt x="10452" y="12139"/>
                </a:lnTo>
                <a:lnTo>
                  <a:pt x="10087" y="11920"/>
                </a:lnTo>
                <a:lnTo>
                  <a:pt x="9713" y="11744"/>
                </a:lnTo>
                <a:lnTo>
                  <a:pt x="9331" y="11701"/>
                </a:lnTo>
                <a:lnTo>
                  <a:pt x="8949" y="11701"/>
                </a:lnTo>
                <a:lnTo>
                  <a:pt x="8567" y="11744"/>
                </a:lnTo>
                <a:lnTo>
                  <a:pt x="8185" y="11920"/>
                </a:lnTo>
                <a:lnTo>
                  <a:pt x="7803" y="12139"/>
                </a:lnTo>
                <a:lnTo>
                  <a:pt x="7421" y="12445"/>
                </a:lnTo>
                <a:lnTo>
                  <a:pt x="7039" y="12796"/>
                </a:lnTo>
                <a:lnTo>
                  <a:pt x="6665" y="13190"/>
                </a:lnTo>
                <a:lnTo>
                  <a:pt x="6292" y="13716"/>
                </a:lnTo>
                <a:lnTo>
                  <a:pt x="5918" y="14242"/>
                </a:lnTo>
                <a:lnTo>
                  <a:pt x="5561" y="14856"/>
                </a:lnTo>
                <a:lnTo>
                  <a:pt x="5205" y="15557"/>
                </a:lnTo>
                <a:lnTo>
                  <a:pt x="4857" y="16258"/>
                </a:lnTo>
                <a:lnTo>
                  <a:pt x="4526" y="17047"/>
                </a:lnTo>
                <a:lnTo>
                  <a:pt x="4220" y="17879"/>
                </a:lnTo>
                <a:lnTo>
                  <a:pt x="3923" y="18756"/>
                </a:lnTo>
                <a:lnTo>
                  <a:pt x="3634" y="19676"/>
                </a:lnTo>
                <a:lnTo>
                  <a:pt x="3354" y="20684"/>
                </a:lnTo>
                <a:lnTo>
                  <a:pt x="3091" y="21779"/>
                </a:lnTo>
                <a:lnTo>
                  <a:pt x="2827" y="22918"/>
                </a:lnTo>
                <a:lnTo>
                  <a:pt x="2581" y="24102"/>
                </a:lnTo>
                <a:lnTo>
                  <a:pt x="2335" y="25372"/>
                </a:lnTo>
                <a:lnTo>
                  <a:pt x="2063" y="26950"/>
                </a:lnTo>
                <a:lnTo>
                  <a:pt x="1792" y="28527"/>
                </a:lnTo>
                <a:lnTo>
                  <a:pt x="1520" y="30149"/>
                </a:lnTo>
                <a:lnTo>
                  <a:pt x="1248" y="31726"/>
                </a:lnTo>
                <a:lnTo>
                  <a:pt x="968" y="33260"/>
                </a:lnTo>
                <a:lnTo>
                  <a:pt x="824" y="34049"/>
                </a:lnTo>
                <a:lnTo>
                  <a:pt x="679" y="34750"/>
                </a:lnTo>
                <a:lnTo>
                  <a:pt x="526" y="35495"/>
                </a:lnTo>
                <a:lnTo>
                  <a:pt x="374" y="36152"/>
                </a:lnTo>
                <a:lnTo>
                  <a:pt x="212" y="36809"/>
                </a:lnTo>
                <a:lnTo>
                  <a:pt x="43" y="37467"/>
                </a:lnTo>
                <a:lnTo>
                  <a:pt x="9" y="37598"/>
                </a:lnTo>
                <a:lnTo>
                  <a:pt x="0" y="37817"/>
                </a:lnTo>
                <a:lnTo>
                  <a:pt x="0" y="37992"/>
                </a:lnTo>
                <a:lnTo>
                  <a:pt x="9" y="38168"/>
                </a:lnTo>
                <a:lnTo>
                  <a:pt x="34" y="38299"/>
                </a:lnTo>
                <a:lnTo>
                  <a:pt x="60" y="38431"/>
                </a:lnTo>
                <a:lnTo>
                  <a:pt x="102" y="38475"/>
                </a:lnTo>
                <a:lnTo>
                  <a:pt x="136" y="38431"/>
                </a:lnTo>
                <a:lnTo>
                  <a:pt x="340" y="38124"/>
                </a:lnTo>
                <a:lnTo>
                  <a:pt x="543" y="37905"/>
                </a:lnTo>
                <a:lnTo>
                  <a:pt x="747" y="37730"/>
                </a:lnTo>
                <a:lnTo>
                  <a:pt x="960" y="37642"/>
                </a:lnTo>
                <a:lnTo>
                  <a:pt x="1384" y="37423"/>
                </a:lnTo>
                <a:lnTo>
                  <a:pt x="1800" y="37248"/>
                </a:lnTo>
                <a:lnTo>
                  <a:pt x="3243" y="36371"/>
                </a:lnTo>
                <a:lnTo>
                  <a:pt x="3575" y="36196"/>
                </a:lnTo>
                <a:lnTo>
                  <a:pt x="3914" y="36021"/>
                </a:lnTo>
                <a:lnTo>
                  <a:pt x="4262" y="35845"/>
                </a:lnTo>
                <a:lnTo>
                  <a:pt x="4610" y="35670"/>
                </a:lnTo>
                <a:lnTo>
                  <a:pt x="4950" y="35407"/>
                </a:lnTo>
                <a:lnTo>
                  <a:pt x="5120" y="35276"/>
                </a:lnTo>
                <a:lnTo>
                  <a:pt x="5290" y="35100"/>
                </a:lnTo>
                <a:lnTo>
                  <a:pt x="5451" y="34881"/>
                </a:lnTo>
                <a:lnTo>
                  <a:pt x="5621" y="34662"/>
                </a:lnTo>
                <a:lnTo>
                  <a:pt x="5774" y="34355"/>
                </a:lnTo>
                <a:lnTo>
                  <a:pt x="5935" y="34049"/>
                </a:lnTo>
                <a:lnTo>
                  <a:pt x="6062" y="33786"/>
                </a:lnTo>
                <a:lnTo>
                  <a:pt x="6181" y="33435"/>
                </a:lnTo>
                <a:lnTo>
                  <a:pt x="6292" y="33085"/>
                </a:lnTo>
                <a:lnTo>
                  <a:pt x="6402" y="32734"/>
                </a:lnTo>
                <a:lnTo>
                  <a:pt x="6512" y="32296"/>
                </a:lnTo>
                <a:lnTo>
                  <a:pt x="6614" y="31858"/>
                </a:lnTo>
                <a:lnTo>
                  <a:pt x="6810" y="30937"/>
                </a:lnTo>
                <a:lnTo>
                  <a:pt x="6996" y="29973"/>
                </a:lnTo>
                <a:lnTo>
                  <a:pt x="7175" y="28966"/>
                </a:lnTo>
                <a:lnTo>
                  <a:pt x="7531" y="26906"/>
                </a:lnTo>
                <a:lnTo>
                  <a:pt x="7693" y="26030"/>
                </a:lnTo>
                <a:lnTo>
                  <a:pt x="7862" y="25197"/>
                </a:lnTo>
                <a:lnTo>
                  <a:pt x="8032" y="24408"/>
                </a:lnTo>
                <a:lnTo>
                  <a:pt x="8210" y="23663"/>
                </a:lnTo>
                <a:lnTo>
                  <a:pt x="8397" y="22962"/>
                </a:lnTo>
                <a:lnTo>
                  <a:pt x="8584" y="22261"/>
                </a:lnTo>
                <a:lnTo>
                  <a:pt x="8779" y="21604"/>
                </a:lnTo>
                <a:lnTo>
                  <a:pt x="8975" y="20990"/>
                </a:lnTo>
                <a:lnTo>
                  <a:pt x="8975" y="20990"/>
                </a:lnTo>
                <a:lnTo>
                  <a:pt x="8864" y="21867"/>
                </a:lnTo>
                <a:lnTo>
                  <a:pt x="8762" y="22787"/>
                </a:lnTo>
                <a:lnTo>
                  <a:pt x="8677" y="23751"/>
                </a:lnTo>
                <a:lnTo>
                  <a:pt x="8593" y="24715"/>
                </a:lnTo>
                <a:lnTo>
                  <a:pt x="8516" y="25679"/>
                </a:lnTo>
                <a:lnTo>
                  <a:pt x="8448" y="26643"/>
                </a:lnTo>
                <a:lnTo>
                  <a:pt x="8338" y="28440"/>
                </a:lnTo>
                <a:lnTo>
                  <a:pt x="8278" y="29404"/>
                </a:lnTo>
                <a:lnTo>
                  <a:pt x="8236" y="30324"/>
                </a:lnTo>
                <a:lnTo>
                  <a:pt x="8151" y="32252"/>
                </a:lnTo>
                <a:lnTo>
                  <a:pt x="8083" y="34180"/>
                </a:lnTo>
                <a:lnTo>
                  <a:pt x="8041" y="36152"/>
                </a:lnTo>
                <a:lnTo>
                  <a:pt x="7998" y="37861"/>
                </a:lnTo>
                <a:lnTo>
                  <a:pt x="7981" y="38737"/>
                </a:lnTo>
                <a:lnTo>
                  <a:pt x="7964" y="39658"/>
                </a:lnTo>
                <a:lnTo>
                  <a:pt x="7956" y="39964"/>
                </a:lnTo>
                <a:lnTo>
                  <a:pt x="7947" y="40315"/>
                </a:lnTo>
                <a:lnTo>
                  <a:pt x="7939" y="40972"/>
                </a:lnTo>
                <a:lnTo>
                  <a:pt x="7922" y="41410"/>
                </a:lnTo>
                <a:lnTo>
                  <a:pt x="7922" y="41849"/>
                </a:lnTo>
                <a:lnTo>
                  <a:pt x="7922" y="42243"/>
                </a:lnTo>
                <a:lnTo>
                  <a:pt x="7930" y="42637"/>
                </a:lnTo>
                <a:lnTo>
                  <a:pt x="7930" y="43996"/>
                </a:lnTo>
                <a:lnTo>
                  <a:pt x="7939" y="45354"/>
                </a:lnTo>
                <a:lnTo>
                  <a:pt x="7947" y="46669"/>
                </a:lnTo>
                <a:lnTo>
                  <a:pt x="7947" y="47370"/>
                </a:lnTo>
                <a:lnTo>
                  <a:pt x="7939" y="48027"/>
                </a:lnTo>
                <a:lnTo>
                  <a:pt x="7922" y="49079"/>
                </a:lnTo>
                <a:lnTo>
                  <a:pt x="7888" y="50087"/>
                </a:lnTo>
                <a:lnTo>
                  <a:pt x="7862" y="50043"/>
                </a:lnTo>
                <a:lnTo>
                  <a:pt x="7820" y="50043"/>
                </a:lnTo>
                <a:lnTo>
                  <a:pt x="7794" y="50087"/>
                </a:lnTo>
                <a:lnTo>
                  <a:pt x="7701" y="49955"/>
                </a:lnTo>
                <a:lnTo>
                  <a:pt x="7616" y="49824"/>
                </a:lnTo>
                <a:lnTo>
                  <a:pt x="7523" y="49736"/>
                </a:lnTo>
                <a:lnTo>
                  <a:pt x="7429" y="49649"/>
                </a:lnTo>
                <a:lnTo>
                  <a:pt x="7336" y="49605"/>
                </a:lnTo>
                <a:lnTo>
                  <a:pt x="7243" y="49605"/>
                </a:lnTo>
                <a:lnTo>
                  <a:pt x="7149" y="49649"/>
                </a:lnTo>
                <a:lnTo>
                  <a:pt x="7047" y="49692"/>
                </a:lnTo>
                <a:lnTo>
                  <a:pt x="6860" y="49868"/>
                </a:lnTo>
                <a:lnTo>
                  <a:pt x="6674" y="50131"/>
                </a:lnTo>
                <a:lnTo>
                  <a:pt x="6495" y="50481"/>
                </a:lnTo>
                <a:lnTo>
                  <a:pt x="6317" y="50919"/>
                </a:lnTo>
                <a:lnTo>
                  <a:pt x="6139" y="51445"/>
                </a:lnTo>
                <a:lnTo>
                  <a:pt x="5977" y="52015"/>
                </a:lnTo>
                <a:lnTo>
                  <a:pt x="5816" y="52628"/>
                </a:lnTo>
                <a:lnTo>
                  <a:pt x="5672" y="53329"/>
                </a:lnTo>
                <a:lnTo>
                  <a:pt x="5536" y="54031"/>
                </a:lnTo>
                <a:lnTo>
                  <a:pt x="5409" y="54776"/>
                </a:lnTo>
                <a:lnTo>
                  <a:pt x="5307" y="55520"/>
                </a:lnTo>
                <a:lnTo>
                  <a:pt x="5213" y="56309"/>
                </a:lnTo>
                <a:lnTo>
                  <a:pt x="4933" y="58938"/>
                </a:lnTo>
                <a:lnTo>
                  <a:pt x="4789" y="60253"/>
                </a:lnTo>
                <a:lnTo>
                  <a:pt x="4653" y="61524"/>
                </a:lnTo>
                <a:lnTo>
                  <a:pt x="4500" y="62751"/>
                </a:lnTo>
                <a:lnTo>
                  <a:pt x="4339" y="63978"/>
                </a:lnTo>
                <a:lnTo>
                  <a:pt x="4160" y="65161"/>
                </a:lnTo>
                <a:lnTo>
                  <a:pt x="4059" y="65731"/>
                </a:lnTo>
                <a:lnTo>
                  <a:pt x="3957" y="66300"/>
                </a:lnTo>
                <a:lnTo>
                  <a:pt x="3753" y="67308"/>
                </a:lnTo>
                <a:lnTo>
                  <a:pt x="3541" y="68316"/>
                </a:lnTo>
                <a:lnTo>
                  <a:pt x="3328" y="69280"/>
                </a:lnTo>
                <a:lnTo>
                  <a:pt x="3108" y="70200"/>
                </a:lnTo>
                <a:lnTo>
                  <a:pt x="2649" y="72041"/>
                </a:lnTo>
                <a:lnTo>
                  <a:pt x="2191" y="73793"/>
                </a:lnTo>
                <a:lnTo>
                  <a:pt x="2165" y="73969"/>
                </a:lnTo>
                <a:lnTo>
                  <a:pt x="2148" y="74144"/>
                </a:lnTo>
                <a:lnTo>
                  <a:pt x="2157" y="74319"/>
                </a:lnTo>
                <a:lnTo>
                  <a:pt x="2165" y="74451"/>
                </a:lnTo>
                <a:lnTo>
                  <a:pt x="2191" y="74582"/>
                </a:lnTo>
                <a:lnTo>
                  <a:pt x="2225" y="74670"/>
                </a:lnTo>
                <a:lnTo>
                  <a:pt x="2259" y="74714"/>
                </a:lnTo>
                <a:lnTo>
                  <a:pt x="2301" y="74626"/>
                </a:lnTo>
                <a:lnTo>
                  <a:pt x="2454" y="74275"/>
                </a:lnTo>
                <a:lnTo>
                  <a:pt x="2615" y="74012"/>
                </a:lnTo>
                <a:lnTo>
                  <a:pt x="2785" y="73793"/>
                </a:lnTo>
                <a:lnTo>
                  <a:pt x="2946" y="73618"/>
                </a:lnTo>
                <a:lnTo>
                  <a:pt x="3116" y="73487"/>
                </a:lnTo>
                <a:lnTo>
                  <a:pt x="3286" y="73399"/>
                </a:lnTo>
                <a:lnTo>
                  <a:pt x="3634" y="73311"/>
                </a:lnTo>
                <a:lnTo>
                  <a:pt x="3974" y="73224"/>
                </a:lnTo>
                <a:lnTo>
                  <a:pt x="4322" y="73180"/>
                </a:lnTo>
                <a:lnTo>
                  <a:pt x="4492" y="73136"/>
                </a:lnTo>
                <a:lnTo>
                  <a:pt x="4670" y="73048"/>
                </a:lnTo>
                <a:lnTo>
                  <a:pt x="4831" y="72917"/>
                </a:lnTo>
                <a:lnTo>
                  <a:pt x="5001" y="72742"/>
                </a:lnTo>
                <a:lnTo>
                  <a:pt x="5171" y="72523"/>
                </a:lnTo>
                <a:lnTo>
                  <a:pt x="5341" y="72260"/>
                </a:lnTo>
                <a:lnTo>
                  <a:pt x="5519" y="71909"/>
                </a:lnTo>
                <a:lnTo>
                  <a:pt x="5689" y="71515"/>
                </a:lnTo>
                <a:lnTo>
                  <a:pt x="5850" y="71077"/>
                </a:lnTo>
                <a:lnTo>
                  <a:pt x="6011" y="70595"/>
                </a:lnTo>
                <a:lnTo>
                  <a:pt x="6164" y="70025"/>
                </a:lnTo>
                <a:lnTo>
                  <a:pt x="6309" y="69411"/>
                </a:lnTo>
                <a:lnTo>
                  <a:pt x="6181" y="70770"/>
                </a:lnTo>
                <a:lnTo>
                  <a:pt x="6071" y="72084"/>
                </a:lnTo>
                <a:lnTo>
                  <a:pt x="5910" y="73969"/>
                </a:lnTo>
                <a:lnTo>
                  <a:pt x="5825" y="75020"/>
                </a:lnTo>
                <a:lnTo>
                  <a:pt x="5757" y="76072"/>
                </a:lnTo>
                <a:lnTo>
                  <a:pt x="5731" y="76116"/>
                </a:lnTo>
                <a:lnTo>
                  <a:pt x="5706" y="76247"/>
                </a:lnTo>
                <a:lnTo>
                  <a:pt x="5697" y="76379"/>
                </a:lnTo>
                <a:lnTo>
                  <a:pt x="5689" y="76554"/>
                </a:lnTo>
                <a:lnTo>
                  <a:pt x="5689" y="77124"/>
                </a:lnTo>
                <a:lnTo>
                  <a:pt x="5638" y="77825"/>
                </a:lnTo>
                <a:lnTo>
                  <a:pt x="5604" y="78132"/>
                </a:lnTo>
                <a:lnTo>
                  <a:pt x="5570" y="78482"/>
                </a:lnTo>
                <a:lnTo>
                  <a:pt x="5502" y="79008"/>
                </a:lnTo>
                <a:lnTo>
                  <a:pt x="5434" y="79534"/>
                </a:lnTo>
                <a:lnTo>
                  <a:pt x="5366" y="80016"/>
                </a:lnTo>
                <a:lnTo>
                  <a:pt x="5298" y="80585"/>
                </a:lnTo>
                <a:lnTo>
                  <a:pt x="5298" y="80629"/>
                </a:lnTo>
                <a:lnTo>
                  <a:pt x="5205" y="81287"/>
                </a:lnTo>
                <a:lnTo>
                  <a:pt x="5128" y="81988"/>
                </a:lnTo>
                <a:lnTo>
                  <a:pt x="4984" y="83346"/>
                </a:lnTo>
                <a:lnTo>
                  <a:pt x="4857" y="84661"/>
                </a:lnTo>
                <a:lnTo>
                  <a:pt x="4738" y="86019"/>
                </a:lnTo>
                <a:lnTo>
                  <a:pt x="4636" y="87378"/>
                </a:lnTo>
                <a:lnTo>
                  <a:pt x="4534" y="88780"/>
                </a:lnTo>
                <a:lnTo>
                  <a:pt x="4449" y="90007"/>
                </a:lnTo>
                <a:lnTo>
                  <a:pt x="4381" y="91234"/>
                </a:lnTo>
                <a:lnTo>
                  <a:pt x="4313" y="92504"/>
                </a:lnTo>
                <a:lnTo>
                  <a:pt x="4254" y="93775"/>
                </a:lnTo>
                <a:lnTo>
                  <a:pt x="4203" y="95046"/>
                </a:lnTo>
                <a:lnTo>
                  <a:pt x="4160" y="96317"/>
                </a:lnTo>
                <a:lnTo>
                  <a:pt x="4118" y="97588"/>
                </a:lnTo>
                <a:lnTo>
                  <a:pt x="4084" y="98902"/>
                </a:lnTo>
                <a:lnTo>
                  <a:pt x="4059" y="100261"/>
                </a:lnTo>
                <a:lnTo>
                  <a:pt x="4042" y="101619"/>
                </a:lnTo>
                <a:lnTo>
                  <a:pt x="4033" y="102977"/>
                </a:lnTo>
                <a:lnTo>
                  <a:pt x="4033" y="104380"/>
                </a:lnTo>
                <a:lnTo>
                  <a:pt x="4033" y="105738"/>
                </a:lnTo>
                <a:lnTo>
                  <a:pt x="4050" y="107097"/>
                </a:lnTo>
                <a:lnTo>
                  <a:pt x="4067" y="108455"/>
                </a:lnTo>
                <a:lnTo>
                  <a:pt x="4101" y="109813"/>
                </a:lnTo>
                <a:lnTo>
                  <a:pt x="4152" y="111961"/>
                </a:lnTo>
                <a:lnTo>
                  <a:pt x="4186" y="113056"/>
                </a:lnTo>
                <a:lnTo>
                  <a:pt x="4228" y="114108"/>
                </a:lnTo>
                <a:lnTo>
                  <a:pt x="4279" y="115203"/>
                </a:lnTo>
                <a:lnTo>
                  <a:pt x="4339" y="116255"/>
                </a:lnTo>
                <a:lnTo>
                  <a:pt x="4407" y="117263"/>
                </a:lnTo>
                <a:lnTo>
                  <a:pt x="4483" y="118271"/>
                </a:lnTo>
                <a:lnTo>
                  <a:pt x="4398" y="119366"/>
                </a:lnTo>
                <a:lnTo>
                  <a:pt x="4330" y="120505"/>
                </a:lnTo>
                <a:lnTo>
                  <a:pt x="4271" y="121689"/>
                </a:lnTo>
                <a:lnTo>
                  <a:pt x="4228" y="122872"/>
                </a:lnTo>
                <a:lnTo>
                  <a:pt x="4194" y="124055"/>
                </a:lnTo>
                <a:lnTo>
                  <a:pt x="4160" y="125282"/>
                </a:lnTo>
                <a:lnTo>
                  <a:pt x="4101" y="127692"/>
                </a:lnTo>
                <a:lnTo>
                  <a:pt x="4076" y="128349"/>
                </a:lnTo>
                <a:lnTo>
                  <a:pt x="4050" y="129007"/>
                </a:lnTo>
                <a:lnTo>
                  <a:pt x="4042" y="129708"/>
                </a:lnTo>
                <a:lnTo>
                  <a:pt x="4042" y="130365"/>
                </a:lnTo>
                <a:lnTo>
                  <a:pt x="4008" y="131285"/>
                </a:lnTo>
                <a:lnTo>
                  <a:pt x="4016" y="131329"/>
                </a:lnTo>
                <a:lnTo>
                  <a:pt x="4025" y="131329"/>
                </a:lnTo>
                <a:lnTo>
                  <a:pt x="4025" y="131285"/>
                </a:lnTo>
                <a:lnTo>
                  <a:pt x="4042" y="131022"/>
                </a:lnTo>
                <a:lnTo>
                  <a:pt x="4059" y="131680"/>
                </a:lnTo>
                <a:lnTo>
                  <a:pt x="4067" y="131723"/>
                </a:lnTo>
                <a:lnTo>
                  <a:pt x="4076" y="131680"/>
                </a:lnTo>
                <a:lnTo>
                  <a:pt x="4126" y="130584"/>
                </a:lnTo>
                <a:lnTo>
                  <a:pt x="4194" y="129532"/>
                </a:lnTo>
                <a:lnTo>
                  <a:pt x="4262" y="128524"/>
                </a:lnTo>
                <a:lnTo>
                  <a:pt x="4339" y="127560"/>
                </a:lnTo>
                <a:lnTo>
                  <a:pt x="4432" y="126640"/>
                </a:lnTo>
                <a:lnTo>
                  <a:pt x="4526" y="125720"/>
                </a:lnTo>
                <a:lnTo>
                  <a:pt x="4627" y="124844"/>
                </a:lnTo>
                <a:lnTo>
                  <a:pt x="4738" y="124011"/>
                </a:lnTo>
                <a:lnTo>
                  <a:pt x="4848" y="123178"/>
                </a:lnTo>
                <a:lnTo>
                  <a:pt x="4976" y="122346"/>
                </a:lnTo>
                <a:lnTo>
                  <a:pt x="5103" y="121557"/>
                </a:lnTo>
                <a:lnTo>
                  <a:pt x="5230" y="120768"/>
                </a:lnTo>
                <a:lnTo>
                  <a:pt x="5519" y="119235"/>
                </a:lnTo>
                <a:lnTo>
                  <a:pt x="5816" y="117701"/>
                </a:lnTo>
                <a:lnTo>
                  <a:pt x="6045" y="116562"/>
                </a:lnTo>
                <a:lnTo>
                  <a:pt x="6266" y="115379"/>
                </a:lnTo>
                <a:lnTo>
                  <a:pt x="6487" y="114152"/>
                </a:lnTo>
                <a:lnTo>
                  <a:pt x="6691" y="112925"/>
                </a:lnTo>
                <a:lnTo>
                  <a:pt x="6793" y="112267"/>
                </a:lnTo>
                <a:lnTo>
                  <a:pt x="6877" y="111610"/>
                </a:lnTo>
                <a:lnTo>
                  <a:pt x="6971" y="110953"/>
                </a:lnTo>
                <a:lnTo>
                  <a:pt x="7056" y="110252"/>
                </a:lnTo>
                <a:lnTo>
                  <a:pt x="7132" y="109507"/>
                </a:lnTo>
                <a:lnTo>
                  <a:pt x="7200" y="108806"/>
                </a:lnTo>
                <a:lnTo>
                  <a:pt x="7260" y="108017"/>
                </a:lnTo>
                <a:lnTo>
                  <a:pt x="7319" y="107272"/>
                </a:lnTo>
                <a:lnTo>
                  <a:pt x="7370" y="106308"/>
                </a:lnTo>
                <a:lnTo>
                  <a:pt x="7412" y="105344"/>
                </a:lnTo>
                <a:lnTo>
                  <a:pt x="7438" y="104380"/>
                </a:lnTo>
                <a:lnTo>
                  <a:pt x="7455" y="103459"/>
                </a:lnTo>
                <a:lnTo>
                  <a:pt x="7463" y="102539"/>
                </a:lnTo>
                <a:lnTo>
                  <a:pt x="7455" y="101619"/>
                </a:lnTo>
                <a:lnTo>
                  <a:pt x="7438" y="100699"/>
                </a:lnTo>
                <a:lnTo>
                  <a:pt x="7412" y="99822"/>
                </a:lnTo>
                <a:lnTo>
                  <a:pt x="7378" y="98902"/>
                </a:lnTo>
                <a:lnTo>
                  <a:pt x="7336" y="98026"/>
                </a:lnTo>
                <a:lnTo>
                  <a:pt x="7285" y="97106"/>
                </a:lnTo>
                <a:lnTo>
                  <a:pt x="7234" y="96229"/>
                </a:lnTo>
                <a:lnTo>
                  <a:pt x="7107" y="94476"/>
                </a:lnTo>
                <a:lnTo>
                  <a:pt x="6962" y="92724"/>
                </a:lnTo>
                <a:lnTo>
                  <a:pt x="6810" y="90971"/>
                </a:lnTo>
                <a:lnTo>
                  <a:pt x="6648" y="89218"/>
                </a:lnTo>
                <a:lnTo>
                  <a:pt x="6495" y="87465"/>
                </a:lnTo>
                <a:lnTo>
                  <a:pt x="6351" y="85712"/>
                </a:lnTo>
                <a:lnTo>
                  <a:pt x="6215" y="83960"/>
                </a:lnTo>
                <a:lnTo>
                  <a:pt x="6156" y="83039"/>
                </a:lnTo>
                <a:lnTo>
                  <a:pt x="6105" y="82163"/>
                </a:lnTo>
                <a:lnTo>
                  <a:pt x="6054" y="81243"/>
                </a:lnTo>
                <a:lnTo>
                  <a:pt x="6011" y="80366"/>
                </a:lnTo>
                <a:lnTo>
                  <a:pt x="5986" y="79446"/>
                </a:lnTo>
                <a:lnTo>
                  <a:pt x="5960" y="78526"/>
                </a:lnTo>
                <a:lnTo>
                  <a:pt x="6037" y="77299"/>
                </a:lnTo>
                <a:lnTo>
                  <a:pt x="6045" y="77168"/>
                </a:lnTo>
                <a:lnTo>
                  <a:pt x="6037" y="76992"/>
                </a:lnTo>
                <a:lnTo>
                  <a:pt x="6028" y="76861"/>
                </a:lnTo>
                <a:lnTo>
                  <a:pt x="6020" y="76729"/>
                </a:lnTo>
                <a:lnTo>
                  <a:pt x="6122" y="75196"/>
                </a:lnTo>
                <a:lnTo>
                  <a:pt x="6181" y="74451"/>
                </a:lnTo>
                <a:lnTo>
                  <a:pt x="6241" y="73750"/>
                </a:lnTo>
                <a:lnTo>
                  <a:pt x="6368" y="72260"/>
                </a:lnTo>
                <a:lnTo>
                  <a:pt x="6504" y="70814"/>
                </a:lnTo>
                <a:lnTo>
                  <a:pt x="6793" y="67965"/>
                </a:lnTo>
                <a:lnTo>
                  <a:pt x="7243" y="63627"/>
                </a:lnTo>
                <a:lnTo>
                  <a:pt x="7455" y="61480"/>
                </a:lnTo>
                <a:lnTo>
                  <a:pt x="7659" y="59245"/>
                </a:lnTo>
                <a:lnTo>
                  <a:pt x="7760" y="58062"/>
                </a:lnTo>
                <a:lnTo>
                  <a:pt x="7862" y="56747"/>
                </a:lnTo>
                <a:lnTo>
                  <a:pt x="7964" y="55389"/>
                </a:lnTo>
                <a:lnTo>
                  <a:pt x="8058" y="53943"/>
                </a:lnTo>
                <a:lnTo>
                  <a:pt x="8143" y="52453"/>
                </a:lnTo>
                <a:lnTo>
                  <a:pt x="8219" y="50963"/>
                </a:lnTo>
                <a:lnTo>
                  <a:pt x="8270" y="49430"/>
                </a:lnTo>
                <a:lnTo>
                  <a:pt x="8287" y="48685"/>
                </a:lnTo>
                <a:lnTo>
                  <a:pt x="8304" y="47940"/>
                </a:lnTo>
                <a:lnTo>
                  <a:pt x="8414" y="48860"/>
                </a:lnTo>
                <a:lnTo>
                  <a:pt x="8533" y="49780"/>
                </a:lnTo>
                <a:lnTo>
                  <a:pt x="8660" y="50656"/>
                </a:lnTo>
                <a:lnTo>
                  <a:pt x="8788" y="51489"/>
                </a:lnTo>
                <a:lnTo>
                  <a:pt x="8924" y="52322"/>
                </a:lnTo>
                <a:lnTo>
                  <a:pt x="9068" y="53110"/>
                </a:lnTo>
                <a:lnTo>
                  <a:pt x="9221" y="53855"/>
                </a:lnTo>
                <a:lnTo>
                  <a:pt x="9374" y="54600"/>
                </a:lnTo>
                <a:lnTo>
                  <a:pt x="9688" y="56046"/>
                </a:lnTo>
                <a:lnTo>
                  <a:pt x="10019" y="57449"/>
                </a:lnTo>
                <a:lnTo>
                  <a:pt x="10350" y="58807"/>
                </a:lnTo>
                <a:lnTo>
                  <a:pt x="10690" y="60165"/>
                </a:lnTo>
                <a:lnTo>
                  <a:pt x="10664" y="60209"/>
                </a:lnTo>
                <a:lnTo>
                  <a:pt x="10639" y="60341"/>
                </a:lnTo>
                <a:lnTo>
                  <a:pt x="10639" y="60516"/>
                </a:lnTo>
                <a:lnTo>
                  <a:pt x="10639" y="60647"/>
                </a:lnTo>
                <a:lnTo>
                  <a:pt x="10647" y="60735"/>
                </a:lnTo>
                <a:lnTo>
                  <a:pt x="10673" y="60910"/>
                </a:lnTo>
                <a:lnTo>
                  <a:pt x="10520" y="62619"/>
                </a:lnTo>
                <a:lnTo>
                  <a:pt x="10367" y="64372"/>
                </a:lnTo>
                <a:lnTo>
                  <a:pt x="10214" y="66125"/>
                </a:lnTo>
                <a:lnTo>
                  <a:pt x="10078" y="67922"/>
                </a:lnTo>
                <a:lnTo>
                  <a:pt x="9943" y="69718"/>
                </a:lnTo>
                <a:lnTo>
                  <a:pt x="9815" y="71515"/>
                </a:lnTo>
                <a:lnTo>
                  <a:pt x="9696" y="73311"/>
                </a:lnTo>
                <a:lnTo>
                  <a:pt x="9577" y="75152"/>
                </a:lnTo>
                <a:lnTo>
                  <a:pt x="9476" y="76948"/>
                </a:lnTo>
                <a:lnTo>
                  <a:pt x="9382" y="78833"/>
                </a:lnTo>
                <a:lnTo>
                  <a:pt x="9306" y="80673"/>
                </a:lnTo>
                <a:lnTo>
                  <a:pt x="9229" y="82557"/>
                </a:lnTo>
                <a:lnTo>
                  <a:pt x="9178" y="84442"/>
                </a:lnTo>
                <a:lnTo>
                  <a:pt x="9127" y="86326"/>
                </a:lnTo>
                <a:lnTo>
                  <a:pt x="9093" y="88254"/>
                </a:lnTo>
                <a:lnTo>
                  <a:pt x="9076" y="90182"/>
                </a:lnTo>
                <a:lnTo>
                  <a:pt x="9076" y="91979"/>
                </a:lnTo>
                <a:lnTo>
                  <a:pt x="9085" y="93731"/>
                </a:lnTo>
                <a:lnTo>
                  <a:pt x="9110" y="95528"/>
                </a:lnTo>
                <a:lnTo>
                  <a:pt x="9153" y="97281"/>
                </a:lnTo>
                <a:lnTo>
                  <a:pt x="9204" y="99034"/>
                </a:lnTo>
                <a:lnTo>
                  <a:pt x="9272" y="100743"/>
                </a:lnTo>
                <a:lnTo>
                  <a:pt x="9357" y="102452"/>
                </a:lnTo>
                <a:lnTo>
                  <a:pt x="9450" y="104117"/>
                </a:lnTo>
                <a:lnTo>
                  <a:pt x="9560" y="105782"/>
                </a:lnTo>
                <a:lnTo>
                  <a:pt x="9679" y="107447"/>
                </a:lnTo>
                <a:lnTo>
                  <a:pt x="9815" y="109068"/>
                </a:lnTo>
                <a:lnTo>
                  <a:pt x="9960" y="110646"/>
                </a:lnTo>
                <a:lnTo>
                  <a:pt x="10121" y="112180"/>
                </a:lnTo>
                <a:lnTo>
                  <a:pt x="10299" y="113713"/>
                </a:lnTo>
                <a:lnTo>
                  <a:pt x="10486" y="115203"/>
                </a:lnTo>
                <a:lnTo>
                  <a:pt x="10690" y="116693"/>
                </a:lnTo>
                <a:lnTo>
                  <a:pt x="10724" y="116868"/>
                </a:lnTo>
                <a:lnTo>
                  <a:pt x="10766" y="116956"/>
                </a:lnTo>
                <a:lnTo>
                  <a:pt x="10817" y="116956"/>
                </a:lnTo>
                <a:lnTo>
                  <a:pt x="10851" y="116868"/>
                </a:lnTo>
                <a:lnTo>
                  <a:pt x="10885" y="116737"/>
                </a:lnTo>
                <a:lnTo>
                  <a:pt x="10910" y="116562"/>
                </a:lnTo>
                <a:lnTo>
                  <a:pt x="10910" y="116343"/>
                </a:lnTo>
                <a:lnTo>
                  <a:pt x="10910" y="116211"/>
                </a:lnTo>
                <a:lnTo>
                  <a:pt x="10902" y="116080"/>
                </a:lnTo>
                <a:lnTo>
                  <a:pt x="10800" y="114984"/>
                </a:lnTo>
                <a:lnTo>
                  <a:pt x="10724" y="113932"/>
                </a:lnTo>
                <a:lnTo>
                  <a:pt x="10749" y="113845"/>
                </a:lnTo>
                <a:lnTo>
                  <a:pt x="10775" y="113713"/>
                </a:lnTo>
                <a:lnTo>
                  <a:pt x="10783" y="113582"/>
                </a:lnTo>
                <a:lnTo>
                  <a:pt x="10775" y="113407"/>
                </a:lnTo>
                <a:lnTo>
                  <a:pt x="10605" y="111435"/>
                </a:lnTo>
                <a:lnTo>
                  <a:pt x="10579" y="110646"/>
                </a:lnTo>
                <a:lnTo>
                  <a:pt x="10571" y="109813"/>
                </a:lnTo>
                <a:lnTo>
                  <a:pt x="10562" y="108981"/>
                </a:lnTo>
                <a:lnTo>
                  <a:pt x="10562" y="108148"/>
                </a:lnTo>
                <a:lnTo>
                  <a:pt x="10579" y="107316"/>
                </a:lnTo>
                <a:lnTo>
                  <a:pt x="10596" y="106527"/>
                </a:lnTo>
                <a:lnTo>
                  <a:pt x="10613" y="105694"/>
                </a:lnTo>
                <a:lnTo>
                  <a:pt x="10647" y="104862"/>
                </a:lnTo>
                <a:lnTo>
                  <a:pt x="10681" y="104073"/>
                </a:lnTo>
                <a:lnTo>
                  <a:pt x="10724" y="103240"/>
                </a:lnTo>
                <a:lnTo>
                  <a:pt x="10817" y="101619"/>
                </a:lnTo>
                <a:lnTo>
                  <a:pt x="10927" y="99998"/>
                </a:lnTo>
                <a:lnTo>
                  <a:pt x="11046" y="98376"/>
                </a:lnTo>
                <a:lnTo>
                  <a:pt x="11182" y="96799"/>
                </a:lnTo>
                <a:lnTo>
                  <a:pt x="11318" y="95178"/>
                </a:lnTo>
                <a:lnTo>
                  <a:pt x="11607" y="92022"/>
                </a:lnTo>
                <a:lnTo>
                  <a:pt x="11743" y="90445"/>
                </a:lnTo>
                <a:lnTo>
                  <a:pt x="11878" y="88911"/>
                </a:lnTo>
                <a:lnTo>
                  <a:pt x="12006" y="87378"/>
                </a:lnTo>
                <a:lnTo>
                  <a:pt x="12116" y="85844"/>
                </a:lnTo>
                <a:lnTo>
                  <a:pt x="12218" y="84179"/>
                </a:lnTo>
                <a:lnTo>
                  <a:pt x="12303" y="82514"/>
                </a:lnTo>
                <a:lnTo>
                  <a:pt x="12337" y="81681"/>
                </a:lnTo>
                <a:lnTo>
                  <a:pt x="12371" y="80805"/>
                </a:lnTo>
                <a:lnTo>
                  <a:pt x="12396" y="79972"/>
                </a:lnTo>
                <a:lnTo>
                  <a:pt x="12413" y="79096"/>
                </a:lnTo>
                <a:lnTo>
                  <a:pt x="12422" y="78263"/>
                </a:lnTo>
                <a:lnTo>
                  <a:pt x="12430" y="77387"/>
                </a:lnTo>
                <a:lnTo>
                  <a:pt x="12430" y="76510"/>
                </a:lnTo>
                <a:lnTo>
                  <a:pt x="12413" y="75678"/>
                </a:lnTo>
                <a:lnTo>
                  <a:pt x="12396" y="74801"/>
                </a:lnTo>
                <a:lnTo>
                  <a:pt x="12371" y="73969"/>
                </a:lnTo>
                <a:lnTo>
                  <a:pt x="12337" y="73092"/>
                </a:lnTo>
                <a:lnTo>
                  <a:pt x="12294" y="72260"/>
                </a:lnTo>
                <a:lnTo>
                  <a:pt x="12243" y="71471"/>
                </a:lnTo>
                <a:lnTo>
                  <a:pt x="12193" y="70682"/>
                </a:lnTo>
                <a:lnTo>
                  <a:pt x="12125" y="69893"/>
                </a:lnTo>
                <a:lnTo>
                  <a:pt x="12057" y="69148"/>
                </a:lnTo>
                <a:lnTo>
                  <a:pt x="11989" y="68404"/>
                </a:lnTo>
                <a:lnTo>
                  <a:pt x="11904" y="67702"/>
                </a:lnTo>
                <a:lnTo>
                  <a:pt x="11827" y="66957"/>
                </a:lnTo>
                <a:lnTo>
                  <a:pt x="11734" y="66256"/>
                </a:lnTo>
                <a:lnTo>
                  <a:pt x="11547" y="64898"/>
                </a:lnTo>
                <a:lnTo>
                  <a:pt x="11352" y="63583"/>
                </a:lnTo>
                <a:lnTo>
                  <a:pt x="11140" y="62356"/>
                </a:lnTo>
                <a:lnTo>
                  <a:pt x="10919" y="61129"/>
                </a:lnTo>
                <a:lnTo>
                  <a:pt x="10919" y="61086"/>
                </a:lnTo>
                <a:lnTo>
                  <a:pt x="11199" y="62225"/>
                </a:lnTo>
                <a:lnTo>
                  <a:pt x="11471" y="63408"/>
                </a:lnTo>
                <a:lnTo>
                  <a:pt x="11743" y="64635"/>
                </a:lnTo>
                <a:lnTo>
                  <a:pt x="11989" y="65906"/>
                </a:lnTo>
                <a:lnTo>
                  <a:pt x="12201" y="67089"/>
                </a:lnTo>
                <a:lnTo>
                  <a:pt x="12405" y="68272"/>
                </a:lnTo>
                <a:lnTo>
                  <a:pt x="12592" y="69499"/>
                </a:lnTo>
                <a:lnTo>
                  <a:pt x="12778" y="70770"/>
                </a:lnTo>
                <a:lnTo>
                  <a:pt x="12948" y="72041"/>
                </a:lnTo>
                <a:lnTo>
                  <a:pt x="13110" y="73355"/>
                </a:lnTo>
                <a:lnTo>
                  <a:pt x="13262" y="74714"/>
                </a:lnTo>
                <a:lnTo>
                  <a:pt x="13407" y="76072"/>
                </a:lnTo>
                <a:lnTo>
                  <a:pt x="13534" y="77474"/>
                </a:lnTo>
                <a:lnTo>
                  <a:pt x="13661" y="78920"/>
                </a:lnTo>
                <a:lnTo>
                  <a:pt x="13780" y="80366"/>
                </a:lnTo>
                <a:lnTo>
                  <a:pt x="13882" y="81812"/>
                </a:lnTo>
                <a:lnTo>
                  <a:pt x="13984" y="83302"/>
                </a:lnTo>
                <a:lnTo>
                  <a:pt x="14077" y="84836"/>
                </a:lnTo>
                <a:lnTo>
                  <a:pt x="14154" y="86326"/>
                </a:lnTo>
                <a:lnTo>
                  <a:pt x="14230" y="87860"/>
                </a:lnTo>
                <a:lnTo>
                  <a:pt x="14230" y="88166"/>
                </a:lnTo>
                <a:lnTo>
                  <a:pt x="14230" y="88298"/>
                </a:lnTo>
                <a:lnTo>
                  <a:pt x="14230" y="88429"/>
                </a:lnTo>
                <a:lnTo>
                  <a:pt x="14222" y="89087"/>
                </a:lnTo>
                <a:lnTo>
                  <a:pt x="14171" y="90007"/>
                </a:lnTo>
                <a:lnTo>
                  <a:pt x="14145" y="90051"/>
                </a:lnTo>
                <a:lnTo>
                  <a:pt x="13908" y="91058"/>
                </a:lnTo>
                <a:lnTo>
                  <a:pt x="13687" y="92110"/>
                </a:lnTo>
                <a:lnTo>
                  <a:pt x="13475" y="93249"/>
                </a:lnTo>
                <a:lnTo>
                  <a:pt x="13271" y="94389"/>
                </a:lnTo>
                <a:lnTo>
                  <a:pt x="13084" y="95616"/>
                </a:lnTo>
                <a:lnTo>
                  <a:pt x="12914" y="96886"/>
                </a:lnTo>
                <a:lnTo>
                  <a:pt x="12753" y="98201"/>
                </a:lnTo>
                <a:lnTo>
                  <a:pt x="12617" y="99560"/>
                </a:lnTo>
                <a:lnTo>
                  <a:pt x="12490" y="100918"/>
                </a:lnTo>
                <a:lnTo>
                  <a:pt x="12388" y="102364"/>
                </a:lnTo>
                <a:lnTo>
                  <a:pt x="12294" y="103810"/>
                </a:lnTo>
                <a:lnTo>
                  <a:pt x="12260" y="104555"/>
                </a:lnTo>
                <a:lnTo>
                  <a:pt x="12226" y="105300"/>
                </a:lnTo>
                <a:lnTo>
                  <a:pt x="12201" y="106045"/>
                </a:lnTo>
                <a:lnTo>
                  <a:pt x="12184" y="106834"/>
                </a:lnTo>
                <a:lnTo>
                  <a:pt x="12167" y="107622"/>
                </a:lnTo>
                <a:lnTo>
                  <a:pt x="12150" y="108367"/>
                </a:lnTo>
                <a:lnTo>
                  <a:pt x="12150" y="109156"/>
                </a:lnTo>
                <a:lnTo>
                  <a:pt x="12150" y="109945"/>
                </a:lnTo>
                <a:lnTo>
                  <a:pt x="12150" y="110734"/>
                </a:lnTo>
                <a:lnTo>
                  <a:pt x="12159" y="111566"/>
                </a:lnTo>
                <a:lnTo>
                  <a:pt x="12184" y="112399"/>
                </a:lnTo>
                <a:lnTo>
                  <a:pt x="12201" y="113275"/>
                </a:lnTo>
                <a:lnTo>
                  <a:pt x="12260" y="115028"/>
                </a:lnTo>
                <a:lnTo>
                  <a:pt x="12337" y="116781"/>
                </a:lnTo>
                <a:lnTo>
                  <a:pt x="12422" y="118534"/>
                </a:lnTo>
                <a:lnTo>
                  <a:pt x="12609" y="122039"/>
                </a:lnTo>
                <a:lnTo>
                  <a:pt x="12693" y="123836"/>
                </a:lnTo>
                <a:lnTo>
                  <a:pt x="12778" y="125589"/>
                </a:lnTo>
                <a:lnTo>
                  <a:pt x="12855" y="127341"/>
                </a:lnTo>
                <a:lnTo>
                  <a:pt x="12906" y="129094"/>
                </a:lnTo>
                <a:lnTo>
                  <a:pt x="12931" y="130014"/>
                </a:lnTo>
                <a:lnTo>
                  <a:pt x="12948" y="130891"/>
                </a:lnTo>
                <a:lnTo>
                  <a:pt x="12957" y="131723"/>
                </a:lnTo>
                <a:lnTo>
                  <a:pt x="12965" y="132600"/>
                </a:lnTo>
                <a:lnTo>
                  <a:pt x="12957" y="133476"/>
                </a:lnTo>
                <a:lnTo>
                  <a:pt x="12948" y="134353"/>
                </a:lnTo>
                <a:lnTo>
                  <a:pt x="12931" y="135229"/>
                </a:lnTo>
                <a:lnTo>
                  <a:pt x="12906" y="136062"/>
                </a:lnTo>
                <a:lnTo>
                  <a:pt x="12863" y="136938"/>
                </a:lnTo>
                <a:lnTo>
                  <a:pt x="12821" y="137770"/>
                </a:lnTo>
                <a:lnTo>
                  <a:pt x="12761" y="138603"/>
                </a:lnTo>
                <a:lnTo>
                  <a:pt x="12693" y="139479"/>
                </a:lnTo>
                <a:lnTo>
                  <a:pt x="12498" y="141408"/>
                </a:lnTo>
                <a:lnTo>
                  <a:pt x="12481" y="141583"/>
                </a:lnTo>
                <a:lnTo>
                  <a:pt x="12490" y="141802"/>
                </a:lnTo>
                <a:lnTo>
                  <a:pt x="12507" y="141977"/>
                </a:lnTo>
                <a:lnTo>
                  <a:pt x="12532" y="142065"/>
                </a:lnTo>
                <a:lnTo>
                  <a:pt x="12566" y="142152"/>
                </a:lnTo>
                <a:lnTo>
                  <a:pt x="12600" y="142152"/>
                </a:lnTo>
                <a:lnTo>
                  <a:pt x="12634" y="142065"/>
                </a:lnTo>
                <a:lnTo>
                  <a:pt x="12668" y="141933"/>
                </a:lnTo>
                <a:lnTo>
                  <a:pt x="12736" y="141320"/>
                </a:lnTo>
                <a:lnTo>
                  <a:pt x="12804" y="140750"/>
                </a:lnTo>
                <a:lnTo>
                  <a:pt x="12863" y="140137"/>
                </a:lnTo>
                <a:lnTo>
                  <a:pt x="12914" y="139523"/>
                </a:lnTo>
                <a:lnTo>
                  <a:pt x="13093" y="138033"/>
                </a:lnTo>
                <a:lnTo>
                  <a:pt x="13279" y="136587"/>
                </a:lnTo>
                <a:lnTo>
                  <a:pt x="13475" y="135185"/>
                </a:lnTo>
                <a:lnTo>
                  <a:pt x="13678" y="133827"/>
                </a:lnTo>
                <a:lnTo>
                  <a:pt x="13891" y="132468"/>
                </a:lnTo>
                <a:lnTo>
                  <a:pt x="14103" y="131110"/>
                </a:lnTo>
                <a:lnTo>
                  <a:pt x="14536" y="128393"/>
                </a:lnTo>
                <a:lnTo>
                  <a:pt x="14697" y="127341"/>
                </a:lnTo>
                <a:lnTo>
                  <a:pt x="14850" y="126202"/>
                </a:lnTo>
                <a:lnTo>
                  <a:pt x="14918" y="125632"/>
                </a:lnTo>
                <a:lnTo>
                  <a:pt x="14986" y="125019"/>
                </a:lnTo>
                <a:lnTo>
                  <a:pt x="15037" y="124449"/>
                </a:lnTo>
                <a:lnTo>
                  <a:pt x="15096" y="123836"/>
                </a:lnTo>
                <a:lnTo>
                  <a:pt x="15139" y="123222"/>
                </a:lnTo>
                <a:lnTo>
                  <a:pt x="15181" y="122565"/>
                </a:lnTo>
                <a:lnTo>
                  <a:pt x="15215" y="121951"/>
                </a:lnTo>
                <a:lnTo>
                  <a:pt x="15241" y="121294"/>
                </a:lnTo>
                <a:lnTo>
                  <a:pt x="15258" y="120637"/>
                </a:lnTo>
                <a:lnTo>
                  <a:pt x="15266" y="119980"/>
                </a:lnTo>
                <a:lnTo>
                  <a:pt x="15258" y="119366"/>
                </a:lnTo>
                <a:lnTo>
                  <a:pt x="15249" y="118709"/>
                </a:lnTo>
                <a:lnTo>
                  <a:pt x="15419" y="119936"/>
                </a:lnTo>
                <a:lnTo>
                  <a:pt x="15606" y="121163"/>
                </a:lnTo>
                <a:lnTo>
                  <a:pt x="15869" y="122784"/>
                </a:lnTo>
                <a:lnTo>
                  <a:pt x="16141" y="124405"/>
                </a:lnTo>
                <a:lnTo>
                  <a:pt x="16421" y="125983"/>
                </a:lnTo>
                <a:lnTo>
                  <a:pt x="16701" y="127560"/>
                </a:lnTo>
                <a:lnTo>
                  <a:pt x="17270" y="130672"/>
                </a:lnTo>
                <a:lnTo>
                  <a:pt x="17550" y="132249"/>
                </a:lnTo>
                <a:lnTo>
                  <a:pt x="17822" y="133827"/>
                </a:lnTo>
                <a:lnTo>
                  <a:pt x="18093" y="135492"/>
                </a:lnTo>
                <a:lnTo>
                  <a:pt x="18348" y="137157"/>
                </a:lnTo>
                <a:lnTo>
                  <a:pt x="18594" y="138822"/>
                </a:lnTo>
                <a:lnTo>
                  <a:pt x="18824" y="140575"/>
                </a:lnTo>
                <a:lnTo>
                  <a:pt x="19036" y="142372"/>
                </a:lnTo>
                <a:lnTo>
                  <a:pt x="19240" y="144212"/>
                </a:lnTo>
                <a:lnTo>
                  <a:pt x="19426" y="146096"/>
                </a:lnTo>
                <a:lnTo>
                  <a:pt x="19596" y="148068"/>
                </a:lnTo>
                <a:lnTo>
                  <a:pt x="19622" y="148200"/>
                </a:lnTo>
                <a:lnTo>
                  <a:pt x="19647" y="148287"/>
                </a:lnTo>
                <a:lnTo>
                  <a:pt x="19681" y="148331"/>
                </a:lnTo>
                <a:lnTo>
                  <a:pt x="19724" y="148287"/>
                </a:lnTo>
                <a:lnTo>
                  <a:pt x="19749" y="148200"/>
                </a:lnTo>
                <a:lnTo>
                  <a:pt x="19775" y="148068"/>
                </a:lnTo>
                <a:lnTo>
                  <a:pt x="19783" y="147893"/>
                </a:lnTo>
                <a:lnTo>
                  <a:pt x="19783" y="147674"/>
                </a:lnTo>
                <a:lnTo>
                  <a:pt x="19775" y="147499"/>
                </a:lnTo>
                <a:lnTo>
                  <a:pt x="19792" y="147367"/>
                </a:lnTo>
                <a:lnTo>
                  <a:pt x="19792" y="147236"/>
                </a:lnTo>
                <a:lnTo>
                  <a:pt x="19809" y="145833"/>
                </a:lnTo>
                <a:lnTo>
                  <a:pt x="19817" y="144431"/>
                </a:lnTo>
                <a:lnTo>
                  <a:pt x="19817" y="143686"/>
                </a:lnTo>
                <a:lnTo>
                  <a:pt x="19809" y="142985"/>
                </a:lnTo>
                <a:lnTo>
                  <a:pt x="19792" y="142284"/>
                </a:lnTo>
                <a:lnTo>
                  <a:pt x="19766" y="141627"/>
                </a:lnTo>
                <a:lnTo>
                  <a:pt x="19758" y="141539"/>
                </a:lnTo>
                <a:lnTo>
                  <a:pt x="19766" y="139655"/>
                </a:lnTo>
                <a:lnTo>
                  <a:pt x="19766" y="137727"/>
                </a:lnTo>
                <a:lnTo>
                  <a:pt x="19766" y="135799"/>
                </a:lnTo>
                <a:lnTo>
                  <a:pt x="19749" y="133871"/>
                </a:lnTo>
                <a:lnTo>
                  <a:pt x="19732" y="131986"/>
                </a:lnTo>
                <a:lnTo>
                  <a:pt x="19698" y="130058"/>
                </a:lnTo>
                <a:lnTo>
                  <a:pt x="19664" y="128174"/>
                </a:lnTo>
                <a:lnTo>
                  <a:pt x="19613" y="126290"/>
                </a:lnTo>
                <a:lnTo>
                  <a:pt x="19554" y="124405"/>
                </a:lnTo>
                <a:lnTo>
                  <a:pt x="19477" y="122521"/>
                </a:lnTo>
                <a:lnTo>
                  <a:pt x="19393" y="120681"/>
                </a:lnTo>
                <a:lnTo>
                  <a:pt x="19291" y="118840"/>
                </a:lnTo>
                <a:lnTo>
                  <a:pt x="19172" y="117044"/>
                </a:lnTo>
                <a:lnTo>
                  <a:pt x="19044" y="115247"/>
                </a:lnTo>
                <a:lnTo>
                  <a:pt x="18892" y="113494"/>
                </a:lnTo>
                <a:lnTo>
                  <a:pt x="18730" y="111741"/>
                </a:lnTo>
                <a:lnTo>
                  <a:pt x="18543" y="109945"/>
                </a:lnTo>
                <a:lnTo>
                  <a:pt x="18340" y="108192"/>
                </a:lnTo>
                <a:lnTo>
                  <a:pt x="18119" y="106527"/>
                </a:lnTo>
                <a:lnTo>
                  <a:pt x="17881" y="104862"/>
                </a:lnTo>
                <a:lnTo>
                  <a:pt x="17635" y="103240"/>
                </a:lnTo>
                <a:lnTo>
                  <a:pt x="17380" y="101707"/>
                </a:lnTo>
                <a:lnTo>
                  <a:pt x="17117" y="100173"/>
                </a:lnTo>
                <a:lnTo>
                  <a:pt x="16845" y="98683"/>
                </a:lnTo>
                <a:lnTo>
                  <a:pt x="16557" y="97237"/>
                </a:lnTo>
                <a:lnTo>
                  <a:pt x="16268" y="95791"/>
                </a:lnTo>
                <a:lnTo>
                  <a:pt x="15979" y="94433"/>
                </a:lnTo>
                <a:lnTo>
                  <a:pt x="15674" y="93074"/>
                </a:lnTo>
                <a:lnTo>
                  <a:pt x="15376" y="91716"/>
                </a:lnTo>
                <a:lnTo>
                  <a:pt x="15071" y="90401"/>
                </a:lnTo>
                <a:lnTo>
                  <a:pt x="14460" y="87860"/>
                </a:lnTo>
                <a:lnTo>
                  <a:pt x="14443" y="87421"/>
                </a:lnTo>
                <a:lnTo>
                  <a:pt x="14443" y="86676"/>
                </a:lnTo>
                <a:lnTo>
                  <a:pt x="14426" y="85975"/>
                </a:lnTo>
                <a:lnTo>
                  <a:pt x="14443" y="86063"/>
                </a:lnTo>
                <a:lnTo>
                  <a:pt x="14485" y="86107"/>
                </a:lnTo>
                <a:lnTo>
                  <a:pt x="14986" y="88561"/>
                </a:lnTo>
                <a:lnTo>
                  <a:pt x="15504" y="91015"/>
                </a:lnTo>
                <a:lnTo>
                  <a:pt x="15767" y="92198"/>
                </a:lnTo>
                <a:lnTo>
                  <a:pt x="16039" y="93337"/>
                </a:lnTo>
                <a:lnTo>
                  <a:pt x="16310" y="94520"/>
                </a:lnTo>
                <a:lnTo>
                  <a:pt x="16582" y="95616"/>
                </a:lnTo>
                <a:lnTo>
                  <a:pt x="16862" y="96711"/>
                </a:lnTo>
                <a:lnTo>
                  <a:pt x="17151" y="97763"/>
                </a:lnTo>
                <a:lnTo>
                  <a:pt x="17440" y="98771"/>
                </a:lnTo>
                <a:lnTo>
                  <a:pt x="17728" y="99779"/>
                </a:lnTo>
                <a:lnTo>
                  <a:pt x="18026" y="100699"/>
                </a:lnTo>
                <a:lnTo>
                  <a:pt x="18331" y="101575"/>
                </a:lnTo>
                <a:lnTo>
                  <a:pt x="18637" y="102408"/>
                </a:lnTo>
                <a:lnTo>
                  <a:pt x="18951" y="103197"/>
                </a:lnTo>
                <a:lnTo>
                  <a:pt x="19299" y="103985"/>
                </a:lnTo>
                <a:lnTo>
                  <a:pt x="19647" y="104686"/>
                </a:lnTo>
                <a:lnTo>
                  <a:pt x="20004" y="105300"/>
                </a:lnTo>
                <a:lnTo>
                  <a:pt x="20369" y="105826"/>
                </a:lnTo>
                <a:lnTo>
                  <a:pt x="20734" y="106264"/>
                </a:lnTo>
                <a:lnTo>
                  <a:pt x="20921" y="106439"/>
                </a:lnTo>
                <a:lnTo>
                  <a:pt x="21108" y="106571"/>
                </a:lnTo>
                <a:lnTo>
                  <a:pt x="21294" y="106702"/>
                </a:lnTo>
                <a:lnTo>
                  <a:pt x="21481" y="106790"/>
                </a:lnTo>
                <a:lnTo>
                  <a:pt x="21668" y="106877"/>
                </a:lnTo>
                <a:lnTo>
                  <a:pt x="21855" y="106921"/>
                </a:lnTo>
                <a:lnTo>
                  <a:pt x="22228" y="106921"/>
                </a:lnTo>
                <a:lnTo>
                  <a:pt x="22407" y="106877"/>
                </a:lnTo>
                <a:lnTo>
                  <a:pt x="22593" y="106790"/>
                </a:lnTo>
                <a:lnTo>
                  <a:pt x="22772" y="106658"/>
                </a:lnTo>
                <a:lnTo>
                  <a:pt x="22950" y="106571"/>
                </a:lnTo>
                <a:lnTo>
                  <a:pt x="23307" y="106220"/>
                </a:lnTo>
                <a:lnTo>
                  <a:pt x="23655" y="105782"/>
                </a:lnTo>
                <a:lnTo>
                  <a:pt x="24003" y="105256"/>
                </a:lnTo>
                <a:lnTo>
                  <a:pt x="24351" y="104686"/>
                </a:lnTo>
                <a:lnTo>
                  <a:pt x="24699" y="104029"/>
                </a:lnTo>
                <a:lnTo>
                  <a:pt x="24725" y="104161"/>
                </a:lnTo>
                <a:lnTo>
                  <a:pt x="24742" y="104204"/>
                </a:lnTo>
                <a:lnTo>
                  <a:pt x="24767" y="104204"/>
                </a:lnTo>
                <a:lnTo>
                  <a:pt x="24801" y="104161"/>
                </a:lnTo>
                <a:lnTo>
                  <a:pt x="24827" y="104073"/>
                </a:lnTo>
                <a:lnTo>
                  <a:pt x="24843" y="103942"/>
                </a:lnTo>
                <a:lnTo>
                  <a:pt x="24852" y="103810"/>
                </a:lnTo>
                <a:lnTo>
                  <a:pt x="24843" y="103635"/>
                </a:lnTo>
                <a:lnTo>
                  <a:pt x="24835" y="103503"/>
                </a:lnTo>
                <a:lnTo>
                  <a:pt x="24810" y="103372"/>
                </a:lnTo>
                <a:lnTo>
                  <a:pt x="24776" y="103328"/>
                </a:lnTo>
                <a:lnTo>
                  <a:pt x="24750" y="103197"/>
                </a:lnTo>
                <a:lnTo>
                  <a:pt x="24716" y="103109"/>
                </a:lnTo>
                <a:lnTo>
                  <a:pt x="24699" y="103021"/>
                </a:lnTo>
                <a:lnTo>
                  <a:pt x="24682" y="102977"/>
                </a:lnTo>
                <a:lnTo>
                  <a:pt x="24478" y="102802"/>
                </a:lnTo>
                <a:lnTo>
                  <a:pt x="24275" y="102583"/>
                </a:lnTo>
                <a:lnTo>
                  <a:pt x="24079" y="102320"/>
                </a:lnTo>
                <a:lnTo>
                  <a:pt x="23893" y="101970"/>
                </a:lnTo>
                <a:lnTo>
                  <a:pt x="23697" y="101663"/>
                </a:lnTo>
                <a:lnTo>
                  <a:pt x="23510" y="101268"/>
                </a:lnTo>
                <a:lnTo>
                  <a:pt x="23332" y="100830"/>
                </a:lnTo>
                <a:lnTo>
                  <a:pt x="23154" y="100348"/>
                </a:lnTo>
                <a:lnTo>
                  <a:pt x="22984" y="99866"/>
                </a:lnTo>
                <a:lnTo>
                  <a:pt x="22814" y="99340"/>
                </a:lnTo>
                <a:lnTo>
                  <a:pt x="22644" y="98727"/>
                </a:lnTo>
                <a:lnTo>
                  <a:pt x="22483" y="98113"/>
                </a:lnTo>
                <a:lnTo>
                  <a:pt x="22330" y="97500"/>
                </a:lnTo>
                <a:lnTo>
                  <a:pt x="22177" y="96799"/>
                </a:lnTo>
                <a:lnTo>
                  <a:pt x="22025" y="96054"/>
                </a:lnTo>
                <a:lnTo>
                  <a:pt x="21880" y="95309"/>
                </a:lnTo>
                <a:lnTo>
                  <a:pt x="21676" y="94213"/>
                </a:lnTo>
                <a:lnTo>
                  <a:pt x="21464" y="93118"/>
                </a:lnTo>
                <a:lnTo>
                  <a:pt x="21252" y="92154"/>
                </a:lnTo>
                <a:lnTo>
                  <a:pt x="21142" y="91672"/>
                </a:lnTo>
                <a:lnTo>
                  <a:pt x="21031" y="91234"/>
                </a:lnTo>
                <a:lnTo>
                  <a:pt x="20921" y="90796"/>
                </a:lnTo>
                <a:lnTo>
                  <a:pt x="20802" y="90401"/>
                </a:lnTo>
                <a:lnTo>
                  <a:pt x="20675" y="90007"/>
                </a:lnTo>
                <a:lnTo>
                  <a:pt x="20547" y="89700"/>
                </a:lnTo>
                <a:lnTo>
                  <a:pt x="20420" y="89393"/>
                </a:lnTo>
                <a:lnTo>
                  <a:pt x="20276" y="89087"/>
                </a:lnTo>
                <a:lnTo>
                  <a:pt x="20140" y="88867"/>
                </a:lnTo>
                <a:lnTo>
                  <a:pt x="19987" y="88692"/>
                </a:lnTo>
                <a:lnTo>
                  <a:pt x="19834" y="88517"/>
                </a:lnTo>
                <a:lnTo>
                  <a:pt x="19681" y="88385"/>
                </a:lnTo>
                <a:lnTo>
                  <a:pt x="19376" y="88166"/>
                </a:lnTo>
                <a:lnTo>
                  <a:pt x="19061" y="88079"/>
                </a:lnTo>
                <a:lnTo>
                  <a:pt x="18756" y="87991"/>
                </a:lnTo>
                <a:lnTo>
                  <a:pt x="18127" y="87947"/>
                </a:lnTo>
                <a:lnTo>
                  <a:pt x="17813" y="87903"/>
                </a:lnTo>
                <a:lnTo>
                  <a:pt x="17508" y="87860"/>
                </a:lnTo>
                <a:lnTo>
                  <a:pt x="17168" y="87684"/>
                </a:lnTo>
                <a:lnTo>
                  <a:pt x="16828" y="87509"/>
                </a:lnTo>
                <a:lnTo>
                  <a:pt x="16497" y="87290"/>
                </a:lnTo>
                <a:lnTo>
                  <a:pt x="16158" y="87027"/>
                </a:lnTo>
                <a:lnTo>
                  <a:pt x="15826" y="86720"/>
                </a:lnTo>
                <a:lnTo>
                  <a:pt x="15487" y="86414"/>
                </a:lnTo>
                <a:lnTo>
                  <a:pt x="15156" y="86019"/>
                </a:lnTo>
                <a:lnTo>
                  <a:pt x="14833" y="85625"/>
                </a:lnTo>
                <a:lnTo>
                  <a:pt x="14655" y="85055"/>
                </a:lnTo>
                <a:lnTo>
                  <a:pt x="14638" y="85011"/>
                </a:lnTo>
                <a:lnTo>
                  <a:pt x="14595" y="85011"/>
                </a:lnTo>
                <a:lnTo>
                  <a:pt x="14570" y="85055"/>
                </a:lnTo>
                <a:lnTo>
                  <a:pt x="14366" y="84091"/>
                </a:lnTo>
                <a:lnTo>
                  <a:pt x="14332" y="84003"/>
                </a:lnTo>
                <a:lnTo>
                  <a:pt x="14298" y="83960"/>
                </a:lnTo>
                <a:lnTo>
                  <a:pt x="14230" y="82820"/>
                </a:lnTo>
                <a:lnTo>
                  <a:pt x="14162" y="81725"/>
                </a:lnTo>
                <a:lnTo>
                  <a:pt x="14094" y="80585"/>
                </a:lnTo>
                <a:lnTo>
                  <a:pt x="14010" y="79490"/>
                </a:lnTo>
                <a:lnTo>
                  <a:pt x="13925" y="78394"/>
                </a:lnTo>
                <a:lnTo>
                  <a:pt x="13831" y="77299"/>
                </a:lnTo>
                <a:lnTo>
                  <a:pt x="13729" y="76247"/>
                </a:lnTo>
                <a:lnTo>
                  <a:pt x="13627" y="75196"/>
                </a:lnTo>
                <a:lnTo>
                  <a:pt x="13517" y="74144"/>
                </a:lnTo>
                <a:lnTo>
                  <a:pt x="13398" y="73092"/>
                </a:lnTo>
                <a:lnTo>
                  <a:pt x="13279" y="72084"/>
                </a:lnTo>
                <a:lnTo>
                  <a:pt x="13160" y="71120"/>
                </a:lnTo>
                <a:lnTo>
                  <a:pt x="13025" y="70113"/>
                </a:lnTo>
                <a:lnTo>
                  <a:pt x="12889" y="69192"/>
                </a:lnTo>
                <a:lnTo>
                  <a:pt x="12753" y="68228"/>
                </a:lnTo>
                <a:lnTo>
                  <a:pt x="12609" y="67308"/>
                </a:lnTo>
                <a:lnTo>
                  <a:pt x="12609" y="67308"/>
                </a:lnTo>
                <a:lnTo>
                  <a:pt x="12812" y="67834"/>
                </a:lnTo>
                <a:lnTo>
                  <a:pt x="13025" y="68316"/>
                </a:lnTo>
                <a:lnTo>
                  <a:pt x="13237" y="68710"/>
                </a:lnTo>
                <a:lnTo>
                  <a:pt x="13449" y="69061"/>
                </a:lnTo>
                <a:lnTo>
                  <a:pt x="13678" y="69368"/>
                </a:lnTo>
                <a:lnTo>
                  <a:pt x="13899" y="69587"/>
                </a:lnTo>
                <a:lnTo>
                  <a:pt x="14128" y="69762"/>
                </a:lnTo>
                <a:lnTo>
                  <a:pt x="14358" y="69893"/>
                </a:lnTo>
                <a:lnTo>
                  <a:pt x="14663" y="69893"/>
                </a:lnTo>
                <a:lnTo>
                  <a:pt x="14816" y="69850"/>
                </a:lnTo>
                <a:lnTo>
                  <a:pt x="14969" y="69762"/>
                </a:lnTo>
                <a:lnTo>
                  <a:pt x="15122" y="69630"/>
                </a:lnTo>
                <a:lnTo>
                  <a:pt x="15275" y="69499"/>
                </a:lnTo>
                <a:lnTo>
                  <a:pt x="15589" y="69148"/>
                </a:lnTo>
                <a:lnTo>
                  <a:pt x="15894" y="68710"/>
                </a:lnTo>
                <a:lnTo>
                  <a:pt x="16200" y="68228"/>
                </a:lnTo>
                <a:lnTo>
                  <a:pt x="16820" y="67308"/>
                </a:lnTo>
                <a:lnTo>
                  <a:pt x="17126" y="66870"/>
                </a:lnTo>
                <a:lnTo>
                  <a:pt x="17431" y="66519"/>
                </a:lnTo>
                <a:lnTo>
                  <a:pt x="17584" y="66388"/>
                </a:lnTo>
                <a:lnTo>
                  <a:pt x="17728" y="66256"/>
                </a:lnTo>
                <a:lnTo>
                  <a:pt x="17881" y="66169"/>
                </a:lnTo>
                <a:lnTo>
                  <a:pt x="18034" y="66125"/>
                </a:lnTo>
                <a:lnTo>
                  <a:pt x="18187" y="66125"/>
                </a:lnTo>
                <a:lnTo>
                  <a:pt x="18340" y="66169"/>
                </a:lnTo>
                <a:lnTo>
                  <a:pt x="18484" y="66256"/>
                </a:lnTo>
                <a:lnTo>
                  <a:pt x="18637" y="66344"/>
                </a:lnTo>
                <a:lnTo>
                  <a:pt x="18790" y="66519"/>
                </a:lnTo>
                <a:lnTo>
                  <a:pt x="18934" y="66782"/>
                </a:lnTo>
                <a:lnTo>
                  <a:pt x="19087" y="67045"/>
                </a:lnTo>
                <a:lnTo>
                  <a:pt x="19231" y="67439"/>
                </a:lnTo>
                <a:lnTo>
                  <a:pt x="19274" y="67483"/>
                </a:lnTo>
                <a:lnTo>
                  <a:pt x="19316" y="67483"/>
                </a:lnTo>
                <a:lnTo>
                  <a:pt x="19350" y="67396"/>
                </a:lnTo>
                <a:lnTo>
                  <a:pt x="19376" y="67220"/>
                </a:lnTo>
                <a:lnTo>
                  <a:pt x="19393" y="67045"/>
                </a:lnTo>
                <a:lnTo>
                  <a:pt x="19401" y="66826"/>
                </a:lnTo>
                <a:lnTo>
                  <a:pt x="19393" y="66607"/>
                </a:lnTo>
                <a:lnTo>
                  <a:pt x="19384" y="66432"/>
                </a:lnTo>
                <a:lnTo>
                  <a:pt x="19299" y="65731"/>
                </a:lnTo>
                <a:lnTo>
                  <a:pt x="19214" y="65029"/>
                </a:lnTo>
                <a:lnTo>
                  <a:pt x="19129" y="64372"/>
                </a:lnTo>
                <a:lnTo>
                  <a:pt x="19036" y="63759"/>
                </a:lnTo>
                <a:lnTo>
                  <a:pt x="18943" y="63101"/>
                </a:lnTo>
                <a:lnTo>
                  <a:pt x="18841" y="62532"/>
                </a:lnTo>
                <a:lnTo>
                  <a:pt x="18739" y="61918"/>
                </a:lnTo>
                <a:lnTo>
                  <a:pt x="18628" y="61392"/>
                </a:lnTo>
                <a:lnTo>
                  <a:pt x="18408" y="60297"/>
                </a:lnTo>
                <a:lnTo>
                  <a:pt x="18170" y="59333"/>
                </a:lnTo>
                <a:lnTo>
                  <a:pt x="17924" y="58413"/>
                </a:lnTo>
                <a:lnTo>
                  <a:pt x="17660" y="57580"/>
                </a:lnTo>
                <a:lnTo>
                  <a:pt x="17389" y="56835"/>
                </a:lnTo>
                <a:lnTo>
                  <a:pt x="17117" y="56178"/>
                </a:lnTo>
                <a:lnTo>
                  <a:pt x="16828" y="55608"/>
                </a:lnTo>
                <a:lnTo>
                  <a:pt x="16540" y="55082"/>
                </a:lnTo>
                <a:lnTo>
                  <a:pt x="16243" y="54644"/>
                </a:lnTo>
                <a:lnTo>
                  <a:pt x="15937" y="54294"/>
                </a:lnTo>
                <a:lnTo>
                  <a:pt x="15640" y="54031"/>
                </a:lnTo>
                <a:lnTo>
                  <a:pt x="15326" y="53811"/>
                </a:lnTo>
                <a:lnTo>
                  <a:pt x="14977" y="53680"/>
                </a:lnTo>
                <a:lnTo>
                  <a:pt x="14621" y="53636"/>
                </a:lnTo>
                <a:lnTo>
                  <a:pt x="14273" y="53680"/>
                </a:lnTo>
                <a:lnTo>
                  <a:pt x="13916" y="53811"/>
                </a:lnTo>
                <a:lnTo>
                  <a:pt x="13568" y="53987"/>
                </a:lnTo>
                <a:lnTo>
                  <a:pt x="13211" y="54250"/>
                </a:lnTo>
                <a:lnTo>
                  <a:pt x="12863" y="54600"/>
                </a:lnTo>
                <a:lnTo>
                  <a:pt x="12524" y="54951"/>
                </a:lnTo>
                <a:lnTo>
                  <a:pt x="12099" y="55433"/>
                </a:lnTo>
                <a:lnTo>
                  <a:pt x="11861" y="55740"/>
                </a:lnTo>
                <a:lnTo>
                  <a:pt x="11624" y="56134"/>
                </a:lnTo>
                <a:lnTo>
                  <a:pt x="11505" y="56353"/>
                </a:lnTo>
                <a:lnTo>
                  <a:pt x="11394" y="56572"/>
                </a:lnTo>
                <a:lnTo>
                  <a:pt x="11293" y="56879"/>
                </a:lnTo>
                <a:lnTo>
                  <a:pt x="11199" y="57186"/>
                </a:lnTo>
                <a:lnTo>
                  <a:pt x="11106" y="57536"/>
                </a:lnTo>
                <a:lnTo>
                  <a:pt x="11029" y="57931"/>
                </a:lnTo>
                <a:lnTo>
                  <a:pt x="10970" y="58369"/>
                </a:lnTo>
                <a:lnTo>
                  <a:pt x="10910" y="58895"/>
                </a:lnTo>
                <a:lnTo>
                  <a:pt x="10112" y="55433"/>
                </a:lnTo>
                <a:lnTo>
                  <a:pt x="9875" y="54381"/>
                </a:lnTo>
                <a:lnTo>
                  <a:pt x="9628" y="53286"/>
                </a:lnTo>
                <a:lnTo>
                  <a:pt x="9391" y="52146"/>
                </a:lnTo>
                <a:lnTo>
                  <a:pt x="9161" y="51007"/>
                </a:lnTo>
                <a:lnTo>
                  <a:pt x="8966" y="49955"/>
                </a:lnTo>
                <a:lnTo>
                  <a:pt x="8779" y="48816"/>
                </a:lnTo>
                <a:lnTo>
                  <a:pt x="8601" y="47677"/>
                </a:lnTo>
                <a:lnTo>
                  <a:pt x="8414" y="46581"/>
                </a:lnTo>
                <a:lnTo>
                  <a:pt x="8406" y="46450"/>
                </a:lnTo>
                <a:lnTo>
                  <a:pt x="8397" y="46099"/>
                </a:lnTo>
                <a:lnTo>
                  <a:pt x="8380" y="45661"/>
                </a:lnTo>
                <a:lnTo>
                  <a:pt x="8329" y="44522"/>
                </a:lnTo>
                <a:lnTo>
                  <a:pt x="8278" y="43470"/>
                </a:lnTo>
                <a:lnTo>
                  <a:pt x="8236" y="42418"/>
                </a:lnTo>
                <a:lnTo>
                  <a:pt x="8219" y="41892"/>
                </a:lnTo>
                <a:lnTo>
                  <a:pt x="8210" y="41279"/>
                </a:lnTo>
                <a:lnTo>
                  <a:pt x="8244" y="40403"/>
                </a:lnTo>
                <a:lnTo>
                  <a:pt x="8261" y="39482"/>
                </a:lnTo>
                <a:lnTo>
                  <a:pt x="8304" y="37686"/>
                </a:lnTo>
                <a:lnTo>
                  <a:pt x="8346" y="35977"/>
                </a:lnTo>
                <a:lnTo>
                  <a:pt x="8406" y="34268"/>
                </a:lnTo>
                <a:lnTo>
                  <a:pt x="8465" y="32559"/>
                </a:lnTo>
                <a:lnTo>
                  <a:pt x="8542" y="30894"/>
                </a:lnTo>
                <a:lnTo>
                  <a:pt x="8635" y="29097"/>
                </a:lnTo>
                <a:lnTo>
                  <a:pt x="8686" y="28177"/>
                </a:lnTo>
                <a:lnTo>
                  <a:pt x="8745" y="27300"/>
                </a:lnTo>
                <a:lnTo>
                  <a:pt x="8813" y="26468"/>
                </a:lnTo>
                <a:lnTo>
                  <a:pt x="8890" y="25591"/>
                </a:lnTo>
                <a:lnTo>
                  <a:pt x="8966" y="24759"/>
                </a:lnTo>
                <a:lnTo>
                  <a:pt x="9043" y="23926"/>
                </a:lnTo>
                <a:lnTo>
                  <a:pt x="9153" y="23006"/>
                </a:lnTo>
                <a:lnTo>
                  <a:pt x="9272" y="22130"/>
                </a:lnTo>
                <a:lnTo>
                  <a:pt x="9391" y="21297"/>
                </a:lnTo>
                <a:lnTo>
                  <a:pt x="9510" y="20421"/>
                </a:lnTo>
                <a:lnTo>
                  <a:pt x="9645" y="19939"/>
                </a:lnTo>
                <a:lnTo>
                  <a:pt x="9773" y="19413"/>
                </a:lnTo>
                <a:lnTo>
                  <a:pt x="9900" y="18799"/>
                </a:lnTo>
                <a:lnTo>
                  <a:pt x="10019" y="18186"/>
                </a:lnTo>
                <a:lnTo>
                  <a:pt x="10138" y="17572"/>
                </a:lnTo>
                <a:lnTo>
                  <a:pt x="10248" y="16871"/>
                </a:lnTo>
                <a:lnTo>
                  <a:pt x="10460" y="15513"/>
                </a:lnTo>
                <a:lnTo>
                  <a:pt x="10401" y="16477"/>
                </a:lnTo>
                <a:lnTo>
                  <a:pt x="10359" y="17441"/>
                </a:lnTo>
                <a:lnTo>
                  <a:pt x="10333" y="18449"/>
                </a:lnTo>
                <a:lnTo>
                  <a:pt x="10316" y="19457"/>
                </a:lnTo>
                <a:lnTo>
                  <a:pt x="10325" y="20508"/>
                </a:lnTo>
                <a:lnTo>
                  <a:pt x="10333" y="21560"/>
                </a:lnTo>
                <a:lnTo>
                  <a:pt x="10359" y="22612"/>
                </a:lnTo>
                <a:lnTo>
                  <a:pt x="10401" y="23620"/>
                </a:lnTo>
                <a:lnTo>
                  <a:pt x="10452" y="24671"/>
                </a:lnTo>
                <a:lnTo>
                  <a:pt x="10503" y="25679"/>
                </a:lnTo>
                <a:lnTo>
                  <a:pt x="10571" y="26687"/>
                </a:lnTo>
                <a:lnTo>
                  <a:pt x="10647" y="27651"/>
                </a:lnTo>
                <a:lnTo>
                  <a:pt x="10724" y="28571"/>
                </a:lnTo>
                <a:lnTo>
                  <a:pt x="10817" y="29448"/>
                </a:lnTo>
                <a:lnTo>
                  <a:pt x="10910" y="30280"/>
                </a:lnTo>
                <a:lnTo>
                  <a:pt x="11004" y="31069"/>
                </a:lnTo>
                <a:lnTo>
                  <a:pt x="11148" y="32121"/>
                </a:lnTo>
                <a:lnTo>
                  <a:pt x="11301" y="33128"/>
                </a:lnTo>
                <a:lnTo>
                  <a:pt x="11462" y="34093"/>
                </a:lnTo>
                <a:lnTo>
                  <a:pt x="11624" y="35057"/>
                </a:lnTo>
                <a:lnTo>
                  <a:pt x="11793" y="35977"/>
                </a:lnTo>
                <a:lnTo>
                  <a:pt x="11972" y="36897"/>
                </a:lnTo>
                <a:lnTo>
                  <a:pt x="12328" y="38694"/>
                </a:lnTo>
                <a:lnTo>
                  <a:pt x="13211" y="43032"/>
                </a:lnTo>
                <a:lnTo>
                  <a:pt x="13653" y="45179"/>
                </a:lnTo>
                <a:lnTo>
                  <a:pt x="14103" y="47326"/>
                </a:lnTo>
                <a:lnTo>
                  <a:pt x="14137" y="47414"/>
                </a:lnTo>
                <a:lnTo>
                  <a:pt x="14162" y="47458"/>
                </a:lnTo>
                <a:lnTo>
                  <a:pt x="14188" y="47414"/>
                </a:lnTo>
                <a:lnTo>
                  <a:pt x="14213" y="47370"/>
                </a:lnTo>
                <a:lnTo>
                  <a:pt x="14230" y="47282"/>
                </a:lnTo>
                <a:lnTo>
                  <a:pt x="14247" y="47195"/>
                </a:lnTo>
                <a:lnTo>
                  <a:pt x="14264" y="47063"/>
                </a:lnTo>
                <a:lnTo>
                  <a:pt x="14264" y="46888"/>
                </a:lnTo>
                <a:lnTo>
                  <a:pt x="14281" y="44171"/>
                </a:lnTo>
                <a:lnTo>
                  <a:pt x="14298" y="41498"/>
                </a:lnTo>
                <a:lnTo>
                  <a:pt x="14298" y="40140"/>
                </a:lnTo>
                <a:lnTo>
                  <a:pt x="14290" y="38781"/>
                </a:lnTo>
                <a:lnTo>
                  <a:pt x="14273" y="37423"/>
                </a:lnTo>
                <a:lnTo>
                  <a:pt x="14239" y="36064"/>
                </a:lnTo>
                <a:lnTo>
                  <a:pt x="14188" y="34881"/>
                </a:lnTo>
                <a:lnTo>
                  <a:pt x="14128" y="33742"/>
                </a:lnTo>
                <a:lnTo>
                  <a:pt x="14060" y="32603"/>
                </a:lnTo>
                <a:lnTo>
                  <a:pt x="13976" y="31463"/>
                </a:lnTo>
                <a:lnTo>
                  <a:pt x="13882" y="30368"/>
                </a:lnTo>
                <a:lnTo>
                  <a:pt x="13780" y="29316"/>
                </a:lnTo>
                <a:lnTo>
                  <a:pt x="13661" y="28264"/>
                </a:lnTo>
                <a:lnTo>
                  <a:pt x="13543" y="27257"/>
                </a:lnTo>
                <a:lnTo>
                  <a:pt x="13381" y="26073"/>
                </a:lnTo>
                <a:lnTo>
                  <a:pt x="13220" y="24934"/>
                </a:lnTo>
                <a:lnTo>
                  <a:pt x="12872" y="22699"/>
                </a:lnTo>
                <a:lnTo>
                  <a:pt x="12524" y="20465"/>
                </a:lnTo>
                <a:lnTo>
                  <a:pt x="12354" y="19325"/>
                </a:lnTo>
                <a:lnTo>
                  <a:pt x="12193" y="18142"/>
                </a:lnTo>
                <a:lnTo>
                  <a:pt x="12040" y="17003"/>
                </a:lnTo>
                <a:lnTo>
                  <a:pt x="11895" y="15776"/>
                </a:lnTo>
                <a:lnTo>
                  <a:pt x="11760" y="14549"/>
                </a:lnTo>
                <a:lnTo>
                  <a:pt x="11649" y="13278"/>
                </a:lnTo>
                <a:lnTo>
                  <a:pt x="11598" y="12621"/>
                </a:lnTo>
                <a:lnTo>
                  <a:pt x="11556" y="11963"/>
                </a:lnTo>
                <a:lnTo>
                  <a:pt x="11513" y="11306"/>
                </a:lnTo>
                <a:lnTo>
                  <a:pt x="11479" y="10605"/>
                </a:lnTo>
                <a:lnTo>
                  <a:pt x="11454" y="9904"/>
                </a:lnTo>
                <a:lnTo>
                  <a:pt x="11428" y="9203"/>
                </a:lnTo>
                <a:lnTo>
                  <a:pt x="11420" y="8458"/>
                </a:lnTo>
                <a:lnTo>
                  <a:pt x="11411" y="7713"/>
                </a:lnTo>
                <a:lnTo>
                  <a:pt x="11411" y="7625"/>
                </a:lnTo>
                <a:lnTo>
                  <a:pt x="11556" y="6004"/>
                </a:lnTo>
                <a:lnTo>
                  <a:pt x="11692" y="4339"/>
                </a:lnTo>
                <a:lnTo>
                  <a:pt x="11810" y="2674"/>
                </a:lnTo>
                <a:lnTo>
                  <a:pt x="11921" y="965"/>
                </a:lnTo>
                <a:lnTo>
                  <a:pt x="11929" y="789"/>
                </a:lnTo>
                <a:lnTo>
                  <a:pt x="11921" y="614"/>
                </a:lnTo>
                <a:lnTo>
                  <a:pt x="11912" y="439"/>
                </a:lnTo>
                <a:lnTo>
                  <a:pt x="11887" y="264"/>
                </a:lnTo>
                <a:lnTo>
                  <a:pt x="11861" y="176"/>
                </a:lnTo>
                <a:lnTo>
                  <a:pt x="11836" y="88"/>
                </a:lnTo>
                <a:lnTo>
                  <a:pt x="11802" y="1"/>
                </a:lnTo>
                <a:close/>
              </a:path>
            </a:pathLst>
          </a:custGeom>
          <a:solidFill>
            <a:srgbClr val="595959"/>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800"/>
                                        <p:tgtEl>
                                          <p:spTgt spid="3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26"/>
          <p:cNvSpPr/>
          <p:nvPr/>
        </p:nvSpPr>
        <p:spPr>
          <a:xfrm>
            <a:off x="-528471" y="793984"/>
            <a:ext cx="10578725" cy="4768675"/>
          </a:xfrm>
          <a:custGeom>
            <a:rect b="b" l="l" r="r" t="t"/>
            <a:pathLst>
              <a:path extrusionOk="0" h="190747" w="423149">
                <a:moveTo>
                  <a:pt x="400134" y="14030"/>
                </a:moveTo>
                <a:cubicBezTo>
                  <a:pt x="398432" y="-14072"/>
                  <a:pt x="389717" y="8615"/>
                  <a:pt x="386211" y="9698"/>
                </a:cubicBezTo>
                <a:cubicBezTo>
                  <a:pt x="382705" y="10781"/>
                  <a:pt x="381726" y="16608"/>
                  <a:pt x="379096" y="20527"/>
                </a:cubicBezTo>
                <a:cubicBezTo>
                  <a:pt x="376466" y="24446"/>
                  <a:pt x="374094" y="31459"/>
                  <a:pt x="370433" y="33212"/>
                </a:cubicBezTo>
                <a:cubicBezTo>
                  <a:pt x="366772" y="34965"/>
                  <a:pt x="361718" y="30943"/>
                  <a:pt x="357129" y="31046"/>
                </a:cubicBezTo>
                <a:cubicBezTo>
                  <a:pt x="352540" y="31149"/>
                  <a:pt x="345528" y="31613"/>
                  <a:pt x="342898" y="33830"/>
                </a:cubicBezTo>
                <a:cubicBezTo>
                  <a:pt x="340268" y="36047"/>
                  <a:pt x="342382" y="40172"/>
                  <a:pt x="341351" y="44349"/>
                </a:cubicBezTo>
                <a:cubicBezTo>
                  <a:pt x="340320" y="48526"/>
                  <a:pt x="339959" y="56621"/>
                  <a:pt x="336710" y="58890"/>
                </a:cubicBezTo>
                <a:cubicBezTo>
                  <a:pt x="333462" y="61159"/>
                  <a:pt x="328563" y="59251"/>
                  <a:pt x="321860" y="57962"/>
                </a:cubicBezTo>
                <a:cubicBezTo>
                  <a:pt x="315157" y="56673"/>
                  <a:pt x="304895" y="51465"/>
                  <a:pt x="296490" y="51156"/>
                </a:cubicBezTo>
                <a:cubicBezTo>
                  <a:pt x="288085" y="50847"/>
                  <a:pt x="276896" y="51981"/>
                  <a:pt x="271430" y="56106"/>
                </a:cubicBezTo>
                <a:cubicBezTo>
                  <a:pt x="265964" y="60231"/>
                  <a:pt x="264830" y="69357"/>
                  <a:pt x="263696" y="75906"/>
                </a:cubicBezTo>
                <a:cubicBezTo>
                  <a:pt x="262562" y="82455"/>
                  <a:pt x="268749" y="90345"/>
                  <a:pt x="264624" y="95398"/>
                </a:cubicBezTo>
                <a:cubicBezTo>
                  <a:pt x="260499" y="100451"/>
                  <a:pt x="247144" y="106432"/>
                  <a:pt x="238945" y="106226"/>
                </a:cubicBezTo>
                <a:cubicBezTo>
                  <a:pt x="230746" y="106020"/>
                  <a:pt x="224507" y="95449"/>
                  <a:pt x="215432" y="94160"/>
                </a:cubicBezTo>
                <a:cubicBezTo>
                  <a:pt x="206357" y="92871"/>
                  <a:pt x="189753" y="94366"/>
                  <a:pt x="184493" y="98491"/>
                </a:cubicBezTo>
                <a:cubicBezTo>
                  <a:pt x="179234" y="102616"/>
                  <a:pt x="187588" y="111022"/>
                  <a:pt x="183875" y="118911"/>
                </a:cubicBezTo>
                <a:cubicBezTo>
                  <a:pt x="180163" y="126800"/>
                  <a:pt x="173098" y="143455"/>
                  <a:pt x="162218" y="145827"/>
                </a:cubicBezTo>
                <a:cubicBezTo>
                  <a:pt x="151338" y="148199"/>
                  <a:pt x="132311" y="135153"/>
                  <a:pt x="118595" y="133142"/>
                </a:cubicBezTo>
                <a:cubicBezTo>
                  <a:pt x="104879" y="131131"/>
                  <a:pt x="89513" y="130719"/>
                  <a:pt x="79922" y="133761"/>
                </a:cubicBezTo>
                <a:cubicBezTo>
                  <a:pt x="70331" y="136803"/>
                  <a:pt x="66463" y="146137"/>
                  <a:pt x="61049" y="151396"/>
                </a:cubicBezTo>
                <a:cubicBezTo>
                  <a:pt x="55635" y="156656"/>
                  <a:pt x="53367" y="164338"/>
                  <a:pt x="47437" y="165318"/>
                </a:cubicBezTo>
                <a:cubicBezTo>
                  <a:pt x="41507" y="166298"/>
                  <a:pt x="32019" y="157893"/>
                  <a:pt x="25470" y="157274"/>
                </a:cubicBezTo>
                <a:cubicBezTo>
                  <a:pt x="18921" y="156655"/>
                  <a:pt x="11806" y="158667"/>
                  <a:pt x="8145" y="161606"/>
                </a:cubicBezTo>
                <a:cubicBezTo>
                  <a:pt x="4484" y="164545"/>
                  <a:pt x="-5004" y="172073"/>
                  <a:pt x="3504" y="174909"/>
                </a:cubicBezTo>
                <a:cubicBezTo>
                  <a:pt x="12012" y="177745"/>
                  <a:pt x="-6293" y="178055"/>
                  <a:pt x="59193" y="178622"/>
                </a:cubicBezTo>
                <a:cubicBezTo>
                  <a:pt x="124679" y="179189"/>
                  <a:pt x="339598" y="205744"/>
                  <a:pt x="396421" y="178312"/>
                </a:cubicBezTo>
                <a:cubicBezTo>
                  <a:pt x="453245" y="150880"/>
                  <a:pt x="401836" y="42132"/>
                  <a:pt x="400134" y="14030"/>
                </a:cubicBezTo>
                <a:close/>
              </a:path>
            </a:pathLst>
          </a:custGeom>
          <a:solidFill>
            <a:schemeClr val="lt2"/>
          </a:solidFill>
          <a:ln>
            <a:noFill/>
          </a:ln>
        </p:spPr>
      </p:sp>
      <p:pic>
        <p:nvPicPr>
          <p:cNvPr id="390" name="Google Shape;390;p26"/>
          <p:cNvPicPr preferRelativeResize="0"/>
          <p:nvPr/>
        </p:nvPicPr>
        <p:blipFill rotWithShape="1">
          <a:blip r:embed="rId3">
            <a:alphaModFix/>
          </a:blip>
          <a:srcRect b="0" l="27622" r="14747" t="0"/>
          <a:stretch/>
        </p:blipFill>
        <p:spPr>
          <a:xfrm>
            <a:off x="85100" y="75050"/>
            <a:ext cx="4184400" cy="4838700"/>
          </a:xfrm>
          <a:prstGeom prst="rect">
            <a:avLst/>
          </a:prstGeom>
          <a:noFill/>
          <a:ln>
            <a:noFill/>
          </a:ln>
        </p:spPr>
      </p:pic>
      <p:sp>
        <p:nvSpPr>
          <p:cNvPr id="391" name="Google Shape;391;p26"/>
          <p:cNvSpPr/>
          <p:nvPr/>
        </p:nvSpPr>
        <p:spPr>
          <a:xfrm>
            <a:off x="-543414" y="-126063"/>
            <a:ext cx="3672075" cy="1775150"/>
          </a:xfrm>
          <a:custGeom>
            <a:rect b="b" l="l" r="r" t="t"/>
            <a:pathLst>
              <a:path extrusionOk="0" h="71006" w="146883">
                <a:moveTo>
                  <a:pt x="138065" y="2877"/>
                </a:moveTo>
                <a:cubicBezTo>
                  <a:pt x="158381" y="3599"/>
                  <a:pt x="137653" y="8549"/>
                  <a:pt x="134043" y="9374"/>
                </a:cubicBezTo>
                <a:cubicBezTo>
                  <a:pt x="130434" y="10199"/>
                  <a:pt x="120585" y="6486"/>
                  <a:pt x="116408" y="7827"/>
                </a:cubicBezTo>
                <a:cubicBezTo>
                  <a:pt x="112231" y="9168"/>
                  <a:pt x="110839" y="13087"/>
                  <a:pt x="108983" y="17418"/>
                </a:cubicBezTo>
                <a:cubicBezTo>
                  <a:pt x="107127" y="21750"/>
                  <a:pt x="111562" y="30722"/>
                  <a:pt x="105271" y="33816"/>
                </a:cubicBezTo>
                <a:cubicBezTo>
                  <a:pt x="98980" y="36910"/>
                  <a:pt x="79282" y="36858"/>
                  <a:pt x="71238" y="35981"/>
                </a:cubicBezTo>
                <a:cubicBezTo>
                  <a:pt x="63194" y="35104"/>
                  <a:pt x="62370" y="27061"/>
                  <a:pt x="57007" y="28556"/>
                </a:cubicBezTo>
                <a:cubicBezTo>
                  <a:pt x="51644" y="30051"/>
                  <a:pt x="41279" y="39281"/>
                  <a:pt x="39062" y="44953"/>
                </a:cubicBezTo>
                <a:cubicBezTo>
                  <a:pt x="36845" y="50625"/>
                  <a:pt x="44837" y="58257"/>
                  <a:pt x="43703" y="62588"/>
                </a:cubicBezTo>
                <a:cubicBezTo>
                  <a:pt x="42569" y="66920"/>
                  <a:pt x="35866" y="70684"/>
                  <a:pt x="32256" y="70942"/>
                </a:cubicBezTo>
                <a:cubicBezTo>
                  <a:pt x="28647" y="71200"/>
                  <a:pt x="26377" y="66146"/>
                  <a:pt x="22046" y="64135"/>
                </a:cubicBezTo>
                <a:cubicBezTo>
                  <a:pt x="17715" y="62124"/>
                  <a:pt x="7918" y="68725"/>
                  <a:pt x="6268" y="58876"/>
                </a:cubicBezTo>
                <a:cubicBezTo>
                  <a:pt x="4618" y="49027"/>
                  <a:pt x="-9820" y="14376"/>
                  <a:pt x="12146" y="5043"/>
                </a:cubicBezTo>
                <a:cubicBezTo>
                  <a:pt x="34112" y="-4290"/>
                  <a:pt x="117749" y="2155"/>
                  <a:pt x="138065" y="2877"/>
                </a:cubicBezTo>
                <a:close/>
              </a:path>
            </a:pathLst>
          </a:custGeom>
          <a:solidFill>
            <a:schemeClr val="lt2"/>
          </a:solidFill>
          <a:ln>
            <a:noFill/>
          </a:ln>
        </p:spPr>
      </p:sp>
      <p:sp>
        <p:nvSpPr>
          <p:cNvPr id="392" name="Google Shape;392;p26"/>
          <p:cNvSpPr/>
          <p:nvPr/>
        </p:nvSpPr>
        <p:spPr>
          <a:xfrm rot="10800000">
            <a:off x="7362478" y="1491175"/>
            <a:ext cx="1126950" cy="1168857"/>
          </a:xfrm>
          <a:custGeom>
            <a:rect b="b" l="l" r="r" t="t"/>
            <a:pathLst>
              <a:path extrusionOk="0" h="103714" w="103723">
                <a:moveTo>
                  <a:pt x="51861" y="0"/>
                </a:moveTo>
                <a:lnTo>
                  <a:pt x="51192" y="13"/>
                </a:lnTo>
                <a:lnTo>
                  <a:pt x="50522" y="25"/>
                </a:lnTo>
                <a:lnTo>
                  <a:pt x="49865" y="38"/>
                </a:lnTo>
                <a:lnTo>
                  <a:pt x="49196" y="76"/>
                </a:lnTo>
                <a:lnTo>
                  <a:pt x="48539" y="114"/>
                </a:lnTo>
                <a:lnTo>
                  <a:pt x="47869" y="152"/>
                </a:lnTo>
                <a:lnTo>
                  <a:pt x="47212" y="215"/>
                </a:lnTo>
                <a:lnTo>
                  <a:pt x="46568" y="278"/>
                </a:lnTo>
                <a:lnTo>
                  <a:pt x="45911" y="341"/>
                </a:lnTo>
                <a:lnTo>
                  <a:pt x="45254" y="417"/>
                </a:lnTo>
                <a:lnTo>
                  <a:pt x="44610" y="505"/>
                </a:lnTo>
                <a:lnTo>
                  <a:pt x="43965" y="607"/>
                </a:lnTo>
                <a:lnTo>
                  <a:pt x="43321" y="708"/>
                </a:lnTo>
                <a:lnTo>
                  <a:pt x="42689" y="821"/>
                </a:lnTo>
                <a:lnTo>
                  <a:pt x="42045" y="935"/>
                </a:lnTo>
                <a:lnTo>
                  <a:pt x="41413" y="1061"/>
                </a:lnTo>
                <a:lnTo>
                  <a:pt x="40782" y="1188"/>
                </a:lnTo>
                <a:lnTo>
                  <a:pt x="40150" y="1339"/>
                </a:lnTo>
                <a:lnTo>
                  <a:pt x="39531" y="1478"/>
                </a:lnTo>
                <a:lnTo>
                  <a:pt x="38899" y="1642"/>
                </a:lnTo>
                <a:lnTo>
                  <a:pt x="38280" y="1807"/>
                </a:lnTo>
                <a:lnTo>
                  <a:pt x="37661" y="1971"/>
                </a:lnTo>
                <a:lnTo>
                  <a:pt x="37055" y="2148"/>
                </a:lnTo>
                <a:lnTo>
                  <a:pt x="36448" y="2337"/>
                </a:lnTo>
                <a:lnTo>
                  <a:pt x="35829" y="2527"/>
                </a:lnTo>
                <a:lnTo>
                  <a:pt x="35235" y="2729"/>
                </a:lnTo>
                <a:lnTo>
                  <a:pt x="34629" y="2931"/>
                </a:lnTo>
                <a:lnTo>
                  <a:pt x="34035" y="3146"/>
                </a:lnTo>
                <a:lnTo>
                  <a:pt x="33441" y="3373"/>
                </a:lnTo>
                <a:lnTo>
                  <a:pt x="32848" y="3600"/>
                </a:lnTo>
                <a:lnTo>
                  <a:pt x="32267" y="3840"/>
                </a:lnTo>
                <a:lnTo>
                  <a:pt x="31673" y="4080"/>
                </a:lnTo>
                <a:lnTo>
                  <a:pt x="31104" y="4333"/>
                </a:lnTo>
                <a:lnTo>
                  <a:pt x="30523" y="4586"/>
                </a:lnTo>
                <a:lnTo>
                  <a:pt x="29955" y="4851"/>
                </a:lnTo>
                <a:lnTo>
                  <a:pt x="29386" y="5116"/>
                </a:lnTo>
                <a:lnTo>
                  <a:pt x="28818" y="5394"/>
                </a:lnTo>
                <a:lnTo>
                  <a:pt x="28249" y="5672"/>
                </a:lnTo>
                <a:lnTo>
                  <a:pt x="27693" y="5963"/>
                </a:lnTo>
                <a:lnTo>
                  <a:pt x="27150" y="6266"/>
                </a:lnTo>
                <a:lnTo>
                  <a:pt x="26594" y="6569"/>
                </a:lnTo>
                <a:lnTo>
                  <a:pt x="26051" y="6872"/>
                </a:lnTo>
                <a:lnTo>
                  <a:pt x="24977" y="7517"/>
                </a:lnTo>
                <a:lnTo>
                  <a:pt x="23916" y="8173"/>
                </a:lnTo>
                <a:lnTo>
                  <a:pt x="22867" y="8856"/>
                </a:lnTo>
                <a:lnTo>
                  <a:pt x="21844" y="9576"/>
                </a:lnTo>
                <a:lnTo>
                  <a:pt x="20833" y="10308"/>
                </a:lnTo>
                <a:lnTo>
                  <a:pt x="19848" y="11066"/>
                </a:lnTo>
                <a:lnTo>
                  <a:pt x="18875" y="11850"/>
                </a:lnTo>
                <a:lnTo>
                  <a:pt x="17927" y="12645"/>
                </a:lnTo>
                <a:lnTo>
                  <a:pt x="16992" y="13479"/>
                </a:lnTo>
                <a:lnTo>
                  <a:pt x="16083" y="14326"/>
                </a:lnTo>
                <a:lnTo>
                  <a:pt x="15198" y="15197"/>
                </a:lnTo>
                <a:lnTo>
                  <a:pt x="14327" y="16081"/>
                </a:lnTo>
                <a:lnTo>
                  <a:pt x="13480" y="16991"/>
                </a:lnTo>
                <a:lnTo>
                  <a:pt x="12646" y="17926"/>
                </a:lnTo>
                <a:lnTo>
                  <a:pt x="11851" y="18873"/>
                </a:lnTo>
                <a:lnTo>
                  <a:pt x="11067" y="19846"/>
                </a:lnTo>
                <a:lnTo>
                  <a:pt x="10309" y="20831"/>
                </a:lnTo>
                <a:lnTo>
                  <a:pt x="9577" y="21842"/>
                </a:lnTo>
                <a:lnTo>
                  <a:pt x="8856" y="22865"/>
                </a:lnTo>
                <a:lnTo>
                  <a:pt x="8174" y="23914"/>
                </a:lnTo>
                <a:lnTo>
                  <a:pt x="7517" y="24975"/>
                </a:lnTo>
                <a:lnTo>
                  <a:pt x="6873" y="26049"/>
                </a:lnTo>
                <a:lnTo>
                  <a:pt x="6570" y="26592"/>
                </a:lnTo>
                <a:lnTo>
                  <a:pt x="6267" y="27148"/>
                </a:lnTo>
                <a:lnTo>
                  <a:pt x="5963" y="27691"/>
                </a:lnTo>
                <a:lnTo>
                  <a:pt x="5673" y="28247"/>
                </a:lnTo>
                <a:lnTo>
                  <a:pt x="5395" y="28815"/>
                </a:lnTo>
                <a:lnTo>
                  <a:pt x="5117" y="29384"/>
                </a:lnTo>
                <a:lnTo>
                  <a:pt x="4852" y="29952"/>
                </a:lnTo>
                <a:lnTo>
                  <a:pt x="4586" y="30521"/>
                </a:lnTo>
                <a:lnTo>
                  <a:pt x="4334" y="31102"/>
                </a:lnTo>
                <a:lnTo>
                  <a:pt x="4081" y="31670"/>
                </a:lnTo>
                <a:lnTo>
                  <a:pt x="3841" y="32264"/>
                </a:lnTo>
                <a:lnTo>
                  <a:pt x="3601" y="32845"/>
                </a:lnTo>
                <a:lnTo>
                  <a:pt x="3373" y="33439"/>
                </a:lnTo>
                <a:lnTo>
                  <a:pt x="3146" y="34032"/>
                </a:lnTo>
                <a:lnTo>
                  <a:pt x="2944" y="34626"/>
                </a:lnTo>
                <a:lnTo>
                  <a:pt x="2729" y="35233"/>
                </a:lnTo>
                <a:lnTo>
                  <a:pt x="2527" y="35826"/>
                </a:lnTo>
                <a:lnTo>
                  <a:pt x="2337" y="36445"/>
                </a:lnTo>
                <a:lnTo>
                  <a:pt x="2148" y="37052"/>
                </a:lnTo>
                <a:lnTo>
                  <a:pt x="1971" y="37658"/>
                </a:lnTo>
                <a:lnTo>
                  <a:pt x="1807" y="38277"/>
                </a:lnTo>
                <a:lnTo>
                  <a:pt x="1643" y="38896"/>
                </a:lnTo>
                <a:lnTo>
                  <a:pt x="1478" y="39528"/>
                </a:lnTo>
                <a:lnTo>
                  <a:pt x="1339" y="40147"/>
                </a:lnTo>
                <a:lnTo>
                  <a:pt x="1188" y="40778"/>
                </a:lnTo>
                <a:lnTo>
                  <a:pt x="1061" y="41410"/>
                </a:lnTo>
                <a:lnTo>
                  <a:pt x="935" y="42042"/>
                </a:lnTo>
                <a:lnTo>
                  <a:pt x="821" y="42686"/>
                </a:lnTo>
                <a:lnTo>
                  <a:pt x="708" y="43317"/>
                </a:lnTo>
                <a:lnTo>
                  <a:pt x="607" y="43962"/>
                </a:lnTo>
                <a:lnTo>
                  <a:pt x="506" y="44606"/>
                </a:lnTo>
                <a:lnTo>
                  <a:pt x="417" y="45250"/>
                </a:lnTo>
                <a:lnTo>
                  <a:pt x="341" y="45907"/>
                </a:lnTo>
                <a:lnTo>
                  <a:pt x="278" y="46564"/>
                </a:lnTo>
                <a:lnTo>
                  <a:pt x="215" y="47208"/>
                </a:lnTo>
                <a:lnTo>
                  <a:pt x="152" y="47865"/>
                </a:lnTo>
                <a:lnTo>
                  <a:pt x="114" y="48535"/>
                </a:lnTo>
                <a:lnTo>
                  <a:pt x="76" y="49192"/>
                </a:lnTo>
                <a:lnTo>
                  <a:pt x="38" y="49861"/>
                </a:lnTo>
                <a:lnTo>
                  <a:pt x="26" y="50518"/>
                </a:lnTo>
                <a:lnTo>
                  <a:pt x="13" y="51188"/>
                </a:lnTo>
                <a:lnTo>
                  <a:pt x="0" y="51857"/>
                </a:lnTo>
                <a:lnTo>
                  <a:pt x="13" y="52527"/>
                </a:lnTo>
                <a:lnTo>
                  <a:pt x="26" y="53196"/>
                </a:lnTo>
                <a:lnTo>
                  <a:pt x="38" y="53866"/>
                </a:lnTo>
                <a:lnTo>
                  <a:pt x="76" y="54523"/>
                </a:lnTo>
                <a:lnTo>
                  <a:pt x="114" y="55192"/>
                </a:lnTo>
                <a:lnTo>
                  <a:pt x="152" y="55849"/>
                </a:lnTo>
                <a:lnTo>
                  <a:pt x="215" y="56506"/>
                </a:lnTo>
                <a:lnTo>
                  <a:pt x="278" y="57163"/>
                </a:lnTo>
                <a:lnTo>
                  <a:pt x="341" y="57820"/>
                </a:lnTo>
                <a:lnTo>
                  <a:pt x="417" y="58464"/>
                </a:lnTo>
                <a:lnTo>
                  <a:pt x="506" y="59108"/>
                </a:lnTo>
                <a:lnTo>
                  <a:pt x="607" y="59752"/>
                </a:lnTo>
                <a:lnTo>
                  <a:pt x="708" y="60397"/>
                </a:lnTo>
                <a:lnTo>
                  <a:pt x="821" y="61041"/>
                </a:lnTo>
                <a:lnTo>
                  <a:pt x="935" y="61673"/>
                </a:lnTo>
                <a:lnTo>
                  <a:pt x="1061" y="62304"/>
                </a:lnTo>
                <a:lnTo>
                  <a:pt x="1188" y="62936"/>
                </a:lnTo>
                <a:lnTo>
                  <a:pt x="1339" y="63568"/>
                </a:lnTo>
                <a:lnTo>
                  <a:pt x="1478" y="64199"/>
                </a:lnTo>
                <a:lnTo>
                  <a:pt x="1643" y="64818"/>
                </a:lnTo>
                <a:lnTo>
                  <a:pt x="1807" y="65437"/>
                </a:lnTo>
                <a:lnTo>
                  <a:pt x="1971" y="66056"/>
                </a:lnTo>
                <a:lnTo>
                  <a:pt x="2148" y="66675"/>
                </a:lnTo>
                <a:lnTo>
                  <a:pt x="2337" y="67282"/>
                </a:lnTo>
                <a:lnTo>
                  <a:pt x="2527" y="67888"/>
                </a:lnTo>
                <a:lnTo>
                  <a:pt x="2729" y="68494"/>
                </a:lnTo>
                <a:lnTo>
                  <a:pt x="2944" y="69088"/>
                </a:lnTo>
                <a:lnTo>
                  <a:pt x="3146" y="69694"/>
                </a:lnTo>
                <a:lnTo>
                  <a:pt x="3373" y="70288"/>
                </a:lnTo>
                <a:lnTo>
                  <a:pt x="3601" y="70869"/>
                </a:lnTo>
                <a:lnTo>
                  <a:pt x="3841" y="71463"/>
                </a:lnTo>
                <a:lnTo>
                  <a:pt x="4081" y="72044"/>
                </a:lnTo>
                <a:lnTo>
                  <a:pt x="4334" y="72625"/>
                </a:lnTo>
                <a:lnTo>
                  <a:pt x="4586" y="73194"/>
                </a:lnTo>
                <a:lnTo>
                  <a:pt x="4852" y="73775"/>
                </a:lnTo>
                <a:lnTo>
                  <a:pt x="5117" y="74343"/>
                </a:lnTo>
                <a:lnTo>
                  <a:pt x="5395" y="74912"/>
                </a:lnTo>
                <a:lnTo>
                  <a:pt x="5673" y="75467"/>
                </a:lnTo>
                <a:lnTo>
                  <a:pt x="5963" y="76023"/>
                </a:lnTo>
                <a:lnTo>
                  <a:pt x="6267" y="76579"/>
                </a:lnTo>
                <a:lnTo>
                  <a:pt x="6570" y="77122"/>
                </a:lnTo>
                <a:lnTo>
                  <a:pt x="6873" y="77666"/>
                </a:lnTo>
                <a:lnTo>
                  <a:pt x="7517" y="78752"/>
                </a:lnTo>
                <a:lnTo>
                  <a:pt x="8174" y="79813"/>
                </a:lnTo>
                <a:lnTo>
                  <a:pt x="8856" y="80849"/>
                </a:lnTo>
                <a:lnTo>
                  <a:pt x="9577" y="81872"/>
                </a:lnTo>
                <a:lnTo>
                  <a:pt x="10309" y="82883"/>
                </a:lnTo>
                <a:lnTo>
                  <a:pt x="11067" y="83868"/>
                </a:lnTo>
                <a:lnTo>
                  <a:pt x="11851" y="84841"/>
                </a:lnTo>
                <a:lnTo>
                  <a:pt x="12646" y="85788"/>
                </a:lnTo>
                <a:lnTo>
                  <a:pt x="13480" y="86723"/>
                </a:lnTo>
                <a:lnTo>
                  <a:pt x="14327" y="87633"/>
                </a:lnTo>
                <a:lnTo>
                  <a:pt x="15198" y="88530"/>
                </a:lnTo>
                <a:lnTo>
                  <a:pt x="16083" y="89401"/>
                </a:lnTo>
                <a:lnTo>
                  <a:pt x="16992" y="90248"/>
                </a:lnTo>
                <a:lnTo>
                  <a:pt x="17927" y="91069"/>
                </a:lnTo>
                <a:lnTo>
                  <a:pt x="18875" y="91877"/>
                </a:lnTo>
                <a:lnTo>
                  <a:pt x="19848" y="92660"/>
                </a:lnTo>
                <a:lnTo>
                  <a:pt x="20833" y="93418"/>
                </a:lnTo>
                <a:lnTo>
                  <a:pt x="21844" y="94151"/>
                </a:lnTo>
                <a:lnTo>
                  <a:pt x="22867" y="94859"/>
                </a:lnTo>
                <a:lnTo>
                  <a:pt x="23916" y="95541"/>
                </a:lnTo>
                <a:lnTo>
                  <a:pt x="24977" y="96210"/>
                </a:lnTo>
                <a:lnTo>
                  <a:pt x="26051" y="96842"/>
                </a:lnTo>
                <a:lnTo>
                  <a:pt x="26594" y="97158"/>
                </a:lnTo>
                <a:lnTo>
                  <a:pt x="27150" y="97461"/>
                </a:lnTo>
                <a:lnTo>
                  <a:pt x="27693" y="97751"/>
                </a:lnTo>
                <a:lnTo>
                  <a:pt x="28249" y="98042"/>
                </a:lnTo>
                <a:lnTo>
                  <a:pt x="28818" y="98320"/>
                </a:lnTo>
                <a:lnTo>
                  <a:pt x="29386" y="98598"/>
                </a:lnTo>
                <a:lnTo>
                  <a:pt x="29955" y="98876"/>
                </a:lnTo>
                <a:lnTo>
                  <a:pt x="30523" y="99128"/>
                </a:lnTo>
                <a:lnTo>
                  <a:pt x="31104" y="99394"/>
                </a:lnTo>
                <a:lnTo>
                  <a:pt x="31673" y="99634"/>
                </a:lnTo>
                <a:lnTo>
                  <a:pt x="32267" y="99886"/>
                </a:lnTo>
                <a:lnTo>
                  <a:pt x="32848" y="100114"/>
                </a:lnTo>
                <a:lnTo>
                  <a:pt x="33441" y="100341"/>
                </a:lnTo>
                <a:lnTo>
                  <a:pt x="34035" y="100568"/>
                </a:lnTo>
                <a:lnTo>
                  <a:pt x="34629" y="100783"/>
                </a:lnTo>
                <a:lnTo>
                  <a:pt x="35235" y="100985"/>
                </a:lnTo>
                <a:lnTo>
                  <a:pt x="35829" y="101187"/>
                </a:lnTo>
                <a:lnTo>
                  <a:pt x="36448" y="101377"/>
                </a:lnTo>
                <a:lnTo>
                  <a:pt x="37055" y="101566"/>
                </a:lnTo>
                <a:lnTo>
                  <a:pt x="37661" y="101743"/>
                </a:lnTo>
                <a:lnTo>
                  <a:pt x="38280" y="101920"/>
                </a:lnTo>
                <a:lnTo>
                  <a:pt x="38899" y="102084"/>
                </a:lnTo>
                <a:lnTo>
                  <a:pt x="39531" y="102236"/>
                </a:lnTo>
                <a:lnTo>
                  <a:pt x="40150" y="102388"/>
                </a:lnTo>
                <a:lnTo>
                  <a:pt x="40782" y="102527"/>
                </a:lnTo>
                <a:lnTo>
                  <a:pt x="41413" y="102665"/>
                </a:lnTo>
                <a:lnTo>
                  <a:pt x="42045" y="102792"/>
                </a:lnTo>
                <a:lnTo>
                  <a:pt x="42689" y="102906"/>
                </a:lnTo>
                <a:lnTo>
                  <a:pt x="43321" y="103019"/>
                </a:lnTo>
                <a:lnTo>
                  <a:pt x="43965" y="103120"/>
                </a:lnTo>
                <a:lnTo>
                  <a:pt x="44610" y="103209"/>
                </a:lnTo>
                <a:lnTo>
                  <a:pt x="45254" y="103297"/>
                </a:lnTo>
                <a:lnTo>
                  <a:pt x="45911" y="103373"/>
                </a:lnTo>
                <a:lnTo>
                  <a:pt x="46568" y="103449"/>
                </a:lnTo>
                <a:lnTo>
                  <a:pt x="47212" y="103512"/>
                </a:lnTo>
                <a:lnTo>
                  <a:pt x="47869" y="103562"/>
                </a:lnTo>
                <a:lnTo>
                  <a:pt x="48539" y="103613"/>
                </a:lnTo>
                <a:lnTo>
                  <a:pt x="49196" y="103651"/>
                </a:lnTo>
                <a:lnTo>
                  <a:pt x="49865" y="103676"/>
                </a:lnTo>
                <a:lnTo>
                  <a:pt x="50522" y="103701"/>
                </a:lnTo>
                <a:lnTo>
                  <a:pt x="51192" y="103714"/>
                </a:lnTo>
                <a:lnTo>
                  <a:pt x="52531" y="103714"/>
                </a:lnTo>
                <a:lnTo>
                  <a:pt x="53200" y="103701"/>
                </a:lnTo>
                <a:lnTo>
                  <a:pt x="53870" y="103676"/>
                </a:lnTo>
                <a:lnTo>
                  <a:pt x="54527" y="103651"/>
                </a:lnTo>
                <a:lnTo>
                  <a:pt x="55197" y="103613"/>
                </a:lnTo>
                <a:lnTo>
                  <a:pt x="55854" y="103562"/>
                </a:lnTo>
                <a:lnTo>
                  <a:pt x="56510" y="103512"/>
                </a:lnTo>
                <a:lnTo>
                  <a:pt x="57167" y="103449"/>
                </a:lnTo>
                <a:lnTo>
                  <a:pt x="57824" y="103373"/>
                </a:lnTo>
                <a:lnTo>
                  <a:pt x="58469" y="103297"/>
                </a:lnTo>
                <a:lnTo>
                  <a:pt x="59113" y="103209"/>
                </a:lnTo>
                <a:lnTo>
                  <a:pt x="59757" y="103120"/>
                </a:lnTo>
                <a:lnTo>
                  <a:pt x="60402" y="103019"/>
                </a:lnTo>
                <a:lnTo>
                  <a:pt x="61046" y="102906"/>
                </a:lnTo>
                <a:lnTo>
                  <a:pt x="61678" y="102792"/>
                </a:lnTo>
                <a:lnTo>
                  <a:pt x="62309" y="102665"/>
                </a:lnTo>
                <a:lnTo>
                  <a:pt x="62941" y="102527"/>
                </a:lnTo>
                <a:lnTo>
                  <a:pt x="63573" y="102388"/>
                </a:lnTo>
                <a:lnTo>
                  <a:pt x="64204" y="102236"/>
                </a:lnTo>
                <a:lnTo>
                  <a:pt x="64823" y="102084"/>
                </a:lnTo>
                <a:lnTo>
                  <a:pt x="65442" y="101920"/>
                </a:lnTo>
                <a:lnTo>
                  <a:pt x="66061" y="101743"/>
                </a:lnTo>
                <a:lnTo>
                  <a:pt x="66681" y="101566"/>
                </a:lnTo>
                <a:lnTo>
                  <a:pt x="67287" y="101377"/>
                </a:lnTo>
                <a:lnTo>
                  <a:pt x="67893" y="101187"/>
                </a:lnTo>
                <a:lnTo>
                  <a:pt x="68500" y="100985"/>
                </a:lnTo>
                <a:lnTo>
                  <a:pt x="69094" y="100783"/>
                </a:lnTo>
                <a:lnTo>
                  <a:pt x="69700" y="100568"/>
                </a:lnTo>
                <a:lnTo>
                  <a:pt x="70294" y="100341"/>
                </a:lnTo>
                <a:lnTo>
                  <a:pt x="70875" y="100114"/>
                </a:lnTo>
                <a:lnTo>
                  <a:pt x="71469" y="99886"/>
                </a:lnTo>
                <a:lnTo>
                  <a:pt x="72050" y="99634"/>
                </a:lnTo>
                <a:lnTo>
                  <a:pt x="72631" y="99394"/>
                </a:lnTo>
                <a:lnTo>
                  <a:pt x="73199" y="99128"/>
                </a:lnTo>
                <a:lnTo>
                  <a:pt x="73781" y="98876"/>
                </a:lnTo>
                <a:lnTo>
                  <a:pt x="74349" y="98598"/>
                </a:lnTo>
                <a:lnTo>
                  <a:pt x="74918" y="98320"/>
                </a:lnTo>
                <a:lnTo>
                  <a:pt x="75474" y="98042"/>
                </a:lnTo>
                <a:lnTo>
                  <a:pt x="76029" y="97751"/>
                </a:lnTo>
                <a:lnTo>
                  <a:pt x="76585" y="97461"/>
                </a:lnTo>
                <a:lnTo>
                  <a:pt x="77129" y="97158"/>
                </a:lnTo>
                <a:lnTo>
                  <a:pt x="77672" y="96842"/>
                </a:lnTo>
                <a:lnTo>
                  <a:pt x="78758" y="96210"/>
                </a:lnTo>
                <a:lnTo>
                  <a:pt x="79820" y="95541"/>
                </a:lnTo>
                <a:lnTo>
                  <a:pt x="80855" y="94859"/>
                </a:lnTo>
                <a:lnTo>
                  <a:pt x="81879" y="94151"/>
                </a:lnTo>
                <a:lnTo>
                  <a:pt x="82889" y="93418"/>
                </a:lnTo>
                <a:lnTo>
                  <a:pt x="83875" y="92660"/>
                </a:lnTo>
                <a:lnTo>
                  <a:pt x="84848" y="91877"/>
                </a:lnTo>
                <a:lnTo>
                  <a:pt x="85795" y="91069"/>
                </a:lnTo>
                <a:lnTo>
                  <a:pt x="86730" y="90248"/>
                </a:lnTo>
                <a:lnTo>
                  <a:pt x="87640" y="89401"/>
                </a:lnTo>
                <a:lnTo>
                  <a:pt x="88537" y="88530"/>
                </a:lnTo>
                <a:lnTo>
                  <a:pt x="89408" y="87633"/>
                </a:lnTo>
                <a:lnTo>
                  <a:pt x="90255" y="86723"/>
                </a:lnTo>
                <a:lnTo>
                  <a:pt x="91076" y="85788"/>
                </a:lnTo>
                <a:lnTo>
                  <a:pt x="91885" y="84841"/>
                </a:lnTo>
                <a:lnTo>
                  <a:pt x="92668" y="83868"/>
                </a:lnTo>
                <a:lnTo>
                  <a:pt x="93426" y="82883"/>
                </a:lnTo>
                <a:lnTo>
                  <a:pt x="94159" y="81872"/>
                </a:lnTo>
                <a:lnTo>
                  <a:pt x="94866" y="80849"/>
                </a:lnTo>
                <a:lnTo>
                  <a:pt x="95548" y="79813"/>
                </a:lnTo>
                <a:lnTo>
                  <a:pt x="96218" y="78752"/>
                </a:lnTo>
                <a:lnTo>
                  <a:pt x="96850" y="77666"/>
                </a:lnTo>
                <a:lnTo>
                  <a:pt x="97165" y="77122"/>
                </a:lnTo>
                <a:lnTo>
                  <a:pt x="97469" y="76579"/>
                </a:lnTo>
                <a:lnTo>
                  <a:pt x="97759" y="76023"/>
                </a:lnTo>
                <a:lnTo>
                  <a:pt x="98050" y="75467"/>
                </a:lnTo>
                <a:lnTo>
                  <a:pt x="98328" y="74912"/>
                </a:lnTo>
                <a:lnTo>
                  <a:pt x="98606" y="74343"/>
                </a:lnTo>
                <a:lnTo>
                  <a:pt x="98884" y="73775"/>
                </a:lnTo>
                <a:lnTo>
                  <a:pt x="99136" y="73194"/>
                </a:lnTo>
                <a:lnTo>
                  <a:pt x="99402" y="72625"/>
                </a:lnTo>
                <a:lnTo>
                  <a:pt x="99642" y="72044"/>
                </a:lnTo>
                <a:lnTo>
                  <a:pt x="99894" y="71463"/>
                </a:lnTo>
                <a:lnTo>
                  <a:pt x="100122" y="70869"/>
                </a:lnTo>
                <a:lnTo>
                  <a:pt x="100349" y="70288"/>
                </a:lnTo>
                <a:lnTo>
                  <a:pt x="100577" y="69694"/>
                </a:lnTo>
                <a:lnTo>
                  <a:pt x="100791" y="69088"/>
                </a:lnTo>
                <a:lnTo>
                  <a:pt x="100993" y="68494"/>
                </a:lnTo>
                <a:lnTo>
                  <a:pt x="101196" y="67888"/>
                </a:lnTo>
                <a:lnTo>
                  <a:pt x="101385" y="67282"/>
                </a:lnTo>
                <a:lnTo>
                  <a:pt x="101575" y="66675"/>
                </a:lnTo>
                <a:lnTo>
                  <a:pt x="101751" y="66056"/>
                </a:lnTo>
                <a:lnTo>
                  <a:pt x="101928" y="65437"/>
                </a:lnTo>
                <a:lnTo>
                  <a:pt x="102093" y="64818"/>
                </a:lnTo>
                <a:lnTo>
                  <a:pt x="102244" y="64199"/>
                </a:lnTo>
                <a:lnTo>
                  <a:pt x="102396" y="63568"/>
                </a:lnTo>
                <a:lnTo>
                  <a:pt x="102535" y="62936"/>
                </a:lnTo>
                <a:lnTo>
                  <a:pt x="102674" y="62304"/>
                </a:lnTo>
                <a:lnTo>
                  <a:pt x="102800" y="61673"/>
                </a:lnTo>
                <a:lnTo>
                  <a:pt x="102914" y="61041"/>
                </a:lnTo>
                <a:lnTo>
                  <a:pt x="103027" y="60397"/>
                </a:lnTo>
                <a:lnTo>
                  <a:pt x="103129" y="59752"/>
                </a:lnTo>
                <a:lnTo>
                  <a:pt x="103217" y="59108"/>
                </a:lnTo>
                <a:lnTo>
                  <a:pt x="103305" y="58464"/>
                </a:lnTo>
                <a:lnTo>
                  <a:pt x="103381" y="57820"/>
                </a:lnTo>
                <a:lnTo>
                  <a:pt x="103457" y="57163"/>
                </a:lnTo>
                <a:lnTo>
                  <a:pt x="103520" y="56506"/>
                </a:lnTo>
                <a:lnTo>
                  <a:pt x="103571" y="55849"/>
                </a:lnTo>
                <a:lnTo>
                  <a:pt x="103621" y="55192"/>
                </a:lnTo>
                <a:lnTo>
                  <a:pt x="103659" y="54523"/>
                </a:lnTo>
                <a:lnTo>
                  <a:pt x="103684" y="53866"/>
                </a:lnTo>
                <a:lnTo>
                  <a:pt x="103710" y="53196"/>
                </a:lnTo>
                <a:lnTo>
                  <a:pt x="103722" y="52527"/>
                </a:lnTo>
                <a:lnTo>
                  <a:pt x="103722" y="51857"/>
                </a:lnTo>
                <a:lnTo>
                  <a:pt x="103722" y="51188"/>
                </a:lnTo>
                <a:lnTo>
                  <a:pt x="103710" y="50518"/>
                </a:lnTo>
                <a:lnTo>
                  <a:pt x="103684" y="49861"/>
                </a:lnTo>
                <a:lnTo>
                  <a:pt x="103659" y="49192"/>
                </a:lnTo>
                <a:lnTo>
                  <a:pt x="103621" y="48535"/>
                </a:lnTo>
                <a:lnTo>
                  <a:pt x="103571" y="47865"/>
                </a:lnTo>
                <a:lnTo>
                  <a:pt x="103520" y="47208"/>
                </a:lnTo>
                <a:lnTo>
                  <a:pt x="103457" y="46564"/>
                </a:lnTo>
                <a:lnTo>
                  <a:pt x="103381" y="45907"/>
                </a:lnTo>
                <a:lnTo>
                  <a:pt x="103305" y="45250"/>
                </a:lnTo>
                <a:lnTo>
                  <a:pt x="103217" y="44606"/>
                </a:lnTo>
                <a:lnTo>
                  <a:pt x="103129" y="43962"/>
                </a:lnTo>
                <a:lnTo>
                  <a:pt x="103027" y="43317"/>
                </a:lnTo>
                <a:lnTo>
                  <a:pt x="102914" y="42686"/>
                </a:lnTo>
                <a:lnTo>
                  <a:pt x="102800" y="42042"/>
                </a:lnTo>
                <a:lnTo>
                  <a:pt x="102674" y="41410"/>
                </a:lnTo>
                <a:lnTo>
                  <a:pt x="102535" y="40778"/>
                </a:lnTo>
                <a:lnTo>
                  <a:pt x="102396" y="40147"/>
                </a:lnTo>
                <a:lnTo>
                  <a:pt x="102244" y="39528"/>
                </a:lnTo>
                <a:lnTo>
                  <a:pt x="102093" y="38896"/>
                </a:lnTo>
                <a:lnTo>
                  <a:pt x="101928" y="38277"/>
                </a:lnTo>
                <a:lnTo>
                  <a:pt x="101751" y="37658"/>
                </a:lnTo>
                <a:lnTo>
                  <a:pt x="101575" y="37052"/>
                </a:lnTo>
                <a:lnTo>
                  <a:pt x="101385" y="36445"/>
                </a:lnTo>
                <a:lnTo>
                  <a:pt x="101196" y="35826"/>
                </a:lnTo>
                <a:lnTo>
                  <a:pt x="100993" y="35233"/>
                </a:lnTo>
                <a:lnTo>
                  <a:pt x="100791" y="34626"/>
                </a:lnTo>
                <a:lnTo>
                  <a:pt x="100577" y="34032"/>
                </a:lnTo>
                <a:lnTo>
                  <a:pt x="100349" y="33439"/>
                </a:lnTo>
                <a:lnTo>
                  <a:pt x="100122" y="32845"/>
                </a:lnTo>
                <a:lnTo>
                  <a:pt x="99894" y="32264"/>
                </a:lnTo>
                <a:lnTo>
                  <a:pt x="99642" y="31670"/>
                </a:lnTo>
                <a:lnTo>
                  <a:pt x="99402" y="31102"/>
                </a:lnTo>
                <a:lnTo>
                  <a:pt x="99136" y="30521"/>
                </a:lnTo>
                <a:lnTo>
                  <a:pt x="98884" y="29952"/>
                </a:lnTo>
                <a:lnTo>
                  <a:pt x="98606" y="29384"/>
                </a:lnTo>
                <a:lnTo>
                  <a:pt x="98328" y="28815"/>
                </a:lnTo>
                <a:lnTo>
                  <a:pt x="98050" y="28247"/>
                </a:lnTo>
                <a:lnTo>
                  <a:pt x="97759" y="27691"/>
                </a:lnTo>
                <a:lnTo>
                  <a:pt x="97469" y="27148"/>
                </a:lnTo>
                <a:lnTo>
                  <a:pt x="97165" y="26592"/>
                </a:lnTo>
                <a:lnTo>
                  <a:pt x="96850" y="26049"/>
                </a:lnTo>
                <a:lnTo>
                  <a:pt x="96218" y="24975"/>
                </a:lnTo>
                <a:lnTo>
                  <a:pt x="95548" y="23914"/>
                </a:lnTo>
                <a:lnTo>
                  <a:pt x="94866" y="22865"/>
                </a:lnTo>
                <a:lnTo>
                  <a:pt x="94159" y="21842"/>
                </a:lnTo>
                <a:lnTo>
                  <a:pt x="93426" y="20831"/>
                </a:lnTo>
                <a:lnTo>
                  <a:pt x="92668" y="19846"/>
                </a:lnTo>
                <a:lnTo>
                  <a:pt x="91885" y="18873"/>
                </a:lnTo>
                <a:lnTo>
                  <a:pt x="91076" y="17926"/>
                </a:lnTo>
                <a:lnTo>
                  <a:pt x="90255" y="16991"/>
                </a:lnTo>
                <a:lnTo>
                  <a:pt x="89408" y="16081"/>
                </a:lnTo>
                <a:lnTo>
                  <a:pt x="88537" y="15197"/>
                </a:lnTo>
                <a:lnTo>
                  <a:pt x="87640" y="14326"/>
                </a:lnTo>
                <a:lnTo>
                  <a:pt x="86730" y="13479"/>
                </a:lnTo>
                <a:lnTo>
                  <a:pt x="85795" y="12645"/>
                </a:lnTo>
                <a:lnTo>
                  <a:pt x="84848" y="11850"/>
                </a:lnTo>
                <a:lnTo>
                  <a:pt x="83875" y="11066"/>
                </a:lnTo>
                <a:lnTo>
                  <a:pt x="82889" y="10308"/>
                </a:lnTo>
                <a:lnTo>
                  <a:pt x="81879" y="9576"/>
                </a:lnTo>
                <a:lnTo>
                  <a:pt x="80855" y="8856"/>
                </a:lnTo>
                <a:lnTo>
                  <a:pt x="79820" y="8173"/>
                </a:lnTo>
                <a:lnTo>
                  <a:pt x="78758" y="7517"/>
                </a:lnTo>
                <a:lnTo>
                  <a:pt x="77672" y="6872"/>
                </a:lnTo>
                <a:lnTo>
                  <a:pt x="77129" y="6569"/>
                </a:lnTo>
                <a:lnTo>
                  <a:pt x="76585" y="6266"/>
                </a:lnTo>
                <a:lnTo>
                  <a:pt x="76029" y="5963"/>
                </a:lnTo>
                <a:lnTo>
                  <a:pt x="75474" y="5672"/>
                </a:lnTo>
                <a:lnTo>
                  <a:pt x="74918" y="5394"/>
                </a:lnTo>
                <a:lnTo>
                  <a:pt x="74349" y="5116"/>
                </a:lnTo>
                <a:lnTo>
                  <a:pt x="73781" y="4851"/>
                </a:lnTo>
                <a:lnTo>
                  <a:pt x="73199" y="4586"/>
                </a:lnTo>
                <a:lnTo>
                  <a:pt x="72631" y="4333"/>
                </a:lnTo>
                <a:lnTo>
                  <a:pt x="72050" y="4080"/>
                </a:lnTo>
                <a:lnTo>
                  <a:pt x="71469" y="3840"/>
                </a:lnTo>
                <a:lnTo>
                  <a:pt x="70875" y="3600"/>
                </a:lnTo>
                <a:lnTo>
                  <a:pt x="70294" y="3373"/>
                </a:lnTo>
                <a:lnTo>
                  <a:pt x="69700" y="3146"/>
                </a:lnTo>
                <a:lnTo>
                  <a:pt x="69094" y="2931"/>
                </a:lnTo>
                <a:lnTo>
                  <a:pt x="68500" y="2729"/>
                </a:lnTo>
                <a:lnTo>
                  <a:pt x="67893" y="2527"/>
                </a:lnTo>
                <a:lnTo>
                  <a:pt x="67287" y="2337"/>
                </a:lnTo>
                <a:lnTo>
                  <a:pt x="66681" y="2148"/>
                </a:lnTo>
                <a:lnTo>
                  <a:pt x="66061" y="1971"/>
                </a:lnTo>
                <a:lnTo>
                  <a:pt x="65442" y="1807"/>
                </a:lnTo>
                <a:lnTo>
                  <a:pt x="64823" y="1642"/>
                </a:lnTo>
                <a:lnTo>
                  <a:pt x="64204" y="1478"/>
                </a:lnTo>
                <a:lnTo>
                  <a:pt x="63573" y="1339"/>
                </a:lnTo>
                <a:lnTo>
                  <a:pt x="62941" y="1188"/>
                </a:lnTo>
                <a:lnTo>
                  <a:pt x="62309" y="1061"/>
                </a:lnTo>
                <a:lnTo>
                  <a:pt x="61678" y="935"/>
                </a:lnTo>
                <a:lnTo>
                  <a:pt x="61046" y="821"/>
                </a:lnTo>
                <a:lnTo>
                  <a:pt x="60402" y="708"/>
                </a:lnTo>
                <a:lnTo>
                  <a:pt x="59757" y="607"/>
                </a:lnTo>
                <a:lnTo>
                  <a:pt x="59113" y="505"/>
                </a:lnTo>
                <a:lnTo>
                  <a:pt x="58469" y="417"/>
                </a:lnTo>
                <a:lnTo>
                  <a:pt x="57824" y="341"/>
                </a:lnTo>
                <a:lnTo>
                  <a:pt x="57167" y="278"/>
                </a:lnTo>
                <a:lnTo>
                  <a:pt x="56510" y="215"/>
                </a:lnTo>
                <a:lnTo>
                  <a:pt x="55854" y="152"/>
                </a:lnTo>
                <a:lnTo>
                  <a:pt x="55197" y="114"/>
                </a:lnTo>
                <a:lnTo>
                  <a:pt x="54527" y="76"/>
                </a:lnTo>
                <a:lnTo>
                  <a:pt x="53870" y="38"/>
                </a:lnTo>
                <a:lnTo>
                  <a:pt x="53200" y="25"/>
                </a:lnTo>
                <a:lnTo>
                  <a:pt x="52531" y="13"/>
                </a:lnTo>
                <a:lnTo>
                  <a:pt x="51861" y="0"/>
                </a:ln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6"/>
          <p:cNvSpPr/>
          <p:nvPr/>
        </p:nvSpPr>
        <p:spPr>
          <a:xfrm rot="10800000">
            <a:off x="6933437" y="2000034"/>
            <a:ext cx="1102316" cy="1143447"/>
          </a:xfrm>
          <a:custGeom>
            <a:rect b="b" l="l" r="r" t="t"/>
            <a:pathLst>
              <a:path extrusionOk="0" h="103714" w="103723">
                <a:moveTo>
                  <a:pt x="51861" y="0"/>
                </a:moveTo>
                <a:lnTo>
                  <a:pt x="51192" y="13"/>
                </a:lnTo>
                <a:lnTo>
                  <a:pt x="50522" y="25"/>
                </a:lnTo>
                <a:lnTo>
                  <a:pt x="49865" y="38"/>
                </a:lnTo>
                <a:lnTo>
                  <a:pt x="49196" y="76"/>
                </a:lnTo>
                <a:lnTo>
                  <a:pt x="48539" y="114"/>
                </a:lnTo>
                <a:lnTo>
                  <a:pt x="47869" y="152"/>
                </a:lnTo>
                <a:lnTo>
                  <a:pt x="47212" y="215"/>
                </a:lnTo>
                <a:lnTo>
                  <a:pt x="46568" y="278"/>
                </a:lnTo>
                <a:lnTo>
                  <a:pt x="45911" y="341"/>
                </a:lnTo>
                <a:lnTo>
                  <a:pt x="45254" y="417"/>
                </a:lnTo>
                <a:lnTo>
                  <a:pt x="44610" y="505"/>
                </a:lnTo>
                <a:lnTo>
                  <a:pt x="43965" y="607"/>
                </a:lnTo>
                <a:lnTo>
                  <a:pt x="43321" y="708"/>
                </a:lnTo>
                <a:lnTo>
                  <a:pt x="42689" y="821"/>
                </a:lnTo>
                <a:lnTo>
                  <a:pt x="42045" y="935"/>
                </a:lnTo>
                <a:lnTo>
                  <a:pt x="41413" y="1061"/>
                </a:lnTo>
                <a:lnTo>
                  <a:pt x="40782" y="1188"/>
                </a:lnTo>
                <a:lnTo>
                  <a:pt x="40150" y="1339"/>
                </a:lnTo>
                <a:lnTo>
                  <a:pt x="39531" y="1478"/>
                </a:lnTo>
                <a:lnTo>
                  <a:pt x="38899" y="1642"/>
                </a:lnTo>
                <a:lnTo>
                  <a:pt x="38280" y="1807"/>
                </a:lnTo>
                <a:lnTo>
                  <a:pt x="37661" y="1971"/>
                </a:lnTo>
                <a:lnTo>
                  <a:pt x="37055" y="2148"/>
                </a:lnTo>
                <a:lnTo>
                  <a:pt x="36448" y="2337"/>
                </a:lnTo>
                <a:lnTo>
                  <a:pt x="35829" y="2527"/>
                </a:lnTo>
                <a:lnTo>
                  <a:pt x="35235" y="2729"/>
                </a:lnTo>
                <a:lnTo>
                  <a:pt x="34629" y="2931"/>
                </a:lnTo>
                <a:lnTo>
                  <a:pt x="34035" y="3146"/>
                </a:lnTo>
                <a:lnTo>
                  <a:pt x="33441" y="3373"/>
                </a:lnTo>
                <a:lnTo>
                  <a:pt x="32848" y="3600"/>
                </a:lnTo>
                <a:lnTo>
                  <a:pt x="32267" y="3840"/>
                </a:lnTo>
                <a:lnTo>
                  <a:pt x="31673" y="4080"/>
                </a:lnTo>
                <a:lnTo>
                  <a:pt x="31104" y="4333"/>
                </a:lnTo>
                <a:lnTo>
                  <a:pt x="30523" y="4586"/>
                </a:lnTo>
                <a:lnTo>
                  <a:pt x="29955" y="4851"/>
                </a:lnTo>
                <a:lnTo>
                  <a:pt x="29386" y="5116"/>
                </a:lnTo>
                <a:lnTo>
                  <a:pt x="28818" y="5394"/>
                </a:lnTo>
                <a:lnTo>
                  <a:pt x="28249" y="5672"/>
                </a:lnTo>
                <a:lnTo>
                  <a:pt x="27693" y="5963"/>
                </a:lnTo>
                <a:lnTo>
                  <a:pt x="27150" y="6266"/>
                </a:lnTo>
                <a:lnTo>
                  <a:pt x="26594" y="6569"/>
                </a:lnTo>
                <a:lnTo>
                  <a:pt x="26051" y="6872"/>
                </a:lnTo>
                <a:lnTo>
                  <a:pt x="24977" y="7517"/>
                </a:lnTo>
                <a:lnTo>
                  <a:pt x="23916" y="8173"/>
                </a:lnTo>
                <a:lnTo>
                  <a:pt x="22867" y="8856"/>
                </a:lnTo>
                <a:lnTo>
                  <a:pt x="21844" y="9576"/>
                </a:lnTo>
                <a:lnTo>
                  <a:pt x="20833" y="10308"/>
                </a:lnTo>
                <a:lnTo>
                  <a:pt x="19848" y="11066"/>
                </a:lnTo>
                <a:lnTo>
                  <a:pt x="18875" y="11850"/>
                </a:lnTo>
                <a:lnTo>
                  <a:pt x="17927" y="12645"/>
                </a:lnTo>
                <a:lnTo>
                  <a:pt x="16992" y="13479"/>
                </a:lnTo>
                <a:lnTo>
                  <a:pt x="16083" y="14326"/>
                </a:lnTo>
                <a:lnTo>
                  <a:pt x="15198" y="15197"/>
                </a:lnTo>
                <a:lnTo>
                  <a:pt x="14327" y="16081"/>
                </a:lnTo>
                <a:lnTo>
                  <a:pt x="13480" y="16991"/>
                </a:lnTo>
                <a:lnTo>
                  <a:pt x="12646" y="17926"/>
                </a:lnTo>
                <a:lnTo>
                  <a:pt x="11851" y="18873"/>
                </a:lnTo>
                <a:lnTo>
                  <a:pt x="11067" y="19846"/>
                </a:lnTo>
                <a:lnTo>
                  <a:pt x="10309" y="20831"/>
                </a:lnTo>
                <a:lnTo>
                  <a:pt x="9577" y="21842"/>
                </a:lnTo>
                <a:lnTo>
                  <a:pt x="8856" y="22865"/>
                </a:lnTo>
                <a:lnTo>
                  <a:pt x="8174" y="23914"/>
                </a:lnTo>
                <a:lnTo>
                  <a:pt x="7517" y="24975"/>
                </a:lnTo>
                <a:lnTo>
                  <a:pt x="6873" y="26049"/>
                </a:lnTo>
                <a:lnTo>
                  <a:pt x="6570" y="26592"/>
                </a:lnTo>
                <a:lnTo>
                  <a:pt x="6267" y="27148"/>
                </a:lnTo>
                <a:lnTo>
                  <a:pt x="5963" y="27691"/>
                </a:lnTo>
                <a:lnTo>
                  <a:pt x="5673" y="28247"/>
                </a:lnTo>
                <a:lnTo>
                  <a:pt x="5395" y="28815"/>
                </a:lnTo>
                <a:lnTo>
                  <a:pt x="5117" y="29384"/>
                </a:lnTo>
                <a:lnTo>
                  <a:pt x="4852" y="29952"/>
                </a:lnTo>
                <a:lnTo>
                  <a:pt x="4586" y="30521"/>
                </a:lnTo>
                <a:lnTo>
                  <a:pt x="4334" y="31102"/>
                </a:lnTo>
                <a:lnTo>
                  <a:pt x="4081" y="31670"/>
                </a:lnTo>
                <a:lnTo>
                  <a:pt x="3841" y="32264"/>
                </a:lnTo>
                <a:lnTo>
                  <a:pt x="3601" y="32845"/>
                </a:lnTo>
                <a:lnTo>
                  <a:pt x="3373" y="33439"/>
                </a:lnTo>
                <a:lnTo>
                  <a:pt x="3146" y="34032"/>
                </a:lnTo>
                <a:lnTo>
                  <a:pt x="2944" y="34626"/>
                </a:lnTo>
                <a:lnTo>
                  <a:pt x="2729" y="35233"/>
                </a:lnTo>
                <a:lnTo>
                  <a:pt x="2527" y="35826"/>
                </a:lnTo>
                <a:lnTo>
                  <a:pt x="2337" y="36445"/>
                </a:lnTo>
                <a:lnTo>
                  <a:pt x="2148" y="37052"/>
                </a:lnTo>
                <a:lnTo>
                  <a:pt x="1971" y="37658"/>
                </a:lnTo>
                <a:lnTo>
                  <a:pt x="1807" y="38277"/>
                </a:lnTo>
                <a:lnTo>
                  <a:pt x="1643" y="38896"/>
                </a:lnTo>
                <a:lnTo>
                  <a:pt x="1478" y="39528"/>
                </a:lnTo>
                <a:lnTo>
                  <a:pt x="1339" y="40147"/>
                </a:lnTo>
                <a:lnTo>
                  <a:pt x="1188" y="40778"/>
                </a:lnTo>
                <a:lnTo>
                  <a:pt x="1061" y="41410"/>
                </a:lnTo>
                <a:lnTo>
                  <a:pt x="935" y="42042"/>
                </a:lnTo>
                <a:lnTo>
                  <a:pt x="821" y="42686"/>
                </a:lnTo>
                <a:lnTo>
                  <a:pt x="708" y="43317"/>
                </a:lnTo>
                <a:lnTo>
                  <a:pt x="607" y="43962"/>
                </a:lnTo>
                <a:lnTo>
                  <a:pt x="506" y="44606"/>
                </a:lnTo>
                <a:lnTo>
                  <a:pt x="417" y="45250"/>
                </a:lnTo>
                <a:lnTo>
                  <a:pt x="341" y="45907"/>
                </a:lnTo>
                <a:lnTo>
                  <a:pt x="278" y="46564"/>
                </a:lnTo>
                <a:lnTo>
                  <a:pt x="215" y="47208"/>
                </a:lnTo>
                <a:lnTo>
                  <a:pt x="152" y="47865"/>
                </a:lnTo>
                <a:lnTo>
                  <a:pt x="114" y="48535"/>
                </a:lnTo>
                <a:lnTo>
                  <a:pt x="76" y="49192"/>
                </a:lnTo>
                <a:lnTo>
                  <a:pt x="38" y="49861"/>
                </a:lnTo>
                <a:lnTo>
                  <a:pt x="26" y="50518"/>
                </a:lnTo>
                <a:lnTo>
                  <a:pt x="13" y="51188"/>
                </a:lnTo>
                <a:lnTo>
                  <a:pt x="0" y="51857"/>
                </a:lnTo>
                <a:lnTo>
                  <a:pt x="13" y="52527"/>
                </a:lnTo>
                <a:lnTo>
                  <a:pt x="26" y="53196"/>
                </a:lnTo>
                <a:lnTo>
                  <a:pt x="38" y="53866"/>
                </a:lnTo>
                <a:lnTo>
                  <a:pt x="76" y="54523"/>
                </a:lnTo>
                <a:lnTo>
                  <a:pt x="114" y="55192"/>
                </a:lnTo>
                <a:lnTo>
                  <a:pt x="152" y="55849"/>
                </a:lnTo>
                <a:lnTo>
                  <a:pt x="215" y="56506"/>
                </a:lnTo>
                <a:lnTo>
                  <a:pt x="278" y="57163"/>
                </a:lnTo>
                <a:lnTo>
                  <a:pt x="341" y="57820"/>
                </a:lnTo>
                <a:lnTo>
                  <a:pt x="417" y="58464"/>
                </a:lnTo>
                <a:lnTo>
                  <a:pt x="506" y="59108"/>
                </a:lnTo>
                <a:lnTo>
                  <a:pt x="607" y="59752"/>
                </a:lnTo>
                <a:lnTo>
                  <a:pt x="708" y="60397"/>
                </a:lnTo>
                <a:lnTo>
                  <a:pt x="821" y="61041"/>
                </a:lnTo>
                <a:lnTo>
                  <a:pt x="935" y="61673"/>
                </a:lnTo>
                <a:lnTo>
                  <a:pt x="1061" y="62304"/>
                </a:lnTo>
                <a:lnTo>
                  <a:pt x="1188" y="62936"/>
                </a:lnTo>
                <a:lnTo>
                  <a:pt x="1339" y="63568"/>
                </a:lnTo>
                <a:lnTo>
                  <a:pt x="1478" y="64199"/>
                </a:lnTo>
                <a:lnTo>
                  <a:pt x="1643" y="64818"/>
                </a:lnTo>
                <a:lnTo>
                  <a:pt x="1807" y="65437"/>
                </a:lnTo>
                <a:lnTo>
                  <a:pt x="1971" y="66056"/>
                </a:lnTo>
                <a:lnTo>
                  <a:pt x="2148" y="66675"/>
                </a:lnTo>
                <a:lnTo>
                  <a:pt x="2337" y="67282"/>
                </a:lnTo>
                <a:lnTo>
                  <a:pt x="2527" y="67888"/>
                </a:lnTo>
                <a:lnTo>
                  <a:pt x="2729" y="68494"/>
                </a:lnTo>
                <a:lnTo>
                  <a:pt x="2944" y="69088"/>
                </a:lnTo>
                <a:lnTo>
                  <a:pt x="3146" y="69694"/>
                </a:lnTo>
                <a:lnTo>
                  <a:pt x="3373" y="70288"/>
                </a:lnTo>
                <a:lnTo>
                  <a:pt x="3601" y="70869"/>
                </a:lnTo>
                <a:lnTo>
                  <a:pt x="3841" y="71463"/>
                </a:lnTo>
                <a:lnTo>
                  <a:pt x="4081" y="72044"/>
                </a:lnTo>
                <a:lnTo>
                  <a:pt x="4334" y="72625"/>
                </a:lnTo>
                <a:lnTo>
                  <a:pt x="4586" y="73194"/>
                </a:lnTo>
                <a:lnTo>
                  <a:pt x="4852" y="73775"/>
                </a:lnTo>
                <a:lnTo>
                  <a:pt x="5117" y="74343"/>
                </a:lnTo>
                <a:lnTo>
                  <a:pt x="5395" y="74912"/>
                </a:lnTo>
                <a:lnTo>
                  <a:pt x="5673" y="75467"/>
                </a:lnTo>
                <a:lnTo>
                  <a:pt x="5963" y="76023"/>
                </a:lnTo>
                <a:lnTo>
                  <a:pt x="6267" y="76579"/>
                </a:lnTo>
                <a:lnTo>
                  <a:pt x="6570" y="77122"/>
                </a:lnTo>
                <a:lnTo>
                  <a:pt x="6873" y="77666"/>
                </a:lnTo>
                <a:lnTo>
                  <a:pt x="7517" y="78752"/>
                </a:lnTo>
                <a:lnTo>
                  <a:pt x="8174" y="79813"/>
                </a:lnTo>
                <a:lnTo>
                  <a:pt x="8856" y="80849"/>
                </a:lnTo>
                <a:lnTo>
                  <a:pt x="9577" y="81872"/>
                </a:lnTo>
                <a:lnTo>
                  <a:pt x="10309" y="82883"/>
                </a:lnTo>
                <a:lnTo>
                  <a:pt x="11067" y="83868"/>
                </a:lnTo>
                <a:lnTo>
                  <a:pt x="11851" y="84841"/>
                </a:lnTo>
                <a:lnTo>
                  <a:pt x="12646" y="85788"/>
                </a:lnTo>
                <a:lnTo>
                  <a:pt x="13480" y="86723"/>
                </a:lnTo>
                <a:lnTo>
                  <a:pt x="14327" y="87633"/>
                </a:lnTo>
                <a:lnTo>
                  <a:pt x="15198" y="88530"/>
                </a:lnTo>
                <a:lnTo>
                  <a:pt x="16083" y="89401"/>
                </a:lnTo>
                <a:lnTo>
                  <a:pt x="16992" y="90248"/>
                </a:lnTo>
                <a:lnTo>
                  <a:pt x="17927" y="91069"/>
                </a:lnTo>
                <a:lnTo>
                  <a:pt x="18875" y="91877"/>
                </a:lnTo>
                <a:lnTo>
                  <a:pt x="19848" y="92660"/>
                </a:lnTo>
                <a:lnTo>
                  <a:pt x="20833" y="93418"/>
                </a:lnTo>
                <a:lnTo>
                  <a:pt x="21844" y="94151"/>
                </a:lnTo>
                <a:lnTo>
                  <a:pt x="22867" y="94859"/>
                </a:lnTo>
                <a:lnTo>
                  <a:pt x="23916" y="95541"/>
                </a:lnTo>
                <a:lnTo>
                  <a:pt x="24977" y="96210"/>
                </a:lnTo>
                <a:lnTo>
                  <a:pt x="26051" y="96842"/>
                </a:lnTo>
                <a:lnTo>
                  <a:pt x="26594" y="97158"/>
                </a:lnTo>
                <a:lnTo>
                  <a:pt x="27150" y="97461"/>
                </a:lnTo>
                <a:lnTo>
                  <a:pt x="27693" y="97751"/>
                </a:lnTo>
                <a:lnTo>
                  <a:pt x="28249" y="98042"/>
                </a:lnTo>
                <a:lnTo>
                  <a:pt x="28818" y="98320"/>
                </a:lnTo>
                <a:lnTo>
                  <a:pt x="29386" y="98598"/>
                </a:lnTo>
                <a:lnTo>
                  <a:pt x="29955" y="98876"/>
                </a:lnTo>
                <a:lnTo>
                  <a:pt x="30523" y="99128"/>
                </a:lnTo>
                <a:lnTo>
                  <a:pt x="31104" y="99394"/>
                </a:lnTo>
                <a:lnTo>
                  <a:pt x="31673" y="99634"/>
                </a:lnTo>
                <a:lnTo>
                  <a:pt x="32267" y="99886"/>
                </a:lnTo>
                <a:lnTo>
                  <a:pt x="32848" y="100114"/>
                </a:lnTo>
                <a:lnTo>
                  <a:pt x="33441" y="100341"/>
                </a:lnTo>
                <a:lnTo>
                  <a:pt x="34035" y="100568"/>
                </a:lnTo>
                <a:lnTo>
                  <a:pt x="34629" y="100783"/>
                </a:lnTo>
                <a:lnTo>
                  <a:pt x="35235" y="100985"/>
                </a:lnTo>
                <a:lnTo>
                  <a:pt x="35829" y="101187"/>
                </a:lnTo>
                <a:lnTo>
                  <a:pt x="36448" y="101377"/>
                </a:lnTo>
                <a:lnTo>
                  <a:pt x="37055" y="101566"/>
                </a:lnTo>
                <a:lnTo>
                  <a:pt x="37661" y="101743"/>
                </a:lnTo>
                <a:lnTo>
                  <a:pt x="38280" y="101920"/>
                </a:lnTo>
                <a:lnTo>
                  <a:pt x="38899" y="102084"/>
                </a:lnTo>
                <a:lnTo>
                  <a:pt x="39531" y="102236"/>
                </a:lnTo>
                <a:lnTo>
                  <a:pt x="40150" y="102388"/>
                </a:lnTo>
                <a:lnTo>
                  <a:pt x="40782" y="102527"/>
                </a:lnTo>
                <a:lnTo>
                  <a:pt x="41413" y="102665"/>
                </a:lnTo>
                <a:lnTo>
                  <a:pt x="42045" y="102792"/>
                </a:lnTo>
                <a:lnTo>
                  <a:pt x="42689" y="102906"/>
                </a:lnTo>
                <a:lnTo>
                  <a:pt x="43321" y="103019"/>
                </a:lnTo>
                <a:lnTo>
                  <a:pt x="43965" y="103120"/>
                </a:lnTo>
                <a:lnTo>
                  <a:pt x="44610" y="103209"/>
                </a:lnTo>
                <a:lnTo>
                  <a:pt x="45254" y="103297"/>
                </a:lnTo>
                <a:lnTo>
                  <a:pt x="45911" y="103373"/>
                </a:lnTo>
                <a:lnTo>
                  <a:pt x="46568" y="103449"/>
                </a:lnTo>
                <a:lnTo>
                  <a:pt x="47212" y="103512"/>
                </a:lnTo>
                <a:lnTo>
                  <a:pt x="47869" y="103562"/>
                </a:lnTo>
                <a:lnTo>
                  <a:pt x="48539" y="103613"/>
                </a:lnTo>
                <a:lnTo>
                  <a:pt x="49196" y="103651"/>
                </a:lnTo>
                <a:lnTo>
                  <a:pt x="49865" y="103676"/>
                </a:lnTo>
                <a:lnTo>
                  <a:pt x="50522" y="103701"/>
                </a:lnTo>
                <a:lnTo>
                  <a:pt x="51192" y="103714"/>
                </a:lnTo>
                <a:lnTo>
                  <a:pt x="52531" y="103714"/>
                </a:lnTo>
                <a:lnTo>
                  <a:pt x="53200" y="103701"/>
                </a:lnTo>
                <a:lnTo>
                  <a:pt x="53870" y="103676"/>
                </a:lnTo>
                <a:lnTo>
                  <a:pt x="54527" y="103651"/>
                </a:lnTo>
                <a:lnTo>
                  <a:pt x="55197" y="103613"/>
                </a:lnTo>
                <a:lnTo>
                  <a:pt x="55854" y="103562"/>
                </a:lnTo>
                <a:lnTo>
                  <a:pt x="56510" y="103512"/>
                </a:lnTo>
                <a:lnTo>
                  <a:pt x="57167" y="103449"/>
                </a:lnTo>
                <a:lnTo>
                  <a:pt x="57824" y="103373"/>
                </a:lnTo>
                <a:lnTo>
                  <a:pt x="58469" y="103297"/>
                </a:lnTo>
                <a:lnTo>
                  <a:pt x="59113" y="103209"/>
                </a:lnTo>
                <a:lnTo>
                  <a:pt x="59757" y="103120"/>
                </a:lnTo>
                <a:lnTo>
                  <a:pt x="60402" y="103019"/>
                </a:lnTo>
                <a:lnTo>
                  <a:pt x="61046" y="102906"/>
                </a:lnTo>
                <a:lnTo>
                  <a:pt x="61678" y="102792"/>
                </a:lnTo>
                <a:lnTo>
                  <a:pt x="62309" y="102665"/>
                </a:lnTo>
                <a:lnTo>
                  <a:pt x="62941" y="102527"/>
                </a:lnTo>
                <a:lnTo>
                  <a:pt x="63573" y="102388"/>
                </a:lnTo>
                <a:lnTo>
                  <a:pt x="64204" y="102236"/>
                </a:lnTo>
                <a:lnTo>
                  <a:pt x="64823" y="102084"/>
                </a:lnTo>
                <a:lnTo>
                  <a:pt x="65442" y="101920"/>
                </a:lnTo>
                <a:lnTo>
                  <a:pt x="66061" y="101743"/>
                </a:lnTo>
                <a:lnTo>
                  <a:pt x="66681" y="101566"/>
                </a:lnTo>
                <a:lnTo>
                  <a:pt x="67287" y="101377"/>
                </a:lnTo>
                <a:lnTo>
                  <a:pt x="67893" y="101187"/>
                </a:lnTo>
                <a:lnTo>
                  <a:pt x="68500" y="100985"/>
                </a:lnTo>
                <a:lnTo>
                  <a:pt x="69094" y="100783"/>
                </a:lnTo>
                <a:lnTo>
                  <a:pt x="69700" y="100568"/>
                </a:lnTo>
                <a:lnTo>
                  <a:pt x="70294" y="100341"/>
                </a:lnTo>
                <a:lnTo>
                  <a:pt x="70875" y="100114"/>
                </a:lnTo>
                <a:lnTo>
                  <a:pt x="71469" y="99886"/>
                </a:lnTo>
                <a:lnTo>
                  <a:pt x="72050" y="99634"/>
                </a:lnTo>
                <a:lnTo>
                  <a:pt x="72631" y="99394"/>
                </a:lnTo>
                <a:lnTo>
                  <a:pt x="73199" y="99128"/>
                </a:lnTo>
                <a:lnTo>
                  <a:pt x="73781" y="98876"/>
                </a:lnTo>
                <a:lnTo>
                  <a:pt x="74349" y="98598"/>
                </a:lnTo>
                <a:lnTo>
                  <a:pt x="74918" y="98320"/>
                </a:lnTo>
                <a:lnTo>
                  <a:pt x="75474" y="98042"/>
                </a:lnTo>
                <a:lnTo>
                  <a:pt x="76029" y="97751"/>
                </a:lnTo>
                <a:lnTo>
                  <a:pt x="76585" y="97461"/>
                </a:lnTo>
                <a:lnTo>
                  <a:pt x="77129" y="97158"/>
                </a:lnTo>
                <a:lnTo>
                  <a:pt x="77672" y="96842"/>
                </a:lnTo>
                <a:lnTo>
                  <a:pt x="78758" y="96210"/>
                </a:lnTo>
                <a:lnTo>
                  <a:pt x="79820" y="95541"/>
                </a:lnTo>
                <a:lnTo>
                  <a:pt x="80855" y="94859"/>
                </a:lnTo>
                <a:lnTo>
                  <a:pt x="81879" y="94151"/>
                </a:lnTo>
                <a:lnTo>
                  <a:pt x="82889" y="93418"/>
                </a:lnTo>
                <a:lnTo>
                  <a:pt x="83875" y="92660"/>
                </a:lnTo>
                <a:lnTo>
                  <a:pt x="84848" y="91877"/>
                </a:lnTo>
                <a:lnTo>
                  <a:pt x="85795" y="91069"/>
                </a:lnTo>
                <a:lnTo>
                  <a:pt x="86730" y="90248"/>
                </a:lnTo>
                <a:lnTo>
                  <a:pt x="87640" y="89401"/>
                </a:lnTo>
                <a:lnTo>
                  <a:pt x="88537" y="88530"/>
                </a:lnTo>
                <a:lnTo>
                  <a:pt x="89408" y="87633"/>
                </a:lnTo>
                <a:lnTo>
                  <a:pt x="90255" y="86723"/>
                </a:lnTo>
                <a:lnTo>
                  <a:pt x="91076" y="85788"/>
                </a:lnTo>
                <a:lnTo>
                  <a:pt x="91885" y="84841"/>
                </a:lnTo>
                <a:lnTo>
                  <a:pt x="92668" y="83868"/>
                </a:lnTo>
                <a:lnTo>
                  <a:pt x="93426" y="82883"/>
                </a:lnTo>
                <a:lnTo>
                  <a:pt x="94159" y="81872"/>
                </a:lnTo>
                <a:lnTo>
                  <a:pt x="94866" y="80849"/>
                </a:lnTo>
                <a:lnTo>
                  <a:pt x="95548" y="79813"/>
                </a:lnTo>
                <a:lnTo>
                  <a:pt x="96218" y="78752"/>
                </a:lnTo>
                <a:lnTo>
                  <a:pt x="96850" y="77666"/>
                </a:lnTo>
                <a:lnTo>
                  <a:pt x="97165" y="77122"/>
                </a:lnTo>
                <a:lnTo>
                  <a:pt x="97469" y="76579"/>
                </a:lnTo>
                <a:lnTo>
                  <a:pt x="97759" y="76023"/>
                </a:lnTo>
                <a:lnTo>
                  <a:pt x="98050" y="75467"/>
                </a:lnTo>
                <a:lnTo>
                  <a:pt x="98328" y="74912"/>
                </a:lnTo>
                <a:lnTo>
                  <a:pt x="98606" y="74343"/>
                </a:lnTo>
                <a:lnTo>
                  <a:pt x="98884" y="73775"/>
                </a:lnTo>
                <a:lnTo>
                  <a:pt x="99136" y="73194"/>
                </a:lnTo>
                <a:lnTo>
                  <a:pt x="99402" y="72625"/>
                </a:lnTo>
                <a:lnTo>
                  <a:pt x="99642" y="72044"/>
                </a:lnTo>
                <a:lnTo>
                  <a:pt x="99894" y="71463"/>
                </a:lnTo>
                <a:lnTo>
                  <a:pt x="100122" y="70869"/>
                </a:lnTo>
                <a:lnTo>
                  <a:pt x="100349" y="70288"/>
                </a:lnTo>
                <a:lnTo>
                  <a:pt x="100577" y="69694"/>
                </a:lnTo>
                <a:lnTo>
                  <a:pt x="100791" y="69088"/>
                </a:lnTo>
                <a:lnTo>
                  <a:pt x="100993" y="68494"/>
                </a:lnTo>
                <a:lnTo>
                  <a:pt x="101196" y="67888"/>
                </a:lnTo>
                <a:lnTo>
                  <a:pt x="101385" y="67282"/>
                </a:lnTo>
                <a:lnTo>
                  <a:pt x="101575" y="66675"/>
                </a:lnTo>
                <a:lnTo>
                  <a:pt x="101751" y="66056"/>
                </a:lnTo>
                <a:lnTo>
                  <a:pt x="101928" y="65437"/>
                </a:lnTo>
                <a:lnTo>
                  <a:pt x="102093" y="64818"/>
                </a:lnTo>
                <a:lnTo>
                  <a:pt x="102244" y="64199"/>
                </a:lnTo>
                <a:lnTo>
                  <a:pt x="102396" y="63568"/>
                </a:lnTo>
                <a:lnTo>
                  <a:pt x="102535" y="62936"/>
                </a:lnTo>
                <a:lnTo>
                  <a:pt x="102674" y="62304"/>
                </a:lnTo>
                <a:lnTo>
                  <a:pt x="102800" y="61673"/>
                </a:lnTo>
                <a:lnTo>
                  <a:pt x="102914" y="61041"/>
                </a:lnTo>
                <a:lnTo>
                  <a:pt x="103027" y="60397"/>
                </a:lnTo>
                <a:lnTo>
                  <a:pt x="103129" y="59752"/>
                </a:lnTo>
                <a:lnTo>
                  <a:pt x="103217" y="59108"/>
                </a:lnTo>
                <a:lnTo>
                  <a:pt x="103305" y="58464"/>
                </a:lnTo>
                <a:lnTo>
                  <a:pt x="103381" y="57820"/>
                </a:lnTo>
                <a:lnTo>
                  <a:pt x="103457" y="57163"/>
                </a:lnTo>
                <a:lnTo>
                  <a:pt x="103520" y="56506"/>
                </a:lnTo>
                <a:lnTo>
                  <a:pt x="103571" y="55849"/>
                </a:lnTo>
                <a:lnTo>
                  <a:pt x="103621" y="55192"/>
                </a:lnTo>
                <a:lnTo>
                  <a:pt x="103659" y="54523"/>
                </a:lnTo>
                <a:lnTo>
                  <a:pt x="103684" y="53866"/>
                </a:lnTo>
                <a:lnTo>
                  <a:pt x="103710" y="53196"/>
                </a:lnTo>
                <a:lnTo>
                  <a:pt x="103722" y="52527"/>
                </a:lnTo>
                <a:lnTo>
                  <a:pt x="103722" y="51857"/>
                </a:lnTo>
                <a:lnTo>
                  <a:pt x="103722" y="51188"/>
                </a:lnTo>
                <a:lnTo>
                  <a:pt x="103710" y="50518"/>
                </a:lnTo>
                <a:lnTo>
                  <a:pt x="103684" y="49861"/>
                </a:lnTo>
                <a:lnTo>
                  <a:pt x="103659" y="49192"/>
                </a:lnTo>
                <a:lnTo>
                  <a:pt x="103621" y="48535"/>
                </a:lnTo>
                <a:lnTo>
                  <a:pt x="103571" y="47865"/>
                </a:lnTo>
                <a:lnTo>
                  <a:pt x="103520" y="47208"/>
                </a:lnTo>
                <a:lnTo>
                  <a:pt x="103457" y="46564"/>
                </a:lnTo>
                <a:lnTo>
                  <a:pt x="103381" y="45907"/>
                </a:lnTo>
                <a:lnTo>
                  <a:pt x="103305" y="45250"/>
                </a:lnTo>
                <a:lnTo>
                  <a:pt x="103217" y="44606"/>
                </a:lnTo>
                <a:lnTo>
                  <a:pt x="103129" y="43962"/>
                </a:lnTo>
                <a:lnTo>
                  <a:pt x="103027" y="43317"/>
                </a:lnTo>
                <a:lnTo>
                  <a:pt x="102914" y="42686"/>
                </a:lnTo>
                <a:lnTo>
                  <a:pt x="102800" y="42042"/>
                </a:lnTo>
                <a:lnTo>
                  <a:pt x="102674" y="41410"/>
                </a:lnTo>
                <a:lnTo>
                  <a:pt x="102535" y="40778"/>
                </a:lnTo>
                <a:lnTo>
                  <a:pt x="102396" y="40147"/>
                </a:lnTo>
                <a:lnTo>
                  <a:pt x="102244" y="39528"/>
                </a:lnTo>
                <a:lnTo>
                  <a:pt x="102093" y="38896"/>
                </a:lnTo>
                <a:lnTo>
                  <a:pt x="101928" y="38277"/>
                </a:lnTo>
                <a:lnTo>
                  <a:pt x="101751" y="37658"/>
                </a:lnTo>
                <a:lnTo>
                  <a:pt x="101575" y="37052"/>
                </a:lnTo>
                <a:lnTo>
                  <a:pt x="101385" y="36445"/>
                </a:lnTo>
                <a:lnTo>
                  <a:pt x="101196" y="35826"/>
                </a:lnTo>
                <a:lnTo>
                  <a:pt x="100993" y="35233"/>
                </a:lnTo>
                <a:lnTo>
                  <a:pt x="100791" y="34626"/>
                </a:lnTo>
                <a:lnTo>
                  <a:pt x="100577" y="34032"/>
                </a:lnTo>
                <a:lnTo>
                  <a:pt x="100349" y="33439"/>
                </a:lnTo>
                <a:lnTo>
                  <a:pt x="100122" y="32845"/>
                </a:lnTo>
                <a:lnTo>
                  <a:pt x="99894" y="32264"/>
                </a:lnTo>
                <a:lnTo>
                  <a:pt x="99642" y="31670"/>
                </a:lnTo>
                <a:lnTo>
                  <a:pt x="99402" y="31102"/>
                </a:lnTo>
                <a:lnTo>
                  <a:pt x="99136" y="30521"/>
                </a:lnTo>
                <a:lnTo>
                  <a:pt x="98884" y="29952"/>
                </a:lnTo>
                <a:lnTo>
                  <a:pt x="98606" y="29384"/>
                </a:lnTo>
                <a:lnTo>
                  <a:pt x="98328" y="28815"/>
                </a:lnTo>
                <a:lnTo>
                  <a:pt x="98050" y="28247"/>
                </a:lnTo>
                <a:lnTo>
                  <a:pt x="97759" y="27691"/>
                </a:lnTo>
                <a:lnTo>
                  <a:pt x="97469" y="27148"/>
                </a:lnTo>
                <a:lnTo>
                  <a:pt x="97165" y="26592"/>
                </a:lnTo>
                <a:lnTo>
                  <a:pt x="96850" y="26049"/>
                </a:lnTo>
                <a:lnTo>
                  <a:pt x="96218" y="24975"/>
                </a:lnTo>
                <a:lnTo>
                  <a:pt x="95548" y="23914"/>
                </a:lnTo>
                <a:lnTo>
                  <a:pt x="94866" y="22865"/>
                </a:lnTo>
                <a:lnTo>
                  <a:pt x="94159" y="21842"/>
                </a:lnTo>
                <a:lnTo>
                  <a:pt x="93426" y="20831"/>
                </a:lnTo>
                <a:lnTo>
                  <a:pt x="92668" y="19846"/>
                </a:lnTo>
                <a:lnTo>
                  <a:pt x="91885" y="18873"/>
                </a:lnTo>
                <a:lnTo>
                  <a:pt x="91076" y="17926"/>
                </a:lnTo>
                <a:lnTo>
                  <a:pt x="90255" y="16991"/>
                </a:lnTo>
                <a:lnTo>
                  <a:pt x="89408" y="16081"/>
                </a:lnTo>
                <a:lnTo>
                  <a:pt x="88537" y="15197"/>
                </a:lnTo>
                <a:lnTo>
                  <a:pt x="87640" y="14326"/>
                </a:lnTo>
                <a:lnTo>
                  <a:pt x="86730" y="13479"/>
                </a:lnTo>
                <a:lnTo>
                  <a:pt x="85795" y="12645"/>
                </a:lnTo>
                <a:lnTo>
                  <a:pt x="84848" y="11850"/>
                </a:lnTo>
                <a:lnTo>
                  <a:pt x="83875" y="11066"/>
                </a:lnTo>
                <a:lnTo>
                  <a:pt x="82889" y="10308"/>
                </a:lnTo>
                <a:lnTo>
                  <a:pt x="81879" y="9576"/>
                </a:lnTo>
                <a:lnTo>
                  <a:pt x="80855" y="8856"/>
                </a:lnTo>
                <a:lnTo>
                  <a:pt x="79820" y="8173"/>
                </a:lnTo>
                <a:lnTo>
                  <a:pt x="78758" y="7517"/>
                </a:lnTo>
                <a:lnTo>
                  <a:pt x="77672" y="6872"/>
                </a:lnTo>
                <a:lnTo>
                  <a:pt x="77129" y="6569"/>
                </a:lnTo>
                <a:lnTo>
                  <a:pt x="76585" y="6266"/>
                </a:lnTo>
                <a:lnTo>
                  <a:pt x="76029" y="5963"/>
                </a:lnTo>
                <a:lnTo>
                  <a:pt x="75474" y="5672"/>
                </a:lnTo>
                <a:lnTo>
                  <a:pt x="74918" y="5394"/>
                </a:lnTo>
                <a:lnTo>
                  <a:pt x="74349" y="5116"/>
                </a:lnTo>
                <a:lnTo>
                  <a:pt x="73781" y="4851"/>
                </a:lnTo>
                <a:lnTo>
                  <a:pt x="73199" y="4586"/>
                </a:lnTo>
                <a:lnTo>
                  <a:pt x="72631" y="4333"/>
                </a:lnTo>
                <a:lnTo>
                  <a:pt x="72050" y="4080"/>
                </a:lnTo>
                <a:lnTo>
                  <a:pt x="71469" y="3840"/>
                </a:lnTo>
                <a:lnTo>
                  <a:pt x="70875" y="3600"/>
                </a:lnTo>
                <a:lnTo>
                  <a:pt x="70294" y="3373"/>
                </a:lnTo>
                <a:lnTo>
                  <a:pt x="69700" y="3146"/>
                </a:lnTo>
                <a:lnTo>
                  <a:pt x="69094" y="2931"/>
                </a:lnTo>
                <a:lnTo>
                  <a:pt x="68500" y="2729"/>
                </a:lnTo>
                <a:lnTo>
                  <a:pt x="67893" y="2527"/>
                </a:lnTo>
                <a:lnTo>
                  <a:pt x="67287" y="2337"/>
                </a:lnTo>
                <a:lnTo>
                  <a:pt x="66681" y="2148"/>
                </a:lnTo>
                <a:lnTo>
                  <a:pt x="66061" y="1971"/>
                </a:lnTo>
                <a:lnTo>
                  <a:pt x="65442" y="1807"/>
                </a:lnTo>
                <a:lnTo>
                  <a:pt x="64823" y="1642"/>
                </a:lnTo>
                <a:lnTo>
                  <a:pt x="64204" y="1478"/>
                </a:lnTo>
                <a:lnTo>
                  <a:pt x="63573" y="1339"/>
                </a:lnTo>
                <a:lnTo>
                  <a:pt x="62941" y="1188"/>
                </a:lnTo>
                <a:lnTo>
                  <a:pt x="62309" y="1061"/>
                </a:lnTo>
                <a:lnTo>
                  <a:pt x="61678" y="935"/>
                </a:lnTo>
                <a:lnTo>
                  <a:pt x="61046" y="821"/>
                </a:lnTo>
                <a:lnTo>
                  <a:pt x="60402" y="708"/>
                </a:lnTo>
                <a:lnTo>
                  <a:pt x="59757" y="607"/>
                </a:lnTo>
                <a:lnTo>
                  <a:pt x="59113" y="505"/>
                </a:lnTo>
                <a:lnTo>
                  <a:pt x="58469" y="417"/>
                </a:lnTo>
                <a:lnTo>
                  <a:pt x="57824" y="341"/>
                </a:lnTo>
                <a:lnTo>
                  <a:pt x="57167" y="278"/>
                </a:lnTo>
                <a:lnTo>
                  <a:pt x="56510" y="215"/>
                </a:lnTo>
                <a:lnTo>
                  <a:pt x="55854" y="152"/>
                </a:lnTo>
                <a:lnTo>
                  <a:pt x="55197" y="114"/>
                </a:lnTo>
                <a:lnTo>
                  <a:pt x="54527" y="76"/>
                </a:lnTo>
                <a:lnTo>
                  <a:pt x="53870" y="38"/>
                </a:lnTo>
                <a:lnTo>
                  <a:pt x="53200" y="25"/>
                </a:lnTo>
                <a:lnTo>
                  <a:pt x="52531" y="13"/>
                </a:lnTo>
                <a:lnTo>
                  <a:pt x="51861" y="0"/>
                </a:lnTo>
                <a:close/>
              </a:path>
            </a:pathLst>
          </a:cu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6"/>
          <p:cNvSpPr txBox="1"/>
          <p:nvPr/>
        </p:nvSpPr>
        <p:spPr>
          <a:xfrm>
            <a:off x="4401000" y="152400"/>
            <a:ext cx="3921300" cy="511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latin typeface="Merriweather"/>
                <a:ea typeface="Merriweather"/>
                <a:cs typeface="Merriweather"/>
                <a:sym typeface="Merriweather"/>
              </a:rPr>
              <a:t>Cynthia Jane Kenyon is an American molecular biologist and biogerontologist known for her genetic dissection of ageing in a widely used model organism. Her genetic studies regarding ageing in C. elegans worms show us that it may be possible to make life longer. She found that a daf2 hormone receptor mutation doubled the lifespan of a simple worm without impacting on the quality of the worm’s   life. In human terms, a mutant worm would look like a teenager in middle age.</a:t>
            </a:r>
            <a:endParaRPr sz="18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1800"/>
                                        <p:tgtEl>
                                          <p:spTgt spid="39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1800"/>
                                        <p:tgtEl>
                                          <p:spTgt spid="3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7"/>
          <p:cNvSpPr txBox="1"/>
          <p:nvPr/>
        </p:nvSpPr>
        <p:spPr>
          <a:xfrm>
            <a:off x="1908175" y="124350"/>
            <a:ext cx="3171300" cy="4894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pl" sz="1800">
                <a:solidFill>
                  <a:schemeClr val="accent4"/>
                </a:solidFill>
                <a:latin typeface="Merriweather"/>
                <a:ea typeface="Merriweather"/>
                <a:cs typeface="Merriweather"/>
                <a:sym typeface="Merriweather"/>
              </a:rPr>
              <a:t>The most impressive part of Cynthia Kenyon’s studies is that when repeated on mice, the same effect took hold. As mice are mammals, it is possible that the same effect could be achieved in humans. Another finding was that living things with mutated daf2 hormone receptors are less likely to get ageing diseases, such as Alzheimer’s, cancer, or heart disease. This is big revolution in science!</a:t>
            </a:r>
            <a:endParaRPr sz="1800">
              <a:solidFill>
                <a:schemeClr val="accent4"/>
              </a:solidFill>
              <a:latin typeface="Merriweather"/>
              <a:ea typeface="Merriweather"/>
              <a:cs typeface="Merriweather"/>
              <a:sym typeface="Merriweather"/>
            </a:endParaRPr>
          </a:p>
        </p:txBody>
      </p:sp>
      <p:pic>
        <p:nvPicPr>
          <p:cNvPr id="400" name="Google Shape;400;p27"/>
          <p:cNvPicPr preferRelativeResize="0"/>
          <p:nvPr/>
        </p:nvPicPr>
        <p:blipFill>
          <a:blip r:embed="rId3">
            <a:alphaModFix/>
          </a:blip>
          <a:stretch>
            <a:fillRect/>
          </a:stretch>
        </p:blipFill>
        <p:spPr>
          <a:xfrm>
            <a:off x="5079475" y="152400"/>
            <a:ext cx="3285024" cy="4838701"/>
          </a:xfrm>
          <a:prstGeom prst="rect">
            <a:avLst/>
          </a:prstGeom>
          <a:noFill/>
          <a:ln>
            <a:noFill/>
          </a:ln>
        </p:spPr>
      </p:pic>
      <p:sp>
        <p:nvSpPr>
          <p:cNvPr id="401" name="Google Shape;401;p27"/>
          <p:cNvSpPr/>
          <p:nvPr/>
        </p:nvSpPr>
        <p:spPr>
          <a:xfrm>
            <a:off x="-483816" y="-435119"/>
            <a:ext cx="2477125" cy="6013725"/>
          </a:xfrm>
          <a:custGeom>
            <a:rect b="b" l="l" r="r" t="t"/>
            <a:pathLst>
              <a:path extrusionOk="0" h="240549" w="99085">
                <a:moveTo>
                  <a:pt x="67617" y="13999"/>
                </a:moveTo>
                <a:cubicBezTo>
                  <a:pt x="78652" y="14566"/>
                  <a:pt x="74681" y="17557"/>
                  <a:pt x="74423" y="19877"/>
                </a:cubicBezTo>
                <a:cubicBezTo>
                  <a:pt x="74165" y="22197"/>
                  <a:pt x="67565" y="24673"/>
                  <a:pt x="66070" y="27921"/>
                </a:cubicBezTo>
                <a:cubicBezTo>
                  <a:pt x="64575" y="31170"/>
                  <a:pt x="62667" y="37357"/>
                  <a:pt x="65451" y="39368"/>
                </a:cubicBezTo>
                <a:cubicBezTo>
                  <a:pt x="68236" y="41379"/>
                  <a:pt x="77982" y="37151"/>
                  <a:pt x="82777" y="39987"/>
                </a:cubicBezTo>
                <a:cubicBezTo>
                  <a:pt x="87573" y="42823"/>
                  <a:pt x="95359" y="52156"/>
                  <a:pt x="94224" y="56384"/>
                </a:cubicBezTo>
                <a:cubicBezTo>
                  <a:pt x="93090" y="60612"/>
                  <a:pt x="82055" y="62830"/>
                  <a:pt x="75970" y="65357"/>
                </a:cubicBezTo>
                <a:cubicBezTo>
                  <a:pt x="69886" y="67884"/>
                  <a:pt x="61069" y="67161"/>
                  <a:pt x="57717" y="71544"/>
                </a:cubicBezTo>
                <a:cubicBezTo>
                  <a:pt x="54365" y="75927"/>
                  <a:pt x="52509" y="87632"/>
                  <a:pt x="55860" y="91654"/>
                </a:cubicBezTo>
                <a:cubicBezTo>
                  <a:pt x="59212" y="95676"/>
                  <a:pt x="72876" y="92273"/>
                  <a:pt x="77826" y="95676"/>
                </a:cubicBezTo>
                <a:cubicBezTo>
                  <a:pt x="82776" y="99079"/>
                  <a:pt x="86541" y="107639"/>
                  <a:pt x="85561" y="112073"/>
                </a:cubicBezTo>
                <a:cubicBezTo>
                  <a:pt x="84581" y="116508"/>
                  <a:pt x="77878" y="119138"/>
                  <a:pt x="71948" y="122283"/>
                </a:cubicBezTo>
                <a:cubicBezTo>
                  <a:pt x="66018" y="125429"/>
                  <a:pt x="53695" y="127337"/>
                  <a:pt x="49982" y="130946"/>
                </a:cubicBezTo>
                <a:cubicBezTo>
                  <a:pt x="46270" y="134556"/>
                  <a:pt x="47301" y="140949"/>
                  <a:pt x="49673" y="143940"/>
                </a:cubicBezTo>
                <a:cubicBezTo>
                  <a:pt x="52045" y="146931"/>
                  <a:pt x="59883" y="146054"/>
                  <a:pt x="64214" y="148890"/>
                </a:cubicBezTo>
                <a:cubicBezTo>
                  <a:pt x="68545" y="151726"/>
                  <a:pt x="75403" y="157708"/>
                  <a:pt x="75661" y="160956"/>
                </a:cubicBezTo>
                <a:cubicBezTo>
                  <a:pt x="75919" y="164205"/>
                  <a:pt x="68442" y="166061"/>
                  <a:pt x="65761" y="168381"/>
                </a:cubicBezTo>
                <a:cubicBezTo>
                  <a:pt x="63080" y="170701"/>
                  <a:pt x="59779" y="172455"/>
                  <a:pt x="59573" y="174878"/>
                </a:cubicBezTo>
                <a:cubicBezTo>
                  <a:pt x="59367" y="177302"/>
                  <a:pt x="61120" y="180705"/>
                  <a:pt x="64523" y="182922"/>
                </a:cubicBezTo>
                <a:cubicBezTo>
                  <a:pt x="67926" y="185139"/>
                  <a:pt x="74372" y="185810"/>
                  <a:pt x="79992" y="188182"/>
                </a:cubicBezTo>
                <a:cubicBezTo>
                  <a:pt x="85613" y="190554"/>
                  <a:pt x="96132" y="192823"/>
                  <a:pt x="98246" y="197154"/>
                </a:cubicBezTo>
                <a:cubicBezTo>
                  <a:pt x="100360" y="201485"/>
                  <a:pt x="98349" y="211386"/>
                  <a:pt x="92677" y="214170"/>
                </a:cubicBezTo>
                <a:cubicBezTo>
                  <a:pt x="87005" y="216955"/>
                  <a:pt x="69886" y="212830"/>
                  <a:pt x="64214" y="213861"/>
                </a:cubicBezTo>
                <a:cubicBezTo>
                  <a:pt x="58542" y="214892"/>
                  <a:pt x="55706" y="218760"/>
                  <a:pt x="58645" y="220358"/>
                </a:cubicBezTo>
                <a:cubicBezTo>
                  <a:pt x="61584" y="221957"/>
                  <a:pt x="77465" y="222679"/>
                  <a:pt x="81848" y="223452"/>
                </a:cubicBezTo>
                <a:cubicBezTo>
                  <a:pt x="86231" y="224225"/>
                  <a:pt x="97111" y="224740"/>
                  <a:pt x="84942" y="224998"/>
                </a:cubicBezTo>
                <a:cubicBezTo>
                  <a:pt x="72773" y="225256"/>
                  <a:pt x="21622" y="259752"/>
                  <a:pt x="8834" y="224998"/>
                </a:cubicBezTo>
                <a:cubicBezTo>
                  <a:pt x="-3954" y="190244"/>
                  <a:pt x="-1582" y="51641"/>
                  <a:pt x="8215" y="16474"/>
                </a:cubicBezTo>
                <a:cubicBezTo>
                  <a:pt x="18012" y="-18692"/>
                  <a:pt x="56582" y="13432"/>
                  <a:pt x="67617" y="13999"/>
                </a:cubicBezTo>
                <a:close/>
              </a:path>
            </a:pathLst>
          </a:custGeom>
          <a:solidFill>
            <a:schemeClr val="lt2"/>
          </a:solidFill>
          <a:ln>
            <a:noFill/>
          </a:ln>
        </p:spPr>
      </p:sp>
      <p:sp>
        <p:nvSpPr>
          <p:cNvPr id="402" name="Google Shape;402;p27"/>
          <p:cNvSpPr/>
          <p:nvPr/>
        </p:nvSpPr>
        <p:spPr>
          <a:xfrm>
            <a:off x="4108361" y="2190049"/>
            <a:ext cx="5934025" cy="3250850"/>
          </a:xfrm>
          <a:custGeom>
            <a:rect b="b" l="l" r="r" t="t"/>
            <a:pathLst>
              <a:path extrusionOk="0" h="130034" w="237361">
                <a:moveTo>
                  <a:pt x="220230" y="13257"/>
                </a:moveTo>
                <a:cubicBezTo>
                  <a:pt x="217807" y="-6801"/>
                  <a:pt x="211877" y="2119"/>
                  <a:pt x="207545" y="1500"/>
                </a:cubicBezTo>
                <a:cubicBezTo>
                  <a:pt x="203214" y="881"/>
                  <a:pt x="196252" y="4491"/>
                  <a:pt x="194241" y="9544"/>
                </a:cubicBezTo>
                <a:cubicBezTo>
                  <a:pt x="192230" y="14597"/>
                  <a:pt x="198057" y="27282"/>
                  <a:pt x="195479" y="31820"/>
                </a:cubicBezTo>
                <a:cubicBezTo>
                  <a:pt x="192901" y="36358"/>
                  <a:pt x="184032" y="37544"/>
                  <a:pt x="178772" y="36770"/>
                </a:cubicBezTo>
                <a:cubicBezTo>
                  <a:pt x="173513" y="35997"/>
                  <a:pt x="168666" y="26973"/>
                  <a:pt x="163922" y="27179"/>
                </a:cubicBezTo>
                <a:cubicBezTo>
                  <a:pt x="159178" y="27385"/>
                  <a:pt x="152372" y="33006"/>
                  <a:pt x="150309" y="38008"/>
                </a:cubicBezTo>
                <a:cubicBezTo>
                  <a:pt x="148247" y="43010"/>
                  <a:pt x="151650" y="51981"/>
                  <a:pt x="151547" y="57189"/>
                </a:cubicBezTo>
                <a:cubicBezTo>
                  <a:pt x="151444" y="62397"/>
                  <a:pt x="152371" y="65439"/>
                  <a:pt x="149690" y="69255"/>
                </a:cubicBezTo>
                <a:cubicBezTo>
                  <a:pt x="147009" y="73071"/>
                  <a:pt x="140976" y="76990"/>
                  <a:pt x="135459" y="80084"/>
                </a:cubicBezTo>
                <a:cubicBezTo>
                  <a:pt x="129942" y="83178"/>
                  <a:pt x="123135" y="87560"/>
                  <a:pt x="116586" y="87818"/>
                </a:cubicBezTo>
                <a:cubicBezTo>
                  <a:pt x="110037" y="88076"/>
                  <a:pt x="101684" y="81270"/>
                  <a:pt x="96167" y="81631"/>
                </a:cubicBezTo>
                <a:cubicBezTo>
                  <a:pt x="90650" y="81992"/>
                  <a:pt x="85442" y="87354"/>
                  <a:pt x="83482" y="89984"/>
                </a:cubicBezTo>
                <a:cubicBezTo>
                  <a:pt x="81523" y="92614"/>
                  <a:pt x="85132" y="93645"/>
                  <a:pt x="84410" y="97409"/>
                </a:cubicBezTo>
                <a:cubicBezTo>
                  <a:pt x="83688" y="101173"/>
                  <a:pt x="85597" y="109681"/>
                  <a:pt x="79151" y="112569"/>
                </a:cubicBezTo>
                <a:cubicBezTo>
                  <a:pt x="72706" y="115457"/>
                  <a:pt x="54761" y="114529"/>
                  <a:pt x="45737" y="114735"/>
                </a:cubicBezTo>
                <a:cubicBezTo>
                  <a:pt x="36713" y="114941"/>
                  <a:pt x="29856" y="113137"/>
                  <a:pt x="25009" y="113807"/>
                </a:cubicBezTo>
                <a:cubicBezTo>
                  <a:pt x="20162" y="114477"/>
                  <a:pt x="18254" y="117416"/>
                  <a:pt x="16655" y="118757"/>
                </a:cubicBezTo>
                <a:cubicBezTo>
                  <a:pt x="15057" y="120098"/>
                  <a:pt x="-18820" y="121335"/>
                  <a:pt x="15418" y="121851"/>
                </a:cubicBezTo>
                <a:cubicBezTo>
                  <a:pt x="49657" y="122367"/>
                  <a:pt x="187951" y="139950"/>
                  <a:pt x="222086" y="121851"/>
                </a:cubicBezTo>
                <a:cubicBezTo>
                  <a:pt x="256221" y="103752"/>
                  <a:pt x="222654" y="33316"/>
                  <a:pt x="220230" y="13257"/>
                </a:cubicBezTo>
                <a:close/>
              </a:path>
            </a:pathLst>
          </a:custGeom>
          <a:solidFill>
            <a:schemeClr val="lt2"/>
          </a:solidFill>
          <a:ln>
            <a:noFill/>
          </a:ln>
        </p:spPr>
      </p:sp>
      <p:sp>
        <p:nvSpPr>
          <p:cNvPr id="403" name="Google Shape;403;p27"/>
          <p:cNvSpPr/>
          <p:nvPr/>
        </p:nvSpPr>
        <p:spPr>
          <a:xfrm flipH="1" rot="10800000">
            <a:off x="1087599" y="312035"/>
            <a:ext cx="684797" cy="1061315"/>
          </a:xfrm>
          <a:custGeom>
            <a:rect b="b" l="l" r="r" t="t"/>
            <a:pathLst>
              <a:path extrusionOk="0" h="148332" w="24852">
                <a:moveTo>
                  <a:pt x="10316" y="13234"/>
                </a:moveTo>
                <a:lnTo>
                  <a:pt x="10274" y="13497"/>
                </a:lnTo>
                <a:lnTo>
                  <a:pt x="10257" y="13541"/>
                </a:lnTo>
                <a:lnTo>
                  <a:pt x="10231" y="13629"/>
                </a:lnTo>
                <a:lnTo>
                  <a:pt x="10104" y="14330"/>
                </a:lnTo>
                <a:lnTo>
                  <a:pt x="9976" y="14943"/>
                </a:lnTo>
                <a:lnTo>
                  <a:pt x="9841" y="15557"/>
                </a:lnTo>
                <a:lnTo>
                  <a:pt x="9705" y="16083"/>
                </a:lnTo>
                <a:lnTo>
                  <a:pt x="9560" y="16608"/>
                </a:lnTo>
                <a:lnTo>
                  <a:pt x="9416" y="17047"/>
                </a:lnTo>
                <a:lnTo>
                  <a:pt x="9263" y="17485"/>
                </a:lnTo>
                <a:lnTo>
                  <a:pt x="9110" y="17879"/>
                </a:lnTo>
                <a:lnTo>
                  <a:pt x="8958" y="18230"/>
                </a:lnTo>
                <a:lnTo>
                  <a:pt x="8796" y="18536"/>
                </a:lnTo>
                <a:lnTo>
                  <a:pt x="8626" y="18843"/>
                </a:lnTo>
                <a:lnTo>
                  <a:pt x="8465" y="19106"/>
                </a:lnTo>
                <a:lnTo>
                  <a:pt x="8126" y="19588"/>
                </a:lnTo>
                <a:lnTo>
                  <a:pt x="7769" y="20026"/>
                </a:lnTo>
                <a:lnTo>
                  <a:pt x="7412" y="20421"/>
                </a:lnTo>
                <a:lnTo>
                  <a:pt x="7064" y="20815"/>
                </a:lnTo>
                <a:lnTo>
                  <a:pt x="6725" y="21253"/>
                </a:lnTo>
                <a:lnTo>
                  <a:pt x="6393" y="21779"/>
                </a:lnTo>
                <a:lnTo>
                  <a:pt x="6062" y="22393"/>
                </a:lnTo>
                <a:lnTo>
                  <a:pt x="5740" y="23094"/>
                </a:lnTo>
                <a:lnTo>
                  <a:pt x="5578" y="23444"/>
                </a:lnTo>
                <a:lnTo>
                  <a:pt x="5417" y="23882"/>
                </a:lnTo>
                <a:lnTo>
                  <a:pt x="5264" y="24321"/>
                </a:lnTo>
                <a:lnTo>
                  <a:pt x="5103" y="24803"/>
                </a:lnTo>
                <a:lnTo>
                  <a:pt x="4789" y="25811"/>
                </a:lnTo>
                <a:lnTo>
                  <a:pt x="4483" y="26818"/>
                </a:lnTo>
                <a:lnTo>
                  <a:pt x="4169" y="27826"/>
                </a:lnTo>
                <a:lnTo>
                  <a:pt x="4008" y="28264"/>
                </a:lnTo>
                <a:lnTo>
                  <a:pt x="3846" y="28746"/>
                </a:lnTo>
                <a:lnTo>
                  <a:pt x="3668" y="29185"/>
                </a:lnTo>
                <a:lnTo>
                  <a:pt x="3490" y="29579"/>
                </a:lnTo>
                <a:lnTo>
                  <a:pt x="3303" y="29973"/>
                </a:lnTo>
                <a:lnTo>
                  <a:pt x="3116" y="30324"/>
                </a:lnTo>
                <a:lnTo>
                  <a:pt x="2743" y="30981"/>
                </a:lnTo>
                <a:lnTo>
                  <a:pt x="2369" y="31639"/>
                </a:lnTo>
                <a:lnTo>
                  <a:pt x="2072" y="32121"/>
                </a:lnTo>
                <a:lnTo>
                  <a:pt x="1766" y="32646"/>
                </a:lnTo>
                <a:lnTo>
                  <a:pt x="1469" y="33260"/>
                </a:lnTo>
                <a:lnTo>
                  <a:pt x="1316" y="33610"/>
                </a:lnTo>
                <a:lnTo>
                  <a:pt x="1172" y="33961"/>
                </a:lnTo>
                <a:lnTo>
                  <a:pt x="1426" y="32603"/>
                </a:lnTo>
                <a:lnTo>
                  <a:pt x="1673" y="31200"/>
                </a:lnTo>
                <a:lnTo>
                  <a:pt x="2157" y="28352"/>
                </a:lnTo>
                <a:lnTo>
                  <a:pt x="2411" y="26950"/>
                </a:lnTo>
                <a:lnTo>
                  <a:pt x="2675" y="25548"/>
                </a:lnTo>
                <a:lnTo>
                  <a:pt x="2946" y="24233"/>
                </a:lnTo>
                <a:lnTo>
                  <a:pt x="3226" y="23006"/>
                </a:lnTo>
                <a:lnTo>
                  <a:pt x="3515" y="21823"/>
                </a:lnTo>
                <a:lnTo>
                  <a:pt x="3821" y="20684"/>
                </a:lnTo>
                <a:lnTo>
                  <a:pt x="3974" y="20158"/>
                </a:lnTo>
                <a:lnTo>
                  <a:pt x="4135" y="19676"/>
                </a:lnTo>
                <a:lnTo>
                  <a:pt x="4296" y="19194"/>
                </a:lnTo>
                <a:lnTo>
                  <a:pt x="4466" y="18712"/>
                </a:lnTo>
                <a:lnTo>
                  <a:pt x="4814" y="17879"/>
                </a:lnTo>
                <a:lnTo>
                  <a:pt x="5162" y="17090"/>
                </a:lnTo>
                <a:lnTo>
                  <a:pt x="5510" y="16389"/>
                </a:lnTo>
                <a:lnTo>
                  <a:pt x="5867" y="15820"/>
                </a:lnTo>
                <a:lnTo>
                  <a:pt x="6224" y="15294"/>
                </a:lnTo>
                <a:lnTo>
                  <a:pt x="6589" y="14812"/>
                </a:lnTo>
                <a:lnTo>
                  <a:pt x="6954" y="14417"/>
                </a:lnTo>
                <a:lnTo>
                  <a:pt x="7319" y="14111"/>
                </a:lnTo>
                <a:lnTo>
                  <a:pt x="7693" y="13848"/>
                </a:lnTo>
                <a:lnTo>
                  <a:pt x="8058" y="13629"/>
                </a:lnTo>
                <a:lnTo>
                  <a:pt x="8431" y="13453"/>
                </a:lnTo>
                <a:lnTo>
                  <a:pt x="8805" y="13366"/>
                </a:lnTo>
                <a:lnTo>
                  <a:pt x="9178" y="13278"/>
                </a:lnTo>
                <a:lnTo>
                  <a:pt x="9560" y="13234"/>
                </a:lnTo>
                <a:close/>
                <a:moveTo>
                  <a:pt x="9000" y="19544"/>
                </a:moveTo>
                <a:lnTo>
                  <a:pt x="8694" y="20421"/>
                </a:lnTo>
                <a:lnTo>
                  <a:pt x="8542" y="20903"/>
                </a:lnTo>
                <a:lnTo>
                  <a:pt x="8389" y="21385"/>
                </a:lnTo>
                <a:lnTo>
                  <a:pt x="8244" y="21911"/>
                </a:lnTo>
                <a:lnTo>
                  <a:pt x="8100" y="22480"/>
                </a:lnTo>
                <a:lnTo>
                  <a:pt x="7964" y="23050"/>
                </a:lnTo>
                <a:lnTo>
                  <a:pt x="7820" y="23663"/>
                </a:lnTo>
                <a:lnTo>
                  <a:pt x="7718" y="24145"/>
                </a:lnTo>
                <a:lnTo>
                  <a:pt x="7616" y="24671"/>
                </a:lnTo>
                <a:lnTo>
                  <a:pt x="7412" y="25811"/>
                </a:lnTo>
                <a:lnTo>
                  <a:pt x="7022" y="28089"/>
                </a:lnTo>
                <a:lnTo>
                  <a:pt x="6818" y="29228"/>
                </a:lnTo>
                <a:lnTo>
                  <a:pt x="6614" y="30280"/>
                </a:lnTo>
                <a:lnTo>
                  <a:pt x="6504" y="30806"/>
                </a:lnTo>
                <a:lnTo>
                  <a:pt x="6393" y="31288"/>
                </a:lnTo>
                <a:lnTo>
                  <a:pt x="6275" y="31726"/>
                </a:lnTo>
                <a:lnTo>
                  <a:pt x="6147" y="32121"/>
                </a:lnTo>
                <a:lnTo>
                  <a:pt x="5986" y="32603"/>
                </a:lnTo>
                <a:lnTo>
                  <a:pt x="5816" y="32997"/>
                </a:lnTo>
                <a:lnTo>
                  <a:pt x="5638" y="33391"/>
                </a:lnTo>
                <a:lnTo>
                  <a:pt x="5451" y="33654"/>
                </a:lnTo>
                <a:lnTo>
                  <a:pt x="5264" y="33917"/>
                </a:lnTo>
                <a:lnTo>
                  <a:pt x="5077" y="34136"/>
                </a:lnTo>
                <a:lnTo>
                  <a:pt x="4882" y="34355"/>
                </a:lnTo>
                <a:lnTo>
                  <a:pt x="4678" y="34487"/>
                </a:lnTo>
                <a:lnTo>
                  <a:pt x="4279" y="34750"/>
                </a:lnTo>
                <a:lnTo>
                  <a:pt x="3889" y="34969"/>
                </a:lnTo>
                <a:lnTo>
                  <a:pt x="3498" y="35144"/>
                </a:lnTo>
                <a:lnTo>
                  <a:pt x="3125" y="35363"/>
                </a:lnTo>
                <a:lnTo>
                  <a:pt x="1528" y="36546"/>
                </a:lnTo>
                <a:lnTo>
                  <a:pt x="1070" y="36941"/>
                </a:lnTo>
                <a:lnTo>
                  <a:pt x="841" y="37116"/>
                </a:lnTo>
                <a:lnTo>
                  <a:pt x="611" y="37248"/>
                </a:lnTo>
                <a:lnTo>
                  <a:pt x="756" y="36766"/>
                </a:lnTo>
                <a:lnTo>
                  <a:pt x="909" y="36284"/>
                </a:lnTo>
                <a:lnTo>
                  <a:pt x="1053" y="35845"/>
                </a:lnTo>
                <a:lnTo>
                  <a:pt x="1206" y="35407"/>
                </a:lnTo>
                <a:lnTo>
                  <a:pt x="1511" y="34662"/>
                </a:lnTo>
                <a:lnTo>
                  <a:pt x="1826" y="34005"/>
                </a:lnTo>
                <a:lnTo>
                  <a:pt x="2148" y="33391"/>
                </a:lnTo>
                <a:lnTo>
                  <a:pt x="2471" y="32822"/>
                </a:lnTo>
                <a:lnTo>
                  <a:pt x="3133" y="31639"/>
                </a:lnTo>
                <a:lnTo>
                  <a:pt x="3430" y="31025"/>
                </a:lnTo>
                <a:lnTo>
                  <a:pt x="3719" y="30368"/>
                </a:lnTo>
                <a:lnTo>
                  <a:pt x="3999" y="29623"/>
                </a:lnTo>
                <a:lnTo>
                  <a:pt x="4271" y="28790"/>
                </a:lnTo>
                <a:lnTo>
                  <a:pt x="4543" y="27958"/>
                </a:lnTo>
                <a:lnTo>
                  <a:pt x="4814" y="27125"/>
                </a:lnTo>
                <a:lnTo>
                  <a:pt x="5358" y="25416"/>
                </a:lnTo>
                <a:lnTo>
                  <a:pt x="5536" y="24890"/>
                </a:lnTo>
                <a:lnTo>
                  <a:pt x="5723" y="24452"/>
                </a:lnTo>
                <a:lnTo>
                  <a:pt x="5901" y="24014"/>
                </a:lnTo>
                <a:lnTo>
                  <a:pt x="6088" y="23620"/>
                </a:lnTo>
                <a:lnTo>
                  <a:pt x="6275" y="23269"/>
                </a:lnTo>
                <a:lnTo>
                  <a:pt x="6461" y="22962"/>
                </a:lnTo>
                <a:lnTo>
                  <a:pt x="6835" y="22436"/>
                </a:lnTo>
                <a:lnTo>
                  <a:pt x="7217" y="21954"/>
                </a:lnTo>
                <a:lnTo>
                  <a:pt x="7599" y="21516"/>
                </a:lnTo>
                <a:lnTo>
                  <a:pt x="7990" y="21034"/>
                </a:lnTo>
                <a:lnTo>
                  <a:pt x="8380" y="20552"/>
                </a:lnTo>
                <a:lnTo>
                  <a:pt x="8686" y="20070"/>
                </a:lnTo>
                <a:lnTo>
                  <a:pt x="8847" y="19807"/>
                </a:lnTo>
                <a:lnTo>
                  <a:pt x="9000" y="19544"/>
                </a:lnTo>
                <a:close/>
                <a:moveTo>
                  <a:pt x="11233" y="9378"/>
                </a:moveTo>
                <a:lnTo>
                  <a:pt x="11267" y="10474"/>
                </a:lnTo>
                <a:lnTo>
                  <a:pt x="11318" y="11481"/>
                </a:lnTo>
                <a:lnTo>
                  <a:pt x="11377" y="12489"/>
                </a:lnTo>
                <a:lnTo>
                  <a:pt x="11445" y="13497"/>
                </a:lnTo>
                <a:lnTo>
                  <a:pt x="11530" y="14461"/>
                </a:lnTo>
                <a:lnTo>
                  <a:pt x="11615" y="15381"/>
                </a:lnTo>
                <a:lnTo>
                  <a:pt x="11717" y="16302"/>
                </a:lnTo>
                <a:lnTo>
                  <a:pt x="11819" y="17222"/>
                </a:lnTo>
                <a:lnTo>
                  <a:pt x="11929" y="18098"/>
                </a:lnTo>
                <a:lnTo>
                  <a:pt x="12048" y="18975"/>
                </a:lnTo>
                <a:lnTo>
                  <a:pt x="12294" y="20727"/>
                </a:lnTo>
                <a:lnTo>
                  <a:pt x="12549" y="22436"/>
                </a:lnTo>
                <a:lnTo>
                  <a:pt x="12804" y="24102"/>
                </a:lnTo>
                <a:lnTo>
                  <a:pt x="13118" y="26205"/>
                </a:lnTo>
                <a:lnTo>
                  <a:pt x="13271" y="27300"/>
                </a:lnTo>
                <a:lnTo>
                  <a:pt x="13415" y="28396"/>
                </a:lnTo>
                <a:lnTo>
                  <a:pt x="13551" y="29535"/>
                </a:lnTo>
                <a:lnTo>
                  <a:pt x="13670" y="30718"/>
                </a:lnTo>
                <a:lnTo>
                  <a:pt x="13772" y="31945"/>
                </a:lnTo>
                <a:lnTo>
                  <a:pt x="13823" y="32559"/>
                </a:lnTo>
                <a:lnTo>
                  <a:pt x="13865" y="33172"/>
                </a:lnTo>
                <a:lnTo>
                  <a:pt x="13925" y="34399"/>
                </a:lnTo>
                <a:lnTo>
                  <a:pt x="13984" y="35626"/>
                </a:lnTo>
                <a:lnTo>
                  <a:pt x="14026" y="36853"/>
                </a:lnTo>
                <a:lnTo>
                  <a:pt x="14060" y="38080"/>
                </a:lnTo>
                <a:lnTo>
                  <a:pt x="14086" y="39351"/>
                </a:lnTo>
                <a:lnTo>
                  <a:pt x="14094" y="40622"/>
                </a:lnTo>
                <a:lnTo>
                  <a:pt x="14103" y="41892"/>
                </a:lnTo>
                <a:lnTo>
                  <a:pt x="14103" y="43163"/>
                </a:lnTo>
                <a:lnTo>
                  <a:pt x="14069" y="42506"/>
                </a:lnTo>
                <a:lnTo>
                  <a:pt x="14018" y="41849"/>
                </a:lnTo>
                <a:lnTo>
                  <a:pt x="13959" y="41191"/>
                </a:lnTo>
                <a:lnTo>
                  <a:pt x="13891" y="40578"/>
                </a:lnTo>
                <a:lnTo>
                  <a:pt x="13746" y="39351"/>
                </a:lnTo>
                <a:lnTo>
                  <a:pt x="13602" y="38212"/>
                </a:lnTo>
                <a:lnTo>
                  <a:pt x="13475" y="37204"/>
                </a:lnTo>
                <a:lnTo>
                  <a:pt x="13339" y="36196"/>
                </a:lnTo>
                <a:lnTo>
                  <a:pt x="13059" y="34180"/>
                </a:lnTo>
                <a:lnTo>
                  <a:pt x="12770" y="32208"/>
                </a:lnTo>
                <a:lnTo>
                  <a:pt x="12490" y="30193"/>
                </a:lnTo>
                <a:lnTo>
                  <a:pt x="12320" y="28878"/>
                </a:lnTo>
                <a:lnTo>
                  <a:pt x="12150" y="27563"/>
                </a:lnTo>
                <a:lnTo>
                  <a:pt x="11997" y="26205"/>
                </a:lnTo>
                <a:lnTo>
                  <a:pt x="11853" y="24803"/>
                </a:lnTo>
                <a:lnTo>
                  <a:pt x="11717" y="23400"/>
                </a:lnTo>
                <a:lnTo>
                  <a:pt x="11607" y="21911"/>
                </a:lnTo>
                <a:lnTo>
                  <a:pt x="11505" y="20421"/>
                </a:lnTo>
                <a:lnTo>
                  <a:pt x="11462" y="19676"/>
                </a:lnTo>
                <a:lnTo>
                  <a:pt x="11420" y="18887"/>
                </a:lnTo>
                <a:lnTo>
                  <a:pt x="11369" y="17572"/>
                </a:lnTo>
                <a:lnTo>
                  <a:pt x="11326" y="16214"/>
                </a:lnTo>
                <a:lnTo>
                  <a:pt x="11293" y="14899"/>
                </a:lnTo>
                <a:lnTo>
                  <a:pt x="11276" y="13541"/>
                </a:lnTo>
                <a:lnTo>
                  <a:pt x="11276" y="12489"/>
                </a:lnTo>
                <a:lnTo>
                  <a:pt x="11276" y="11481"/>
                </a:lnTo>
                <a:lnTo>
                  <a:pt x="11267" y="10956"/>
                </a:lnTo>
                <a:lnTo>
                  <a:pt x="11259" y="10474"/>
                </a:lnTo>
                <a:lnTo>
                  <a:pt x="11242" y="9992"/>
                </a:lnTo>
                <a:lnTo>
                  <a:pt x="11225" y="9466"/>
                </a:lnTo>
                <a:lnTo>
                  <a:pt x="11233" y="9378"/>
                </a:lnTo>
                <a:close/>
                <a:moveTo>
                  <a:pt x="11106" y="10561"/>
                </a:moveTo>
                <a:lnTo>
                  <a:pt x="11072" y="11087"/>
                </a:lnTo>
                <a:lnTo>
                  <a:pt x="11055" y="11613"/>
                </a:lnTo>
                <a:lnTo>
                  <a:pt x="11038" y="12183"/>
                </a:lnTo>
                <a:lnTo>
                  <a:pt x="11029" y="12796"/>
                </a:lnTo>
                <a:lnTo>
                  <a:pt x="11029" y="13366"/>
                </a:lnTo>
                <a:lnTo>
                  <a:pt x="11029" y="13979"/>
                </a:lnTo>
                <a:lnTo>
                  <a:pt x="11046" y="15206"/>
                </a:lnTo>
                <a:lnTo>
                  <a:pt x="11080" y="16389"/>
                </a:lnTo>
                <a:lnTo>
                  <a:pt x="11123" y="17572"/>
                </a:lnTo>
                <a:lnTo>
                  <a:pt x="11165" y="18668"/>
                </a:lnTo>
                <a:lnTo>
                  <a:pt x="11216" y="19676"/>
                </a:lnTo>
                <a:lnTo>
                  <a:pt x="11276" y="20727"/>
                </a:lnTo>
                <a:lnTo>
                  <a:pt x="11343" y="21779"/>
                </a:lnTo>
                <a:lnTo>
                  <a:pt x="11411" y="22787"/>
                </a:lnTo>
                <a:lnTo>
                  <a:pt x="11496" y="23795"/>
                </a:lnTo>
                <a:lnTo>
                  <a:pt x="11581" y="24803"/>
                </a:lnTo>
                <a:lnTo>
                  <a:pt x="11683" y="25767"/>
                </a:lnTo>
                <a:lnTo>
                  <a:pt x="11785" y="26687"/>
                </a:lnTo>
                <a:lnTo>
                  <a:pt x="11895" y="27651"/>
                </a:lnTo>
                <a:lnTo>
                  <a:pt x="12014" y="28659"/>
                </a:lnTo>
                <a:lnTo>
                  <a:pt x="12150" y="29623"/>
                </a:lnTo>
                <a:lnTo>
                  <a:pt x="12413" y="31595"/>
                </a:lnTo>
                <a:lnTo>
                  <a:pt x="12965" y="35407"/>
                </a:lnTo>
                <a:lnTo>
                  <a:pt x="13279" y="37642"/>
                </a:lnTo>
                <a:lnTo>
                  <a:pt x="13441" y="38825"/>
                </a:lnTo>
                <a:lnTo>
                  <a:pt x="13585" y="40008"/>
                </a:lnTo>
                <a:lnTo>
                  <a:pt x="13653" y="40622"/>
                </a:lnTo>
                <a:lnTo>
                  <a:pt x="13712" y="41235"/>
                </a:lnTo>
                <a:lnTo>
                  <a:pt x="13772" y="41849"/>
                </a:lnTo>
                <a:lnTo>
                  <a:pt x="13823" y="42506"/>
                </a:lnTo>
                <a:lnTo>
                  <a:pt x="13865" y="43163"/>
                </a:lnTo>
                <a:lnTo>
                  <a:pt x="13899" y="43821"/>
                </a:lnTo>
                <a:lnTo>
                  <a:pt x="13933" y="44478"/>
                </a:lnTo>
                <a:lnTo>
                  <a:pt x="13950" y="45179"/>
                </a:lnTo>
                <a:lnTo>
                  <a:pt x="13627" y="43645"/>
                </a:lnTo>
                <a:lnTo>
                  <a:pt x="13305" y="42112"/>
                </a:lnTo>
                <a:lnTo>
                  <a:pt x="12660" y="39044"/>
                </a:lnTo>
                <a:lnTo>
                  <a:pt x="12345" y="37510"/>
                </a:lnTo>
                <a:lnTo>
                  <a:pt x="12031" y="35889"/>
                </a:lnTo>
                <a:lnTo>
                  <a:pt x="11734" y="34268"/>
                </a:lnTo>
                <a:lnTo>
                  <a:pt x="11590" y="33391"/>
                </a:lnTo>
                <a:lnTo>
                  <a:pt x="11454" y="32515"/>
                </a:lnTo>
                <a:lnTo>
                  <a:pt x="11310" y="31595"/>
                </a:lnTo>
                <a:lnTo>
                  <a:pt x="11174" y="30631"/>
                </a:lnTo>
                <a:lnTo>
                  <a:pt x="11055" y="29579"/>
                </a:lnTo>
                <a:lnTo>
                  <a:pt x="10936" y="28571"/>
                </a:lnTo>
                <a:lnTo>
                  <a:pt x="10834" y="27476"/>
                </a:lnTo>
                <a:lnTo>
                  <a:pt x="10741" y="26380"/>
                </a:lnTo>
                <a:lnTo>
                  <a:pt x="10673" y="25241"/>
                </a:lnTo>
                <a:lnTo>
                  <a:pt x="10613" y="24102"/>
                </a:lnTo>
                <a:lnTo>
                  <a:pt x="10588" y="23357"/>
                </a:lnTo>
                <a:lnTo>
                  <a:pt x="10562" y="22656"/>
                </a:lnTo>
                <a:lnTo>
                  <a:pt x="10554" y="21954"/>
                </a:lnTo>
                <a:lnTo>
                  <a:pt x="10554" y="21253"/>
                </a:lnTo>
                <a:lnTo>
                  <a:pt x="10554" y="20552"/>
                </a:lnTo>
                <a:lnTo>
                  <a:pt x="10562" y="19895"/>
                </a:lnTo>
                <a:lnTo>
                  <a:pt x="10588" y="18580"/>
                </a:lnTo>
                <a:lnTo>
                  <a:pt x="10639" y="17266"/>
                </a:lnTo>
                <a:lnTo>
                  <a:pt x="10690" y="15907"/>
                </a:lnTo>
                <a:lnTo>
                  <a:pt x="10749" y="14549"/>
                </a:lnTo>
                <a:lnTo>
                  <a:pt x="10809" y="13147"/>
                </a:lnTo>
                <a:lnTo>
                  <a:pt x="10809" y="13059"/>
                </a:lnTo>
                <a:lnTo>
                  <a:pt x="10809" y="12971"/>
                </a:lnTo>
                <a:lnTo>
                  <a:pt x="10876" y="12489"/>
                </a:lnTo>
                <a:lnTo>
                  <a:pt x="10987" y="11525"/>
                </a:lnTo>
                <a:lnTo>
                  <a:pt x="11106" y="10561"/>
                </a:lnTo>
                <a:close/>
                <a:moveTo>
                  <a:pt x="14757" y="55082"/>
                </a:moveTo>
                <a:lnTo>
                  <a:pt x="15088" y="55170"/>
                </a:lnTo>
                <a:lnTo>
                  <a:pt x="15410" y="55301"/>
                </a:lnTo>
                <a:lnTo>
                  <a:pt x="15725" y="55520"/>
                </a:lnTo>
                <a:lnTo>
                  <a:pt x="16047" y="55871"/>
                </a:lnTo>
                <a:lnTo>
                  <a:pt x="16260" y="56134"/>
                </a:lnTo>
                <a:lnTo>
                  <a:pt x="16463" y="56441"/>
                </a:lnTo>
                <a:lnTo>
                  <a:pt x="16676" y="56791"/>
                </a:lnTo>
                <a:lnTo>
                  <a:pt x="16879" y="57186"/>
                </a:lnTo>
                <a:lnTo>
                  <a:pt x="17075" y="57624"/>
                </a:lnTo>
                <a:lnTo>
                  <a:pt x="17270" y="58106"/>
                </a:lnTo>
                <a:lnTo>
                  <a:pt x="17465" y="58632"/>
                </a:lnTo>
                <a:lnTo>
                  <a:pt x="17652" y="59201"/>
                </a:lnTo>
                <a:lnTo>
                  <a:pt x="17839" y="59815"/>
                </a:lnTo>
                <a:lnTo>
                  <a:pt x="18009" y="60472"/>
                </a:lnTo>
                <a:lnTo>
                  <a:pt x="18178" y="61173"/>
                </a:lnTo>
                <a:lnTo>
                  <a:pt x="18348" y="61874"/>
                </a:lnTo>
                <a:lnTo>
                  <a:pt x="18501" y="62663"/>
                </a:lnTo>
                <a:lnTo>
                  <a:pt x="18654" y="63496"/>
                </a:lnTo>
                <a:lnTo>
                  <a:pt x="18790" y="64328"/>
                </a:lnTo>
                <a:lnTo>
                  <a:pt x="18926" y="65205"/>
                </a:lnTo>
                <a:lnTo>
                  <a:pt x="18722" y="64591"/>
                </a:lnTo>
                <a:lnTo>
                  <a:pt x="18510" y="63978"/>
                </a:lnTo>
                <a:lnTo>
                  <a:pt x="18289" y="63452"/>
                </a:lnTo>
                <a:lnTo>
                  <a:pt x="18060" y="62970"/>
                </a:lnTo>
                <a:lnTo>
                  <a:pt x="17822" y="62532"/>
                </a:lnTo>
                <a:lnTo>
                  <a:pt x="17593" y="62137"/>
                </a:lnTo>
                <a:lnTo>
                  <a:pt x="17151" y="61392"/>
                </a:lnTo>
                <a:lnTo>
                  <a:pt x="16667" y="60604"/>
                </a:lnTo>
                <a:lnTo>
                  <a:pt x="16183" y="59902"/>
                </a:lnTo>
                <a:lnTo>
                  <a:pt x="15691" y="59289"/>
                </a:lnTo>
                <a:lnTo>
                  <a:pt x="15190" y="58807"/>
                </a:lnTo>
                <a:lnTo>
                  <a:pt x="14926" y="58588"/>
                </a:lnTo>
                <a:lnTo>
                  <a:pt x="14663" y="58413"/>
                </a:lnTo>
                <a:lnTo>
                  <a:pt x="14392" y="58237"/>
                </a:lnTo>
                <a:lnTo>
                  <a:pt x="14128" y="58106"/>
                </a:lnTo>
                <a:lnTo>
                  <a:pt x="13857" y="57974"/>
                </a:lnTo>
                <a:lnTo>
                  <a:pt x="13593" y="57931"/>
                </a:lnTo>
                <a:lnTo>
                  <a:pt x="13322" y="57887"/>
                </a:lnTo>
                <a:lnTo>
                  <a:pt x="13050" y="57843"/>
                </a:lnTo>
                <a:lnTo>
                  <a:pt x="12575" y="57843"/>
                </a:lnTo>
                <a:lnTo>
                  <a:pt x="12337" y="57887"/>
                </a:lnTo>
                <a:lnTo>
                  <a:pt x="12091" y="57974"/>
                </a:lnTo>
                <a:lnTo>
                  <a:pt x="11844" y="58062"/>
                </a:lnTo>
                <a:lnTo>
                  <a:pt x="11607" y="58237"/>
                </a:lnTo>
                <a:lnTo>
                  <a:pt x="11369" y="58456"/>
                </a:lnTo>
                <a:lnTo>
                  <a:pt x="11140" y="58763"/>
                </a:lnTo>
                <a:lnTo>
                  <a:pt x="11114" y="58719"/>
                </a:lnTo>
                <a:lnTo>
                  <a:pt x="11174" y="58500"/>
                </a:lnTo>
                <a:lnTo>
                  <a:pt x="11225" y="58325"/>
                </a:lnTo>
                <a:lnTo>
                  <a:pt x="11352" y="57974"/>
                </a:lnTo>
                <a:lnTo>
                  <a:pt x="11479" y="57668"/>
                </a:lnTo>
                <a:lnTo>
                  <a:pt x="11624" y="57405"/>
                </a:lnTo>
                <a:lnTo>
                  <a:pt x="11760" y="57229"/>
                </a:lnTo>
                <a:lnTo>
                  <a:pt x="11904" y="57054"/>
                </a:lnTo>
                <a:lnTo>
                  <a:pt x="12167" y="56747"/>
                </a:lnTo>
                <a:lnTo>
                  <a:pt x="12490" y="56353"/>
                </a:lnTo>
                <a:lnTo>
                  <a:pt x="12812" y="56002"/>
                </a:lnTo>
                <a:lnTo>
                  <a:pt x="13143" y="55696"/>
                </a:lnTo>
                <a:lnTo>
                  <a:pt x="13466" y="55477"/>
                </a:lnTo>
                <a:lnTo>
                  <a:pt x="13789" y="55258"/>
                </a:lnTo>
                <a:lnTo>
                  <a:pt x="14111" y="55126"/>
                </a:lnTo>
                <a:lnTo>
                  <a:pt x="14434" y="55082"/>
                </a:lnTo>
                <a:close/>
                <a:moveTo>
                  <a:pt x="12889" y="59026"/>
                </a:moveTo>
                <a:lnTo>
                  <a:pt x="13398" y="59070"/>
                </a:lnTo>
                <a:lnTo>
                  <a:pt x="13908" y="59289"/>
                </a:lnTo>
                <a:lnTo>
                  <a:pt x="14417" y="59552"/>
                </a:lnTo>
                <a:lnTo>
                  <a:pt x="14926" y="59946"/>
                </a:lnTo>
                <a:lnTo>
                  <a:pt x="15427" y="60384"/>
                </a:lnTo>
                <a:lnTo>
                  <a:pt x="15928" y="60954"/>
                </a:lnTo>
                <a:lnTo>
                  <a:pt x="16429" y="61611"/>
                </a:lnTo>
                <a:lnTo>
                  <a:pt x="16676" y="62006"/>
                </a:lnTo>
                <a:lnTo>
                  <a:pt x="16922" y="62400"/>
                </a:lnTo>
                <a:lnTo>
                  <a:pt x="17202" y="62882"/>
                </a:lnTo>
                <a:lnTo>
                  <a:pt x="17482" y="63408"/>
                </a:lnTo>
                <a:lnTo>
                  <a:pt x="17762" y="63934"/>
                </a:lnTo>
                <a:lnTo>
                  <a:pt x="18034" y="64547"/>
                </a:lnTo>
                <a:lnTo>
                  <a:pt x="18153" y="64810"/>
                </a:lnTo>
                <a:lnTo>
                  <a:pt x="17949" y="64854"/>
                </a:lnTo>
                <a:lnTo>
                  <a:pt x="17754" y="64986"/>
                </a:lnTo>
                <a:lnTo>
                  <a:pt x="17550" y="65161"/>
                </a:lnTo>
                <a:lnTo>
                  <a:pt x="17346" y="65336"/>
                </a:lnTo>
                <a:lnTo>
                  <a:pt x="17151" y="65599"/>
                </a:lnTo>
                <a:lnTo>
                  <a:pt x="16947" y="65906"/>
                </a:lnTo>
                <a:lnTo>
                  <a:pt x="16540" y="66519"/>
                </a:lnTo>
                <a:lnTo>
                  <a:pt x="16141" y="67133"/>
                </a:lnTo>
                <a:lnTo>
                  <a:pt x="15742" y="67746"/>
                </a:lnTo>
                <a:lnTo>
                  <a:pt x="15538" y="67965"/>
                </a:lnTo>
                <a:lnTo>
                  <a:pt x="15334" y="68184"/>
                </a:lnTo>
                <a:lnTo>
                  <a:pt x="15130" y="68360"/>
                </a:lnTo>
                <a:lnTo>
                  <a:pt x="14935" y="68491"/>
                </a:lnTo>
                <a:lnTo>
                  <a:pt x="14663" y="68535"/>
                </a:lnTo>
                <a:lnTo>
                  <a:pt x="14392" y="68491"/>
                </a:lnTo>
                <a:lnTo>
                  <a:pt x="14120" y="68360"/>
                </a:lnTo>
                <a:lnTo>
                  <a:pt x="13857" y="68141"/>
                </a:lnTo>
                <a:lnTo>
                  <a:pt x="13593" y="67834"/>
                </a:lnTo>
                <a:lnTo>
                  <a:pt x="13339" y="67439"/>
                </a:lnTo>
                <a:lnTo>
                  <a:pt x="13093" y="66957"/>
                </a:lnTo>
                <a:lnTo>
                  <a:pt x="12846" y="66388"/>
                </a:lnTo>
                <a:lnTo>
                  <a:pt x="12609" y="65774"/>
                </a:lnTo>
                <a:lnTo>
                  <a:pt x="12379" y="65029"/>
                </a:lnTo>
                <a:lnTo>
                  <a:pt x="12159" y="64241"/>
                </a:lnTo>
                <a:lnTo>
                  <a:pt x="11946" y="63364"/>
                </a:lnTo>
                <a:lnTo>
                  <a:pt x="11751" y="62444"/>
                </a:lnTo>
                <a:lnTo>
                  <a:pt x="11564" y="61436"/>
                </a:lnTo>
                <a:lnTo>
                  <a:pt x="11386" y="60384"/>
                </a:lnTo>
                <a:lnTo>
                  <a:pt x="11225" y="59289"/>
                </a:lnTo>
                <a:lnTo>
                  <a:pt x="11428" y="59289"/>
                </a:lnTo>
                <a:lnTo>
                  <a:pt x="11641" y="59245"/>
                </a:lnTo>
                <a:lnTo>
                  <a:pt x="12057" y="59158"/>
                </a:lnTo>
                <a:lnTo>
                  <a:pt x="12473" y="59026"/>
                </a:lnTo>
                <a:close/>
                <a:moveTo>
                  <a:pt x="7667" y="50963"/>
                </a:moveTo>
                <a:lnTo>
                  <a:pt x="7438" y="52935"/>
                </a:lnTo>
                <a:lnTo>
                  <a:pt x="7209" y="54863"/>
                </a:lnTo>
                <a:lnTo>
                  <a:pt x="6971" y="56835"/>
                </a:lnTo>
                <a:lnTo>
                  <a:pt x="6852" y="57755"/>
                </a:lnTo>
                <a:lnTo>
                  <a:pt x="6725" y="58719"/>
                </a:lnTo>
                <a:lnTo>
                  <a:pt x="6597" y="59640"/>
                </a:lnTo>
                <a:lnTo>
                  <a:pt x="6461" y="60516"/>
                </a:lnTo>
                <a:lnTo>
                  <a:pt x="6317" y="61392"/>
                </a:lnTo>
                <a:lnTo>
                  <a:pt x="6164" y="62181"/>
                </a:lnTo>
                <a:lnTo>
                  <a:pt x="6011" y="62970"/>
                </a:lnTo>
                <a:lnTo>
                  <a:pt x="5842" y="63715"/>
                </a:lnTo>
                <a:lnTo>
                  <a:pt x="5663" y="64416"/>
                </a:lnTo>
                <a:lnTo>
                  <a:pt x="5476" y="65073"/>
                </a:lnTo>
                <a:lnTo>
                  <a:pt x="5230" y="65818"/>
                </a:lnTo>
                <a:lnTo>
                  <a:pt x="4976" y="66475"/>
                </a:lnTo>
                <a:lnTo>
                  <a:pt x="4721" y="67133"/>
                </a:lnTo>
                <a:lnTo>
                  <a:pt x="4458" y="67746"/>
                </a:lnTo>
                <a:lnTo>
                  <a:pt x="3931" y="68973"/>
                </a:lnTo>
                <a:lnTo>
                  <a:pt x="3668" y="69630"/>
                </a:lnTo>
                <a:lnTo>
                  <a:pt x="3413" y="70288"/>
                </a:lnTo>
                <a:lnTo>
                  <a:pt x="3634" y="69368"/>
                </a:lnTo>
                <a:lnTo>
                  <a:pt x="3846" y="68360"/>
                </a:lnTo>
                <a:lnTo>
                  <a:pt x="4050" y="67352"/>
                </a:lnTo>
                <a:lnTo>
                  <a:pt x="4245" y="66300"/>
                </a:lnTo>
                <a:lnTo>
                  <a:pt x="4432" y="65205"/>
                </a:lnTo>
                <a:lnTo>
                  <a:pt x="4610" y="64065"/>
                </a:lnTo>
                <a:lnTo>
                  <a:pt x="4772" y="62882"/>
                </a:lnTo>
                <a:lnTo>
                  <a:pt x="4925" y="61611"/>
                </a:lnTo>
                <a:lnTo>
                  <a:pt x="5043" y="60472"/>
                </a:lnTo>
                <a:lnTo>
                  <a:pt x="5162" y="59289"/>
                </a:lnTo>
                <a:lnTo>
                  <a:pt x="5273" y="58106"/>
                </a:lnTo>
                <a:lnTo>
                  <a:pt x="5392" y="56967"/>
                </a:lnTo>
                <a:lnTo>
                  <a:pt x="5519" y="55827"/>
                </a:lnTo>
                <a:lnTo>
                  <a:pt x="5595" y="55301"/>
                </a:lnTo>
                <a:lnTo>
                  <a:pt x="5672" y="54819"/>
                </a:lnTo>
                <a:lnTo>
                  <a:pt x="5757" y="54294"/>
                </a:lnTo>
                <a:lnTo>
                  <a:pt x="5842" y="53855"/>
                </a:lnTo>
                <a:lnTo>
                  <a:pt x="5943" y="53373"/>
                </a:lnTo>
                <a:lnTo>
                  <a:pt x="6045" y="52979"/>
                </a:lnTo>
                <a:lnTo>
                  <a:pt x="6147" y="52628"/>
                </a:lnTo>
                <a:lnTo>
                  <a:pt x="6241" y="52322"/>
                </a:lnTo>
                <a:lnTo>
                  <a:pt x="6343" y="52059"/>
                </a:lnTo>
                <a:lnTo>
                  <a:pt x="6436" y="51840"/>
                </a:lnTo>
                <a:lnTo>
                  <a:pt x="6538" y="51664"/>
                </a:lnTo>
                <a:lnTo>
                  <a:pt x="6640" y="51489"/>
                </a:lnTo>
                <a:lnTo>
                  <a:pt x="6835" y="51270"/>
                </a:lnTo>
                <a:lnTo>
                  <a:pt x="7039" y="51095"/>
                </a:lnTo>
                <a:lnTo>
                  <a:pt x="7243" y="51007"/>
                </a:lnTo>
                <a:lnTo>
                  <a:pt x="7455" y="51007"/>
                </a:lnTo>
                <a:lnTo>
                  <a:pt x="7667" y="50963"/>
                </a:lnTo>
                <a:close/>
                <a:moveTo>
                  <a:pt x="7820" y="51840"/>
                </a:moveTo>
                <a:lnTo>
                  <a:pt x="7743" y="53329"/>
                </a:lnTo>
                <a:lnTo>
                  <a:pt x="7667" y="54556"/>
                </a:lnTo>
                <a:lnTo>
                  <a:pt x="7591" y="55783"/>
                </a:lnTo>
                <a:lnTo>
                  <a:pt x="7497" y="57010"/>
                </a:lnTo>
                <a:lnTo>
                  <a:pt x="7404" y="58193"/>
                </a:lnTo>
                <a:lnTo>
                  <a:pt x="7293" y="59377"/>
                </a:lnTo>
                <a:lnTo>
                  <a:pt x="7192" y="60560"/>
                </a:lnTo>
                <a:lnTo>
                  <a:pt x="6962" y="62882"/>
                </a:lnTo>
                <a:lnTo>
                  <a:pt x="6623" y="66256"/>
                </a:lnTo>
                <a:lnTo>
                  <a:pt x="6589" y="66344"/>
                </a:lnTo>
                <a:lnTo>
                  <a:pt x="6351" y="67571"/>
                </a:lnTo>
                <a:lnTo>
                  <a:pt x="6113" y="68710"/>
                </a:lnTo>
                <a:lnTo>
                  <a:pt x="5994" y="69236"/>
                </a:lnTo>
                <a:lnTo>
                  <a:pt x="5867" y="69762"/>
                </a:lnTo>
                <a:lnTo>
                  <a:pt x="5723" y="70200"/>
                </a:lnTo>
                <a:lnTo>
                  <a:pt x="5578" y="70638"/>
                </a:lnTo>
                <a:lnTo>
                  <a:pt x="5434" y="70945"/>
                </a:lnTo>
                <a:lnTo>
                  <a:pt x="5290" y="71252"/>
                </a:lnTo>
                <a:lnTo>
                  <a:pt x="5145" y="71471"/>
                </a:lnTo>
                <a:lnTo>
                  <a:pt x="5001" y="71690"/>
                </a:lnTo>
                <a:lnTo>
                  <a:pt x="4848" y="71865"/>
                </a:lnTo>
                <a:lnTo>
                  <a:pt x="4704" y="71997"/>
                </a:lnTo>
                <a:lnTo>
                  <a:pt x="4398" y="72172"/>
                </a:lnTo>
                <a:lnTo>
                  <a:pt x="3974" y="72304"/>
                </a:lnTo>
                <a:lnTo>
                  <a:pt x="3558" y="72479"/>
                </a:lnTo>
                <a:lnTo>
                  <a:pt x="3354" y="72566"/>
                </a:lnTo>
                <a:lnTo>
                  <a:pt x="3150" y="72654"/>
                </a:lnTo>
                <a:lnTo>
                  <a:pt x="2946" y="72829"/>
                </a:lnTo>
                <a:lnTo>
                  <a:pt x="2743" y="73005"/>
                </a:lnTo>
                <a:lnTo>
                  <a:pt x="2878" y="72435"/>
                </a:lnTo>
                <a:lnTo>
                  <a:pt x="3099" y="72128"/>
                </a:lnTo>
                <a:lnTo>
                  <a:pt x="3311" y="71734"/>
                </a:lnTo>
                <a:lnTo>
                  <a:pt x="3524" y="71296"/>
                </a:lnTo>
                <a:lnTo>
                  <a:pt x="3727" y="70857"/>
                </a:lnTo>
                <a:lnTo>
                  <a:pt x="4143" y="69850"/>
                </a:lnTo>
                <a:lnTo>
                  <a:pt x="4543" y="68842"/>
                </a:lnTo>
                <a:lnTo>
                  <a:pt x="4882" y="68009"/>
                </a:lnTo>
                <a:lnTo>
                  <a:pt x="5213" y="67177"/>
                </a:lnTo>
                <a:lnTo>
                  <a:pt x="5375" y="66695"/>
                </a:lnTo>
                <a:lnTo>
                  <a:pt x="5536" y="66256"/>
                </a:lnTo>
                <a:lnTo>
                  <a:pt x="5689" y="65731"/>
                </a:lnTo>
                <a:lnTo>
                  <a:pt x="5850" y="65205"/>
                </a:lnTo>
                <a:lnTo>
                  <a:pt x="6011" y="64591"/>
                </a:lnTo>
                <a:lnTo>
                  <a:pt x="6164" y="63890"/>
                </a:lnTo>
                <a:lnTo>
                  <a:pt x="6309" y="63189"/>
                </a:lnTo>
                <a:lnTo>
                  <a:pt x="6453" y="62444"/>
                </a:lnTo>
                <a:lnTo>
                  <a:pt x="6589" y="61655"/>
                </a:lnTo>
                <a:lnTo>
                  <a:pt x="6716" y="60823"/>
                </a:lnTo>
                <a:lnTo>
                  <a:pt x="6843" y="59990"/>
                </a:lnTo>
                <a:lnTo>
                  <a:pt x="6962" y="59114"/>
                </a:lnTo>
                <a:lnTo>
                  <a:pt x="7192" y="57317"/>
                </a:lnTo>
                <a:lnTo>
                  <a:pt x="7412" y="55477"/>
                </a:lnTo>
                <a:lnTo>
                  <a:pt x="7616" y="53636"/>
                </a:lnTo>
                <a:lnTo>
                  <a:pt x="7820" y="51840"/>
                </a:lnTo>
                <a:close/>
                <a:moveTo>
                  <a:pt x="15385" y="87290"/>
                </a:moveTo>
                <a:lnTo>
                  <a:pt x="15911" y="87816"/>
                </a:lnTo>
                <a:lnTo>
                  <a:pt x="16438" y="88298"/>
                </a:lnTo>
                <a:lnTo>
                  <a:pt x="16701" y="88473"/>
                </a:lnTo>
                <a:lnTo>
                  <a:pt x="16964" y="88648"/>
                </a:lnTo>
                <a:lnTo>
                  <a:pt x="17227" y="88780"/>
                </a:lnTo>
                <a:lnTo>
                  <a:pt x="17499" y="88867"/>
                </a:lnTo>
                <a:lnTo>
                  <a:pt x="17847" y="88955"/>
                </a:lnTo>
                <a:lnTo>
                  <a:pt x="18204" y="88999"/>
                </a:lnTo>
                <a:lnTo>
                  <a:pt x="18569" y="88999"/>
                </a:lnTo>
                <a:lnTo>
                  <a:pt x="18926" y="89043"/>
                </a:lnTo>
                <a:lnTo>
                  <a:pt x="19282" y="89174"/>
                </a:lnTo>
                <a:lnTo>
                  <a:pt x="19460" y="89262"/>
                </a:lnTo>
                <a:lnTo>
                  <a:pt x="19639" y="89393"/>
                </a:lnTo>
                <a:lnTo>
                  <a:pt x="19817" y="89525"/>
                </a:lnTo>
                <a:lnTo>
                  <a:pt x="19987" y="89744"/>
                </a:lnTo>
                <a:lnTo>
                  <a:pt x="20157" y="89963"/>
                </a:lnTo>
                <a:lnTo>
                  <a:pt x="20326" y="90270"/>
                </a:lnTo>
                <a:lnTo>
                  <a:pt x="20479" y="90620"/>
                </a:lnTo>
                <a:lnTo>
                  <a:pt x="20632" y="91015"/>
                </a:lnTo>
                <a:lnTo>
                  <a:pt x="20776" y="91497"/>
                </a:lnTo>
                <a:lnTo>
                  <a:pt x="20912" y="91979"/>
                </a:lnTo>
                <a:lnTo>
                  <a:pt x="21048" y="92504"/>
                </a:lnTo>
                <a:lnTo>
                  <a:pt x="21176" y="93074"/>
                </a:lnTo>
                <a:lnTo>
                  <a:pt x="21422" y="94257"/>
                </a:lnTo>
                <a:lnTo>
                  <a:pt x="21906" y="96755"/>
                </a:lnTo>
                <a:lnTo>
                  <a:pt x="22152" y="97982"/>
                </a:lnTo>
                <a:lnTo>
                  <a:pt x="22279" y="98552"/>
                </a:lnTo>
                <a:lnTo>
                  <a:pt x="22415" y="99077"/>
                </a:lnTo>
                <a:lnTo>
                  <a:pt x="22644" y="99910"/>
                </a:lnTo>
                <a:lnTo>
                  <a:pt x="22891" y="100699"/>
                </a:lnTo>
                <a:lnTo>
                  <a:pt x="23137" y="101356"/>
                </a:lnTo>
                <a:lnTo>
                  <a:pt x="23392" y="101970"/>
                </a:lnTo>
                <a:lnTo>
                  <a:pt x="23655" y="102495"/>
                </a:lnTo>
                <a:lnTo>
                  <a:pt x="23918" y="102934"/>
                </a:lnTo>
                <a:lnTo>
                  <a:pt x="24190" y="103284"/>
                </a:lnTo>
                <a:lnTo>
                  <a:pt x="24470" y="103547"/>
                </a:lnTo>
                <a:lnTo>
                  <a:pt x="24300" y="103898"/>
                </a:lnTo>
                <a:lnTo>
                  <a:pt x="24139" y="104204"/>
                </a:lnTo>
                <a:lnTo>
                  <a:pt x="23969" y="104511"/>
                </a:lnTo>
                <a:lnTo>
                  <a:pt x="23791" y="104730"/>
                </a:lnTo>
                <a:lnTo>
                  <a:pt x="23621" y="104993"/>
                </a:lnTo>
                <a:lnTo>
                  <a:pt x="23451" y="105168"/>
                </a:lnTo>
                <a:lnTo>
                  <a:pt x="23273" y="105344"/>
                </a:lnTo>
                <a:lnTo>
                  <a:pt x="23103" y="105519"/>
                </a:lnTo>
                <a:lnTo>
                  <a:pt x="22746" y="105738"/>
                </a:lnTo>
                <a:lnTo>
                  <a:pt x="22398" y="105826"/>
                </a:lnTo>
                <a:lnTo>
                  <a:pt x="22042" y="105870"/>
                </a:lnTo>
                <a:lnTo>
                  <a:pt x="21685" y="105782"/>
                </a:lnTo>
                <a:lnTo>
                  <a:pt x="21328" y="105607"/>
                </a:lnTo>
                <a:lnTo>
                  <a:pt x="20980" y="105344"/>
                </a:lnTo>
                <a:lnTo>
                  <a:pt x="20624" y="104993"/>
                </a:lnTo>
                <a:lnTo>
                  <a:pt x="20284" y="104555"/>
                </a:lnTo>
                <a:lnTo>
                  <a:pt x="19936" y="104029"/>
                </a:lnTo>
                <a:lnTo>
                  <a:pt x="19605" y="103459"/>
                </a:lnTo>
                <a:lnTo>
                  <a:pt x="19274" y="102802"/>
                </a:lnTo>
                <a:lnTo>
                  <a:pt x="18951" y="102057"/>
                </a:lnTo>
                <a:lnTo>
                  <a:pt x="18679" y="101356"/>
                </a:lnTo>
                <a:lnTo>
                  <a:pt x="18408" y="100611"/>
                </a:lnTo>
                <a:lnTo>
                  <a:pt x="18153" y="99866"/>
                </a:lnTo>
                <a:lnTo>
                  <a:pt x="17890" y="99034"/>
                </a:lnTo>
                <a:lnTo>
                  <a:pt x="17643" y="98201"/>
                </a:lnTo>
                <a:lnTo>
                  <a:pt x="17397" y="97325"/>
                </a:lnTo>
                <a:lnTo>
                  <a:pt x="17151" y="96448"/>
                </a:lnTo>
                <a:lnTo>
                  <a:pt x="16913" y="95528"/>
                </a:lnTo>
                <a:lnTo>
                  <a:pt x="16676" y="94564"/>
                </a:lnTo>
                <a:lnTo>
                  <a:pt x="16446" y="93600"/>
                </a:lnTo>
                <a:lnTo>
                  <a:pt x="15988" y="91628"/>
                </a:lnTo>
                <a:lnTo>
                  <a:pt x="15538" y="89569"/>
                </a:lnTo>
                <a:lnTo>
                  <a:pt x="15096" y="87509"/>
                </a:lnTo>
                <a:lnTo>
                  <a:pt x="15096" y="87509"/>
                </a:lnTo>
                <a:lnTo>
                  <a:pt x="15478" y="88605"/>
                </a:lnTo>
                <a:lnTo>
                  <a:pt x="15860" y="89612"/>
                </a:lnTo>
                <a:lnTo>
                  <a:pt x="16260" y="90533"/>
                </a:lnTo>
                <a:lnTo>
                  <a:pt x="16659" y="91453"/>
                </a:lnTo>
                <a:lnTo>
                  <a:pt x="17465" y="93162"/>
                </a:lnTo>
                <a:lnTo>
                  <a:pt x="18272" y="94827"/>
                </a:lnTo>
                <a:lnTo>
                  <a:pt x="18764" y="95922"/>
                </a:lnTo>
                <a:lnTo>
                  <a:pt x="19265" y="97018"/>
                </a:lnTo>
                <a:lnTo>
                  <a:pt x="19766" y="98113"/>
                </a:lnTo>
                <a:lnTo>
                  <a:pt x="20267" y="99121"/>
                </a:lnTo>
                <a:lnTo>
                  <a:pt x="20522" y="99603"/>
                </a:lnTo>
                <a:lnTo>
                  <a:pt x="20776" y="99998"/>
                </a:lnTo>
                <a:lnTo>
                  <a:pt x="21031" y="100392"/>
                </a:lnTo>
                <a:lnTo>
                  <a:pt x="21294" y="100743"/>
                </a:lnTo>
                <a:lnTo>
                  <a:pt x="21558" y="101049"/>
                </a:lnTo>
                <a:lnTo>
                  <a:pt x="21821" y="101312"/>
                </a:lnTo>
                <a:lnTo>
                  <a:pt x="22093" y="101488"/>
                </a:lnTo>
                <a:lnTo>
                  <a:pt x="22364" y="101575"/>
                </a:lnTo>
                <a:lnTo>
                  <a:pt x="22398" y="101575"/>
                </a:lnTo>
                <a:lnTo>
                  <a:pt x="22424" y="101488"/>
                </a:lnTo>
                <a:lnTo>
                  <a:pt x="22441" y="101356"/>
                </a:lnTo>
                <a:lnTo>
                  <a:pt x="22449" y="101181"/>
                </a:lnTo>
                <a:lnTo>
                  <a:pt x="22441" y="101006"/>
                </a:lnTo>
                <a:lnTo>
                  <a:pt x="22424" y="100874"/>
                </a:lnTo>
                <a:lnTo>
                  <a:pt x="22398" y="100743"/>
                </a:lnTo>
                <a:lnTo>
                  <a:pt x="22364" y="100699"/>
                </a:lnTo>
                <a:lnTo>
                  <a:pt x="22101" y="100524"/>
                </a:lnTo>
                <a:lnTo>
                  <a:pt x="21846" y="100304"/>
                </a:lnTo>
                <a:lnTo>
                  <a:pt x="21592" y="100042"/>
                </a:lnTo>
                <a:lnTo>
                  <a:pt x="21337" y="99735"/>
                </a:lnTo>
                <a:lnTo>
                  <a:pt x="21091" y="99384"/>
                </a:lnTo>
                <a:lnTo>
                  <a:pt x="20844" y="98990"/>
                </a:lnTo>
                <a:lnTo>
                  <a:pt x="20598" y="98595"/>
                </a:lnTo>
                <a:lnTo>
                  <a:pt x="20352" y="98157"/>
                </a:lnTo>
                <a:lnTo>
                  <a:pt x="19868" y="97193"/>
                </a:lnTo>
                <a:lnTo>
                  <a:pt x="19393" y="96185"/>
                </a:lnTo>
                <a:lnTo>
                  <a:pt x="18433" y="94082"/>
                </a:lnTo>
                <a:lnTo>
                  <a:pt x="17660" y="92504"/>
                </a:lnTo>
                <a:lnTo>
                  <a:pt x="16888" y="90883"/>
                </a:lnTo>
                <a:lnTo>
                  <a:pt x="16506" y="90051"/>
                </a:lnTo>
                <a:lnTo>
                  <a:pt x="16132" y="89174"/>
                </a:lnTo>
                <a:lnTo>
                  <a:pt x="15750" y="88254"/>
                </a:lnTo>
                <a:lnTo>
                  <a:pt x="15385" y="87290"/>
                </a:lnTo>
                <a:close/>
                <a:moveTo>
                  <a:pt x="10944" y="62751"/>
                </a:moveTo>
                <a:lnTo>
                  <a:pt x="11123" y="64022"/>
                </a:lnTo>
                <a:lnTo>
                  <a:pt x="11301" y="65292"/>
                </a:lnTo>
                <a:lnTo>
                  <a:pt x="11479" y="66607"/>
                </a:lnTo>
                <a:lnTo>
                  <a:pt x="11641" y="67922"/>
                </a:lnTo>
                <a:lnTo>
                  <a:pt x="11785" y="69280"/>
                </a:lnTo>
                <a:lnTo>
                  <a:pt x="11853" y="69981"/>
                </a:lnTo>
                <a:lnTo>
                  <a:pt x="11921" y="70726"/>
                </a:lnTo>
                <a:lnTo>
                  <a:pt x="11972" y="71427"/>
                </a:lnTo>
                <a:lnTo>
                  <a:pt x="12023" y="72172"/>
                </a:lnTo>
                <a:lnTo>
                  <a:pt x="12074" y="72917"/>
                </a:lnTo>
                <a:lnTo>
                  <a:pt x="12108" y="73706"/>
                </a:lnTo>
                <a:lnTo>
                  <a:pt x="12150" y="74801"/>
                </a:lnTo>
                <a:lnTo>
                  <a:pt x="12176" y="75897"/>
                </a:lnTo>
                <a:lnTo>
                  <a:pt x="12184" y="76992"/>
                </a:lnTo>
                <a:lnTo>
                  <a:pt x="12184" y="78088"/>
                </a:lnTo>
                <a:lnTo>
                  <a:pt x="12167" y="79183"/>
                </a:lnTo>
                <a:lnTo>
                  <a:pt x="12142" y="80279"/>
                </a:lnTo>
                <a:lnTo>
                  <a:pt x="12099" y="81374"/>
                </a:lnTo>
                <a:lnTo>
                  <a:pt x="12057" y="82426"/>
                </a:lnTo>
                <a:lnTo>
                  <a:pt x="12006" y="83521"/>
                </a:lnTo>
                <a:lnTo>
                  <a:pt x="11938" y="84573"/>
                </a:lnTo>
                <a:lnTo>
                  <a:pt x="11870" y="85625"/>
                </a:lnTo>
                <a:lnTo>
                  <a:pt x="11793" y="86676"/>
                </a:lnTo>
                <a:lnTo>
                  <a:pt x="11632" y="88736"/>
                </a:lnTo>
                <a:lnTo>
                  <a:pt x="11462" y="90708"/>
                </a:lnTo>
                <a:lnTo>
                  <a:pt x="11080" y="94915"/>
                </a:lnTo>
                <a:lnTo>
                  <a:pt x="10902" y="97062"/>
                </a:lnTo>
                <a:lnTo>
                  <a:pt x="10732" y="99253"/>
                </a:lnTo>
                <a:lnTo>
                  <a:pt x="10656" y="100348"/>
                </a:lnTo>
                <a:lnTo>
                  <a:pt x="10579" y="101488"/>
                </a:lnTo>
                <a:lnTo>
                  <a:pt x="10520" y="102583"/>
                </a:lnTo>
                <a:lnTo>
                  <a:pt x="10460" y="103722"/>
                </a:lnTo>
                <a:lnTo>
                  <a:pt x="10410" y="104862"/>
                </a:lnTo>
                <a:lnTo>
                  <a:pt x="10376" y="106001"/>
                </a:lnTo>
                <a:lnTo>
                  <a:pt x="10350" y="107097"/>
                </a:lnTo>
                <a:lnTo>
                  <a:pt x="10333" y="108236"/>
                </a:lnTo>
                <a:lnTo>
                  <a:pt x="10189" y="106352"/>
                </a:lnTo>
                <a:lnTo>
                  <a:pt x="10121" y="105388"/>
                </a:lnTo>
                <a:lnTo>
                  <a:pt x="10053" y="104380"/>
                </a:lnTo>
                <a:lnTo>
                  <a:pt x="10002" y="103416"/>
                </a:lnTo>
                <a:lnTo>
                  <a:pt x="9951" y="102408"/>
                </a:lnTo>
                <a:lnTo>
                  <a:pt x="9900" y="101356"/>
                </a:lnTo>
                <a:lnTo>
                  <a:pt x="9866" y="100304"/>
                </a:lnTo>
                <a:lnTo>
                  <a:pt x="9815" y="98683"/>
                </a:lnTo>
                <a:lnTo>
                  <a:pt x="9790" y="97018"/>
                </a:lnTo>
                <a:lnTo>
                  <a:pt x="9764" y="95397"/>
                </a:lnTo>
                <a:lnTo>
                  <a:pt x="9764" y="93731"/>
                </a:lnTo>
                <a:lnTo>
                  <a:pt x="9773" y="92066"/>
                </a:lnTo>
                <a:lnTo>
                  <a:pt x="9798" y="90445"/>
                </a:lnTo>
                <a:lnTo>
                  <a:pt x="9841" y="88824"/>
                </a:lnTo>
                <a:lnTo>
                  <a:pt x="9892" y="87158"/>
                </a:lnTo>
                <a:lnTo>
                  <a:pt x="9968" y="85406"/>
                </a:lnTo>
                <a:lnTo>
                  <a:pt x="10061" y="83609"/>
                </a:lnTo>
                <a:lnTo>
                  <a:pt x="10163" y="81856"/>
                </a:lnTo>
                <a:lnTo>
                  <a:pt x="10274" y="80103"/>
                </a:lnTo>
                <a:lnTo>
                  <a:pt x="10494" y="76642"/>
                </a:lnTo>
                <a:lnTo>
                  <a:pt x="10605" y="74889"/>
                </a:lnTo>
                <a:lnTo>
                  <a:pt x="10707" y="73136"/>
                </a:lnTo>
                <a:lnTo>
                  <a:pt x="10766" y="71953"/>
                </a:lnTo>
                <a:lnTo>
                  <a:pt x="10834" y="70682"/>
                </a:lnTo>
                <a:lnTo>
                  <a:pt x="10885" y="69368"/>
                </a:lnTo>
                <a:lnTo>
                  <a:pt x="10936" y="68053"/>
                </a:lnTo>
                <a:lnTo>
                  <a:pt x="10970" y="66695"/>
                </a:lnTo>
                <a:lnTo>
                  <a:pt x="10978" y="65380"/>
                </a:lnTo>
                <a:lnTo>
                  <a:pt x="10978" y="64723"/>
                </a:lnTo>
                <a:lnTo>
                  <a:pt x="10970" y="64065"/>
                </a:lnTo>
                <a:lnTo>
                  <a:pt x="10961" y="63408"/>
                </a:lnTo>
                <a:lnTo>
                  <a:pt x="10944" y="62751"/>
                </a:lnTo>
                <a:close/>
                <a:moveTo>
                  <a:pt x="10775" y="62751"/>
                </a:moveTo>
                <a:lnTo>
                  <a:pt x="10749" y="64854"/>
                </a:lnTo>
                <a:lnTo>
                  <a:pt x="10724" y="67001"/>
                </a:lnTo>
                <a:lnTo>
                  <a:pt x="10698" y="68053"/>
                </a:lnTo>
                <a:lnTo>
                  <a:pt x="10673" y="69148"/>
                </a:lnTo>
                <a:lnTo>
                  <a:pt x="10639" y="70200"/>
                </a:lnTo>
                <a:lnTo>
                  <a:pt x="10596" y="71252"/>
                </a:lnTo>
                <a:lnTo>
                  <a:pt x="10503" y="72917"/>
                </a:lnTo>
                <a:lnTo>
                  <a:pt x="10410" y="74626"/>
                </a:lnTo>
                <a:lnTo>
                  <a:pt x="10197" y="77912"/>
                </a:lnTo>
                <a:lnTo>
                  <a:pt x="10010" y="80936"/>
                </a:lnTo>
                <a:lnTo>
                  <a:pt x="9917" y="82426"/>
                </a:lnTo>
                <a:lnTo>
                  <a:pt x="9832" y="83916"/>
                </a:lnTo>
                <a:lnTo>
                  <a:pt x="9756" y="85449"/>
                </a:lnTo>
                <a:lnTo>
                  <a:pt x="9696" y="86983"/>
                </a:lnTo>
                <a:lnTo>
                  <a:pt x="9637" y="88517"/>
                </a:lnTo>
                <a:lnTo>
                  <a:pt x="9594" y="90094"/>
                </a:lnTo>
                <a:lnTo>
                  <a:pt x="9577" y="91409"/>
                </a:lnTo>
                <a:lnTo>
                  <a:pt x="9560" y="92767"/>
                </a:lnTo>
                <a:lnTo>
                  <a:pt x="9552" y="94126"/>
                </a:lnTo>
                <a:lnTo>
                  <a:pt x="9560" y="95528"/>
                </a:lnTo>
                <a:lnTo>
                  <a:pt x="9569" y="96930"/>
                </a:lnTo>
                <a:lnTo>
                  <a:pt x="9594" y="98333"/>
                </a:lnTo>
                <a:lnTo>
                  <a:pt x="9620" y="99779"/>
                </a:lnTo>
                <a:lnTo>
                  <a:pt x="9662" y="101181"/>
                </a:lnTo>
                <a:lnTo>
                  <a:pt x="9713" y="102583"/>
                </a:lnTo>
                <a:lnTo>
                  <a:pt x="9773" y="103985"/>
                </a:lnTo>
                <a:lnTo>
                  <a:pt x="9849" y="105344"/>
                </a:lnTo>
                <a:lnTo>
                  <a:pt x="9926" y="106702"/>
                </a:lnTo>
                <a:lnTo>
                  <a:pt x="10019" y="108017"/>
                </a:lnTo>
                <a:lnTo>
                  <a:pt x="10129" y="109331"/>
                </a:lnTo>
                <a:lnTo>
                  <a:pt x="10248" y="110558"/>
                </a:lnTo>
                <a:lnTo>
                  <a:pt x="10376" y="111785"/>
                </a:lnTo>
                <a:lnTo>
                  <a:pt x="10376" y="112048"/>
                </a:lnTo>
                <a:lnTo>
                  <a:pt x="10240" y="110777"/>
                </a:lnTo>
                <a:lnTo>
                  <a:pt x="10112" y="109463"/>
                </a:lnTo>
                <a:lnTo>
                  <a:pt x="9993" y="108148"/>
                </a:lnTo>
                <a:lnTo>
                  <a:pt x="9883" y="106834"/>
                </a:lnTo>
                <a:lnTo>
                  <a:pt x="9781" y="105475"/>
                </a:lnTo>
                <a:lnTo>
                  <a:pt x="9688" y="104073"/>
                </a:lnTo>
                <a:lnTo>
                  <a:pt x="9611" y="102715"/>
                </a:lnTo>
                <a:lnTo>
                  <a:pt x="9535" y="101312"/>
                </a:lnTo>
                <a:lnTo>
                  <a:pt x="9476" y="99866"/>
                </a:lnTo>
                <a:lnTo>
                  <a:pt x="9425" y="98464"/>
                </a:lnTo>
                <a:lnTo>
                  <a:pt x="9382" y="97018"/>
                </a:lnTo>
                <a:lnTo>
                  <a:pt x="9348" y="95572"/>
                </a:lnTo>
                <a:lnTo>
                  <a:pt x="9323" y="94082"/>
                </a:lnTo>
                <a:lnTo>
                  <a:pt x="9314" y="92636"/>
                </a:lnTo>
                <a:lnTo>
                  <a:pt x="9314" y="91146"/>
                </a:lnTo>
                <a:lnTo>
                  <a:pt x="9314" y="89656"/>
                </a:lnTo>
                <a:lnTo>
                  <a:pt x="9340" y="87903"/>
                </a:lnTo>
                <a:lnTo>
                  <a:pt x="9374" y="86151"/>
                </a:lnTo>
                <a:lnTo>
                  <a:pt x="9416" y="84398"/>
                </a:lnTo>
                <a:lnTo>
                  <a:pt x="9467" y="82689"/>
                </a:lnTo>
                <a:lnTo>
                  <a:pt x="9535" y="80936"/>
                </a:lnTo>
                <a:lnTo>
                  <a:pt x="9611" y="79227"/>
                </a:lnTo>
                <a:lnTo>
                  <a:pt x="9696" y="77562"/>
                </a:lnTo>
                <a:lnTo>
                  <a:pt x="9790" y="75853"/>
                </a:lnTo>
                <a:lnTo>
                  <a:pt x="9892" y="74188"/>
                </a:lnTo>
                <a:lnTo>
                  <a:pt x="9993" y="72523"/>
                </a:lnTo>
                <a:lnTo>
                  <a:pt x="10112" y="70857"/>
                </a:lnTo>
                <a:lnTo>
                  <a:pt x="10231" y="69192"/>
                </a:lnTo>
                <a:lnTo>
                  <a:pt x="10359" y="67571"/>
                </a:lnTo>
                <a:lnTo>
                  <a:pt x="10494" y="65950"/>
                </a:lnTo>
                <a:lnTo>
                  <a:pt x="10775" y="62751"/>
                </a:lnTo>
                <a:close/>
                <a:moveTo>
                  <a:pt x="5646" y="79972"/>
                </a:moveTo>
                <a:lnTo>
                  <a:pt x="5621" y="80892"/>
                </a:lnTo>
                <a:lnTo>
                  <a:pt x="5595" y="81812"/>
                </a:lnTo>
                <a:lnTo>
                  <a:pt x="5578" y="82776"/>
                </a:lnTo>
                <a:lnTo>
                  <a:pt x="5561" y="83741"/>
                </a:lnTo>
                <a:lnTo>
                  <a:pt x="5553" y="85625"/>
                </a:lnTo>
                <a:lnTo>
                  <a:pt x="5544" y="87553"/>
                </a:lnTo>
                <a:lnTo>
                  <a:pt x="5536" y="90357"/>
                </a:lnTo>
                <a:lnTo>
                  <a:pt x="5510" y="93206"/>
                </a:lnTo>
                <a:lnTo>
                  <a:pt x="5476" y="96054"/>
                </a:lnTo>
                <a:lnTo>
                  <a:pt x="5426" y="98858"/>
                </a:lnTo>
                <a:lnTo>
                  <a:pt x="5375" y="101312"/>
                </a:lnTo>
                <a:lnTo>
                  <a:pt x="5307" y="103722"/>
                </a:lnTo>
                <a:lnTo>
                  <a:pt x="5222" y="106132"/>
                </a:lnTo>
                <a:lnTo>
                  <a:pt x="5137" y="108543"/>
                </a:lnTo>
                <a:lnTo>
                  <a:pt x="5035" y="110909"/>
                </a:lnTo>
                <a:lnTo>
                  <a:pt x="4925" y="113275"/>
                </a:lnTo>
                <a:lnTo>
                  <a:pt x="4806" y="115641"/>
                </a:lnTo>
                <a:lnTo>
                  <a:pt x="4687" y="118008"/>
                </a:lnTo>
                <a:lnTo>
                  <a:pt x="4687" y="117789"/>
                </a:lnTo>
                <a:lnTo>
                  <a:pt x="4678" y="117657"/>
                </a:lnTo>
                <a:lnTo>
                  <a:pt x="4670" y="117526"/>
                </a:lnTo>
                <a:lnTo>
                  <a:pt x="4568" y="115422"/>
                </a:lnTo>
                <a:lnTo>
                  <a:pt x="4475" y="113319"/>
                </a:lnTo>
                <a:lnTo>
                  <a:pt x="4424" y="112267"/>
                </a:lnTo>
                <a:lnTo>
                  <a:pt x="4381" y="111172"/>
                </a:lnTo>
                <a:lnTo>
                  <a:pt x="4347" y="110120"/>
                </a:lnTo>
                <a:lnTo>
                  <a:pt x="4313" y="109025"/>
                </a:lnTo>
                <a:lnTo>
                  <a:pt x="4296" y="107754"/>
                </a:lnTo>
                <a:lnTo>
                  <a:pt x="4279" y="106483"/>
                </a:lnTo>
                <a:lnTo>
                  <a:pt x="4271" y="105212"/>
                </a:lnTo>
                <a:lnTo>
                  <a:pt x="4271" y="103942"/>
                </a:lnTo>
                <a:lnTo>
                  <a:pt x="4271" y="102671"/>
                </a:lnTo>
                <a:lnTo>
                  <a:pt x="4288" y="101444"/>
                </a:lnTo>
                <a:lnTo>
                  <a:pt x="4305" y="100173"/>
                </a:lnTo>
                <a:lnTo>
                  <a:pt x="4330" y="98902"/>
                </a:lnTo>
                <a:lnTo>
                  <a:pt x="4364" y="97500"/>
                </a:lnTo>
                <a:lnTo>
                  <a:pt x="4415" y="96054"/>
                </a:lnTo>
                <a:lnTo>
                  <a:pt x="4466" y="94652"/>
                </a:lnTo>
                <a:lnTo>
                  <a:pt x="4534" y="93293"/>
                </a:lnTo>
                <a:lnTo>
                  <a:pt x="4602" y="91891"/>
                </a:lnTo>
                <a:lnTo>
                  <a:pt x="4687" y="90533"/>
                </a:lnTo>
                <a:lnTo>
                  <a:pt x="4772" y="89174"/>
                </a:lnTo>
                <a:lnTo>
                  <a:pt x="4865" y="87816"/>
                </a:lnTo>
                <a:lnTo>
                  <a:pt x="4976" y="86501"/>
                </a:lnTo>
                <a:lnTo>
                  <a:pt x="5086" y="85187"/>
                </a:lnTo>
                <a:lnTo>
                  <a:pt x="5205" y="83872"/>
                </a:lnTo>
                <a:lnTo>
                  <a:pt x="5332" y="82557"/>
                </a:lnTo>
                <a:lnTo>
                  <a:pt x="5443" y="81506"/>
                </a:lnTo>
                <a:lnTo>
                  <a:pt x="5502" y="80936"/>
                </a:lnTo>
                <a:lnTo>
                  <a:pt x="5544" y="80410"/>
                </a:lnTo>
                <a:lnTo>
                  <a:pt x="5595" y="80191"/>
                </a:lnTo>
                <a:lnTo>
                  <a:pt x="5646" y="79972"/>
                </a:lnTo>
                <a:close/>
                <a:moveTo>
                  <a:pt x="5825" y="81725"/>
                </a:moveTo>
                <a:lnTo>
                  <a:pt x="5884" y="82864"/>
                </a:lnTo>
                <a:lnTo>
                  <a:pt x="5952" y="84003"/>
                </a:lnTo>
                <a:lnTo>
                  <a:pt x="6028" y="85099"/>
                </a:lnTo>
                <a:lnTo>
                  <a:pt x="6113" y="86238"/>
                </a:lnTo>
                <a:lnTo>
                  <a:pt x="6300" y="88429"/>
                </a:lnTo>
                <a:lnTo>
                  <a:pt x="6495" y="90620"/>
                </a:lnTo>
                <a:lnTo>
                  <a:pt x="6665" y="92504"/>
                </a:lnTo>
                <a:lnTo>
                  <a:pt x="6826" y="94476"/>
                </a:lnTo>
                <a:lnTo>
                  <a:pt x="6903" y="95484"/>
                </a:lnTo>
                <a:lnTo>
                  <a:pt x="6971" y="96492"/>
                </a:lnTo>
                <a:lnTo>
                  <a:pt x="7030" y="97500"/>
                </a:lnTo>
                <a:lnTo>
                  <a:pt x="7090" y="98552"/>
                </a:lnTo>
                <a:lnTo>
                  <a:pt x="7132" y="99560"/>
                </a:lnTo>
                <a:lnTo>
                  <a:pt x="7166" y="100611"/>
                </a:lnTo>
                <a:lnTo>
                  <a:pt x="7183" y="101663"/>
                </a:lnTo>
                <a:lnTo>
                  <a:pt x="7192" y="102715"/>
                </a:lnTo>
                <a:lnTo>
                  <a:pt x="7183" y="103722"/>
                </a:lnTo>
                <a:lnTo>
                  <a:pt x="7166" y="104774"/>
                </a:lnTo>
                <a:lnTo>
                  <a:pt x="7124" y="105826"/>
                </a:lnTo>
                <a:lnTo>
                  <a:pt x="7064" y="106877"/>
                </a:lnTo>
                <a:lnTo>
                  <a:pt x="6996" y="107841"/>
                </a:lnTo>
                <a:lnTo>
                  <a:pt x="6911" y="108718"/>
                </a:lnTo>
                <a:lnTo>
                  <a:pt x="6818" y="109594"/>
                </a:lnTo>
                <a:lnTo>
                  <a:pt x="6725" y="110471"/>
                </a:lnTo>
                <a:lnTo>
                  <a:pt x="6614" y="111259"/>
                </a:lnTo>
                <a:lnTo>
                  <a:pt x="6495" y="112048"/>
                </a:lnTo>
                <a:lnTo>
                  <a:pt x="6376" y="112837"/>
                </a:lnTo>
                <a:lnTo>
                  <a:pt x="6249" y="113582"/>
                </a:lnTo>
                <a:lnTo>
                  <a:pt x="5977" y="115028"/>
                </a:lnTo>
                <a:lnTo>
                  <a:pt x="5706" y="116474"/>
                </a:lnTo>
                <a:lnTo>
                  <a:pt x="5426" y="117876"/>
                </a:lnTo>
                <a:lnTo>
                  <a:pt x="5154" y="119278"/>
                </a:lnTo>
                <a:lnTo>
                  <a:pt x="5010" y="120067"/>
                </a:lnTo>
                <a:lnTo>
                  <a:pt x="4874" y="120900"/>
                </a:lnTo>
                <a:lnTo>
                  <a:pt x="4729" y="121776"/>
                </a:lnTo>
                <a:lnTo>
                  <a:pt x="4602" y="122696"/>
                </a:lnTo>
                <a:lnTo>
                  <a:pt x="4695" y="121382"/>
                </a:lnTo>
                <a:lnTo>
                  <a:pt x="4789" y="120067"/>
                </a:lnTo>
                <a:lnTo>
                  <a:pt x="4874" y="118753"/>
                </a:lnTo>
                <a:lnTo>
                  <a:pt x="4959" y="117438"/>
                </a:lnTo>
                <a:lnTo>
                  <a:pt x="5103" y="114721"/>
                </a:lnTo>
                <a:lnTo>
                  <a:pt x="5230" y="112048"/>
                </a:lnTo>
                <a:lnTo>
                  <a:pt x="5349" y="109288"/>
                </a:lnTo>
                <a:lnTo>
                  <a:pt x="5443" y="106527"/>
                </a:lnTo>
                <a:lnTo>
                  <a:pt x="5527" y="103766"/>
                </a:lnTo>
                <a:lnTo>
                  <a:pt x="5604" y="101006"/>
                </a:lnTo>
                <a:lnTo>
                  <a:pt x="5672" y="97851"/>
                </a:lnTo>
                <a:lnTo>
                  <a:pt x="5714" y="94695"/>
                </a:lnTo>
                <a:lnTo>
                  <a:pt x="5731" y="93118"/>
                </a:lnTo>
                <a:lnTo>
                  <a:pt x="5740" y="91540"/>
                </a:lnTo>
                <a:lnTo>
                  <a:pt x="5748" y="89919"/>
                </a:lnTo>
                <a:lnTo>
                  <a:pt x="5748" y="88342"/>
                </a:lnTo>
                <a:lnTo>
                  <a:pt x="5748" y="86676"/>
                </a:lnTo>
                <a:lnTo>
                  <a:pt x="5757" y="85011"/>
                </a:lnTo>
                <a:lnTo>
                  <a:pt x="5782" y="83346"/>
                </a:lnTo>
                <a:lnTo>
                  <a:pt x="5825" y="81725"/>
                </a:lnTo>
                <a:close/>
                <a:moveTo>
                  <a:pt x="13933" y="92242"/>
                </a:moveTo>
                <a:lnTo>
                  <a:pt x="13823" y="93293"/>
                </a:lnTo>
                <a:lnTo>
                  <a:pt x="13729" y="94345"/>
                </a:lnTo>
                <a:lnTo>
                  <a:pt x="13653" y="95397"/>
                </a:lnTo>
                <a:lnTo>
                  <a:pt x="13585" y="96492"/>
                </a:lnTo>
                <a:lnTo>
                  <a:pt x="13534" y="97588"/>
                </a:lnTo>
                <a:lnTo>
                  <a:pt x="13492" y="98727"/>
                </a:lnTo>
                <a:lnTo>
                  <a:pt x="13466" y="99866"/>
                </a:lnTo>
                <a:lnTo>
                  <a:pt x="13441" y="101006"/>
                </a:lnTo>
                <a:lnTo>
                  <a:pt x="13432" y="102145"/>
                </a:lnTo>
                <a:lnTo>
                  <a:pt x="13432" y="103284"/>
                </a:lnTo>
                <a:lnTo>
                  <a:pt x="13432" y="104467"/>
                </a:lnTo>
                <a:lnTo>
                  <a:pt x="13449" y="105607"/>
                </a:lnTo>
                <a:lnTo>
                  <a:pt x="13483" y="107929"/>
                </a:lnTo>
                <a:lnTo>
                  <a:pt x="13534" y="110208"/>
                </a:lnTo>
                <a:lnTo>
                  <a:pt x="13610" y="113319"/>
                </a:lnTo>
                <a:lnTo>
                  <a:pt x="13653" y="114896"/>
                </a:lnTo>
                <a:lnTo>
                  <a:pt x="13678" y="116430"/>
                </a:lnTo>
                <a:lnTo>
                  <a:pt x="13704" y="118008"/>
                </a:lnTo>
                <a:lnTo>
                  <a:pt x="13721" y="119585"/>
                </a:lnTo>
                <a:lnTo>
                  <a:pt x="13721" y="121119"/>
                </a:lnTo>
                <a:lnTo>
                  <a:pt x="13704" y="122696"/>
                </a:lnTo>
                <a:lnTo>
                  <a:pt x="13678" y="124055"/>
                </a:lnTo>
                <a:lnTo>
                  <a:pt x="13636" y="125457"/>
                </a:lnTo>
                <a:lnTo>
                  <a:pt x="13593" y="126772"/>
                </a:lnTo>
                <a:lnTo>
                  <a:pt x="13526" y="128130"/>
                </a:lnTo>
                <a:lnTo>
                  <a:pt x="13458" y="129445"/>
                </a:lnTo>
                <a:lnTo>
                  <a:pt x="13373" y="130715"/>
                </a:lnTo>
                <a:lnTo>
                  <a:pt x="13279" y="132030"/>
                </a:lnTo>
                <a:lnTo>
                  <a:pt x="13177" y="133301"/>
                </a:lnTo>
                <a:lnTo>
                  <a:pt x="13160" y="133345"/>
                </a:lnTo>
                <a:lnTo>
                  <a:pt x="13160" y="132337"/>
                </a:lnTo>
                <a:lnTo>
                  <a:pt x="13152" y="131285"/>
                </a:lnTo>
                <a:lnTo>
                  <a:pt x="13135" y="130277"/>
                </a:lnTo>
                <a:lnTo>
                  <a:pt x="13110" y="129226"/>
                </a:lnTo>
                <a:lnTo>
                  <a:pt x="13084" y="128218"/>
                </a:lnTo>
                <a:lnTo>
                  <a:pt x="13050" y="127166"/>
                </a:lnTo>
                <a:lnTo>
                  <a:pt x="12965" y="125107"/>
                </a:lnTo>
                <a:lnTo>
                  <a:pt x="12863" y="123091"/>
                </a:lnTo>
                <a:lnTo>
                  <a:pt x="12761" y="121075"/>
                </a:lnTo>
                <a:lnTo>
                  <a:pt x="12660" y="119059"/>
                </a:lnTo>
                <a:lnTo>
                  <a:pt x="12558" y="117087"/>
                </a:lnTo>
                <a:lnTo>
                  <a:pt x="12481" y="115203"/>
                </a:lnTo>
                <a:lnTo>
                  <a:pt x="12413" y="113319"/>
                </a:lnTo>
                <a:lnTo>
                  <a:pt x="12396" y="112399"/>
                </a:lnTo>
                <a:lnTo>
                  <a:pt x="12379" y="111435"/>
                </a:lnTo>
                <a:lnTo>
                  <a:pt x="12362" y="110514"/>
                </a:lnTo>
                <a:lnTo>
                  <a:pt x="12362" y="109550"/>
                </a:lnTo>
                <a:lnTo>
                  <a:pt x="12362" y="108630"/>
                </a:lnTo>
                <a:lnTo>
                  <a:pt x="12371" y="107666"/>
                </a:lnTo>
                <a:lnTo>
                  <a:pt x="12388" y="106746"/>
                </a:lnTo>
                <a:lnTo>
                  <a:pt x="12413" y="105826"/>
                </a:lnTo>
                <a:lnTo>
                  <a:pt x="12447" y="104906"/>
                </a:lnTo>
                <a:lnTo>
                  <a:pt x="12490" y="103942"/>
                </a:lnTo>
                <a:lnTo>
                  <a:pt x="12541" y="103021"/>
                </a:lnTo>
                <a:lnTo>
                  <a:pt x="12609" y="102101"/>
                </a:lnTo>
                <a:lnTo>
                  <a:pt x="12660" y="101400"/>
                </a:lnTo>
                <a:lnTo>
                  <a:pt x="12719" y="100699"/>
                </a:lnTo>
                <a:lnTo>
                  <a:pt x="12855" y="99340"/>
                </a:lnTo>
                <a:lnTo>
                  <a:pt x="12999" y="98070"/>
                </a:lnTo>
                <a:lnTo>
                  <a:pt x="13169" y="96799"/>
                </a:lnTo>
                <a:lnTo>
                  <a:pt x="13339" y="95616"/>
                </a:lnTo>
                <a:lnTo>
                  <a:pt x="13526" y="94433"/>
                </a:lnTo>
                <a:lnTo>
                  <a:pt x="13729" y="93337"/>
                </a:lnTo>
                <a:lnTo>
                  <a:pt x="13933" y="92242"/>
                </a:lnTo>
                <a:close/>
                <a:moveTo>
                  <a:pt x="13993" y="93688"/>
                </a:moveTo>
                <a:lnTo>
                  <a:pt x="13950" y="95002"/>
                </a:lnTo>
                <a:lnTo>
                  <a:pt x="13925" y="96361"/>
                </a:lnTo>
                <a:lnTo>
                  <a:pt x="13908" y="97719"/>
                </a:lnTo>
                <a:lnTo>
                  <a:pt x="13908" y="99034"/>
                </a:lnTo>
                <a:lnTo>
                  <a:pt x="13916" y="100348"/>
                </a:lnTo>
                <a:lnTo>
                  <a:pt x="13933" y="101663"/>
                </a:lnTo>
                <a:lnTo>
                  <a:pt x="13967" y="102977"/>
                </a:lnTo>
                <a:lnTo>
                  <a:pt x="14010" y="104292"/>
                </a:lnTo>
                <a:lnTo>
                  <a:pt x="14060" y="105563"/>
                </a:lnTo>
                <a:lnTo>
                  <a:pt x="14128" y="106877"/>
                </a:lnTo>
                <a:lnTo>
                  <a:pt x="14205" y="108148"/>
                </a:lnTo>
                <a:lnTo>
                  <a:pt x="14281" y="109375"/>
                </a:lnTo>
                <a:lnTo>
                  <a:pt x="14383" y="110646"/>
                </a:lnTo>
                <a:lnTo>
                  <a:pt x="14485" y="111873"/>
                </a:lnTo>
                <a:lnTo>
                  <a:pt x="14595" y="113100"/>
                </a:lnTo>
                <a:lnTo>
                  <a:pt x="14714" y="114283"/>
                </a:lnTo>
                <a:lnTo>
                  <a:pt x="14765" y="114853"/>
                </a:lnTo>
                <a:lnTo>
                  <a:pt x="14825" y="115773"/>
                </a:lnTo>
                <a:lnTo>
                  <a:pt x="14859" y="116211"/>
                </a:lnTo>
                <a:lnTo>
                  <a:pt x="14893" y="116649"/>
                </a:lnTo>
                <a:lnTo>
                  <a:pt x="14935" y="117570"/>
                </a:lnTo>
                <a:lnTo>
                  <a:pt x="14960" y="118008"/>
                </a:lnTo>
                <a:lnTo>
                  <a:pt x="14994" y="118402"/>
                </a:lnTo>
                <a:lnTo>
                  <a:pt x="15011" y="119278"/>
                </a:lnTo>
                <a:lnTo>
                  <a:pt x="15020" y="120067"/>
                </a:lnTo>
                <a:lnTo>
                  <a:pt x="15011" y="120900"/>
                </a:lnTo>
                <a:lnTo>
                  <a:pt x="14977" y="121689"/>
                </a:lnTo>
                <a:lnTo>
                  <a:pt x="14943" y="122434"/>
                </a:lnTo>
                <a:lnTo>
                  <a:pt x="14893" y="123222"/>
                </a:lnTo>
                <a:lnTo>
                  <a:pt x="14825" y="123967"/>
                </a:lnTo>
                <a:lnTo>
                  <a:pt x="14757" y="124668"/>
                </a:lnTo>
                <a:lnTo>
                  <a:pt x="14672" y="125413"/>
                </a:lnTo>
                <a:lnTo>
                  <a:pt x="14587" y="126114"/>
                </a:lnTo>
                <a:lnTo>
                  <a:pt x="14485" y="126772"/>
                </a:lnTo>
                <a:lnTo>
                  <a:pt x="14392" y="127473"/>
                </a:lnTo>
                <a:lnTo>
                  <a:pt x="14179" y="128787"/>
                </a:lnTo>
                <a:lnTo>
                  <a:pt x="13967" y="130058"/>
                </a:lnTo>
                <a:lnTo>
                  <a:pt x="13772" y="131241"/>
                </a:lnTo>
                <a:lnTo>
                  <a:pt x="13585" y="132468"/>
                </a:lnTo>
                <a:lnTo>
                  <a:pt x="13407" y="133695"/>
                </a:lnTo>
                <a:lnTo>
                  <a:pt x="13237" y="134966"/>
                </a:lnTo>
                <a:lnTo>
                  <a:pt x="13245" y="134703"/>
                </a:lnTo>
                <a:lnTo>
                  <a:pt x="13347" y="133476"/>
                </a:lnTo>
                <a:lnTo>
                  <a:pt x="13449" y="132249"/>
                </a:lnTo>
                <a:lnTo>
                  <a:pt x="13534" y="131022"/>
                </a:lnTo>
                <a:lnTo>
                  <a:pt x="13610" y="129795"/>
                </a:lnTo>
                <a:lnTo>
                  <a:pt x="13670" y="128524"/>
                </a:lnTo>
                <a:lnTo>
                  <a:pt x="13729" y="127298"/>
                </a:lnTo>
                <a:lnTo>
                  <a:pt x="13772" y="126027"/>
                </a:lnTo>
                <a:lnTo>
                  <a:pt x="13814" y="124756"/>
                </a:lnTo>
                <a:lnTo>
                  <a:pt x="13840" y="123485"/>
                </a:lnTo>
                <a:lnTo>
                  <a:pt x="13865" y="122171"/>
                </a:lnTo>
                <a:lnTo>
                  <a:pt x="13874" y="120900"/>
                </a:lnTo>
                <a:lnTo>
                  <a:pt x="13882" y="119585"/>
                </a:lnTo>
                <a:lnTo>
                  <a:pt x="13874" y="118271"/>
                </a:lnTo>
                <a:lnTo>
                  <a:pt x="13865" y="116956"/>
                </a:lnTo>
                <a:lnTo>
                  <a:pt x="13840" y="115641"/>
                </a:lnTo>
                <a:lnTo>
                  <a:pt x="13814" y="114327"/>
                </a:lnTo>
                <a:lnTo>
                  <a:pt x="13687" y="109068"/>
                </a:lnTo>
                <a:lnTo>
                  <a:pt x="13636" y="106439"/>
                </a:lnTo>
                <a:lnTo>
                  <a:pt x="13619" y="105125"/>
                </a:lnTo>
                <a:lnTo>
                  <a:pt x="13610" y="103810"/>
                </a:lnTo>
                <a:lnTo>
                  <a:pt x="13610" y="102495"/>
                </a:lnTo>
                <a:lnTo>
                  <a:pt x="13619" y="101225"/>
                </a:lnTo>
                <a:lnTo>
                  <a:pt x="13644" y="99910"/>
                </a:lnTo>
                <a:lnTo>
                  <a:pt x="13678" y="98639"/>
                </a:lnTo>
                <a:lnTo>
                  <a:pt x="13729" y="97369"/>
                </a:lnTo>
                <a:lnTo>
                  <a:pt x="13797" y="96142"/>
                </a:lnTo>
                <a:lnTo>
                  <a:pt x="13882" y="94871"/>
                </a:lnTo>
                <a:lnTo>
                  <a:pt x="13933" y="94301"/>
                </a:lnTo>
                <a:lnTo>
                  <a:pt x="13993" y="93688"/>
                </a:lnTo>
                <a:close/>
                <a:moveTo>
                  <a:pt x="14366" y="89963"/>
                </a:moveTo>
                <a:lnTo>
                  <a:pt x="14468" y="91672"/>
                </a:lnTo>
                <a:lnTo>
                  <a:pt x="14570" y="93337"/>
                </a:lnTo>
                <a:lnTo>
                  <a:pt x="14689" y="95002"/>
                </a:lnTo>
                <a:lnTo>
                  <a:pt x="14808" y="96667"/>
                </a:lnTo>
                <a:lnTo>
                  <a:pt x="14926" y="98333"/>
                </a:lnTo>
                <a:lnTo>
                  <a:pt x="15054" y="99954"/>
                </a:lnTo>
                <a:lnTo>
                  <a:pt x="15190" y="101575"/>
                </a:lnTo>
                <a:lnTo>
                  <a:pt x="15334" y="103197"/>
                </a:lnTo>
                <a:lnTo>
                  <a:pt x="15478" y="104818"/>
                </a:lnTo>
                <a:lnTo>
                  <a:pt x="15623" y="106395"/>
                </a:lnTo>
                <a:lnTo>
                  <a:pt x="15776" y="107973"/>
                </a:lnTo>
                <a:lnTo>
                  <a:pt x="15937" y="109550"/>
                </a:lnTo>
                <a:lnTo>
                  <a:pt x="16098" y="111128"/>
                </a:lnTo>
                <a:lnTo>
                  <a:pt x="16260" y="112662"/>
                </a:lnTo>
                <a:lnTo>
                  <a:pt x="16438" y="114195"/>
                </a:lnTo>
                <a:lnTo>
                  <a:pt x="16608" y="115685"/>
                </a:lnTo>
                <a:lnTo>
                  <a:pt x="16990" y="118840"/>
                </a:lnTo>
                <a:lnTo>
                  <a:pt x="17372" y="121951"/>
                </a:lnTo>
                <a:lnTo>
                  <a:pt x="17754" y="125107"/>
                </a:lnTo>
                <a:lnTo>
                  <a:pt x="17941" y="126640"/>
                </a:lnTo>
                <a:lnTo>
                  <a:pt x="18119" y="128262"/>
                </a:lnTo>
                <a:lnTo>
                  <a:pt x="18297" y="129839"/>
                </a:lnTo>
                <a:lnTo>
                  <a:pt x="18467" y="131460"/>
                </a:lnTo>
                <a:lnTo>
                  <a:pt x="18620" y="133082"/>
                </a:lnTo>
                <a:lnTo>
                  <a:pt x="18773" y="134747"/>
                </a:lnTo>
                <a:lnTo>
                  <a:pt x="18917" y="136412"/>
                </a:lnTo>
                <a:lnTo>
                  <a:pt x="19044" y="138121"/>
                </a:lnTo>
                <a:lnTo>
                  <a:pt x="19163" y="139874"/>
                </a:lnTo>
                <a:lnTo>
                  <a:pt x="19265" y="141627"/>
                </a:lnTo>
                <a:lnTo>
                  <a:pt x="19121" y="140356"/>
                </a:lnTo>
                <a:lnTo>
                  <a:pt x="18960" y="139085"/>
                </a:lnTo>
                <a:lnTo>
                  <a:pt x="18781" y="137858"/>
                </a:lnTo>
                <a:lnTo>
                  <a:pt x="18603" y="136631"/>
                </a:lnTo>
                <a:lnTo>
                  <a:pt x="18425" y="135448"/>
                </a:lnTo>
                <a:lnTo>
                  <a:pt x="18229" y="134265"/>
                </a:lnTo>
                <a:lnTo>
                  <a:pt x="18034" y="133082"/>
                </a:lnTo>
                <a:lnTo>
                  <a:pt x="17830" y="131942"/>
                </a:lnTo>
                <a:lnTo>
                  <a:pt x="17423" y="129708"/>
                </a:lnTo>
                <a:lnTo>
                  <a:pt x="17015" y="127473"/>
                </a:lnTo>
                <a:lnTo>
                  <a:pt x="16616" y="125282"/>
                </a:lnTo>
                <a:lnTo>
                  <a:pt x="16226" y="123091"/>
                </a:lnTo>
                <a:lnTo>
                  <a:pt x="15971" y="121601"/>
                </a:lnTo>
                <a:lnTo>
                  <a:pt x="15725" y="120023"/>
                </a:lnTo>
                <a:lnTo>
                  <a:pt x="15487" y="118446"/>
                </a:lnTo>
                <a:lnTo>
                  <a:pt x="15258" y="116825"/>
                </a:lnTo>
                <a:lnTo>
                  <a:pt x="15045" y="115159"/>
                </a:lnTo>
                <a:lnTo>
                  <a:pt x="14943" y="114283"/>
                </a:lnTo>
                <a:lnTo>
                  <a:pt x="14850" y="113450"/>
                </a:lnTo>
                <a:lnTo>
                  <a:pt x="14757" y="112530"/>
                </a:lnTo>
                <a:lnTo>
                  <a:pt x="14672" y="111654"/>
                </a:lnTo>
                <a:lnTo>
                  <a:pt x="14587" y="110734"/>
                </a:lnTo>
                <a:lnTo>
                  <a:pt x="14510" y="109813"/>
                </a:lnTo>
                <a:lnTo>
                  <a:pt x="14426" y="108630"/>
                </a:lnTo>
                <a:lnTo>
                  <a:pt x="14349" y="107403"/>
                </a:lnTo>
                <a:lnTo>
                  <a:pt x="14281" y="106220"/>
                </a:lnTo>
                <a:lnTo>
                  <a:pt x="14230" y="104949"/>
                </a:lnTo>
                <a:lnTo>
                  <a:pt x="14188" y="103722"/>
                </a:lnTo>
                <a:lnTo>
                  <a:pt x="14154" y="102495"/>
                </a:lnTo>
                <a:lnTo>
                  <a:pt x="14128" y="101225"/>
                </a:lnTo>
                <a:lnTo>
                  <a:pt x="14111" y="99954"/>
                </a:lnTo>
                <a:lnTo>
                  <a:pt x="14111" y="98727"/>
                </a:lnTo>
                <a:lnTo>
                  <a:pt x="14120" y="97456"/>
                </a:lnTo>
                <a:lnTo>
                  <a:pt x="14137" y="96185"/>
                </a:lnTo>
                <a:lnTo>
                  <a:pt x="14162" y="94958"/>
                </a:lnTo>
                <a:lnTo>
                  <a:pt x="14196" y="93688"/>
                </a:lnTo>
                <a:lnTo>
                  <a:pt x="14239" y="92461"/>
                </a:lnTo>
                <a:lnTo>
                  <a:pt x="14298" y="91234"/>
                </a:lnTo>
                <a:lnTo>
                  <a:pt x="14358" y="90007"/>
                </a:lnTo>
                <a:lnTo>
                  <a:pt x="14366" y="89963"/>
                </a:lnTo>
                <a:close/>
                <a:moveTo>
                  <a:pt x="14646" y="90401"/>
                </a:moveTo>
                <a:lnTo>
                  <a:pt x="15190" y="92767"/>
                </a:lnTo>
                <a:lnTo>
                  <a:pt x="15725" y="95134"/>
                </a:lnTo>
                <a:lnTo>
                  <a:pt x="15988" y="96361"/>
                </a:lnTo>
                <a:lnTo>
                  <a:pt x="16243" y="97588"/>
                </a:lnTo>
                <a:lnTo>
                  <a:pt x="16497" y="98815"/>
                </a:lnTo>
                <a:lnTo>
                  <a:pt x="16752" y="100129"/>
                </a:lnTo>
                <a:lnTo>
                  <a:pt x="16998" y="101400"/>
                </a:lnTo>
                <a:lnTo>
                  <a:pt x="17227" y="102758"/>
                </a:lnTo>
                <a:lnTo>
                  <a:pt x="17457" y="104117"/>
                </a:lnTo>
                <a:lnTo>
                  <a:pt x="17677" y="105563"/>
                </a:lnTo>
                <a:lnTo>
                  <a:pt x="17890" y="107009"/>
                </a:lnTo>
                <a:lnTo>
                  <a:pt x="18093" y="108499"/>
                </a:lnTo>
                <a:lnTo>
                  <a:pt x="18280" y="110032"/>
                </a:lnTo>
                <a:lnTo>
                  <a:pt x="18459" y="111654"/>
                </a:lnTo>
                <a:lnTo>
                  <a:pt x="18552" y="112574"/>
                </a:lnTo>
                <a:lnTo>
                  <a:pt x="18645" y="113538"/>
                </a:lnTo>
                <a:lnTo>
                  <a:pt x="18730" y="114502"/>
                </a:lnTo>
                <a:lnTo>
                  <a:pt x="18807" y="115466"/>
                </a:lnTo>
                <a:lnTo>
                  <a:pt x="18883" y="116430"/>
                </a:lnTo>
                <a:lnTo>
                  <a:pt x="18951" y="117438"/>
                </a:lnTo>
                <a:lnTo>
                  <a:pt x="19078" y="119410"/>
                </a:lnTo>
                <a:lnTo>
                  <a:pt x="19189" y="121469"/>
                </a:lnTo>
                <a:lnTo>
                  <a:pt x="19282" y="123485"/>
                </a:lnTo>
                <a:lnTo>
                  <a:pt x="19359" y="125545"/>
                </a:lnTo>
                <a:lnTo>
                  <a:pt x="19418" y="127648"/>
                </a:lnTo>
                <a:lnTo>
                  <a:pt x="19469" y="129708"/>
                </a:lnTo>
                <a:lnTo>
                  <a:pt x="19511" y="131811"/>
                </a:lnTo>
                <a:lnTo>
                  <a:pt x="19537" y="133958"/>
                </a:lnTo>
                <a:lnTo>
                  <a:pt x="19554" y="136062"/>
                </a:lnTo>
                <a:lnTo>
                  <a:pt x="19562" y="138165"/>
                </a:lnTo>
                <a:lnTo>
                  <a:pt x="19562" y="140268"/>
                </a:lnTo>
                <a:lnTo>
                  <a:pt x="19562" y="142372"/>
                </a:lnTo>
                <a:lnTo>
                  <a:pt x="19551" y="143729"/>
                </a:lnTo>
                <a:lnTo>
                  <a:pt x="19528" y="142897"/>
                </a:lnTo>
                <a:lnTo>
                  <a:pt x="19494" y="141977"/>
                </a:lnTo>
                <a:lnTo>
                  <a:pt x="19460" y="141057"/>
                </a:lnTo>
                <a:lnTo>
                  <a:pt x="19418" y="140181"/>
                </a:lnTo>
                <a:lnTo>
                  <a:pt x="19325" y="138384"/>
                </a:lnTo>
                <a:lnTo>
                  <a:pt x="19206" y="136631"/>
                </a:lnTo>
                <a:lnTo>
                  <a:pt x="19078" y="134878"/>
                </a:lnTo>
                <a:lnTo>
                  <a:pt x="18934" y="133169"/>
                </a:lnTo>
                <a:lnTo>
                  <a:pt x="18773" y="131460"/>
                </a:lnTo>
                <a:lnTo>
                  <a:pt x="18603" y="129839"/>
                </a:lnTo>
                <a:lnTo>
                  <a:pt x="18425" y="128174"/>
                </a:lnTo>
                <a:lnTo>
                  <a:pt x="18238" y="126553"/>
                </a:lnTo>
                <a:lnTo>
                  <a:pt x="18043" y="124931"/>
                </a:lnTo>
                <a:lnTo>
                  <a:pt x="17847" y="123354"/>
                </a:lnTo>
                <a:lnTo>
                  <a:pt x="17058" y="117131"/>
                </a:lnTo>
                <a:lnTo>
                  <a:pt x="16862" y="115554"/>
                </a:lnTo>
                <a:lnTo>
                  <a:pt x="16676" y="113976"/>
                </a:lnTo>
                <a:lnTo>
                  <a:pt x="16497" y="112399"/>
                </a:lnTo>
                <a:lnTo>
                  <a:pt x="16327" y="110777"/>
                </a:lnTo>
                <a:lnTo>
                  <a:pt x="16158" y="109156"/>
                </a:lnTo>
                <a:lnTo>
                  <a:pt x="15996" y="107491"/>
                </a:lnTo>
                <a:lnTo>
                  <a:pt x="15835" y="105826"/>
                </a:lnTo>
                <a:lnTo>
                  <a:pt x="15682" y="104161"/>
                </a:lnTo>
                <a:lnTo>
                  <a:pt x="15538" y="102495"/>
                </a:lnTo>
                <a:lnTo>
                  <a:pt x="15393" y="100786"/>
                </a:lnTo>
                <a:lnTo>
                  <a:pt x="15258" y="99077"/>
                </a:lnTo>
                <a:lnTo>
                  <a:pt x="15130" y="97369"/>
                </a:lnTo>
                <a:lnTo>
                  <a:pt x="15003" y="95660"/>
                </a:lnTo>
                <a:lnTo>
                  <a:pt x="14876" y="93907"/>
                </a:lnTo>
                <a:lnTo>
                  <a:pt x="14646" y="90401"/>
                </a:lnTo>
                <a:close/>
                <a:moveTo>
                  <a:pt x="19549" y="143997"/>
                </a:moveTo>
                <a:lnTo>
                  <a:pt x="19545" y="144475"/>
                </a:lnTo>
                <a:lnTo>
                  <a:pt x="19520" y="144168"/>
                </a:lnTo>
                <a:lnTo>
                  <a:pt x="19545" y="144037"/>
                </a:lnTo>
                <a:lnTo>
                  <a:pt x="19549" y="143997"/>
                </a:lnTo>
                <a:close/>
                <a:moveTo>
                  <a:pt x="11768" y="1"/>
                </a:moveTo>
                <a:lnTo>
                  <a:pt x="11607" y="44"/>
                </a:lnTo>
                <a:lnTo>
                  <a:pt x="11454" y="264"/>
                </a:lnTo>
                <a:lnTo>
                  <a:pt x="11420" y="307"/>
                </a:lnTo>
                <a:lnTo>
                  <a:pt x="11403" y="395"/>
                </a:lnTo>
                <a:lnTo>
                  <a:pt x="11386" y="526"/>
                </a:lnTo>
                <a:lnTo>
                  <a:pt x="11377" y="702"/>
                </a:lnTo>
                <a:lnTo>
                  <a:pt x="11360" y="833"/>
                </a:lnTo>
                <a:lnTo>
                  <a:pt x="11284" y="2192"/>
                </a:lnTo>
                <a:lnTo>
                  <a:pt x="11208" y="3594"/>
                </a:lnTo>
                <a:lnTo>
                  <a:pt x="11123" y="4952"/>
                </a:lnTo>
                <a:lnTo>
                  <a:pt x="11029" y="6267"/>
                </a:lnTo>
                <a:lnTo>
                  <a:pt x="10927" y="7581"/>
                </a:lnTo>
                <a:lnTo>
                  <a:pt x="10817" y="8852"/>
                </a:lnTo>
                <a:lnTo>
                  <a:pt x="10690" y="10167"/>
                </a:lnTo>
                <a:lnTo>
                  <a:pt x="10545" y="11394"/>
                </a:lnTo>
                <a:lnTo>
                  <a:pt x="10452" y="12139"/>
                </a:lnTo>
                <a:lnTo>
                  <a:pt x="10087" y="11920"/>
                </a:lnTo>
                <a:lnTo>
                  <a:pt x="9713" y="11744"/>
                </a:lnTo>
                <a:lnTo>
                  <a:pt x="9331" y="11701"/>
                </a:lnTo>
                <a:lnTo>
                  <a:pt x="8949" y="11701"/>
                </a:lnTo>
                <a:lnTo>
                  <a:pt x="8567" y="11744"/>
                </a:lnTo>
                <a:lnTo>
                  <a:pt x="8185" y="11920"/>
                </a:lnTo>
                <a:lnTo>
                  <a:pt x="7803" y="12139"/>
                </a:lnTo>
                <a:lnTo>
                  <a:pt x="7421" y="12445"/>
                </a:lnTo>
                <a:lnTo>
                  <a:pt x="7039" y="12796"/>
                </a:lnTo>
                <a:lnTo>
                  <a:pt x="6665" y="13190"/>
                </a:lnTo>
                <a:lnTo>
                  <a:pt x="6292" y="13716"/>
                </a:lnTo>
                <a:lnTo>
                  <a:pt x="5918" y="14242"/>
                </a:lnTo>
                <a:lnTo>
                  <a:pt x="5561" y="14856"/>
                </a:lnTo>
                <a:lnTo>
                  <a:pt x="5205" y="15557"/>
                </a:lnTo>
                <a:lnTo>
                  <a:pt x="4857" y="16258"/>
                </a:lnTo>
                <a:lnTo>
                  <a:pt x="4526" y="17047"/>
                </a:lnTo>
                <a:lnTo>
                  <a:pt x="4220" y="17879"/>
                </a:lnTo>
                <a:lnTo>
                  <a:pt x="3923" y="18756"/>
                </a:lnTo>
                <a:lnTo>
                  <a:pt x="3634" y="19676"/>
                </a:lnTo>
                <a:lnTo>
                  <a:pt x="3354" y="20684"/>
                </a:lnTo>
                <a:lnTo>
                  <a:pt x="3091" y="21779"/>
                </a:lnTo>
                <a:lnTo>
                  <a:pt x="2827" y="22918"/>
                </a:lnTo>
                <a:lnTo>
                  <a:pt x="2581" y="24102"/>
                </a:lnTo>
                <a:lnTo>
                  <a:pt x="2335" y="25372"/>
                </a:lnTo>
                <a:lnTo>
                  <a:pt x="2063" y="26950"/>
                </a:lnTo>
                <a:lnTo>
                  <a:pt x="1792" y="28527"/>
                </a:lnTo>
                <a:lnTo>
                  <a:pt x="1520" y="30149"/>
                </a:lnTo>
                <a:lnTo>
                  <a:pt x="1248" y="31726"/>
                </a:lnTo>
                <a:lnTo>
                  <a:pt x="968" y="33260"/>
                </a:lnTo>
                <a:lnTo>
                  <a:pt x="824" y="34049"/>
                </a:lnTo>
                <a:lnTo>
                  <a:pt x="679" y="34750"/>
                </a:lnTo>
                <a:lnTo>
                  <a:pt x="526" y="35495"/>
                </a:lnTo>
                <a:lnTo>
                  <a:pt x="374" y="36152"/>
                </a:lnTo>
                <a:lnTo>
                  <a:pt x="212" y="36809"/>
                </a:lnTo>
                <a:lnTo>
                  <a:pt x="43" y="37467"/>
                </a:lnTo>
                <a:lnTo>
                  <a:pt x="9" y="37598"/>
                </a:lnTo>
                <a:lnTo>
                  <a:pt x="0" y="37817"/>
                </a:lnTo>
                <a:lnTo>
                  <a:pt x="0" y="37992"/>
                </a:lnTo>
                <a:lnTo>
                  <a:pt x="9" y="38168"/>
                </a:lnTo>
                <a:lnTo>
                  <a:pt x="34" y="38299"/>
                </a:lnTo>
                <a:lnTo>
                  <a:pt x="60" y="38431"/>
                </a:lnTo>
                <a:lnTo>
                  <a:pt x="102" y="38475"/>
                </a:lnTo>
                <a:lnTo>
                  <a:pt x="136" y="38431"/>
                </a:lnTo>
                <a:lnTo>
                  <a:pt x="340" y="38124"/>
                </a:lnTo>
                <a:lnTo>
                  <a:pt x="543" y="37905"/>
                </a:lnTo>
                <a:lnTo>
                  <a:pt x="747" y="37730"/>
                </a:lnTo>
                <a:lnTo>
                  <a:pt x="960" y="37642"/>
                </a:lnTo>
                <a:lnTo>
                  <a:pt x="1384" y="37423"/>
                </a:lnTo>
                <a:lnTo>
                  <a:pt x="1800" y="37248"/>
                </a:lnTo>
                <a:lnTo>
                  <a:pt x="3243" y="36371"/>
                </a:lnTo>
                <a:lnTo>
                  <a:pt x="3575" y="36196"/>
                </a:lnTo>
                <a:lnTo>
                  <a:pt x="3914" y="36021"/>
                </a:lnTo>
                <a:lnTo>
                  <a:pt x="4262" y="35845"/>
                </a:lnTo>
                <a:lnTo>
                  <a:pt x="4610" y="35670"/>
                </a:lnTo>
                <a:lnTo>
                  <a:pt x="4950" y="35407"/>
                </a:lnTo>
                <a:lnTo>
                  <a:pt x="5120" y="35276"/>
                </a:lnTo>
                <a:lnTo>
                  <a:pt x="5290" y="35100"/>
                </a:lnTo>
                <a:lnTo>
                  <a:pt x="5451" y="34881"/>
                </a:lnTo>
                <a:lnTo>
                  <a:pt x="5621" y="34662"/>
                </a:lnTo>
                <a:lnTo>
                  <a:pt x="5774" y="34355"/>
                </a:lnTo>
                <a:lnTo>
                  <a:pt x="5935" y="34049"/>
                </a:lnTo>
                <a:lnTo>
                  <a:pt x="6062" y="33786"/>
                </a:lnTo>
                <a:lnTo>
                  <a:pt x="6181" y="33435"/>
                </a:lnTo>
                <a:lnTo>
                  <a:pt x="6292" y="33085"/>
                </a:lnTo>
                <a:lnTo>
                  <a:pt x="6402" y="32734"/>
                </a:lnTo>
                <a:lnTo>
                  <a:pt x="6512" y="32296"/>
                </a:lnTo>
                <a:lnTo>
                  <a:pt x="6614" y="31858"/>
                </a:lnTo>
                <a:lnTo>
                  <a:pt x="6810" y="30937"/>
                </a:lnTo>
                <a:lnTo>
                  <a:pt x="6996" y="29973"/>
                </a:lnTo>
                <a:lnTo>
                  <a:pt x="7175" y="28966"/>
                </a:lnTo>
                <a:lnTo>
                  <a:pt x="7531" y="26906"/>
                </a:lnTo>
                <a:lnTo>
                  <a:pt x="7693" y="26030"/>
                </a:lnTo>
                <a:lnTo>
                  <a:pt x="7862" y="25197"/>
                </a:lnTo>
                <a:lnTo>
                  <a:pt x="8032" y="24408"/>
                </a:lnTo>
                <a:lnTo>
                  <a:pt x="8210" y="23663"/>
                </a:lnTo>
                <a:lnTo>
                  <a:pt x="8397" y="22962"/>
                </a:lnTo>
                <a:lnTo>
                  <a:pt x="8584" y="22261"/>
                </a:lnTo>
                <a:lnTo>
                  <a:pt x="8779" y="21604"/>
                </a:lnTo>
                <a:lnTo>
                  <a:pt x="8975" y="20990"/>
                </a:lnTo>
                <a:lnTo>
                  <a:pt x="8975" y="20990"/>
                </a:lnTo>
                <a:lnTo>
                  <a:pt x="8864" y="21867"/>
                </a:lnTo>
                <a:lnTo>
                  <a:pt x="8762" y="22787"/>
                </a:lnTo>
                <a:lnTo>
                  <a:pt x="8677" y="23751"/>
                </a:lnTo>
                <a:lnTo>
                  <a:pt x="8593" y="24715"/>
                </a:lnTo>
                <a:lnTo>
                  <a:pt x="8516" y="25679"/>
                </a:lnTo>
                <a:lnTo>
                  <a:pt x="8448" y="26643"/>
                </a:lnTo>
                <a:lnTo>
                  <a:pt x="8338" y="28440"/>
                </a:lnTo>
                <a:lnTo>
                  <a:pt x="8278" y="29404"/>
                </a:lnTo>
                <a:lnTo>
                  <a:pt x="8236" y="30324"/>
                </a:lnTo>
                <a:lnTo>
                  <a:pt x="8151" y="32252"/>
                </a:lnTo>
                <a:lnTo>
                  <a:pt x="8083" y="34180"/>
                </a:lnTo>
                <a:lnTo>
                  <a:pt x="8041" y="36152"/>
                </a:lnTo>
                <a:lnTo>
                  <a:pt x="7998" y="37861"/>
                </a:lnTo>
                <a:lnTo>
                  <a:pt x="7981" y="38737"/>
                </a:lnTo>
                <a:lnTo>
                  <a:pt x="7964" y="39658"/>
                </a:lnTo>
                <a:lnTo>
                  <a:pt x="7956" y="39964"/>
                </a:lnTo>
                <a:lnTo>
                  <a:pt x="7947" y="40315"/>
                </a:lnTo>
                <a:lnTo>
                  <a:pt x="7939" y="40972"/>
                </a:lnTo>
                <a:lnTo>
                  <a:pt x="7922" y="41410"/>
                </a:lnTo>
                <a:lnTo>
                  <a:pt x="7922" y="41849"/>
                </a:lnTo>
                <a:lnTo>
                  <a:pt x="7922" y="42243"/>
                </a:lnTo>
                <a:lnTo>
                  <a:pt x="7930" y="42637"/>
                </a:lnTo>
                <a:lnTo>
                  <a:pt x="7930" y="43996"/>
                </a:lnTo>
                <a:lnTo>
                  <a:pt x="7939" y="45354"/>
                </a:lnTo>
                <a:lnTo>
                  <a:pt x="7947" y="46669"/>
                </a:lnTo>
                <a:lnTo>
                  <a:pt x="7947" y="47370"/>
                </a:lnTo>
                <a:lnTo>
                  <a:pt x="7939" y="48027"/>
                </a:lnTo>
                <a:lnTo>
                  <a:pt x="7922" y="49079"/>
                </a:lnTo>
                <a:lnTo>
                  <a:pt x="7888" y="50087"/>
                </a:lnTo>
                <a:lnTo>
                  <a:pt x="7862" y="50043"/>
                </a:lnTo>
                <a:lnTo>
                  <a:pt x="7820" y="50043"/>
                </a:lnTo>
                <a:lnTo>
                  <a:pt x="7794" y="50087"/>
                </a:lnTo>
                <a:lnTo>
                  <a:pt x="7701" y="49955"/>
                </a:lnTo>
                <a:lnTo>
                  <a:pt x="7616" y="49824"/>
                </a:lnTo>
                <a:lnTo>
                  <a:pt x="7523" y="49736"/>
                </a:lnTo>
                <a:lnTo>
                  <a:pt x="7429" y="49649"/>
                </a:lnTo>
                <a:lnTo>
                  <a:pt x="7336" y="49605"/>
                </a:lnTo>
                <a:lnTo>
                  <a:pt x="7243" y="49605"/>
                </a:lnTo>
                <a:lnTo>
                  <a:pt x="7149" y="49649"/>
                </a:lnTo>
                <a:lnTo>
                  <a:pt x="7047" y="49692"/>
                </a:lnTo>
                <a:lnTo>
                  <a:pt x="6860" y="49868"/>
                </a:lnTo>
                <a:lnTo>
                  <a:pt x="6674" y="50131"/>
                </a:lnTo>
                <a:lnTo>
                  <a:pt x="6495" y="50481"/>
                </a:lnTo>
                <a:lnTo>
                  <a:pt x="6317" y="50919"/>
                </a:lnTo>
                <a:lnTo>
                  <a:pt x="6139" y="51445"/>
                </a:lnTo>
                <a:lnTo>
                  <a:pt x="5977" y="52015"/>
                </a:lnTo>
                <a:lnTo>
                  <a:pt x="5816" y="52628"/>
                </a:lnTo>
                <a:lnTo>
                  <a:pt x="5672" y="53329"/>
                </a:lnTo>
                <a:lnTo>
                  <a:pt x="5536" y="54031"/>
                </a:lnTo>
                <a:lnTo>
                  <a:pt x="5409" y="54776"/>
                </a:lnTo>
                <a:lnTo>
                  <a:pt x="5307" y="55520"/>
                </a:lnTo>
                <a:lnTo>
                  <a:pt x="5213" y="56309"/>
                </a:lnTo>
                <a:lnTo>
                  <a:pt x="4933" y="58938"/>
                </a:lnTo>
                <a:lnTo>
                  <a:pt x="4789" y="60253"/>
                </a:lnTo>
                <a:lnTo>
                  <a:pt x="4653" y="61524"/>
                </a:lnTo>
                <a:lnTo>
                  <a:pt x="4500" y="62751"/>
                </a:lnTo>
                <a:lnTo>
                  <a:pt x="4339" y="63978"/>
                </a:lnTo>
                <a:lnTo>
                  <a:pt x="4160" y="65161"/>
                </a:lnTo>
                <a:lnTo>
                  <a:pt x="4059" y="65731"/>
                </a:lnTo>
                <a:lnTo>
                  <a:pt x="3957" y="66300"/>
                </a:lnTo>
                <a:lnTo>
                  <a:pt x="3753" y="67308"/>
                </a:lnTo>
                <a:lnTo>
                  <a:pt x="3541" y="68316"/>
                </a:lnTo>
                <a:lnTo>
                  <a:pt x="3328" y="69280"/>
                </a:lnTo>
                <a:lnTo>
                  <a:pt x="3108" y="70200"/>
                </a:lnTo>
                <a:lnTo>
                  <a:pt x="2649" y="72041"/>
                </a:lnTo>
                <a:lnTo>
                  <a:pt x="2191" y="73793"/>
                </a:lnTo>
                <a:lnTo>
                  <a:pt x="2165" y="73969"/>
                </a:lnTo>
                <a:lnTo>
                  <a:pt x="2148" y="74144"/>
                </a:lnTo>
                <a:lnTo>
                  <a:pt x="2157" y="74319"/>
                </a:lnTo>
                <a:lnTo>
                  <a:pt x="2165" y="74451"/>
                </a:lnTo>
                <a:lnTo>
                  <a:pt x="2191" y="74582"/>
                </a:lnTo>
                <a:lnTo>
                  <a:pt x="2225" y="74670"/>
                </a:lnTo>
                <a:lnTo>
                  <a:pt x="2259" y="74714"/>
                </a:lnTo>
                <a:lnTo>
                  <a:pt x="2301" y="74626"/>
                </a:lnTo>
                <a:lnTo>
                  <a:pt x="2454" y="74275"/>
                </a:lnTo>
                <a:lnTo>
                  <a:pt x="2615" y="74012"/>
                </a:lnTo>
                <a:lnTo>
                  <a:pt x="2785" y="73793"/>
                </a:lnTo>
                <a:lnTo>
                  <a:pt x="2946" y="73618"/>
                </a:lnTo>
                <a:lnTo>
                  <a:pt x="3116" y="73487"/>
                </a:lnTo>
                <a:lnTo>
                  <a:pt x="3286" y="73399"/>
                </a:lnTo>
                <a:lnTo>
                  <a:pt x="3634" y="73311"/>
                </a:lnTo>
                <a:lnTo>
                  <a:pt x="3974" y="73224"/>
                </a:lnTo>
                <a:lnTo>
                  <a:pt x="4322" y="73180"/>
                </a:lnTo>
                <a:lnTo>
                  <a:pt x="4492" y="73136"/>
                </a:lnTo>
                <a:lnTo>
                  <a:pt x="4670" y="73048"/>
                </a:lnTo>
                <a:lnTo>
                  <a:pt x="4831" y="72917"/>
                </a:lnTo>
                <a:lnTo>
                  <a:pt x="5001" y="72742"/>
                </a:lnTo>
                <a:lnTo>
                  <a:pt x="5171" y="72523"/>
                </a:lnTo>
                <a:lnTo>
                  <a:pt x="5341" y="72260"/>
                </a:lnTo>
                <a:lnTo>
                  <a:pt x="5519" y="71909"/>
                </a:lnTo>
                <a:lnTo>
                  <a:pt x="5689" y="71515"/>
                </a:lnTo>
                <a:lnTo>
                  <a:pt x="5850" y="71077"/>
                </a:lnTo>
                <a:lnTo>
                  <a:pt x="6011" y="70595"/>
                </a:lnTo>
                <a:lnTo>
                  <a:pt x="6164" y="70025"/>
                </a:lnTo>
                <a:lnTo>
                  <a:pt x="6309" y="69411"/>
                </a:lnTo>
                <a:lnTo>
                  <a:pt x="6181" y="70770"/>
                </a:lnTo>
                <a:lnTo>
                  <a:pt x="6071" y="72084"/>
                </a:lnTo>
                <a:lnTo>
                  <a:pt x="5910" y="73969"/>
                </a:lnTo>
                <a:lnTo>
                  <a:pt x="5825" y="75020"/>
                </a:lnTo>
                <a:lnTo>
                  <a:pt x="5757" y="76072"/>
                </a:lnTo>
                <a:lnTo>
                  <a:pt x="5731" y="76116"/>
                </a:lnTo>
                <a:lnTo>
                  <a:pt x="5706" y="76247"/>
                </a:lnTo>
                <a:lnTo>
                  <a:pt x="5697" y="76379"/>
                </a:lnTo>
                <a:lnTo>
                  <a:pt x="5689" y="76554"/>
                </a:lnTo>
                <a:lnTo>
                  <a:pt x="5689" y="77124"/>
                </a:lnTo>
                <a:lnTo>
                  <a:pt x="5638" y="77825"/>
                </a:lnTo>
                <a:lnTo>
                  <a:pt x="5604" y="78132"/>
                </a:lnTo>
                <a:lnTo>
                  <a:pt x="5570" y="78482"/>
                </a:lnTo>
                <a:lnTo>
                  <a:pt x="5502" y="79008"/>
                </a:lnTo>
                <a:lnTo>
                  <a:pt x="5434" y="79534"/>
                </a:lnTo>
                <a:lnTo>
                  <a:pt x="5366" y="80016"/>
                </a:lnTo>
                <a:lnTo>
                  <a:pt x="5298" y="80585"/>
                </a:lnTo>
                <a:lnTo>
                  <a:pt x="5298" y="80629"/>
                </a:lnTo>
                <a:lnTo>
                  <a:pt x="5205" y="81287"/>
                </a:lnTo>
                <a:lnTo>
                  <a:pt x="5128" y="81988"/>
                </a:lnTo>
                <a:lnTo>
                  <a:pt x="4984" y="83346"/>
                </a:lnTo>
                <a:lnTo>
                  <a:pt x="4857" y="84661"/>
                </a:lnTo>
                <a:lnTo>
                  <a:pt x="4738" y="86019"/>
                </a:lnTo>
                <a:lnTo>
                  <a:pt x="4636" y="87378"/>
                </a:lnTo>
                <a:lnTo>
                  <a:pt x="4534" y="88780"/>
                </a:lnTo>
                <a:lnTo>
                  <a:pt x="4449" y="90007"/>
                </a:lnTo>
                <a:lnTo>
                  <a:pt x="4381" y="91234"/>
                </a:lnTo>
                <a:lnTo>
                  <a:pt x="4313" y="92504"/>
                </a:lnTo>
                <a:lnTo>
                  <a:pt x="4254" y="93775"/>
                </a:lnTo>
                <a:lnTo>
                  <a:pt x="4203" y="95046"/>
                </a:lnTo>
                <a:lnTo>
                  <a:pt x="4160" y="96317"/>
                </a:lnTo>
                <a:lnTo>
                  <a:pt x="4118" y="97588"/>
                </a:lnTo>
                <a:lnTo>
                  <a:pt x="4084" y="98902"/>
                </a:lnTo>
                <a:lnTo>
                  <a:pt x="4059" y="100261"/>
                </a:lnTo>
                <a:lnTo>
                  <a:pt x="4042" y="101619"/>
                </a:lnTo>
                <a:lnTo>
                  <a:pt x="4033" y="102977"/>
                </a:lnTo>
                <a:lnTo>
                  <a:pt x="4033" y="104380"/>
                </a:lnTo>
                <a:lnTo>
                  <a:pt x="4033" y="105738"/>
                </a:lnTo>
                <a:lnTo>
                  <a:pt x="4050" y="107097"/>
                </a:lnTo>
                <a:lnTo>
                  <a:pt x="4067" y="108455"/>
                </a:lnTo>
                <a:lnTo>
                  <a:pt x="4101" y="109813"/>
                </a:lnTo>
                <a:lnTo>
                  <a:pt x="4152" y="111961"/>
                </a:lnTo>
                <a:lnTo>
                  <a:pt x="4186" y="113056"/>
                </a:lnTo>
                <a:lnTo>
                  <a:pt x="4228" y="114108"/>
                </a:lnTo>
                <a:lnTo>
                  <a:pt x="4279" y="115203"/>
                </a:lnTo>
                <a:lnTo>
                  <a:pt x="4339" y="116255"/>
                </a:lnTo>
                <a:lnTo>
                  <a:pt x="4407" y="117263"/>
                </a:lnTo>
                <a:lnTo>
                  <a:pt x="4483" y="118271"/>
                </a:lnTo>
                <a:lnTo>
                  <a:pt x="4398" y="119366"/>
                </a:lnTo>
                <a:lnTo>
                  <a:pt x="4330" y="120505"/>
                </a:lnTo>
                <a:lnTo>
                  <a:pt x="4271" y="121689"/>
                </a:lnTo>
                <a:lnTo>
                  <a:pt x="4228" y="122872"/>
                </a:lnTo>
                <a:lnTo>
                  <a:pt x="4194" y="124055"/>
                </a:lnTo>
                <a:lnTo>
                  <a:pt x="4160" y="125282"/>
                </a:lnTo>
                <a:lnTo>
                  <a:pt x="4101" y="127692"/>
                </a:lnTo>
                <a:lnTo>
                  <a:pt x="4076" y="128349"/>
                </a:lnTo>
                <a:lnTo>
                  <a:pt x="4050" y="129007"/>
                </a:lnTo>
                <a:lnTo>
                  <a:pt x="4042" y="129708"/>
                </a:lnTo>
                <a:lnTo>
                  <a:pt x="4042" y="130365"/>
                </a:lnTo>
                <a:lnTo>
                  <a:pt x="4008" y="131285"/>
                </a:lnTo>
                <a:lnTo>
                  <a:pt x="4016" y="131329"/>
                </a:lnTo>
                <a:lnTo>
                  <a:pt x="4025" y="131329"/>
                </a:lnTo>
                <a:lnTo>
                  <a:pt x="4025" y="131285"/>
                </a:lnTo>
                <a:lnTo>
                  <a:pt x="4042" y="131022"/>
                </a:lnTo>
                <a:lnTo>
                  <a:pt x="4059" y="131680"/>
                </a:lnTo>
                <a:lnTo>
                  <a:pt x="4067" y="131723"/>
                </a:lnTo>
                <a:lnTo>
                  <a:pt x="4076" y="131680"/>
                </a:lnTo>
                <a:lnTo>
                  <a:pt x="4126" y="130584"/>
                </a:lnTo>
                <a:lnTo>
                  <a:pt x="4194" y="129532"/>
                </a:lnTo>
                <a:lnTo>
                  <a:pt x="4262" y="128524"/>
                </a:lnTo>
                <a:lnTo>
                  <a:pt x="4339" y="127560"/>
                </a:lnTo>
                <a:lnTo>
                  <a:pt x="4432" y="126640"/>
                </a:lnTo>
                <a:lnTo>
                  <a:pt x="4526" y="125720"/>
                </a:lnTo>
                <a:lnTo>
                  <a:pt x="4627" y="124844"/>
                </a:lnTo>
                <a:lnTo>
                  <a:pt x="4738" y="124011"/>
                </a:lnTo>
                <a:lnTo>
                  <a:pt x="4848" y="123178"/>
                </a:lnTo>
                <a:lnTo>
                  <a:pt x="4976" y="122346"/>
                </a:lnTo>
                <a:lnTo>
                  <a:pt x="5103" y="121557"/>
                </a:lnTo>
                <a:lnTo>
                  <a:pt x="5230" y="120768"/>
                </a:lnTo>
                <a:lnTo>
                  <a:pt x="5519" y="119235"/>
                </a:lnTo>
                <a:lnTo>
                  <a:pt x="5816" y="117701"/>
                </a:lnTo>
                <a:lnTo>
                  <a:pt x="6045" y="116562"/>
                </a:lnTo>
                <a:lnTo>
                  <a:pt x="6266" y="115379"/>
                </a:lnTo>
                <a:lnTo>
                  <a:pt x="6487" y="114152"/>
                </a:lnTo>
                <a:lnTo>
                  <a:pt x="6691" y="112925"/>
                </a:lnTo>
                <a:lnTo>
                  <a:pt x="6793" y="112267"/>
                </a:lnTo>
                <a:lnTo>
                  <a:pt x="6877" y="111610"/>
                </a:lnTo>
                <a:lnTo>
                  <a:pt x="6971" y="110953"/>
                </a:lnTo>
                <a:lnTo>
                  <a:pt x="7056" y="110252"/>
                </a:lnTo>
                <a:lnTo>
                  <a:pt x="7132" y="109507"/>
                </a:lnTo>
                <a:lnTo>
                  <a:pt x="7200" y="108806"/>
                </a:lnTo>
                <a:lnTo>
                  <a:pt x="7260" y="108017"/>
                </a:lnTo>
                <a:lnTo>
                  <a:pt x="7319" y="107272"/>
                </a:lnTo>
                <a:lnTo>
                  <a:pt x="7370" y="106308"/>
                </a:lnTo>
                <a:lnTo>
                  <a:pt x="7412" y="105344"/>
                </a:lnTo>
                <a:lnTo>
                  <a:pt x="7438" y="104380"/>
                </a:lnTo>
                <a:lnTo>
                  <a:pt x="7455" y="103459"/>
                </a:lnTo>
                <a:lnTo>
                  <a:pt x="7463" y="102539"/>
                </a:lnTo>
                <a:lnTo>
                  <a:pt x="7455" y="101619"/>
                </a:lnTo>
                <a:lnTo>
                  <a:pt x="7438" y="100699"/>
                </a:lnTo>
                <a:lnTo>
                  <a:pt x="7412" y="99822"/>
                </a:lnTo>
                <a:lnTo>
                  <a:pt x="7378" y="98902"/>
                </a:lnTo>
                <a:lnTo>
                  <a:pt x="7336" y="98026"/>
                </a:lnTo>
                <a:lnTo>
                  <a:pt x="7285" y="97106"/>
                </a:lnTo>
                <a:lnTo>
                  <a:pt x="7234" y="96229"/>
                </a:lnTo>
                <a:lnTo>
                  <a:pt x="7107" y="94476"/>
                </a:lnTo>
                <a:lnTo>
                  <a:pt x="6962" y="92724"/>
                </a:lnTo>
                <a:lnTo>
                  <a:pt x="6810" y="90971"/>
                </a:lnTo>
                <a:lnTo>
                  <a:pt x="6648" y="89218"/>
                </a:lnTo>
                <a:lnTo>
                  <a:pt x="6495" y="87465"/>
                </a:lnTo>
                <a:lnTo>
                  <a:pt x="6351" y="85712"/>
                </a:lnTo>
                <a:lnTo>
                  <a:pt x="6215" y="83960"/>
                </a:lnTo>
                <a:lnTo>
                  <a:pt x="6156" y="83039"/>
                </a:lnTo>
                <a:lnTo>
                  <a:pt x="6105" y="82163"/>
                </a:lnTo>
                <a:lnTo>
                  <a:pt x="6054" y="81243"/>
                </a:lnTo>
                <a:lnTo>
                  <a:pt x="6011" y="80366"/>
                </a:lnTo>
                <a:lnTo>
                  <a:pt x="5986" y="79446"/>
                </a:lnTo>
                <a:lnTo>
                  <a:pt x="5960" y="78526"/>
                </a:lnTo>
                <a:lnTo>
                  <a:pt x="6037" y="77299"/>
                </a:lnTo>
                <a:lnTo>
                  <a:pt x="6045" y="77168"/>
                </a:lnTo>
                <a:lnTo>
                  <a:pt x="6037" y="76992"/>
                </a:lnTo>
                <a:lnTo>
                  <a:pt x="6028" y="76861"/>
                </a:lnTo>
                <a:lnTo>
                  <a:pt x="6020" y="76729"/>
                </a:lnTo>
                <a:lnTo>
                  <a:pt x="6122" y="75196"/>
                </a:lnTo>
                <a:lnTo>
                  <a:pt x="6181" y="74451"/>
                </a:lnTo>
                <a:lnTo>
                  <a:pt x="6241" y="73750"/>
                </a:lnTo>
                <a:lnTo>
                  <a:pt x="6368" y="72260"/>
                </a:lnTo>
                <a:lnTo>
                  <a:pt x="6504" y="70814"/>
                </a:lnTo>
                <a:lnTo>
                  <a:pt x="6793" y="67965"/>
                </a:lnTo>
                <a:lnTo>
                  <a:pt x="7243" y="63627"/>
                </a:lnTo>
                <a:lnTo>
                  <a:pt x="7455" y="61480"/>
                </a:lnTo>
                <a:lnTo>
                  <a:pt x="7659" y="59245"/>
                </a:lnTo>
                <a:lnTo>
                  <a:pt x="7760" y="58062"/>
                </a:lnTo>
                <a:lnTo>
                  <a:pt x="7862" y="56747"/>
                </a:lnTo>
                <a:lnTo>
                  <a:pt x="7964" y="55389"/>
                </a:lnTo>
                <a:lnTo>
                  <a:pt x="8058" y="53943"/>
                </a:lnTo>
                <a:lnTo>
                  <a:pt x="8143" y="52453"/>
                </a:lnTo>
                <a:lnTo>
                  <a:pt x="8219" y="50963"/>
                </a:lnTo>
                <a:lnTo>
                  <a:pt x="8270" y="49430"/>
                </a:lnTo>
                <a:lnTo>
                  <a:pt x="8287" y="48685"/>
                </a:lnTo>
                <a:lnTo>
                  <a:pt x="8304" y="47940"/>
                </a:lnTo>
                <a:lnTo>
                  <a:pt x="8414" y="48860"/>
                </a:lnTo>
                <a:lnTo>
                  <a:pt x="8533" y="49780"/>
                </a:lnTo>
                <a:lnTo>
                  <a:pt x="8660" y="50656"/>
                </a:lnTo>
                <a:lnTo>
                  <a:pt x="8788" y="51489"/>
                </a:lnTo>
                <a:lnTo>
                  <a:pt x="8924" y="52322"/>
                </a:lnTo>
                <a:lnTo>
                  <a:pt x="9068" y="53110"/>
                </a:lnTo>
                <a:lnTo>
                  <a:pt x="9221" y="53855"/>
                </a:lnTo>
                <a:lnTo>
                  <a:pt x="9374" y="54600"/>
                </a:lnTo>
                <a:lnTo>
                  <a:pt x="9688" y="56046"/>
                </a:lnTo>
                <a:lnTo>
                  <a:pt x="10019" y="57449"/>
                </a:lnTo>
                <a:lnTo>
                  <a:pt x="10350" y="58807"/>
                </a:lnTo>
                <a:lnTo>
                  <a:pt x="10690" y="60165"/>
                </a:lnTo>
                <a:lnTo>
                  <a:pt x="10664" y="60209"/>
                </a:lnTo>
                <a:lnTo>
                  <a:pt x="10639" y="60341"/>
                </a:lnTo>
                <a:lnTo>
                  <a:pt x="10639" y="60516"/>
                </a:lnTo>
                <a:lnTo>
                  <a:pt x="10639" y="60647"/>
                </a:lnTo>
                <a:lnTo>
                  <a:pt x="10647" y="60735"/>
                </a:lnTo>
                <a:lnTo>
                  <a:pt x="10673" y="60910"/>
                </a:lnTo>
                <a:lnTo>
                  <a:pt x="10520" y="62619"/>
                </a:lnTo>
                <a:lnTo>
                  <a:pt x="10367" y="64372"/>
                </a:lnTo>
                <a:lnTo>
                  <a:pt x="10214" y="66125"/>
                </a:lnTo>
                <a:lnTo>
                  <a:pt x="10078" y="67922"/>
                </a:lnTo>
                <a:lnTo>
                  <a:pt x="9943" y="69718"/>
                </a:lnTo>
                <a:lnTo>
                  <a:pt x="9815" y="71515"/>
                </a:lnTo>
                <a:lnTo>
                  <a:pt x="9696" y="73311"/>
                </a:lnTo>
                <a:lnTo>
                  <a:pt x="9577" y="75152"/>
                </a:lnTo>
                <a:lnTo>
                  <a:pt x="9476" y="76948"/>
                </a:lnTo>
                <a:lnTo>
                  <a:pt x="9382" y="78833"/>
                </a:lnTo>
                <a:lnTo>
                  <a:pt x="9306" y="80673"/>
                </a:lnTo>
                <a:lnTo>
                  <a:pt x="9229" y="82557"/>
                </a:lnTo>
                <a:lnTo>
                  <a:pt x="9178" y="84442"/>
                </a:lnTo>
                <a:lnTo>
                  <a:pt x="9127" y="86326"/>
                </a:lnTo>
                <a:lnTo>
                  <a:pt x="9093" y="88254"/>
                </a:lnTo>
                <a:lnTo>
                  <a:pt x="9076" y="90182"/>
                </a:lnTo>
                <a:lnTo>
                  <a:pt x="9076" y="91979"/>
                </a:lnTo>
                <a:lnTo>
                  <a:pt x="9085" y="93731"/>
                </a:lnTo>
                <a:lnTo>
                  <a:pt x="9110" y="95528"/>
                </a:lnTo>
                <a:lnTo>
                  <a:pt x="9153" y="97281"/>
                </a:lnTo>
                <a:lnTo>
                  <a:pt x="9204" y="99034"/>
                </a:lnTo>
                <a:lnTo>
                  <a:pt x="9272" y="100743"/>
                </a:lnTo>
                <a:lnTo>
                  <a:pt x="9357" y="102452"/>
                </a:lnTo>
                <a:lnTo>
                  <a:pt x="9450" y="104117"/>
                </a:lnTo>
                <a:lnTo>
                  <a:pt x="9560" y="105782"/>
                </a:lnTo>
                <a:lnTo>
                  <a:pt x="9679" y="107447"/>
                </a:lnTo>
                <a:lnTo>
                  <a:pt x="9815" y="109068"/>
                </a:lnTo>
                <a:lnTo>
                  <a:pt x="9960" y="110646"/>
                </a:lnTo>
                <a:lnTo>
                  <a:pt x="10121" y="112180"/>
                </a:lnTo>
                <a:lnTo>
                  <a:pt x="10299" y="113713"/>
                </a:lnTo>
                <a:lnTo>
                  <a:pt x="10486" y="115203"/>
                </a:lnTo>
                <a:lnTo>
                  <a:pt x="10690" y="116693"/>
                </a:lnTo>
                <a:lnTo>
                  <a:pt x="10724" y="116868"/>
                </a:lnTo>
                <a:lnTo>
                  <a:pt x="10766" y="116956"/>
                </a:lnTo>
                <a:lnTo>
                  <a:pt x="10817" y="116956"/>
                </a:lnTo>
                <a:lnTo>
                  <a:pt x="10851" y="116868"/>
                </a:lnTo>
                <a:lnTo>
                  <a:pt x="10885" y="116737"/>
                </a:lnTo>
                <a:lnTo>
                  <a:pt x="10910" y="116562"/>
                </a:lnTo>
                <a:lnTo>
                  <a:pt x="10910" y="116343"/>
                </a:lnTo>
                <a:lnTo>
                  <a:pt x="10910" y="116211"/>
                </a:lnTo>
                <a:lnTo>
                  <a:pt x="10902" y="116080"/>
                </a:lnTo>
                <a:lnTo>
                  <a:pt x="10800" y="114984"/>
                </a:lnTo>
                <a:lnTo>
                  <a:pt x="10724" y="113932"/>
                </a:lnTo>
                <a:lnTo>
                  <a:pt x="10749" y="113845"/>
                </a:lnTo>
                <a:lnTo>
                  <a:pt x="10775" y="113713"/>
                </a:lnTo>
                <a:lnTo>
                  <a:pt x="10783" y="113582"/>
                </a:lnTo>
                <a:lnTo>
                  <a:pt x="10775" y="113407"/>
                </a:lnTo>
                <a:lnTo>
                  <a:pt x="10605" y="111435"/>
                </a:lnTo>
                <a:lnTo>
                  <a:pt x="10579" y="110646"/>
                </a:lnTo>
                <a:lnTo>
                  <a:pt x="10571" y="109813"/>
                </a:lnTo>
                <a:lnTo>
                  <a:pt x="10562" y="108981"/>
                </a:lnTo>
                <a:lnTo>
                  <a:pt x="10562" y="108148"/>
                </a:lnTo>
                <a:lnTo>
                  <a:pt x="10579" y="107316"/>
                </a:lnTo>
                <a:lnTo>
                  <a:pt x="10596" y="106527"/>
                </a:lnTo>
                <a:lnTo>
                  <a:pt x="10613" y="105694"/>
                </a:lnTo>
                <a:lnTo>
                  <a:pt x="10647" y="104862"/>
                </a:lnTo>
                <a:lnTo>
                  <a:pt x="10681" y="104073"/>
                </a:lnTo>
                <a:lnTo>
                  <a:pt x="10724" y="103240"/>
                </a:lnTo>
                <a:lnTo>
                  <a:pt x="10817" y="101619"/>
                </a:lnTo>
                <a:lnTo>
                  <a:pt x="10927" y="99998"/>
                </a:lnTo>
                <a:lnTo>
                  <a:pt x="11046" y="98376"/>
                </a:lnTo>
                <a:lnTo>
                  <a:pt x="11182" y="96799"/>
                </a:lnTo>
                <a:lnTo>
                  <a:pt x="11318" y="95178"/>
                </a:lnTo>
                <a:lnTo>
                  <a:pt x="11607" y="92022"/>
                </a:lnTo>
                <a:lnTo>
                  <a:pt x="11743" y="90445"/>
                </a:lnTo>
                <a:lnTo>
                  <a:pt x="11878" y="88911"/>
                </a:lnTo>
                <a:lnTo>
                  <a:pt x="12006" y="87378"/>
                </a:lnTo>
                <a:lnTo>
                  <a:pt x="12116" y="85844"/>
                </a:lnTo>
                <a:lnTo>
                  <a:pt x="12218" y="84179"/>
                </a:lnTo>
                <a:lnTo>
                  <a:pt x="12303" y="82514"/>
                </a:lnTo>
                <a:lnTo>
                  <a:pt x="12337" y="81681"/>
                </a:lnTo>
                <a:lnTo>
                  <a:pt x="12371" y="80805"/>
                </a:lnTo>
                <a:lnTo>
                  <a:pt x="12396" y="79972"/>
                </a:lnTo>
                <a:lnTo>
                  <a:pt x="12413" y="79096"/>
                </a:lnTo>
                <a:lnTo>
                  <a:pt x="12422" y="78263"/>
                </a:lnTo>
                <a:lnTo>
                  <a:pt x="12430" y="77387"/>
                </a:lnTo>
                <a:lnTo>
                  <a:pt x="12430" y="76510"/>
                </a:lnTo>
                <a:lnTo>
                  <a:pt x="12413" y="75678"/>
                </a:lnTo>
                <a:lnTo>
                  <a:pt x="12396" y="74801"/>
                </a:lnTo>
                <a:lnTo>
                  <a:pt x="12371" y="73969"/>
                </a:lnTo>
                <a:lnTo>
                  <a:pt x="12337" y="73092"/>
                </a:lnTo>
                <a:lnTo>
                  <a:pt x="12294" y="72260"/>
                </a:lnTo>
                <a:lnTo>
                  <a:pt x="12243" y="71471"/>
                </a:lnTo>
                <a:lnTo>
                  <a:pt x="12193" y="70682"/>
                </a:lnTo>
                <a:lnTo>
                  <a:pt x="12125" y="69893"/>
                </a:lnTo>
                <a:lnTo>
                  <a:pt x="12057" y="69148"/>
                </a:lnTo>
                <a:lnTo>
                  <a:pt x="11989" y="68404"/>
                </a:lnTo>
                <a:lnTo>
                  <a:pt x="11904" y="67702"/>
                </a:lnTo>
                <a:lnTo>
                  <a:pt x="11827" y="66957"/>
                </a:lnTo>
                <a:lnTo>
                  <a:pt x="11734" y="66256"/>
                </a:lnTo>
                <a:lnTo>
                  <a:pt x="11547" y="64898"/>
                </a:lnTo>
                <a:lnTo>
                  <a:pt x="11352" y="63583"/>
                </a:lnTo>
                <a:lnTo>
                  <a:pt x="11140" y="62356"/>
                </a:lnTo>
                <a:lnTo>
                  <a:pt x="10919" y="61129"/>
                </a:lnTo>
                <a:lnTo>
                  <a:pt x="10919" y="61086"/>
                </a:lnTo>
                <a:lnTo>
                  <a:pt x="11199" y="62225"/>
                </a:lnTo>
                <a:lnTo>
                  <a:pt x="11471" y="63408"/>
                </a:lnTo>
                <a:lnTo>
                  <a:pt x="11743" y="64635"/>
                </a:lnTo>
                <a:lnTo>
                  <a:pt x="11989" y="65906"/>
                </a:lnTo>
                <a:lnTo>
                  <a:pt x="12201" y="67089"/>
                </a:lnTo>
                <a:lnTo>
                  <a:pt x="12405" y="68272"/>
                </a:lnTo>
                <a:lnTo>
                  <a:pt x="12592" y="69499"/>
                </a:lnTo>
                <a:lnTo>
                  <a:pt x="12778" y="70770"/>
                </a:lnTo>
                <a:lnTo>
                  <a:pt x="12948" y="72041"/>
                </a:lnTo>
                <a:lnTo>
                  <a:pt x="13110" y="73355"/>
                </a:lnTo>
                <a:lnTo>
                  <a:pt x="13262" y="74714"/>
                </a:lnTo>
                <a:lnTo>
                  <a:pt x="13407" y="76072"/>
                </a:lnTo>
                <a:lnTo>
                  <a:pt x="13534" y="77474"/>
                </a:lnTo>
                <a:lnTo>
                  <a:pt x="13661" y="78920"/>
                </a:lnTo>
                <a:lnTo>
                  <a:pt x="13780" y="80366"/>
                </a:lnTo>
                <a:lnTo>
                  <a:pt x="13882" y="81812"/>
                </a:lnTo>
                <a:lnTo>
                  <a:pt x="13984" y="83302"/>
                </a:lnTo>
                <a:lnTo>
                  <a:pt x="14077" y="84836"/>
                </a:lnTo>
                <a:lnTo>
                  <a:pt x="14154" y="86326"/>
                </a:lnTo>
                <a:lnTo>
                  <a:pt x="14230" y="87860"/>
                </a:lnTo>
                <a:lnTo>
                  <a:pt x="14230" y="88166"/>
                </a:lnTo>
                <a:lnTo>
                  <a:pt x="14230" y="88298"/>
                </a:lnTo>
                <a:lnTo>
                  <a:pt x="14230" y="88429"/>
                </a:lnTo>
                <a:lnTo>
                  <a:pt x="14222" y="89087"/>
                </a:lnTo>
                <a:lnTo>
                  <a:pt x="14171" y="90007"/>
                </a:lnTo>
                <a:lnTo>
                  <a:pt x="14145" y="90051"/>
                </a:lnTo>
                <a:lnTo>
                  <a:pt x="13908" y="91058"/>
                </a:lnTo>
                <a:lnTo>
                  <a:pt x="13687" y="92110"/>
                </a:lnTo>
                <a:lnTo>
                  <a:pt x="13475" y="93249"/>
                </a:lnTo>
                <a:lnTo>
                  <a:pt x="13271" y="94389"/>
                </a:lnTo>
                <a:lnTo>
                  <a:pt x="13084" y="95616"/>
                </a:lnTo>
                <a:lnTo>
                  <a:pt x="12914" y="96886"/>
                </a:lnTo>
                <a:lnTo>
                  <a:pt x="12753" y="98201"/>
                </a:lnTo>
                <a:lnTo>
                  <a:pt x="12617" y="99560"/>
                </a:lnTo>
                <a:lnTo>
                  <a:pt x="12490" y="100918"/>
                </a:lnTo>
                <a:lnTo>
                  <a:pt x="12388" y="102364"/>
                </a:lnTo>
                <a:lnTo>
                  <a:pt x="12294" y="103810"/>
                </a:lnTo>
                <a:lnTo>
                  <a:pt x="12260" y="104555"/>
                </a:lnTo>
                <a:lnTo>
                  <a:pt x="12226" y="105300"/>
                </a:lnTo>
                <a:lnTo>
                  <a:pt x="12201" y="106045"/>
                </a:lnTo>
                <a:lnTo>
                  <a:pt x="12184" y="106834"/>
                </a:lnTo>
                <a:lnTo>
                  <a:pt x="12167" y="107622"/>
                </a:lnTo>
                <a:lnTo>
                  <a:pt x="12150" y="108367"/>
                </a:lnTo>
                <a:lnTo>
                  <a:pt x="12150" y="109156"/>
                </a:lnTo>
                <a:lnTo>
                  <a:pt x="12150" y="109945"/>
                </a:lnTo>
                <a:lnTo>
                  <a:pt x="12150" y="110734"/>
                </a:lnTo>
                <a:lnTo>
                  <a:pt x="12159" y="111566"/>
                </a:lnTo>
                <a:lnTo>
                  <a:pt x="12184" y="112399"/>
                </a:lnTo>
                <a:lnTo>
                  <a:pt x="12201" y="113275"/>
                </a:lnTo>
                <a:lnTo>
                  <a:pt x="12260" y="115028"/>
                </a:lnTo>
                <a:lnTo>
                  <a:pt x="12337" y="116781"/>
                </a:lnTo>
                <a:lnTo>
                  <a:pt x="12422" y="118534"/>
                </a:lnTo>
                <a:lnTo>
                  <a:pt x="12609" y="122039"/>
                </a:lnTo>
                <a:lnTo>
                  <a:pt x="12693" y="123836"/>
                </a:lnTo>
                <a:lnTo>
                  <a:pt x="12778" y="125589"/>
                </a:lnTo>
                <a:lnTo>
                  <a:pt x="12855" y="127341"/>
                </a:lnTo>
                <a:lnTo>
                  <a:pt x="12906" y="129094"/>
                </a:lnTo>
                <a:lnTo>
                  <a:pt x="12931" y="130014"/>
                </a:lnTo>
                <a:lnTo>
                  <a:pt x="12948" y="130891"/>
                </a:lnTo>
                <a:lnTo>
                  <a:pt x="12957" y="131723"/>
                </a:lnTo>
                <a:lnTo>
                  <a:pt x="12965" y="132600"/>
                </a:lnTo>
                <a:lnTo>
                  <a:pt x="12957" y="133476"/>
                </a:lnTo>
                <a:lnTo>
                  <a:pt x="12948" y="134353"/>
                </a:lnTo>
                <a:lnTo>
                  <a:pt x="12931" y="135229"/>
                </a:lnTo>
                <a:lnTo>
                  <a:pt x="12906" y="136062"/>
                </a:lnTo>
                <a:lnTo>
                  <a:pt x="12863" y="136938"/>
                </a:lnTo>
                <a:lnTo>
                  <a:pt x="12821" y="137770"/>
                </a:lnTo>
                <a:lnTo>
                  <a:pt x="12761" y="138603"/>
                </a:lnTo>
                <a:lnTo>
                  <a:pt x="12693" y="139479"/>
                </a:lnTo>
                <a:lnTo>
                  <a:pt x="12498" y="141408"/>
                </a:lnTo>
                <a:lnTo>
                  <a:pt x="12481" y="141583"/>
                </a:lnTo>
                <a:lnTo>
                  <a:pt x="12490" y="141802"/>
                </a:lnTo>
                <a:lnTo>
                  <a:pt x="12507" y="141977"/>
                </a:lnTo>
                <a:lnTo>
                  <a:pt x="12532" y="142065"/>
                </a:lnTo>
                <a:lnTo>
                  <a:pt x="12566" y="142152"/>
                </a:lnTo>
                <a:lnTo>
                  <a:pt x="12600" y="142152"/>
                </a:lnTo>
                <a:lnTo>
                  <a:pt x="12634" y="142065"/>
                </a:lnTo>
                <a:lnTo>
                  <a:pt x="12668" y="141933"/>
                </a:lnTo>
                <a:lnTo>
                  <a:pt x="12736" y="141320"/>
                </a:lnTo>
                <a:lnTo>
                  <a:pt x="12804" y="140750"/>
                </a:lnTo>
                <a:lnTo>
                  <a:pt x="12863" y="140137"/>
                </a:lnTo>
                <a:lnTo>
                  <a:pt x="12914" y="139523"/>
                </a:lnTo>
                <a:lnTo>
                  <a:pt x="13093" y="138033"/>
                </a:lnTo>
                <a:lnTo>
                  <a:pt x="13279" y="136587"/>
                </a:lnTo>
                <a:lnTo>
                  <a:pt x="13475" y="135185"/>
                </a:lnTo>
                <a:lnTo>
                  <a:pt x="13678" y="133827"/>
                </a:lnTo>
                <a:lnTo>
                  <a:pt x="13891" y="132468"/>
                </a:lnTo>
                <a:lnTo>
                  <a:pt x="14103" y="131110"/>
                </a:lnTo>
                <a:lnTo>
                  <a:pt x="14536" y="128393"/>
                </a:lnTo>
                <a:lnTo>
                  <a:pt x="14697" y="127341"/>
                </a:lnTo>
                <a:lnTo>
                  <a:pt x="14850" y="126202"/>
                </a:lnTo>
                <a:lnTo>
                  <a:pt x="14918" y="125632"/>
                </a:lnTo>
                <a:lnTo>
                  <a:pt x="14986" y="125019"/>
                </a:lnTo>
                <a:lnTo>
                  <a:pt x="15037" y="124449"/>
                </a:lnTo>
                <a:lnTo>
                  <a:pt x="15096" y="123836"/>
                </a:lnTo>
                <a:lnTo>
                  <a:pt x="15139" y="123222"/>
                </a:lnTo>
                <a:lnTo>
                  <a:pt x="15181" y="122565"/>
                </a:lnTo>
                <a:lnTo>
                  <a:pt x="15215" y="121951"/>
                </a:lnTo>
                <a:lnTo>
                  <a:pt x="15241" y="121294"/>
                </a:lnTo>
                <a:lnTo>
                  <a:pt x="15258" y="120637"/>
                </a:lnTo>
                <a:lnTo>
                  <a:pt x="15266" y="119980"/>
                </a:lnTo>
                <a:lnTo>
                  <a:pt x="15258" y="119366"/>
                </a:lnTo>
                <a:lnTo>
                  <a:pt x="15249" y="118709"/>
                </a:lnTo>
                <a:lnTo>
                  <a:pt x="15419" y="119936"/>
                </a:lnTo>
                <a:lnTo>
                  <a:pt x="15606" y="121163"/>
                </a:lnTo>
                <a:lnTo>
                  <a:pt x="15869" y="122784"/>
                </a:lnTo>
                <a:lnTo>
                  <a:pt x="16141" y="124405"/>
                </a:lnTo>
                <a:lnTo>
                  <a:pt x="16421" y="125983"/>
                </a:lnTo>
                <a:lnTo>
                  <a:pt x="16701" y="127560"/>
                </a:lnTo>
                <a:lnTo>
                  <a:pt x="17270" y="130672"/>
                </a:lnTo>
                <a:lnTo>
                  <a:pt x="17550" y="132249"/>
                </a:lnTo>
                <a:lnTo>
                  <a:pt x="17822" y="133827"/>
                </a:lnTo>
                <a:lnTo>
                  <a:pt x="18093" y="135492"/>
                </a:lnTo>
                <a:lnTo>
                  <a:pt x="18348" y="137157"/>
                </a:lnTo>
                <a:lnTo>
                  <a:pt x="18594" y="138822"/>
                </a:lnTo>
                <a:lnTo>
                  <a:pt x="18824" y="140575"/>
                </a:lnTo>
                <a:lnTo>
                  <a:pt x="19036" y="142372"/>
                </a:lnTo>
                <a:lnTo>
                  <a:pt x="19240" y="144212"/>
                </a:lnTo>
                <a:lnTo>
                  <a:pt x="19426" y="146096"/>
                </a:lnTo>
                <a:lnTo>
                  <a:pt x="19596" y="148068"/>
                </a:lnTo>
                <a:lnTo>
                  <a:pt x="19622" y="148200"/>
                </a:lnTo>
                <a:lnTo>
                  <a:pt x="19647" y="148287"/>
                </a:lnTo>
                <a:lnTo>
                  <a:pt x="19681" y="148331"/>
                </a:lnTo>
                <a:lnTo>
                  <a:pt x="19724" y="148287"/>
                </a:lnTo>
                <a:lnTo>
                  <a:pt x="19749" y="148200"/>
                </a:lnTo>
                <a:lnTo>
                  <a:pt x="19775" y="148068"/>
                </a:lnTo>
                <a:lnTo>
                  <a:pt x="19783" y="147893"/>
                </a:lnTo>
                <a:lnTo>
                  <a:pt x="19783" y="147674"/>
                </a:lnTo>
                <a:lnTo>
                  <a:pt x="19775" y="147499"/>
                </a:lnTo>
                <a:lnTo>
                  <a:pt x="19792" y="147367"/>
                </a:lnTo>
                <a:lnTo>
                  <a:pt x="19792" y="147236"/>
                </a:lnTo>
                <a:lnTo>
                  <a:pt x="19809" y="145833"/>
                </a:lnTo>
                <a:lnTo>
                  <a:pt x="19817" y="144431"/>
                </a:lnTo>
                <a:lnTo>
                  <a:pt x="19817" y="143686"/>
                </a:lnTo>
                <a:lnTo>
                  <a:pt x="19809" y="142985"/>
                </a:lnTo>
                <a:lnTo>
                  <a:pt x="19792" y="142284"/>
                </a:lnTo>
                <a:lnTo>
                  <a:pt x="19766" y="141627"/>
                </a:lnTo>
                <a:lnTo>
                  <a:pt x="19758" y="141539"/>
                </a:lnTo>
                <a:lnTo>
                  <a:pt x="19766" y="139655"/>
                </a:lnTo>
                <a:lnTo>
                  <a:pt x="19766" y="137727"/>
                </a:lnTo>
                <a:lnTo>
                  <a:pt x="19766" y="135799"/>
                </a:lnTo>
                <a:lnTo>
                  <a:pt x="19749" y="133871"/>
                </a:lnTo>
                <a:lnTo>
                  <a:pt x="19732" y="131986"/>
                </a:lnTo>
                <a:lnTo>
                  <a:pt x="19698" y="130058"/>
                </a:lnTo>
                <a:lnTo>
                  <a:pt x="19664" y="128174"/>
                </a:lnTo>
                <a:lnTo>
                  <a:pt x="19613" y="126290"/>
                </a:lnTo>
                <a:lnTo>
                  <a:pt x="19554" y="124405"/>
                </a:lnTo>
                <a:lnTo>
                  <a:pt x="19477" y="122521"/>
                </a:lnTo>
                <a:lnTo>
                  <a:pt x="19393" y="120681"/>
                </a:lnTo>
                <a:lnTo>
                  <a:pt x="19291" y="118840"/>
                </a:lnTo>
                <a:lnTo>
                  <a:pt x="19172" y="117044"/>
                </a:lnTo>
                <a:lnTo>
                  <a:pt x="19044" y="115247"/>
                </a:lnTo>
                <a:lnTo>
                  <a:pt x="18892" y="113494"/>
                </a:lnTo>
                <a:lnTo>
                  <a:pt x="18730" y="111741"/>
                </a:lnTo>
                <a:lnTo>
                  <a:pt x="18543" y="109945"/>
                </a:lnTo>
                <a:lnTo>
                  <a:pt x="18340" y="108192"/>
                </a:lnTo>
                <a:lnTo>
                  <a:pt x="18119" y="106527"/>
                </a:lnTo>
                <a:lnTo>
                  <a:pt x="17881" y="104862"/>
                </a:lnTo>
                <a:lnTo>
                  <a:pt x="17635" y="103240"/>
                </a:lnTo>
                <a:lnTo>
                  <a:pt x="17380" y="101707"/>
                </a:lnTo>
                <a:lnTo>
                  <a:pt x="17117" y="100173"/>
                </a:lnTo>
                <a:lnTo>
                  <a:pt x="16845" y="98683"/>
                </a:lnTo>
                <a:lnTo>
                  <a:pt x="16557" y="97237"/>
                </a:lnTo>
                <a:lnTo>
                  <a:pt x="16268" y="95791"/>
                </a:lnTo>
                <a:lnTo>
                  <a:pt x="15979" y="94433"/>
                </a:lnTo>
                <a:lnTo>
                  <a:pt x="15674" y="93074"/>
                </a:lnTo>
                <a:lnTo>
                  <a:pt x="15376" y="91716"/>
                </a:lnTo>
                <a:lnTo>
                  <a:pt x="15071" y="90401"/>
                </a:lnTo>
                <a:lnTo>
                  <a:pt x="14460" y="87860"/>
                </a:lnTo>
                <a:lnTo>
                  <a:pt x="14443" y="87421"/>
                </a:lnTo>
                <a:lnTo>
                  <a:pt x="14443" y="86676"/>
                </a:lnTo>
                <a:lnTo>
                  <a:pt x="14426" y="85975"/>
                </a:lnTo>
                <a:lnTo>
                  <a:pt x="14443" y="86063"/>
                </a:lnTo>
                <a:lnTo>
                  <a:pt x="14485" y="86107"/>
                </a:lnTo>
                <a:lnTo>
                  <a:pt x="14986" y="88561"/>
                </a:lnTo>
                <a:lnTo>
                  <a:pt x="15504" y="91015"/>
                </a:lnTo>
                <a:lnTo>
                  <a:pt x="15767" y="92198"/>
                </a:lnTo>
                <a:lnTo>
                  <a:pt x="16039" y="93337"/>
                </a:lnTo>
                <a:lnTo>
                  <a:pt x="16310" y="94520"/>
                </a:lnTo>
                <a:lnTo>
                  <a:pt x="16582" y="95616"/>
                </a:lnTo>
                <a:lnTo>
                  <a:pt x="16862" y="96711"/>
                </a:lnTo>
                <a:lnTo>
                  <a:pt x="17151" y="97763"/>
                </a:lnTo>
                <a:lnTo>
                  <a:pt x="17440" y="98771"/>
                </a:lnTo>
                <a:lnTo>
                  <a:pt x="17728" y="99779"/>
                </a:lnTo>
                <a:lnTo>
                  <a:pt x="18026" y="100699"/>
                </a:lnTo>
                <a:lnTo>
                  <a:pt x="18331" y="101575"/>
                </a:lnTo>
                <a:lnTo>
                  <a:pt x="18637" y="102408"/>
                </a:lnTo>
                <a:lnTo>
                  <a:pt x="18951" y="103197"/>
                </a:lnTo>
                <a:lnTo>
                  <a:pt x="19299" y="103985"/>
                </a:lnTo>
                <a:lnTo>
                  <a:pt x="19647" y="104686"/>
                </a:lnTo>
                <a:lnTo>
                  <a:pt x="20004" y="105300"/>
                </a:lnTo>
                <a:lnTo>
                  <a:pt x="20369" y="105826"/>
                </a:lnTo>
                <a:lnTo>
                  <a:pt x="20734" y="106264"/>
                </a:lnTo>
                <a:lnTo>
                  <a:pt x="20921" y="106439"/>
                </a:lnTo>
                <a:lnTo>
                  <a:pt x="21108" y="106571"/>
                </a:lnTo>
                <a:lnTo>
                  <a:pt x="21294" y="106702"/>
                </a:lnTo>
                <a:lnTo>
                  <a:pt x="21481" y="106790"/>
                </a:lnTo>
                <a:lnTo>
                  <a:pt x="21668" y="106877"/>
                </a:lnTo>
                <a:lnTo>
                  <a:pt x="21855" y="106921"/>
                </a:lnTo>
                <a:lnTo>
                  <a:pt x="22228" y="106921"/>
                </a:lnTo>
                <a:lnTo>
                  <a:pt x="22407" y="106877"/>
                </a:lnTo>
                <a:lnTo>
                  <a:pt x="22593" y="106790"/>
                </a:lnTo>
                <a:lnTo>
                  <a:pt x="22772" y="106658"/>
                </a:lnTo>
                <a:lnTo>
                  <a:pt x="22950" y="106571"/>
                </a:lnTo>
                <a:lnTo>
                  <a:pt x="23307" y="106220"/>
                </a:lnTo>
                <a:lnTo>
                  <a:pt x="23655" y="105782"/>
                </a:lnTo>
                <a:lnTo>
                  <a:pt x="24003" y="105256"/>
                </a:lnTo>
                <a:lnTo>
                  <a:pt x="24351" y="104686"/>
                </a:lnTo>
                <a:lnTo>
                  <a:pt x="24699" y="104029"/>
                </a:lnTo>
                <a:lnTo>
                  <a:pt x="24725" y="104161"/>
                </a:lnTo>
                <a:lnTo>
                  <a:pt x="24742" y="104204"/>
                </a:lnTo>
                <a:lnTo>
                  <a:pt x="24767" y="104204"/>
                </a:lnTo>
                <a:lnTo>
                  <a:pt x="24801" y="104161"/>
                </a:lnTo>
                <a:lnTo>
                  <a:pt x="24827" y="104073"/>
                </a:lnTo>
                <a:lnTo>
                  <a:pt x="24843" y="103942"/>
                </a:lnTo>
                <a:lnTo>
                  <a:pt x="24852" y="103810"/>
                </a:lnTo>
                <a:lnTo>
                  <a:pt x="24843" y="103635"/>
                </a:lnTo>
                <a:lnTo>
                  <a:pt x="24835" y="103503"/>
                </a:lnTo>
                <a:lnTo>
                  <a:pt x="24810" y="103372"/>
                </a:lnTo>
                <a:lnTo>
                  <a:pt x="24776" y="103328"/>
                </a:lnTo>
                <a:lnTo>
                  <a:pt x="24750" y="103197"/>
                </a:lnTo>
                <a:lnTo>
                  <a:pt x="24716" y="103109"/>
                </a:lnTo>
                <a:lnTo>
                  <a:pt x="24699" y="103021"/>
                </a:lnTo>
                <a:lnTo>
                  <a:pt x="24682" y="102977"/>
                </a:lnTo>
                <a:lnTo>
                  <a:pt x="24478" y="102802"/>
                </a:lnTo>
                <a:lnTo>
                  <a:pt x="24275" y="102583"/>
                </a:lnTo>
                <a:lnTo>
                  <a:pt x="24079" y="102320"/>
                </a:lnTo>
                <a:lnTo>
                  <a:pt x="23893" y="101970"/>
                </a:lnTo>
                <a:lnTo>
                  <a:pt x="23697" y="101663"/>
                </a:lnTo>
                <a:lnTo>
                  <a:pt x="23510" y="101268"/>
                </a:lnTo>
                <a:lnTo>
                  <a:pt x="23332" y="100830"/>
                </a:lnTo>
                <a:lnTo>
                  <a:pt x="23154" y="100348"/>
                </a:lnTo>
                <a:lnTo>
                  <a:pt x="22984" y="99866"/>
                </a:lnTo>
                <a:lnTo>
                  <a:pt x="22814" y="99340"/>
                </a:lnTo>
                <a:lnTo>
                  <a:pt x="22644" y="98727"/>
                </a:lnTo>
                <a:lnTo>
                  <a:pt x="22483" y="98113"/>
                </a:lnTo>
                <a:lnTo>
                  <a:pt x="22330" y="97500"/>
                </a:lnTo>
                <a:lnTo>
                  <a:pt x="22177" y="96799"/>
                </a:lnTo>
                <a:lnTo>
                  <a:pt x="22025" y="96054"/>
                </a:lnTo>
                <a:lnTo>
                  <a:pt x="21880" y="95309"/>
                </a:lnTo>
                <a:lnTo>
                  <a:pt x="21676" y="94213"/>
                </a:lnTo>
                <a:lnTo>
                  <a:pt x="21464" y="93118"/>
                </a:lnTo>
                <a:lnTo>
                  <a:pt x="21252" y="92154"/>
                </a:lnTo>
                <a:lnTo>
                  <a:pt x="21142" y="91672"/>
                </a:lnTo>
                <a:lnTo>
                  <a:pt x="21031" y="91234"/>
                </a:lnTo>
                <a:lnTo>
                  <a:pt x="20921" y="90796"/>
                </a:lnTo>
                <a:lnTo>
                  <a:pt x="20802" y="90401"/>
                </a:lnTo>
                <a:lnTo>
                  <a:pt x="20675" y="90007"/>
                </a:lnTo>
                <a:lnTo>
                  <a:pt x="20547" y="89700"/>
                </a:lnTo>
                <a:lnTo>
                  <a:pt x="20420" y="89393"/>
                </a:lnTo>
                <a:lnTo>
                  <a:pt x="20276" y="89087"/>
                </a:lnTo>
                <a:lnTo>
                  <a:pt x="20140" y="88867"/>
                </a:lnTo>
                <a:lnTo>
                  <a:pt x="19987" y="88692"/>
                </a:lnTo>
                <a:lnTo>
                  <a:pt x="19834" y="88517"/>
                </a:lnTo>
                <a:lnTo>
                  <a:pt x="19681" y="88385"/>
                </a:lnTo>
                <a:lnTo>
                  <a:pt x="19376" y="88166"/>
                </a:lnTo>
                <a:lnTo>
                  <a:pt x="19061" y="88079"/>
                </a:lnTo>
                <a:lnTo>
                  <a:pt x="18756" y="87991"/>
                </a:lnTo>
                <a:lnTo>
                  <a:pt x="18127" y="87947"/>
                </a:lnTo>
                <a:lnTo>
                  <a:pt x="17813" y="87903"/>
                </a:lnTo>
                <a:lnTo>
                  <a:pt x="17508" y="87860"/>
                </a:lnTo>
                <a:lnTo>
                  <a:pt x="17168" y="87684"/>
                </a:lnTo>
                <a:lnTo>
                  <a:pt x="16828" y="87509"/>
                </a:lnTo>
                <a:lnTo>
                  <a:pt x="16497" y="87290"/>
                </a:lnTo>
                <a:lnTo>
                  <a:pt x="16158" y="87027"/>
                </a:lnTo>
                <a:lnTo>
                  <a:pt x="15826" y="86720"/>
                </a:lnTo>
                <a:lnTo>
                  <a:pt x="15487" y="86414"/>
                </a:lnTo>
                <a:lnTo>
                  <a:pt x="15156" y="86019"/>
                </a:lnTo>
                <a:lnTo>
                  <a:pt x="14833" y="85625"/>
                </a:lnTo>
                <a:lnTo>
                  <a:pt x="14655" y="85055"/>
                </a:lnTo>
                <a:lnTo>
                  <a:pt x="14638" y="85011"/>
                </a:lnTo>
                <a:lnTo>
                  <a:pt x="14595" y="85011"/>
                </a:lnTo>
                <a:lnTo>
                  <a:pt x="14570" y="85055"/>
                </a:lnTo>
                <a:lnTo>
                  <a:pt x="14366" y="84091"/>
                </a:lnTo>
                <a:lnTo>
                  <a:pt x="14332" y="84003"/>
                </a:lnTo>
                <a:lnTo>
                  <a:pt x="14298" y="83960"/>
                </a:lnTo>
                <a:lnTo>
                  <a:pt x="14230" y="82820"/>
                </a:lnTo>
                <a:lnTo>
                  <a:pt x="14162" y="81725"/>
                </a:lnTo>
                <a:lnTo>
                  <a:pt x="14094" y="80585"/>
                </a:lnTo>
                <a:lnTo>
                  <a:pt x="14010" y="79490"/>
                </a:lnTo>
                <a:lnTo>
                  <a:pt x="13925" y="78394"/>
                </a:lnTo>
                <a:lnTo>
                  <a:pt x="13831" y="77299"/>
                </a:lnTo>
                <a:lnTo>
                  <a:pt x="13729" y="76247"/>
                </a:lnTo>
                <a:lnTo>
                  <a:pt x="13627" y="75196"/>
                </a:lnTo>
                <a:lnTo>
                  <a:pt x="13517" y="74144"/>
                </a:lnTo>
                <a:lnTo>
                  <a:pt x="13398" y="73092"/>
                </a:lnTo>
                <a:lnTo>
                  <a:pt x="13279" y="72084"/>
                </a:lnTo>
                <a:lnTo>
                  <a:pt x="13160" y="71120"/>
                </a:lnTo>
                <a:lnTo>
                  <a:pt x="13025" y="70113"/>
                </a:lnTo>
                <a:lnTo>
                  <a:pt x="12889" y="69192"/>
                </a:lnTo>
                <a:lnTo>
                  <a:pt x="12753" y="68228"/>
                </a:lnTo>
                <a:lnTo>
                  <a:pt x="12609" y="67308"/>
                </a:lnTo>
                <a:lnTo>
                  <a:pt x="12609" y="67308"/>
                </a:lnTo>
                <a:lnTo>
                  <a:pt x="12812" y="67834"/>
                </a:lnTo>
                <a:lnTo>
                  <a:pt x="13025" y="68316"/>
                </a:lnTo>
                <a:lnTo>
                  <a:pt x="13237" y="68710"/>
                </a:lnTo>
                <a:lnTo>
                  <a:pt x="13449" y="69061"/>
                </a:lnTo>
                <a:lnTo>
                  <a:pt x="13678" y="69368"/>
                </a:lnTo>
                <a:lnTo>
                  <a:pt x="13899" y="69587"/>
                </a:lnTo>
                <a:lnTo>
                  <a:pt x="14128" y="69762"/>
                </a:lnTo>
                <a:lnTo>
                  <a:pt x="14358" y="69893"/>
                </a:lnTo>
                <a:lnTo>
                  <a:pt x="14663" y="69893"/>
                </a:lnTo>
                <a:lnTo>
                  <a:pt x="14816" y="69850"/>
                </a:lnTo>
                <a:lnTo>
                  <a:pt x="14969" y="69762"/>
                </a:lnTo>
                <a:lnTo>
                  <a:pt x="15122" y="69630"/>
                </a:lnTo>
                <a:lnTo>
                  <a:pt x="15275" y="69499"/>
                </a:lnTo>
                <a:lnTo>
                  <a:pt x="15589" y="69148"/>
                </a:lnTo>
                <a:lnTo>
                  <a:pt x="15894" y="68710"/>
                </a:lnTo>
                <a:lnTo>
                  <a:pt x="16200" y="68228"/>
                </a:lnTo>
                <a:lnTo>
                  <a:pt x="16820" y="67308"/>
                </a:lnTo>
                <a:lnTo>
                  <a:pt x="17126" y="66870"/>
                </a:lnTo>
                <a:lnTo>
                  <a:pt x="17431" y="66519"/>
                </a:lnTo>
                <a:lnTo>
                  <a:pt x="17584" y="66388"/>
                </a:lnTo>
                <a:lnTo>
                  <a:pt x="17728" y="66256"/>
                </a:lnTo>
                <a:lnTo>
                  <a:pt x="17881" y="66169"/>
                </a:lnTo>
                <a:lnTo>
                  <a:pt x="18034" y="66125"/>
                </a:lnTo>
                <a:lnTo>
                  <a:pt x="18187" y="66125"/>
                </a:lnTo>
                <a:lnTo>
                  <a:pt x="18340" y="66169"/>
                </a:lnTo>
                <a:lnTo>
                  <a:pt x="18484" y="66256"/>
                </a:lnTo>
                <a:lnTo>
                  <a:pt x="18637" y="66344"/>
                </a:lnTo>
                <a:lnTo>
                  <a:pt x="18790" y="66519"/>
                </a:lnTo>
                <a:lnTo>
                  <a:pt x="18934" y="66782"/>
                </a:lnTo>
                <a:lnTo>
                  <a:pt x="19087" y="67045"/>
                </a:lnTo>
                <a:lnTo>
                  <a:pt x="19231" y="67439"/>
                </a:lnTo>
                <a:lnTo>
                  <a:pt x="19274" y="67483"/>
                </a:lnTo>
                <a:lnTo>
                  <a:pt x="19316" y="67483"/>
                </a:lnTo>
                <a:lnTo>
                  <a:pt x="19350" y="67396"/>
                </a:lnTo>
                <a:lnTo>
                  <a:pt x="19376" y="67220"/>
                </a:lnTo>
                <a:lnTo>
                  <a:pt x="19393" y="67045"/>
                </a:lnTo>
                <a:lnTo>
                  <a:pt x="19401" y="66826"/>
                </a:lnTo>
                <a:lnTo>
                  <a:pt x="19393" y="66607"/>
                </a:lnTo>
                <a:lnTo>
                  <a:pt x="19384" y="66432"/>
                </a:lnTo>
                <a:lnTo>
                  <a:pt x="19299" y="65731"/>
                </a:lnTo>
                <a:lnTo>
                  <a:pt x="19214" y="65029"/>
                </a:lnTo>
                <a:lnTo>
                  <a:pt x="19129" y="64372"/>
                </a:lnTo>
                <a:lnTo>
                  <a:pt x="19036" y="63759"/>
                </a:lnTo>
                <a:lnTo>
                  <a:pt x="18943" y="63101"/>
                </a:lnTo>
                <a:lnTo>
                  <a:pt x="18841" y="62532"/>
                </a:lnTo>
                <a:lnTo>
                  <a:pt x="18739" y="61918"/>
                </a:lnTo>
                <a:lnTo>
                  <a:pt x="18628" y="61392"/>
                </a:lnTo>
                <a:lnTo>
                  <a:pt x="18408" y="60297"/>
                </a:lnTo>
                <a:lnTo>
                  <a:pt x="18170" y="59333"/>
                </a:lnTo>
                <a:lnTo>
                  <a:pt x="17924" y="58413"/>
                </a:lnTo>
                <a:lnTo>
                  <a:pt x="17660" y="57580"/>
                </a:lnTo>
                <a:lnTo>
                  <a:pt x="17389" y="56835"/>
                </a:lnTo>
                <a:lnTo>
                  <a:pt x="17117" y="56178"/>
                </a:lnTo>
                <a:lnTo>
                  <a:pt x="16828" y="55608"/>
                </a:lnTo>
                <a:lnTo>
                  <a:pt x="16540" y="55082"/>
                </a:lnTo>
                <a:lnTo>
                  <a:pt x="16243" y="54644"/>
                </a:lnTo>
                <a:lnTo>
                  <a:pt x="15937" y="54294"/>
                </a:lnTo>
                <a:lnTo>
                  <a:pt x="15640" y="54031"/>
                </a:lnTo>
                <a:lnTo>
                  <a:pt x="15326" y="53811"/>
                </a:lnTo>
                <a:lnTo>
                  <a:pt x="14977" y="53680"/>
                </a:lnTo>
                <a:lnTo>
                  <a:pt x="14621" y="53636"/>
                </a:lnTo>
                <a:lnTo>
                  <a:pt x="14273" y="53680"/>
                </a:lnTo>
                <a:lnTo>
                  <a:pt x="13916" y="53811"/>
                </a:lnTo>
                <a:lnTo>
                  <a:pt x="13568" y="53987"/>
                </a:lnTo>
                <a:lnTo>
                  <a:pt x="13211" y="54250"/>
                </a:lnTo>
                <a:lnTo>
                  <a:pt x="12863" y="54600"/>
                </a:lnTo>
                <a:lnTo>
                  <a:pt x="12524" y="54951"/>
                </a:lnTo>
                <a:lnTo>
                  <a:pt x="12099" y="55433"/>
                </a:lnTo>
                <a:lnTo>
                  <a:pt x="11861" y="55740"/>
                </a:lnTo>
                <a:lnTo>
                  <a:pt x="11624" y="56134"/>
                </a:lnTo>
                <a:lnTo>
                  <a:pt x="11505" y="56353"/>
                </a:lnTo>
                <a:lnTo>
                  <a:pt x="11394" y="56572"/>
                </a:lnTo>
                <a:lnTo>
                  <a:pt x="11293" y="56879"/>
                </a:lnTo>
                <a:lnTo>
                  <a:pt x="11199" y="57186"/>
                </a:lnTo>
                <a:lnTo>
                  <a:pt x="11106" y="57536"/>
                </a:lnTo>
                <a:lnTo>
                  <a:pt x="11029" y="57931"/>
                </a:lnTo>
                <a:lnTo>
                  <a:pt x="10970" y="58369"/>
                </a:lnTo>
                <a:lnTo>
                  <a:pt x="10910" y="58895"/>
                </a:lnTo>
                <a:lnTo>
                  <a:pt x="10112" y="55433"/>
                </a:lnTo>
                <a:lnTo>
                  <a:pt x="9875" y="54381"/>
                </a:lnTo>
                <a:lnTo>
                  <a:pt x="9628" y="53286"/>
                </a:lnTo>
                <a:lnTo>
                  <a:pt x="9391" y="52146"/>
                </a:lnTo>
                <a:lnTo>
                  <a:pt x="9161" y="51007"/>
                </a:lnTo>
                <a:lnTo>
                  <a:pt x="8966" y="49955"/>
                </a:lnTo>
                <a:lnTo>
                  <a:pt x="8779" y="48816"/>
                </a:lnTo>
                <a:lnTo>
                  <a:pt x="8601" y="47677"/>
                </a:lnTo>
                <a:lnTo>
                  <a:pt x="8414" y="46581"/>
                </a:lnTo>
                <a:lnTo>
                  <a:pt x="8406" y="46450"/>
                </a:lnTo>
                <a:lnTo>
                  <a:pt x="8397" y="46099"/>
                </a:lnTo>
                <a:lnTo>
                  <a:pt x="8380" y="45661"/>
                </a:lnTo>
                <a:lnTo>
                  <a:pt x="8329" y="44522"/>
                </a:lnTo>
                <a:lnTo>
                  <a:pt x="8278" y="43470"/>
                </a:lnTo>
                <a:lnTo>
                  <a:pt x="8236" y="42418"/>
                </a:lnTo>
                <a:lnTo>
                  <a:pt x="8219" y="41892"/>
                </a:lnTo>
                <a:lnTo>
                  <a:pt x="8210" y="41279"/>
                </a:lnTo>
                <a:lnTo>
                  <a:pt x="8244" y="40403"/>
                </a:lnTo>
                <a:lnTo>
                  <a:pt x="8261" y="39482"/>
                </a:lnTo>
                <a:lnTo>
                  <a:pt x="8304" y="37686"/>
                </a:lnTo>
                <a:lnTo>
                  <a:pt x="8346" y="35977"/>
                </a:lnTo>
                <a:lnTo>
                  <a:pt x="8406" y="34268"/>
                </a:lnTo>
                <a:lnTo>
                  <a:pt x="8465" y="32559"/>
                </a:lnTo>
                <a:lnTo>
                  <a:pt x="8542" y="30894"/>
                </a:lnTo>
                <a:lnTo>
                  <a:pt x="8635" y="29097"/>
                </a:lnTo>
                <a:lnTo>
                  <a:pt x="8686" y="28177"/>
                </a:lnTo>
                <a:lnTo>
                  <a:pt x="8745" y="27300"/>
                </a:lnTo>
                <a:lnTo>
                  <a:pt x="8813" y="26468"/>
                </a:lnTo>
                <a:lnTo>
                  <a:pt x="8890" y="25591"/>
                </a:lnTo>
                <a:lnTo>
                  <a:pt x="8966" y="24759"/>
                </a:lnTo>
                <a:lnTo>
                  <a:pt x="9043" y="23926"/>
                </a:lnTo>
                <a:lnTo>
                  <a:pt x="9153" y="23006"/>
                </a:lnTo>
                <a:lnTo>
                  <a:pt x="9272" y="22130"/>
                </a:lnTo>
                <a:lnTo>
                  <a:pt x="9391" y="21297"/>
                </a:lnTo>
                <a:lnTo>
                  <a:pt x="9510" y="20421"/>
                </a:lnTo>
                <a:lnTo>
                  <a:pt x="9645" y="19939"/>
                </a:lnTo>
                <a:lnTo>
                  <a:pt x="9773" y="19413"/>
                </a:lnTo>
                <a:lnTo>
                  <a:pt x="9900" y="18799"/>
                </a:lnTo>
                <a:lnTo>
                  <a:pt x="10019" y="18186"/>
                </a:lnTo>
                <a:lnTo>
                  <a:pt x="10138" y="17572"/>
                </a:lnTo>
                <a:lnTo>
                  <a:pt x="10248" y="16871"/>
                </a:lnTo>
                <a:lnTo>
                  <a:pt x="10460" y="15513"/>
                </a:lnTo>
                <a:lnTo>
                  <a:pt x="10401" y="16477"/>
                </a:lnTo>
                <a:lnTo>
                  <a:pt x="10359" y="17441"/>
                </a:lnTo>
                <a:lnTo>
                  <a:pt x="10333" y="18449"/>
                </a:lnTo>
                <a:lnTo>
                  <a:pt x="10316" y="19457"/>
                </a:lnTo>
                <a:lnTo>
                  <a:pt x="10325" y="20508"/>
                </a:lnTo>
                <a:lnTo>
                  <a:pt x="10333" y="21560"/>
                </a:lnTo>
                <a:lnTo>
                  <a:pt x="10359" y="22612"/>
                </a:lnTo>
                <a:lnTo>
                  <a:pt x="10401" y="23620"/>
                </a:lnTo>
                <a:lnTo>
                  <a:pt x="10452" y="24671"/>
                </a:lnTo>
                <a:lnTo>
                  <a:pt x="10503" y="25679"/>
                </a:lnTo>
                <a:lnTo>
                  <a:pt x="10571" y="26687"/>
                </a:lnTo>
                <a:lnTo>
                  <a:pt x="10647" y="27651"/>
                </a:lnTo>
                <a:lnTo>
                  <a:pt x="10724" y="28571"/>
                </a:lnTo>
                <a:lnTo>
                  <a:pt x="10817" y="29448"/>
                </a:lnTo>
                <a:lnTo>
                  <a:pt x="10910" y="30280"/>
                </a:lnTo>
                <a:lnTo>
                  <a:pt x="11004" y="31069"/>
                </a:lnTo>
                <a:lnTo>
                  <a:pt x="11148" y="32121"/>
                </a:lnTo>
                <a:lnTo>
                  <a:pt x="11301" y="33128"/>
                </a:lnTo>
                <a:lnTo>
                  <a:pt x="11462" y="34093"/>
                </a:lnTo>
                <a:lnTo>
                  <a:pt x="11624" y="35057"/>
                </a:lnTo>
                <a:lnTo>
                  <a:pt x="11793" y="35977"/>
                </a:lnTo>
                <a:lnTo>
                  <a:pt x="11972" y="36897"/>
                </a:lnTo>
                <a:lnTo>
                  <a:pt x="12328" y="38694"/>
                </a:lnTo>
                <a:lnTo>
                  <a:pt x="13211" y="43032"/>
                </a:lnTo>
                <a:lnTo>
                  <a:pt x="13653" y="45179"/>
                </a:lnTo>
                <a:lnTo>
                  <a:pt x="14103" y="47326"/>
                </a:lnTo>
                <a:lnTo>
                  <a:pt x="14137" y="47414"/>
                </a:lnTo>
                <a:lnTo>
                  <a:pt x="14162" y="47458"/>
                </a:lnTo>
                <a:lnTo>
                  <a:pt x="14188" y="47414"/>
                </a:lnTo>
                <a:lnTo>
                  <a:pt x="14213" y="47370"/>
                </a:lnTo>
                <a:lnTo>
                  <a:pt x="14230" y="47282"/>
                </a:lnTo>
                <a:lnTo>
                  <a:pt x="14247" y="47195"/>
                </a:lnTo>
                <a:lnTo>
                  <a:pt x="14264" y="47063"/>
                </a:lnTo>
                <a:lnTo>
                  <a:pt x="14264" y="46888"/>
                </a:lnTo>
                <a:lnTo>
                  <a:pt x="14281" y="44171"/>
                </a:lnTo>
                <a:lnTo>
                  <a:pt x="14298" y="41498"/>
                </a:lnTo>
                <a:lnTo>
                  <a:pt x="14298" y="40140"/>
                </a:lnTo>
                <a:lnTo>
                  <a:pt x="14290" y="38781"/>
                </a:lnTo>
                <a:lnTo>
                  <a:pt x="14273" y="37423"/>
                </a:lnTo>
                <a:lnTo>
                  <a:pt x="14239" y="36064"/>
                </a:lnTo>
                <a:lnTo>
                  <a:pt x="14188" y="34881"/>
                </a:lnTo>
                <a:lnTo>
                  <a:pt x="14128" y="33742"/>
                </a:lnTo>
                <a:lnTo>
                  <a:pt x="14060" y="32603"/>
                </a:lnTo>
                <a:lnTo>
                  <a:pt x="13976" y="31463"/>
                </a:lnTo>
                <a:lnTo>
                  <a:pt x="13882" y="30368"/>
                </a:lnTo>
                <a:lnTo>
                  <a:pt x="13780" y="29316"/>
                </a:lnTo>
                <a:lnTo>
                  <a:pt x="13661" y="28264"/>
                </a:lnTo>
                <a:lnTo>
                  <a:pt x="13543" y="27257"/>
                </a:lnTo>
                <a:lnTo>
                  <a:pt x="13381" y="26073"/>
                </a:lnTo>
                <a:lnTo>
                  <a:pt x="13220" y="24934"/>
                </a:lnTo>
                <a:lnTo>
                  <a:pt x="12872" y="22699"/>
                </a:lnTo>
                <a:lnTo>
                  <a:pt x="12524" y="20465"/>
                </a:lnTo>
                <a:lnTo>
                  <a:pt x="12354" y="19325"/>
                </a:lnTo>
                <a:lnTo>
                  <a:pt x="12193" y="18142"/>
                </a:lnTo>
                <a:lnTo>
                  <a:pt x="12040" y="17003"/>
                </a:lnTo>
                <a:lnTo>
                  <a:pt x="11895" y="15776"/>
                </a:lnTo>
                <a:lnTo>
                  <a:pt x="11760" y="14549"/>
                </a:lnTo>
                <a:lnTo>
                  <a:pt x="11649" y="13278"/>
                </a:lnTo>
                <a:lnTo>
                  <a:pt x="11598" y="12621"/>
                </a:lnTo>
                <a:lnTo>
                  <a:pt x="11556" y="11963"/>
                </a:lnTo>
                <a:lnTo>
                  <a:pt x="11513" y="11306"/>
                </a:lnTo>
                <a:lnTo>
                  <a:pt x="11479" y="10605"/>
                </a:lnTo>
                <a:lnTo>
                  <a:pt x="11454" y="9904"/>
                </a:lnTo>
                <a:lnTo>
                  <a:pt x="11428" y="9203"/>
                </a:lnTo>
                <a:lnTo>
                  <a:pt x="11420" y="8458"/>
                </a:lnTo>
                <a:lnTo>
                  <a:pt x="11411" y="7713"/>
                </a:lnTo>
                <a:lnTo>
                  <a:pt x="11411" y="7625"/>
                </a:lnTo>
                <a:lnTo>
                  <a:pt x="11556" y="6004"/>
                </a:lnTo>
                <a:lnTo>
                  <a:pt x="11692" y="4339"/>
                </a:lnTo>
                <a:lnTo>
                  <a:pt x="11810" y="2674"/>
                </a:lnTo>
                <a:lnTo>
                  <a:pt x="11921" y="965"/>
                </a:lnTo>
                <a:lnTo>
                  <a:pt x="11929" y="789"/>
                </a:lnTo>
                <a:lnTo>
                  <a:pt x="11921" y="614"/>
                </a:lnTo>
                <a:lnTo>
                  <a:pt x="11912" y="439"/>
                </a:lnTo>
                <a:lnTo>
                  <a:pt x="11887" y="264"/>
                </a:lnTo>
                <a:lnTo>
                  <a:pt x="11861" y="176"/>
                </a:lnTo>
                <a:lnTo>
                  <a:pt x="11836" y="88"/>
                </a:lnTo>
                <a:lnTo>
                  <a:pt x="1180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7"/>
          <p:cNvSpPr/>
          <p:nvPr/>
        </p:nvSpPr>
        <p:spPr>
          <a:xfrm flipH="1" rot="10800000">
            <a:off x="8247717" y="3386101"/>
            <a:ext cx="378810" cy="1246009"/>
          </a:xfrm>
          <a:custGeom>
            <a:rect b="b" l="l" r="r" t="t"/>
            <a:pathLst>
              <a:path extrusionOk="0" h="176551" w="15479">
                <a:moveTo>
                  <a:pt x="11947" y="1884"/>
                </a:moveTo>
                <a:lnTo>
                  <a:pt x="12015" y="2147"/>
                </a:lnTo>
                <a:lnTo>
                  <a:pt x="11998" y="2191"/>
                </a:lnTo>
                <a:lnTo>
                  <a:pt x="11879" y="3068"/>
                </a:lnTo>
                <a:lnTo>
                  <a:pt x="11947" y="1884"/>
                </a:lnTo>
                <a:close/>
                <a:moveTo>
                  <a:pt x="7201" y="76816"/>
                </a:moveTo>
                <a:lnTo>
                  <a:pt x="7175" y="77474"/>
                </a:lnTo>
                <a:lnTo>
                  <a:pt x="7133" y="78043"/>
                </a:lnTo>
                <a:lnTo>
                  <a:pt x="7090" y="78657"/>
                </a:lnTo>
                <a:lnTo>
                  <a:pt x="7048" y="79227"/>
                </a:lnTo>
                <a:lnTo>
                  <a:pt x="6997" y="79752"/>
                </a:lnTo>
                <a:lnTo>
                  <a:pt x="6937" y="80322"/>
                </a:lnTo>
                <a:lnTo>
                  <a:pt x="6878" y="80848"/>
                </a:lnTo>
                <a:lnTo>
                  <a:pt x="6810" y="81330"/>
                </a:lnTo>
                <a:lnTo>
                  <a:pt x="6674" y="82338"/>
                </a:lnTo>
                <a:lnTo>
                  <a:pt x="6513" y="83258"/>
                </a:lnTo>
                <a:lnTo>
                  <a:pt x="6343" y="84134"/>
                </a:lnTo>
                <a:lnTo>
                  <a:pt x="6165" y="84967"/>
                </a:lnTo>
                <a:lnTo>
                  <a:pt x="5969" y="85756"/>
                </a:lnTo>
                <a:lnTo>
                  <a:pt x="5774" y="86501"/>
                </a:lnTo>
                <a:lnTo>
                  <a:pt x="5570" y="87202"/>
                </a:lnTo>
                <a:lnTo>
                  <a:pt x="5367" y="87903"/>
                </a:lnTo>
                <a:lnTo>
                  <a:pt x="4950" y="89218"/>
                </a:lnTo>
                <a:lnTo>
                  <a:pt x="4543" y="90444"/>
                </a:lnTo>
                <a:lnTo>
                  <a:pt x="4254" y="91321"/>
                </a:lnTo>
                <a:lnTo>
                  <a:pt x="3974" y="92241"/>
                </a:lnTo>
                <a:lnTo>
                  <a:pt x="3702" y="93249"/>
                </a:lnTo>
                <a:lnTo>
                  <a:pt x="3439" y="94257"/>
                </a:lnTo>
                <a:lnTo>
                  <a:pt x="3312" y="94826"/>
                </a:lnTo>
                <a:lnTo>
                  <a:pt x="3184" y="95396"/>
                </a:lnTo>
                <a:lnTo>
                  <a:pt x="3066" y="95966"/>
                </a:lnTo>
                <a:lnTo>
                  <a:pt x="2955" y="96579"/>
                </a:lnTo>
                <a:lnTo>
                  <a:pt x="2845" y="97237"/>
                </a:lnTo>
                <a:lnTo>
                  <a:pt x="2743" y="97894"/>
                </a:lnTo>
                <a:lnTo>
                  <a:pt x="2650" y="98551"/>
                </a:lnTo>
                <a:lnTo>
                  <a:pt x="2565" y="99252"/>
                </a:lnTo>
                <a:lnTo>
                  <a:pt x="2650" y="97631"/>
                </a:lnTo>
                <a:lnTo>
                  <a:pt x="2751" y="96053"/>
                </a:lnTo>
                <a:lnTo>
                  <a:pt x="2879" y="94476"/>
                </a:lnTo>
                <a:lnTo>
                  <a:pt x="3015" y="92942"/>
                </a:lnTo>
                <a:lnTo>
                  <a:pt x="3091" y="92197"/>
                </a:lnTo>
                <a:lnTo>
                  <a:pt x="3176" y="91496"/>
                </a:lnTo>
                <a:lnTo>
                  <a:pt x="3261" y="90751"/>
                </a:lnTo>
                <a:lnTo>
                  <a:pt x="3354" y="90050"/>
                </a:lnTo>
                <a:lnTo>
                  <a:pt x="3448" y="89393"/>
                </a:lnTo>
                <a:lnTo>
                  <a:pt x="3550" y="88692"/>
                </a:lnTo>
                <a:lnTo>
                  <a:pt x="3651" y="88034"/>
                </a:lnTo>
                <a:lnTo>
                  <a:pt x="3762" y="87421"/>
                </a:lnTo>
                <a:lnTo>
                  <a:pt x="3906" y="86632"/>
                </a:lnTo>
                <a:lnTo>
                  <a:pt x="4059" y="85887"/>
                </a:lnTo>
                <a:lnTo>
                  <a:pt x="4212" y="85142"/>
                </a:lnTo>
                <a:lnTo>
                  <a:pt x="4373" y="84485"/>
                </a:lnTo>
                <a:lnTo>
                  <a:pt x="4543" y="83828"/>
                </a:lnTo>
                <a:lnTo>
                  <a:pt x="4713" y="83214"/>
                </a:lnTo>
                <a:lnTo>
                  <a:pt x="4883" y="82645"/>
                </a:lnTo>
                <a:lnTo>
                  <a:pt x="5061" y="82075"/>
                </a:lnTo>
                <a:lnTo>
                  <a:pt x="5239" y="81549"/>
                </a:lnTo>
                <a:lnTo>
                  <a:pt x="5426" y="81023"/>
                </a:lnTo>
                <a:lnTo>
                  <a:pt x="5800" y="80015"/>
                </a:lnTo>
                <a:lnTo>
                  <a:pt x="6173" y="79139"/>
                </a:lnTo>
                <a:lnTo>
                  <a:pt x="6555" y="78263"/>
                </a:lnTo>
                <a:lnTo>
                  <a:pt x="7201" y="76816"/>
                </a:lnTo>
                <a:close/>
                <a:moveTo>
                  <a:pt x="8593" y="82907"/>
                </a:moveTo>
                <a:lnTo>
                  <a:pt x="8338" y="84573"/>
                </a:lnTo>
                <a:lnTo>
                  <a:pt x="8084" y="86238"/>
                </a:lnTo>
                <a:lnTo>
                  <a:pt x="7837" y="87991"/>
                </a:lnTo>
                <a:lnTo>
                  <a:pt x="7727" y="88867"/>
                </a:lnTo>
                <a:lnTo>
                  <a:pt x="7617" y="89787"/>
                </a:lnTo>
                <a:lnTo>
                  <a:pt x="7532" y="90576"/>
                </a:lnTo>
                <a:lnTo>
                  <a:pt x="7447" y="91365"/>
                </a:lnTo>
                <a:lnTo>
                  <a:pt x="7370" y="92153"/>
                </a:lnTo>
                <a:lnTo>
                  <a:pt x="7302" y="92986"/>
                </a:lnTo>
                <a:lnTo>
                  <a:pt x="7234" y="93775"/>
                </a:lnTo>
                <a:lnTo>
                  <a:pt x="7184" y="94651"/>
                </a:lnTo>
                <a:lnTo>
                  <a:pt x="7133" y="95484"/>
                </a:lnTo>
                <a:lnTo>
                  <a:pt x="7090" y="96360"/>
                </a:lnTo>
                <a:lnTo>
                  <a:pt x="7056" y="97193"/>
                </a:lnTo>
                <a:lnTo>
                  <a:pt x="7022" y="98157"/>
                </a:lnTo>
                <a:lnTo>
                  <a:pt x="6997" y="99121"/>
                </a:lnTo>
                <a:lnTo>
                  <a:pt x="6988" y="100129"/>
                </a:lnTo>
                <a:lnTo>
                  <a:pt x="6903" y="98770"/>
                </a:lnTo>
                <a:lnTo>
                  <a:pt x="6827" y="97368"/>
                </a:lnTo>
                <a:lnTo>
                  <a:pt x="6759" y="95966"/>
                </a:lnTo>
                <a:lnTo>
                  <a:pt x="6742" y="95309"/>
                </a:lnTo>
                <a:lnTo>
                  <a:pt x="6725" y="94607"/>
                </a:lnTo>
                <a:lnTo>
                  <a:pt x="6717" y="93906"/>
                </a:lnTo>
                <a:lnTo>
                  <a:pt x="6708" y="93205"/>
                </a:lnTo>
                <a:lnTo>
                  <a:pt x="6717" y="92548"/>
                </a:lnTo>
                <a:lnTo>
                  <a:pt x="6734" y="91847"/>
                </a:lnTo>
                <a:lnTo>
                  <a:pt x="6759" y="91189"/>
                </a:lnTo>
                <a:lnTo>
                  <a:pt x="6793" y="90532"/>
                </a:lnTo>
                <a:lnTo>
                  <a:pt x="6844" y="89875"/>
                </a:lnTo>
                <a:lnTo>
                  <a:pt x="6903" y="89218"/>
                </a:lnTo>
                <a:lnTo>
                  <a:pt x="6988" y="88429"/>
                </a:lnTo>
                <a:lnTo>
                  <a:pt x="7099" y="87684"/>
                </a:lnTo>
                <a:lnTo>
                  <a:pt x="7209" y="86983"/>
                </a:lnTo>
                <a:lnTo>
                  <a:pt x="7336" y="86369"/>
                </a:lnTo>
                <a:lnTo>
                  <a:pt x="7464" y="85756"/>
                </a:lnTo>
                <a:lnTo>
                  <a:pt x="7608" y="85186"/>
                </a:lnTo>
                <a:lnTo>
                  <a:pt x="7752" y="84704"/>
                </a:lnTo>
                <a:lnTo>
                  <a:pt x="7905" y="84266"/>
                </a:lnTo>
                <a:lnTo>
                  <a:pt x="8075" y="83828"/>
                </a:lnTo>
                <a:lnTo>
                  <a:pt x="8245" y="83477"/>
                </a:lnTo>
                <a:lnTo>
                  <a:pt x="8423" y="83170"/>
                </a:lnTo>
                <a:lnTo>
                  <a:pt x="8593" y="82907"/>
                </a:lnTo>
                <a:close/>
                <a:moveTo>
                  <a:pt x="8924" y="82382"/>
                </a:moveTo>
                <a:lnTo>
                  <a:pt x="8933" y="82513"/>
                </a:lnTo>
                <a:lnTo>
                  <a:pt x="8950" y="82601"/>
                </a:lnTo>
                <a:lnTo>
                  <a:pt x="8975" y="82645"/>
                </a:lnTo>
                <a:lnTo>
                  <a:pt x="9009" y="82688"/>
                </a:lnTo>
                <a:lnTo>
                  <a:pt x="9136" y="82776"/>
                </a:lnTo>
                <a:lnTo>
                  <a:pt x="9255" y="82951"/>
                </a:lnTo>
                <a:lnTo>
                  <a:pt x="9357" y="83214"/>
                </a:lnTo>
                <a:lnTo>
                  <a:pt x="9451" y="83521"/>
                </a:lnTo>
                <a:lnTo>
                  <a:pt x="9527" y="83872"/>
                </a:lnTo>
                <a:lnTo>
                  <a:pt x="9595" y="84310"/>
                </a:lnTo>
                <a:lnTo>
                  <a:pt x="9646" y="84792"/>
                </a:lnTo>
                <a:lnTo>
                  <a:pt x="9688" y="85318"/>
                </a:lnTo>
                <a:lnTo>
                  <a:pt x="9714" y="85843"/>
                </a:lnTo>
                <a:lnTo>
                  <a:pt x="9731" y="86413"/>
                </a:lnTo>
                <a:lnTo>
                  <a:pt x="9739" y="86983"/>
                </a:lnTo>
                <a:lnTo>
                  <a:pt x="9731" y="87552"/>
                </a:lnTo>
                <a:lnTo>
                  <a:pt x="9705" y="88166"/>
                </a:lnTo>
                <a:lnTo>
                  <a:pt x="9680" y="88736"/>
                </a:lnTo>
                <a:lnTo>
                  <a:pt x="9629" y="89305"/>
                </a:lnTo>
                <a:lnTo>
                  <a:pt x="9578" y="89831"/>
                </a:lnTo>
                <a:lnTo>
                  <a:pt x="9527" y="90269"/>
                </a:lnTo>
                <a:lnTo>
                  <a:pt x="9467" y="90664"/>
                </a:lnTo>
                <a:lnTo>
                  <a:pt x="9408" y="91014"/>
                </a:lnTo>
                <a:lnTo>
                  <a:pt x="9349" y="91409"/>
                </a:lnTo>
                <a:lnTo>
                  <a:pt x="9204" y="92066"/>
                </a:lnTo>
                <a:lnTo>
                  <a:pt x="9060" y="92679"/>
                </a:lnTo>
                <a:lnTo>
                  <a:pt x="8907" y="93249"/>
                </a:lnTo>
                <a:lnTo>
                  <a:pt x="8746" y="93819"/>
                </a:lnTo>
                <a:lnTo>
                  <a:pt x="8423" y="94826"/>
                </a:lnTo>
                <a:lnTo>
                  <a:pt x="8219" y="95484"/>
                </a:lnTo>
                <a:lnTo>
                  <a:pt x="8033" y="96185"/>
                </a:lnTo>
                <a:lnTo>
                  <a:pt x="7846" y="96974"/>
                </a:lnTo>
                <a:lnTo>
                  <a:pt x="7676" y="97762"/>
                </a:lnTo>
                <a:lnTo>
                  <a:pt x="7600" y="98201"/>
                </a:lnTo>
                <a:lnTo>
                  <a:pt x="7523" y="98639"/>
                </a:lnTo>
                <a:lnTo>
                  <a:pt x="7455" y="99077"/>
                </a:lnTo>
                <a:lnTo>
                  <a:pt x="7396" y="99559"/>
                </a:lnTo>
                <a:lnTo>
                  <a:pt x="7336" y="100041"/>
                </a:lnTo>
                <a:lnTo>
                  <a:pt x="7285" y="100523"/>
                </a:lnTo>
                <a:lnTo>
                  <a:pt x="7243" y="101049"/>
                </a:lnTo>
                <a:lnTo>
                  <a:pt x="7201" y="101619"/>
                </a:lnTo>
                <a:lnTo>
                  <a:pt x="7184" y="100611"/>
                </a:lnTo>
                <a:lnTo>
                  <a:pt x="7184" y="100085"/>
                </a:lnTo>
                <a:lnTo>
                  <a:pt x="7184" y="99603"/>
                </a:lnTo>
                <a:lnTo>
                  <a:pt x="7192" y="98683"/>
                </a:lnTo>
                <a:lnTo>
                  <a:pt x="7217" y="97806"/>
                </a:lnTo>
                <a:lnTo>
                  <a:pt x="7251" y="96886"/>
                </a:lnTo>
                <a:lnTo>
                  <a:pt x="7285" y="96010"/>
                </a:lnTo>
                <a:lnTo>
                  <a:pt x="7345" y="95002"/>
                </a:lnTo>
                <a:lnTo>
                  <a:pt x="7421" y="93994"/>
                </a:lnTo>
                <a:lnTo>
                  <a:pt x="7498" y="93030"/>
                </a:lnTo>
                <a:lnTo>
                  <a:pt x="7583" y="92110"/>
                </a:lnTo>
                <a:lnTo>
                  <a:pt x="7676" y="91146"/>
                </a:lnTo>
                <a:lnTo>
                  <a:pt x="7778" y="90269"/>
                </a:lnTo>
                <a:lnTo>
                  <a:pt x="7888" y="89349"/>
                </a:lnTo>
                <a:lnTo>
                  <a:pt x="8007" y="88473"/>
                </a:lnTo>
                <a:lnTo>
                  <a:pt x="8219" y="86939"/>
                </a:lnTo>
                <a:lnTo>
                  <a:pt x="8449" y="85405"/>
                </a:lnTo>
                <a:lnTo>
                  <a:pt x="8916" y="82382"/>
                </a:lnTo>
                <a:close/>
                <a:moveTo>
                  <a:pt x="5180" y="104467"/>
                </a:moveTo>
                <a:lnTo>
                  <a:pt x="5231" y="104555"/>
                </a:lnTo>
                <a:lnTo>
                  <a:pt x="5273" y="104642"/>
                </a:lnTo>
                <a:lnTo>
                  <a:pt x="5316" y="104817"/>
                </a:lnTo>
                <a:lnTo>
                  <a:pt x="5350" y="104993"/>
                </a:lnTo>
                <a:lnTo>
                  <a:pt x="5375" y="105256"/>
                </a:lnTo>
                <a:lnTo>
                  <a:pt x="5392" y="105562"/>
                </a:lnTo>
                <a:lnTo>
                  <a:pt x="5485" y="106833"/>
                </a:lnTo>
                <a:lnTo>
                  <a:pt x="5519" y="107447"/>
                </a:lnTo>
                <a:lnTo>
                  <a:pt x="5528" y="108060"/>
                </a:lnTo>
                <a:lnTo>
                  <a:pt x="5545" y="108717"/>
                </a:lnTo>
                <a:lnTo>
                  <a:pt x="5553" y="109024"/>
                </a:lnTo>
                <a:lnTo>
                  <a:pt x="5570" y="109331"/>
                </a:lnTo>
                <a:lnTo>
                  <a:pt x="5579" y="109419"/>
                </a:lnTo>
                <a:lnTo>
                  <a:pt x="5596" y="109462"/>
                </a:lnTo>
                <a:lnTo>
                  <a:pt x="5613" y="109506"/>
                </a:lnTo>
                <a:lnTo>
                  <a:pt x="5630" y="109550"/>
                </a:lnTo>
                <a:lnTo>
                  <a:pt x="5647" y="109550"/>
                </a:lnTo>
                <a:lnTo>
                  <a:pt x="5672" y="109506"/>
                </a:lnTo>
                <a:lnTo>
                  <a:pt x="5681" y="109419"/>
                </a:lnTo>
                <a:lnTo>
                  <a:pt x="5698" y="109331"/>
                </a:lnTo>
                <a:lnTo>
                  <a:pt x="5706" y="109112"/>
                </a:lnTo>
                <a:lnTo>
                  <a:pt x="5723" y="108849"/>
                </a:lnTo>
                <a:lnTo>
                  <a:pt x="5732" y="108235"/>
                </a:lnTo>
                <a:lnTo>
                  <a:pt x="5783" y="107622"/>
                </a:lnTo>
                <a:lnTo>
                  <a:pt x="5808" y="107359"/>
                </a:lnTo>
                <a:lnTo>
                  <a:pt x="5842" y="107052"/>
                </a:lnTo>
                <a:lnTo>
                  <a:pt x="5901" y="106702"/>
                </a:lnTo>
                <a:lnTo>
                  <a:pt x="5961" y="106307"/>
                </a:lnTo>
                <a:lnTo>
                  <a:pt x="6037" y="105957"/>
                </a:lnTo>
                <a:lnTo>
                  <a:pt x="6122" y="105694"/>
                </a:lnTo>
                <a:lnTo>
                  <a:pt x="6165" y="105606"/>
                </a:lnTo>
                <a:lnTo>
                  <a:pt x="6199" y="105562"/>
                </a:lnTo>
                <a:lnTo>
                  <a:pt x="6241" y="105519"/>
                </a:lnTo>
                <a:lnTo>
                  <a:pt x="6284" y="105562"/>
                </a:lnTo>
                <a:lnTo>
                  <a:pt x="6317" y="105650"/>
                </a:lnTo>
                <a:lnTo>
                  <a:pt x="6360" y="105781"/>
                </a:lnTo>
                <a:lnTo>
                  <a:pt x="6394" y="105957"/>
                </a:lnTo>
                <a:lnTo>
                  <a:pt x="6419" y="106220"/>
                </a:lnTo>
                <a:lnTo>
                  <a:pt x="6445" y="106483"/>
                </a:lnTo>
                <a:lnTo>
                  <a:pt x="6453" y="106833"/>
                </a:lnTo>
                <a:lnTo>
                  <a:pt x="6462" y="107184"/>
                </a:lnTo>
                <a:lnTo>
                  <a:pt x="6453" y="107578"/>
                </a:lnTo>
                <a:lnTo>
                  <a:pt x="6436" y="108279"/>
                </a:lnTo>
                <a:lnTo>
                  <a:pt x="6411" y="108937"/>
                </a:lnTo>
                <a:lnTo>
                  <a:pt x="6385" y="109419"/>
                </a:lnTo>
                <a:lnTo>
                  <a:pt x="6351" y="109857"/>
                </a:lnTo>
                <a:lnTo>
                  <a:pt x="6317" y="110339"/>
                </a:lnTo>
                <a:lnTo>
                  <a:pt x="6292" y="110821"/>
                </a:lnTo>
                <a:lnTo>
                  <a:pt x="6284" y="110908"/>
                </a:lnTo>
                <a:lnTo>
                  <a:pt x="6292" y="111040"/>
                </a:lnTo>
                <a:lnTo>
                  <a:pt x="6301" y="111128"/>
                </a:lnTo>
                <a:lnTo>
                  <a:pt x="6317" y="111215"/>
                </a:lnTo>
                <a:lnTo>
                  <a:pt x="6334" y="111259"/>
                </a:lnTo>
                <a:lnTo>
                  <a:pt x="6351" y="111303"/>
                </a:lnTo>
                <a:lnTo>
                  <a:pt x="6377" y="111303"/>
                </a:lnTo>
                <a:lnTo>
                  <a:pt x="6394" y="111259"/>
                </a:lnTo>
                <a:lnTo>
                  <a:pt x="6411" y="111303"/>
                </a:lnTo>
                <a:lnTo>
                  <a:pt x="6419" y="111303"/>
                </a:lnTo>
                <a:lnTo>
                  <a:pt x="6445" y="111084"/>
                </a:lnTo>
                <a:lnTo>
                  <a:pt x="6479" y="110865"/>
                </a:lnTo>
                <a:lnTo>
                  <a:pt x="6547" y="110514"/>
                </a:lnTo>
                <a:lnTo>
                  <a:pt x="6640" y="110163"/>
                </a:lnTo>
                <a:lnTo>
                  <a:pt x="6734" y="109901"/>
                </a:lnTo>
                <a:lnTo>
                  <a:pt x="6844" y="109681"/>
                </a:lnTo>
                <a:lnTo>
                  <a:pt x="6946" y="109550"/>
                </a:lnTo>
                <a:lnTo>
                  <a:pt x="7056" y="109506"/>
                </a:lnTo>
                <a:lnTo>
                  <a:pt x="7158" y="109550"/>
                </a:lnTo>
                <a:lnTo>
                  <a:pt x="7184" y="109638"/>
                </a:lnTo>
                <a:lnTo>
                  <a:pt x="7209" y="109725"/>
                </a:lnTo>
                <a:lnTo>
                  <a:pt x="7217" y="109681"/>
                </a:lnTo>
                <a:lnTo>
                  <a:pt x="7234" y="109638"/>
                </a:lnTo>
                <a:lnTo>
                  <a:pt x="7277" y="109725"/>
                </a:lnTo>
                <a:lnTo>
                  <a:pt x="7328" y="109857"/>
                </a:lnTo>
                <a:lnTo>
                  <a:pt x="7362" y="109988"/>
                </a:lnTo>
                <a:lnTo>
                  <a:pt x="7404" y="110207"/>
                </a:lnTo>
                <a:lnTo>
                  <a:pt x="7430" y="110426"/>
                </a:lnTo>
                <a:lnTo>
                  <a:pt x="7464" y="110645"/>
                </a:lnTo>
                <a:lnTo>
                  <a:pt x="7481" y="110952"/>
                </a:lnTo>
                <a:lnTo>
                  <a:pt x="7489" y="111303"/>
                </a:lnTo>
                <a:lnTo>
                  <a:pt x="7498" y="111653"/>
                </a:lnTo>
                <a:lnTo>
                  <a:pt x="7489" y="112048"/>
                </a:lnTo>
                <a:lnTo>
                  <a:pt x="7472" y="112442"/>
                </a:lnTo>
                <a:lnTo>
                  <a:pt x="7447" y="112836"/>
                </a:lnTo>
                <a:lnTo>
                  <a:pt x="7404" y="113187"/>
                </a:lnTo>
                <a:lnTo>
                  <a:pt x="7362" y="113494"/>
                </a:lnTo>
                <a:lnTo>
                  <a:pt x="7319" y="113801"/>
                </a:lnTo>
                <a:lnTo>
                  <a:pt x="7268" y="114063"/>
                </a:lnTo>
                <a:lnTo>
                  <a:pt x="7201" y="114326"/>
                </a:lnTo>
                <a:lnTo>
                  <a:pt x="7141" y="114502"/>
                </a:lnTo>
                <a:lnTo>
                  <a:pt x="7005" y="114852"/>
                </a:lnTo>
                <a:lnTo>
                  <a:pt x="6954" y="114721"/>
                </a:lnTo>
                <a:lnTo>
                  <a:pt x="6903" y="114589"/>
                </a:lnTo>
                <a:lnTo>
                  <a:pt x="6852" y="114545"/>
                </a:lnTo>
                <a:lnTo>
                  <a:pt x="6784" y="114502"/>
                </a:lnTo>
                <a:lnTo>
                  <a:pt x="6742" y="114502"/>
                </a:lnTo>
                <a:lnTo>
                  <a:pt x="6691" y="114545"/>
                </a:lnTo>
                <a:lnTo>
                  <a:pt x="6598" y="114677"/>
                </a:lnTo>
                <a:lnTo>
                  <a:pt x="6504" y="114940"/>
                </a:lnTo>
                <a:lnTo>
                  <a:pt x="6428" y="115247"/>
                </a:lnTo>
                <a:lnTo>
                  <a:pt x="6428" y="114808"/>
                </a:lnTo>
                <a:lnTo>
                  <a:pt x="6419" y="114370"/>
                </a:lnTo>
                <a:lnTo>
                  <a:pt x="6402" y="113932"/>
                </a:lnTo>
                <a:lnTo>
                  <a:pt x="6377" y="113494"/>
                </a:lnTo>
                <a:lnTo>
                  <a:pt x="6343" y="113099"/>
                </a:lnTo>
                <a:lnTo>
                  <a:pt x="6301" y="112661"/>
                </a:lnTo>
                <a:lnTo>
                  <a:pt x="6258" y="112311"/>
                </a:lnTo>
                <a:lnTo>
                  <a:pt x="6207" y="111916"/>
                </a:lnTo>
                <a:lnTo>
                  <a:pt x="6148" y="111566"/>
                </a:lnTo>
                <a:lnTo>
                  <a:pt x="6088" y="111259"/>
                </a:lnTo>
                <a:lnTo>
                  <a:pt x="6020" y="110996"/>
                </a:lnTo>
                <a:lnTo>
                  <a:pt x="5944" y="110733"/>
                </a:lnTo>
                <a:lnTo>
                  <a:pt x="5867" y="110514"/>
                </a:lnTo>
                <a:lnTo>
                  <a:pt x="5783" y="110339"/>
                </a:lnTo>
                <a:lnTo>
                  <a:pt x="5698" y="110207"/>
                </a:lnTo>
                <a:lnTo>
                  <a:pt x="5613" y="110120"/>
                </a:lnTo>
                <a:lnTo>
                  <a:pt x="5536" y="110076"/>
                </a:lnTo>
                <a:lnTo>
                  <a:pt x="5460" y="110120"/>
                </a:lnTo>
                <a:lnTo>
                  <a:pt x="5400" y="110163"/>
                </a:lnTo>
                <a:lnTo>
                  <a:pt x="5341" y="110295"/>
                </a:lnTo>
                <a:lnTo>
                  <a:pt x="5299" y="110426"/>
                </a:lnTo>
                <a:lnTo>
                  <a:pt x="5256" y="110602"/>
                </a:lnTo>
                <a:lnTo>
                  <a:pt x="5222" y="110821"/>
                </a:lnTo>
                <a:lnTo>
                  <a:pt x="5188" y="111084"/>
                </a:lnTo>
                <a:lnTo>
                  <a:pt x="5112" y="110602"/>
                </a:lnTo>
                <a:lnTo>
                  <a:pt x="5035" y="110076"/>
                </a:lnTo>
                <a:lnTo>
                  <a:pt x="4976" y="109594"/>
                </a:lnTo>
                <a:lnTo>
                  <a:pt x="4917" y="109068"/>
                </a:lnTo>
                <a:lnTo>
                  <a:pt x="4874" y="108498"/>
                </a:lnTo>
                <a:lnTo>
                  <a:pt x="4840" y="107885"/>
                </a:lnTo>
                <a:lnTo>
                  <a:pt x="4823" y="107228"/>
                </a:lnTo>
                <a:lnTo>
                  <a:pt x="4815" y="106483"/>
                </a:lnTo>
                <a:lnTo>
                  <a:pt x="4823" y="106088"/>
                </a:lnTo>
                <a:lnTo>
                  <a:pt x="4840" y="105738"/>
                </a:lnTo>
                <a:lnTo>
                  <a:pt x="4866" y="105431"/>
                </a:lnTo>
                <a:lnTo>
                  <a:pt x="4900" y="105168"/>
                </a:lnTo>
                <a:lnTo>
                  <a:pt x="4934" y="104949"/>
                </a:lnTo>
                <a:lnTo>
                  <a:pt x="4984" y="104730"/>
                </a:lnTo>
                <a:lnTo>
                  <a:pt x="5027" y="104598"/>
                </a:lnTo>
                <a:lnTo>
                  <a:pt x="5078" y="104511"/>
                </a:lnTo>
                <a:lnTo>
                  <a:pt x="5129" y="104467"/>
                </a:lnTo>
                <a:close/>
                <a:moveTo>
                  <a:pt x="11599" y="83784"/>
                </a:moveTo>
                <a:lnTo>
                  <a:pt x="11692" y="84310"/>
                </a:lnTo>
                <a:lnTo>
                  <a:pt x="11794" y="84836"/>
                </a:lnTo>
                <a:lnTo>
                  <a:pt x="11904" y="85361"/>
                </a:lnTo>
                <a:lnTo>
                  <a:pt x="12015" y="85843"/>
                </a:lnTo>
                <a:lnTo>
                  <a:pt x="12244" y="86764"/>
                </a:lnTo>
                <a:lnTo>
                  <a:pt x="12473" y="87596"/>
                </a:lnTo>
                <a:lnTo>
                  <a:pt x="12813" y="88736"/>
                </a:lnTo>
                <a:lnTo>
                  <a:pt x="13152" y="89875"/>
                </a:lnTo>
                <a:lnTo>
                  <a:pt x="13322" y="90444"/>
                </a:lnTo>
                <a:lnTo>
                  <a:pt x="13484" y="91102"/>
                </a:lnTo>
                <a:lnTo>
                  <a:pt x="13636" y="91759"/>
                </a:lnTo>
                <a:lnTo>
                  <a:pt x="13781" y="92504"/>
                </a:lnTo>
                <a:lnTo>
                  <a:pt x="13908" y="93293"/>
                </a:lnTo>
                <a:lnTo>
                  <a:pt x="14027" y="94125"/>
                </a:lnTo>
                <a:lnTo>
                  <a:pt x="14137" y="95002"/>
                </a:lnTo>
                <a:lnTo>
                  <a:pt x="14231" y="95922"/>
                </a:lnTo>
                <a:lnTo>
                  <a:pt x="14316" y="96842"/>
                </a:lnTo>
                <a:lnTo>
                  <a:pt x="14392" y="97806"/>
                </a:lnTo>
                <a:lnTo>
                  <a:pt x="14451" y="98770"/>
                </a:lnTo>
                <a:lnTo>
                  <a:pt x="14511" y="99778"/>
                </a:lnTo>
                <a:lnTo>
                  <a:pt x="14570" y="101180"/>
                </a:lnTo>
                <a:lnTo>
                  <a:pt x="14613" y="102539"/>
                </a:lnTo>
                <a:lnTo>
                  <a:pt x="14638" y="103985"/>
                </a:lnTo>
                <a:lnTo>
                  <a:pt x="14655" y="105387"/>
                </a:lnTo>
                <a:lnTo>
                  <a:pt x="14664" y="106833"/>
                </a:lnTo>
                <a:lnTo>
                  <a:pt x="14664" y="108279"/>
                </a:lnTo>
                <a:lnTo>
                  <a:pt x="14655" y="109769"/>
                </a:lnTo>
                <a:lnTo>
                  <a:pt x="14638" y="111215"/>
                </a:lnTo>
                <a:lnTo>
                  <a:pt x="14613" y="114151"/>
                </a:lnTo>
                <a:lnTo>
                  <a:pt x="14579" y="117087"/>
                </a:lnTo>
                <a:lnTo>
                  <a:pt x="14579" y="118533"/>
                </a:lnTo>
                <a:lnTo>
                  <a:pt x="14579" y="119979"/>
                </a:lnTo>
                <a:lnTo>
                  <a:pt x="14587" y="121381"/>
                </a:lnTo>
                <a:lnTo>
                  <a:pt x="14604" y="122827"/>
                </a:lnTo>
                <a:lnTo>
                  <a:pt x="14401" y="121294"/>
                </a:lnTo>
                <a:lnTo>
                  <a:pt x="14197" y="119804"/>
                </a:lnTo>
                <a:lnTo>
                  <a:pt x="13815" y="117218"/>
                </a:lnTo>
                <a:lnTo>
                  <a:pt x="13619" y="115904"/>
                </a:lnTo>
                <a:lnTo>
                  <a:pt x="13433" y="114589"/>
                </a:lnTo>
                <a:lnTo>
                  <a:pt x="13263" y="113231"/>
                </a:lnTo>
                <a:lnTo>
                  <a:pt x="13101" y="111829"/>
                </a:lnTo>
                <a:lnTo>
                  <a:pt x="13025" y="111128"/>
                </a:lnTo>
                <a:lnTo>
                  <a:pt x="12957" y="110383"/>
                </a:lnTo>
                <a:lnTo>
                  <a:pt x="12889" y="109638"/>
                </a:lnTo>
                <a:lnTo>
                  <a:pt x="12830" y="108893"/>
                </a:lnTo>
                <a:lnTo>
                  <a:pt x="12770" y="107885"/>
                </a:lnTo>
                <a:lnTo>
                  <a:pt x="12719" y="106921"/>
                </a:lnTo>
                <a:lnTo>
                  <a:pt x="12668" y="105913"/>
                </a:lnTo>
                <a:lnTo>
                  <a:pt x="12634" y="104861"/>
                </a:lnTo>
                <a:lnTo>
                  <a:pt x="12601" y="103853"/>
                </a:lnTo>
                <a:lnTo>
                  <a:pt x="12567" y="102846"/>
                </a:lnTo>
                <a:lnTo>
                  <a:pt x="12524" y="100786"/>
                </a:lnTo>
                <a:lnTo>
                  <a:pt x="12473" y="98683"/>
                </a:lnTo>
                <a:lnTo>
                  <a:pt x="12431" y="96623"/>
                </a:lnTo>
                <a:lnTo>
                  <a:pt x="12397" y="95615"/>
                </a:lnTo>
                <a:lnTo>
                  <a:pt x="12363" y="94564"/>
                </a:lnTo>
                <a:lnTo>
                  <a:pt x="12320" y="93556"/>
                </a:lnTo>
                <a:lnTo>
                  <a:pt x="12269" y="92548"/>
                </a:lnTo>
                <a:lnTo>
                  <a:pt x="12142" y="90357"/>
                </a:lnTo>
                <a:lnTo>
                  <a:pt x="12066" y="89261"/>
                </a:lnTo>
                <a:lnTo>
                  <a:pt x="11989" y="88122"/>
                </a:lnTo>
                <a:lnTo>
                  <a:pt x="11904" y="87027"/>
                </a:lnTo>
                <a:lnTo>
                  <a:pt x="11811" y="85931"/>
                </a:lnTo>
                <a:lnTo>
                  <a:pt x="11709" y="84836"/>
                </a:lnTo>
                <a:lnTo>
                  <a:pt x="11599" y="83784"/>
                </a:lnTo>
                <a:close/>
                <a:moveTo>
                  <a:pt x="5553" y="111084"/>
                </a:moveTo>
                <a:lnTo>
                  <a:pt x="5655" y="111128"/>
                </a:lnTo>
                <a:lnTo>
                  <a:pt x="5749" y="111259"/>
                </a:lnTo>
                <a:lnTo>
                  <a:pt x="5842" y="111478"/>
                </a:lnTo>
                <a:lnTo>
                  <a:pt x="5927" y="111785"/>
                </a:lnTo>
                <a:lnTo>
                  <a:pt x="6003" y="112135"/>
                </a:lnTo>
                <a:lnTo>
                  <a:pt x="6071" y="112574"/>
                </a:lnTo>
                <a:lnTo>
                  <a:pt x="6131" y="113012"/>
                </a:lnTo>
                <a:lnTo>
                  <a:pt x="6182" y="113494"/>
                </a:lnTo>
                <a:lnTo>
                  <a:pt x="6216" y="113976"/>
                </a:lnTo>
                <a:lnTo>
                  <a:pt x="6224" y="114370"/>
                </a:lnTo>
                <a:lnTo>
                  <a:pt x="6233" y="114765"/>
                </a:lnTo>
                <a:lnTo>
                  <a:pt x="6233" y="115159"/>
                </a:lnTo>
                <a:lnTo>
                  <a:pt x="6224" y="115553"/>
                </a:lnTo>
                <a:lnTo>
                  <a:pt x="6199" y="116298"/>
                </a:lnTo>
                <a:lnTo>
                  <a:pt x="6156" y="117043"/>
                </a:lnTo>
                <a:lnTo>
                  <a:pt x="6148" y="117218"/>
                </a:lnTo>
                <a:lnTo>
                  <a:pt x="6156" y="117350"/>
                </a:lnTo>
                <a:lnTo>
                  <a:pt x="6173" y="117438"/>
                </a:lnTo>
                <a:lnTo>
                  <a:pt x="6199" y="117525"/>
                </a:lnTo>
                <a:lnTo>
                  <a:pt x="6250" y="117525"/>
                </a:lnTo>
                <a:lnTo>
                  <a:pt x="6275" y="117481"/>
                </a:lnTo>
                <a:lnTo>
                  <a:pt x="6292" y="117350"/>
                </a:lnTo>
                <a:lnTo>
                  <a:pt x="6343" y="116912"/>
                </a:lnTo>
                <a:lnTo>
                  <a:pt x="6436" y="116474"/>
                </a:lnTo>
                <a:lnTo>
                  <a:pt x="6479" y="116211"/>
                </a:lnTo>
                <a:lnTo>
                  <a:pt x="6530" y="115992"/>
                </a:lnTo>
                <a:lnTo>
                  <a:pt x="6606" y="115729"/>
                </a:lnTo>
                <a:lnTo>
                  <a:pt x="6649" y="115641"/>
                </a:lnTo>
                <a:lnTo>
                  <a:pt x="6691" y="115553"/>
                </a:lnTo>
                <a:lnTo>
                  <a:pt x="6734" y="115509"/>
                </a:lnTo>
                <a:lnTo>
                  <a:pt x="6827" y="115509"/>
                </a:lnTo>
                <a:lnTo>
                  <a:pt x="6861" y="115597"/>
                </a:lnTo>
                <a:lnTo>
                  <a:pt x="6886" y="115772"/>
                </a:lnTo>
                <a:lnTo>
                  <a:pt x="6920" y="115860"/>
                </a:lnTo>
                <a:lnTo>
                  <a:pt x="6954" y="116079"/>
                </a:lnTo>
                <a:lnTo>
                  <a:pt x="6980" y="116430"/>
                </a:lnTo>
                <a:lnTo>
                  <a:pt x="6988" y="116649"/>
                </a:lnTo>
                <a:lnTo>
                  <a:pt x="6988" y="116912"/>
                </a:lnTo>
                <a:lnTo>
                  <a:pt x="6988" y="117131"/>
                </a:lnTo>
                <a:lnTo>
                  <a:pt x="6971" y="117394"/>
                </a:lnTo>
                <a:lnTo>
                  <a:pt x="6937" y="117920"/>
                </a:lnTo>
                <a:lnTo>
                  <a:pt x="6895" y="118358"/>
                </a:lnTo>
                <a:lnTo>
                  <a:pt x="6852" y="118665"/>
                </a:lnTo>
                <a:lnTo>
                  <a:pt x="6810" y="118927"/>
                </a:lnTo>
                <a:lnTo>
                  <a:pt x="6767" y="119190"/>
                </a:lnTo>
                <a:lnTo>
                  <a:pt x="6717" y="119453"/>
                </a:lnTo>
                <a:lnTo>
                  <a:pt x="6666" y="119672"/>
                </a:lnTo>
                <a:lnTo>
                  <a:pt x="6615" y="119848"/>
                </a:lnTo>
                <a:lnTo>
                  <a:pt x="6496" y="120154"/>
                </a:lnTo>
                <a:lnTo>
                  <a:pt x="6368" y="120417"/>
                </a:lnTo>
                <a:lnTo>
                  <a:pt x="6241" y="120549"/>
                </a:lnTo>
                <a:lnTo>
                  <a:pt x="6105" y="120680"/>
                </a:lnTo>
                <a:lnTo>
                  <a:pt x="5969" y="120724"/>
                </a:lnTo>
                <a:lnTo>
                  <a:pt x="5944" y="120724"/>
                </a:lnTo>
                <a:lnTo>
                  <a:pt x="5918" y="120812"/>
                </a:lnTo>
                <a:lnTo>
                  <a:pt x="5893" y="120812"/>
                </a:lnTo>
                <a:lnTo>
                  <a:pt x="5884" y="120856"/>
                </a:lnTo>
                <a:lnTo>
                  <a:pt x="5876" y="120987"/>
                </a:lnTo>
                <a:lnTo>
                  <a:pt x="5876" y="121118"/>
                </a:lnTo>
                <a:lnTo>
                  <a:pt x="5884" y="121250"/>
                </a:lnTo>
                <a:lnTo>
                  <a:pt x="5893" y="121381"/>
                </a:lnTo>
                <a:lnTo>
                  <a:pt x="5901" y="121469"/>
                </a:lnTo>
                <a:lnTo>
                  <a:pt x="5927" y="121557"/>
                </a:lnTo>
                <a:lnTo>
                  <a:pt x="5952" y="121644"/>
                </a:lnTo>
                <a:lnTo>
                  <a:pt x="5986" y="121644"/>
                </a:lnTo>
                <a:lnTo>
                  <a:pt x="6063" y="121995"/>
                </a:lnTo>
                <a:lnTo>
                  <a:pt x="6131" y="122345"/>
                </a:lnTo>
                <a:lnTo>
                  <a:pt x="6156" y="122565"/>
                </a:lnTo>
                <a:lnTo>
                  <a:pt x="6182" y="122784"/>
                </a:lnTo>
                <a:lnTo>
                  <a:pt x="6199" y="123047"/>
                </a:lnTo>
                <a:lnTo>
                  <a:pt x="6207" y="123309"/>
                </a:lnTo>
                <a:lnTo>
                  <a:pt x="6216" y="123616"/>
                </a:lnTo>
                <a:lnTo>
                  <a:pt x="6199" y="123835"/>
                </a:lnTo>
                <a:lnTo>
                  <a:pt x="6173" y="123967"/>
                </a:lnTo>
                <a:lnTo>
                  <a:pt x="6139" y="124011"/>
                </a:lnTo>
                <a:lnTo>
                  <a:pt x="6097" y="124054"/>
                </a:lnTo>
                <a:lnTo>
                  <a:pt x="6063" y="123967"/>
                </a:lnTo>
                <a:lnTo>
                  <a:pt x="6020" y="123879"/>
                </a:lnTo>
                <a:lnTo>
                  <a:pt x="5978" y="123704"/>
                </a:lnTo>
                <a:lnTo>
                  <a:pt x="5944" y="123441"/>
                </a:lnTo>
                <a:lnTo>
                  <a:pt x="5910" y="123222"/>
                </a:lnTo>
                <a:lnTo>
                  <a:pt x="5876" y="123003"/>
                </a:lnTo>
                <a:lnTo>
                  <a:pt x="5825" y="122827"/>
                </a:lnTo>
                <a:lnTo>
                  <a:pt x="5791" y="122827"/>
                </a:lnTo>
                <a:lnTo>
                  <a:pt x="5757" y="122871"/>
                </a:lnTo>
                <a:lnTo>
                  <a:pt x="5740" y="123003"/>
                </a:lnTo>
                <a:lnTo>
                  <a:pt x="5723" y="123134"/>
                </a:lnTo>
                <a:lnTo>
                  <a:pt x="5732" y="123397"/>
                </a:lnTo>
                <a:lnTo>
                  <a:pt x="5740" y="123616"/>
                </a:lnTo>
                <a:lnTo>
                  <a:pt x="5638" y="123967"/>
                </a:lnTo>
                <a:lnTo>
                  <a:pt x="5536" y="124361"/>
                </a:lnTo>
                <a:lnTo>
                  <a:pt x="5426" y="124712"/>
                </a:lnTo>
                <a:lnTo>
                  <a:pt x="5307" y="125018"/>
                </a:lnTo>
                <a:lnTo>
                  <a:pt x="5180" y="125281"/>
                </a:lnTo>
                <a:lnTo>
                  <a:pt x="5061" y="125457"/>
                </a:lnTo>
                <a:lnTo>
                  <a:pt x="4891" y="125632"/>
                </a:lnTo>
                <a:lnTo>
                  <a:pt x="4806" y="125676"/>
                </a:lnTo>
                <a:lnTo>
                  <a:pt x="4721" y="125676"/>
                </a:lnTo>
                <a:lnTo>
                  <a:pt x="4636" y="125588"/>
                </a:lnTo>
                <a:lnTo>
                  <a:pt x="4551" y="125457"/>
                </a:lnTo>
                <a:lnTo>
                  <a:pt x="4517" y="125325"/>
                </a:lnTo>
                <a:lnTo>
                  <a:pt x="4484" y="125194"/>
                </a:lnTo>
                <a:lnTo>
                  <a:pt x="4450" y="125018"/>
                </a:lnTo>
                <a:lnTo>
                  <a:pt x="4424" y="124799"/>
                </a:lnTo>
                <a:lnTo>
                  <a:pt x="4399" y="124536"/>
                </a:lnTo>
                <a:lnTo>
                  <a:pt x="4390" y="124186"/>
                </a:lnTo>
                <a:lnTo>
                  <a:pt x="4390" y="123879"/>
                </a:lnTo>
                <a:lnTo>
                  <a:pt x="4390" y="123529"/>
                </a:lnTo>
                <a:lnTo>
                  <a:pt x="4407" y="123222"/>
                </a:lnTo>
                <a:lnTo>
                  <a:pt x="4424" y="122871"/>
                </a:lnTo>
                <a:lnTo>
                  <a:pt x="4450" y="122608"/>
                </a:lnTo>
                <a:lnTo>
                  <a:pt x="4475" y="122345"/>
                </a:lnTo>
                <a:lnTo>
                  <a:pt x="4534" y="121907"/>
                </a:lnTo>
                <a:lnTo>
                  <a:pt x="4602" y="121557"/>
                </a:lnTo>
                <a:lnTo>
                  <a:pt x="4679" y="121294"/>
                </a:lnTo>
                <a:lnTo>
                  <a:pt x="4764" y="121031"/>
                </a:lnTo>
                <a:lnTo>
                  <a:pt x="4849" y="120856"/>
                </a:lnTo>
                <a:lnTo>
                  <a:pt x="4934" y="120724"/>
                </a:lnTo>
                <a:lnTo>
                  <a:pt x="5035" y="120680"/>
                </a:lnTo>
                <a:lnTo>
                  <a:pt x="5129" y="120636"/>
                </a:lnTo>
                <a:lnTo>
                  <a:pt x="5163" y="120593"/>
                </a:lnTo>
                <a:lnTo>
                  <a:pt x="5188" y="120505"/>
                </a:lnTo>
                <a:lnTo>
                  <a:pt x="5205" y="120330"/>
                </a:lnTo>
                <a:lnTo>
                  <a:pt x="5214" y="120198"/>
                </a:lnTo>
                <a:lnTo>
                  <a:pt x="5214" y="120023"/>
                </a:lnTo>
                <a:lnTo>
                  <a:pt x="5197" y="119848"/>
                </a:lnTo>
                <a:lnTo>
                  <a:pt x="5180" y="119760"/>
                </a:lnTo>
                <a:lnTo>
                  <a:pt x="5146" y="119716"/>
                </a:lnTo>
                <a:lnTo>
                  <a:pt x="5035" y="119716"/>
                </a:lnTo>
                <a:lnTo>
                  <a:pt x="4934" y="119804"/>
                </a:lnTo>
                <a:lnTo>
                  <a:pt x="4704" y="119629"/>
                </a:lnTo>
                <a:lnTo>
                  <a:pt x="4594" y="119541"/>
                </a:lnTo>
                <a:lnTo>
                  <a:pt x="4484" y="119409"/>
                </a:lnTo>
                <a:lnTo>
                  <a:pt x="4373" y="119234"/>
                </a:lnTo>
                <a:lnTo>
                  <a:pt x="4271" y="119015"/>
                </a:lnTo>
                <a:lnTo>
                  <a:pt x="4178" y="118708"/>
                </a:lnTo>
                <a:lnTo>
                  <a:pt x="4127" y="118489"/>
                </a:lnTo>
                <a:lnTo>
                  <a:pt x="4084" y="118270"/>
                </a:lnTo>
                <a:lnTo>
                  <a:pt x="4050" y="118007"/>
                </a:lnTo>
                <a:lnTo>
                  <a:pt x="4017" y="117744"/>
                </a:lnTo>
                <a:lnTo>
                  <a:pt x="3983" y="117438"/>
                </a:lnTo>
                <a:lnTo>
                  <a:pt x="3966" y="117131"/>
                </a:lnTo>
                <a:lnTo>
                  <a:pt x="3949" y="116780"/>
                </a:lnTo>
                <a:lnTo>
                  <a:pt x="3940" y="116474"/>
                </a:lnTo>
                <a:lnTo>
                  <a:pt x="3949" y="116123"/>
                </a:lnTo>
                <a:lnTo>
                  <a:pt x="3966" y="115816"/>
                </a:lnTo>
                <a:lnTo>
                  <a:pt x="3974" y="115641"/>
                </a:lnTo>
                <a:lnTo>
                  <a:pt x="4000" y="115466"/>
                </a:lnTo>
                <a:lnTo>
                  <a:pt x="4025" y="115334"/>
                </a:lnTo>
                <a:lnTo>
                  <a:pt x="4050" y="115203"/>
                </a:lnTo>
                <a:lnTo>
                  <a:pt x="4118" y="114984"/>
                </a:lnTo>
                <a:lnTo>
                  <a:pt x="4203" y="114808"/>
                </a:lnTo>
                <a:lnTo>
                  <a:pt x="4288" y="114677"/>
                </a:lnTo>
                <a:lnTo>
                  <a:pt x="4373" y="114633"/>
                </a:lnTo>
                <a:lnTo>
                  <a:pt x="4458" y="114633"/>
                </a:lnTo>
                <a:lnTo>
                  <a:pt x="4526" y="114677"/>
                </a:lnTo>
                <a:lnTo>
                  <a:pt x="4602" y="114765"/>
                </a:lnTo>
                <a:lnTo>
                  <a:pt x="4670" y="114852"/>
                </a:lnTo>
                <a:lnTo>
                  <a:pt x="4806" y="115115"/>
                </a:lnTo>
                <a:lnTo>
                  <a:pt x="4934" y="115466"/>
                </a:lnTo>
                <a:lnTo>
                  <a:pt x="5052" y="115904"/>
                </a:lnTo>
                <a:lnTo>
                  <a:pt x="5163" y="116342"/>
                </a:lnTo>
                <a:lnTo>
                  <a:pt x="5282" y="116780"/>
                </a:lnTo>
                <a:lnTo>
                  <a:pt x="5502" y="117700"/>
                </a:lnTo>
                <a:lnTo>
                  <a:pt x="5528" y="117788"/>
                </a:lnTo>
                <a:lnTo>
                  <a:pt x="5562" y="117788"/>
                </a:lnTo>
                <a:lnTo>
                  <a:pt x="5587" y="117744"/>
                </a:lnTo>
                <a:lnTo>
                  <a:pt x="5613" y="117700"/>
                </a:lnTo>
                <a:lnTo>
                  <a:pt x="5630" y="117569"/>
                </a:lnTo>
                <a:lnTo>
                  <a:pt x="5638" y="117438"/>
                </a:lnTo>
                <a:lnTo>
                  <a:pt x="5638" y="117306"/>
                </a:lnTo>
                <a:lnTo>
                  <a:pt x="5630" y="117131"/>
                </a:lnTo>
                <a:lnTo>
                  <a:pt x="5587" y="116868"/>
                </a:lnTo>
                <a:lnTo>
                  <a:pt x="5536" y="116561"/>
                </a:lnTo>
                <a:lnTo>
                  <a:pt x="5468" y="115772"/>
                </a:lnTo>
                <a:lnTo>
                  <a:pt x="5400" y="114852"/>
                </a:lnTo>
                <a:lnTo>
                  <a:pt x="5341" y="113888"/>
                </a:lnTo>
                <a:lnTo>
                  <a:pt x="5324" y="113406"/>
                </a:lnTo>
                <a:lnTo>
                  <a:pt x="5307" y="112968"/>
                </a:lnTo>
                <a:lnTo>
                  <a:pt x="5307" y="112530"/>
                </a:lnTo>
                <a:lnTo>
                  <a:pt x="5307" y="112135"/>
                </a:lnTo>
                <a:lnTo>
                  <a:pt x="5333" y="111785"/>
                </a:lnTo>
                <a:lnTo>
                  <a:pt x="5358" y="111522"/>
                </a:lnTo>
                <a:lnTo>
                  <a:pt x="5384" y="111390"/>
                </a:lnTo>
                <a:lnTo>
                  <a:pt x="5409" y="111259"/>
                </a:lnTo>
                <a:lnTo>
                  <a:pt x="5434" y="111215"/>
                </a:lnTo>
                <a:lnTo>
                  <a:pt x="5468" y="111128"/>
                </a:lnTo>
                <a:lnTo>
                  <a:pt x="5511" y="111084"/>
                </a:lnTo>
                <a:close/>
                <a:moveTo>
                  <a:pt x="11242" y="82995"/>
                </a:moveTo>
                <a:lnTo>
                  <a:pt x="11488" y="85318"/>
                </a:lnTo>
                <a:lnTo>
                  <a:pt x="11607" y="86501"/>
                </a:lnTo>
                <a:lnTo>
                  <a:pt x="11709" y="87684"/>
                </a:lnTo>
                <a:lnTo>
                  <a:pt x="11845" y="89393"/>
                </a:lnTo>
                <a:lnTo>
                  <a:pt x="11955" y="91102"/>
                </a:lnTo>
                <a:lnTo>
                  <a:pt x="12057" y="92811"/>
                </a:lnTo>
                <a:lnTo>
                  <a:pt x="12142" y="94607"/>
                </a:lnTo>
                <a:lnTo>
                  <a:pt x="12176" y="95528"/>
                </a:lnTo>
                <a:lnTo>
                  <a:pt x="12210" y="96448"/>
                </a:lnTo>
                <a:lnTo>
                  <a:pt x="12261" y="98288"/>
                </a:lnTo>
                <a:lnTo>
                  <a:pt x="12337" y="102013"/>
                </a:lnTo>
                <a:lnTo>
                  <a:pt x="12388" y="103853"/>
                </a:lnTo>
                <a:lnTo>
                  <a:pt x="12439" y="105738"/>
                </a:lnTo>
                <a:lnTo>
                  <a:pt x="12482" y="106614"/>
                </a:lnTo>
                <a:lnTo>
                  <a:pt x="12524" y="107534"/>
                </a:lnTo>
                <a:lnTo>
                  <a:pt x="12575" y="108454"/>
                </a:lnTo>
                <a:lnTo>
                  <a:pt x="12626" y="109331"/>
                </a:lnTo>
                <a:lnTo>
                  <a:pt x="12685" y="110032"/>
                </a:lnTo>
                <a:lnTo>
                  <a:pt x="12745" y="110733"/>
                </a:lnTo>
                <a:lnTo>
                  <a:pt x="12804" y="111434"/>
                </a:lnTo>
                <a:lnTo>
                  <a:pt x="12872" y="112135"/>
                </a:lnTo>
                <a:lnTo>
                  <a:pt x="13025" y="113450"/>
                </a:lnTo>
                <a:lnTo>
                  <a:pt x="13186" y="114721"/>
                </a:lnTo>
                <a:lnTo>
                  <a:pt x="13356" y="115992"/>
                </a:lnTo>
                <a:lnTo>
                  <a:pt x="13534" y="117218"/>
                </a:lnTo>
                <a:lnTo>
                  <a:pt x="13891" y="119629"/>
                </a:lnTo>
                <a:lnTo>
                  <a:pt x="14061" y="120812"/>
                </a:lnTo>
                <a:lnTo>
                  <a:pt x="14231" y="121995"/>
                </a:lnTo>
                <a:lnTo>
                  <a:pt x="14392" y="123178"/>
                </a:lnTo>
                <a:lnTo>
                  <a:pt x="14536" y="124405"/>
                </a:lnTo>
                <a:lnTo>
                  <a:pt x="14621" y="125194"/>
                </a:lnTo>
                <a:lnTo>
                  <a:pt x="14698" y="126026"/>
                </a:lnTo>
                <a:lnTo>
                  <a:pt x="14749" y="127034"/>
                </a:lnTo>
                <a:lnTo>
                  <a:pt x="14800" y="128042"/>
                </a:lnTo>
                <a:lnTo>
                  <a:pt x="14664" y="127253"/>
                </a:lnTo>
                <a:lnTo>
                  <a:pt x="14511" y="126508"/>
                </a:lnTo>
                <a:lnTo>
                  <a:pt x="14358" y="125763"/>
                </a:lnTo>
                <a:lnTo>
                  <a:pt x="14197" y="125062"/>
                </a:lnTo>
                <a:lnTo>
                  <a:pt x="13874" y="123748"/>
                </a:lnTo>
                <a:lnTo>
                  <a:pt x="13551" y="122477"/>
                </a:lnTo>
                <a:lnTo>
                  <a:pt x="13263" y="121294"/>
                </a:lnTo>
                <a:lnTo>
                  <a:pt x="12974" y="120111"/>
                </a:lnTo>
                <a:lnTo>
                  <a:pt x="12711" y="118840"/>
                </a:lnTo>
                <a:lnTo>
                  <a:pt x="12448" y="117481"/>
                </a:lnTo>
                <a:lnTo>
                  <a:pt x="12329" y="116824"/>
                </a:lnTo>
                <a:lnTo>
                  <a:pt x="12210" y="116079"/>
                </a:lnTo>
                <a:lnTo>
                  <a:pt x="12100" y="115378"/>
                </a:lnTo>
                <a:lnTo>
                  <a:pt x="11989" y="114633"/>
                </a:lnTo>
                <a:lnTo>
                  <a:pt x="11887" y="113844"/>
                </a:lnTo>
                <a:lnTo>
                  <a:pt x="11785" y="113056"/>
                </a:lnTo>
                <a:lnTo>
                  <a:pt x="11692" y="112223"/>
                </a:lnTo>
                <a:lnTo>
                  <a:pt x="11599" y="111390"/>
                </a:lnTo>
                <a:lnTo>
                  <a:pt x="11522" y="110558"/>
                </a:lnTo>
                <a:lnTo>
                  <a:pt x="11446" y="109681"/>
                </a:lnTo>
                <a:lnTo>
                  <a:pt x="11386" y="108849"/>
                </a:lnTo>
                <a:lnTo>
                  <a:pt x="11327" y="108016"/>
                </a:lnTo>
                <a:lnTo>
                  <a:pt x="11276" y="107140"/>
                </a:lnTo>
                <a:lnTo>
                  <a:pt x="11234" y="106307"/>
                </a:lnTo>
                <a:lnTo>
                  <a:pt x="11191" y="105431"/>
                </a:lnTo>
                <a:lnTo>
                  <a:pt x="11166" y="104555"/>
                </a:lnTo>
                <a:lnTo>
                  <a:pt x="11132" y="103678"/>
                </a:lnTo>
                <a:lnTo>
                  <a:pt x="11115" y="102802"/>
                </a:lnTo>
                <a:lnTo>
                  <a:pt x="11081" y="101049"/>
                </a:lnTo>
                <a:lnTo>
                  <a:pt x="11064" y="99252"/>
                </a:lnTo>
                <a:lnTo>
                  <a:pt x="11064" y="97456"/>
                </a:lnTo>
                <a:lnTo>
                  <a:pt x="11072" y="95659"/>
                </a:lnTo>
                <a:lnTo>
                  <a:pt x="11089" y="93862"/>
                </a:lnTo>
                <a:lnTo>
                  <a:pt x="11149" y="90225"/>
                </a:lnTo>
                <a:lnTo>
                  <a:pt x="11200" y="86588"/>
                </a:lnTo>
                <a:lnTo>
                  <a:pt x="11225" y="84792"/>
                </a:lnTo>
                <a:lnTo>
                  <a:pt x="11242" y="82995"/>
                </a:lnTo>
                <a:close/>
                <a:moveTo>
                  <a:pt x="7965" y="123090"/>
                </a:moveTo>
                <a:lnTo>
                  <a:pt x="8270" y="123572"/>
                </a:lnTo>
                <a:lnTo>
                  <a:pt x="8287" y="123923"/>
                </a:lnTo>
                <a:lnTo>
                  <a:pt x="8296" y="124273"/>
                </a:lnTo>
                <a:lnTo>
                  <a:pt x="8296" y="124580"/>
                </a:lnTo>
                <a:lnTo>
                  <a:pt x="8279" y="124931"/>
                </a:lnTo>
                <a:lnTo>
                  <a:pt x="8262" y="125194"/>
                </a:lnTo>
                <a:lnTo>
                  <a:pt x="8245" y="125413"/>
                </a:lnTo>
                <a:lnTo>
                  <a:pt x="8194" y="125851"/>
                </a:lnTo>
                <a:lnTo>
                  <a:pt x="8151" y="126289"/>
                </a:lnTo>
                <a:lnTo>
                  <a:pt x="8126" y="126508"/>
                </a:lnTo>
                <a:lnTo>
                  <a:pt x="8117" y="126727"/>
                </a:lnTo>
                <a:lnTo>
                  <a:pt x="8092" y="126815"/>
                </a:lnTo>
                <a:lnTo>
                  <a:pt x="8084" y="126903"/>
                </a:lnTo>
                <a:lnTo>
                  <a:pt x="8075" y="126947"/>
                </a:lnTo>
                <a:lnTo>
                  <a:pt x="8084" y="127122"/>
                </a:lnTo>
                <a:lnTo>
                  <a:pt x="8092" y="127209"/>
                </a:lnTo>
                <a:lnTo>
                  <a:pt x="8101" y="127253"/>
                </a:lnTo>
                <a:lnTo>
                  <a:pt x="8117" y="127297"/>
                </a:lnTo>
                <a:lnTo>
                  <a:pt x="8134" y="127297"/>
                </a:lnTo>
                <a:lnTo>
                  <a:pt x="8134" y="127253"/>
                </a:lnTo>
                <a:lnTo>
                  <a:pt x="8160" y="127297"/>
                </a:lnTo>
                <a:lnTo>
                  <a:pt x="8185" y="127253"/>
                </a:lnTo>
                <a:lnTo>
                  <a:pt x="8202" y="127209"/>
                </a:lnTo>
                <a:lnTo>
                  <a:pt x="8415" y="126947"/>
                </a:lnTo>
                <a:lnTo>
                  <a:pt x="8525" y="126815"/>
                </a:lnTo>
                <a:lnTo>
                  <a:pt x="8635" y="126771"/>
                </a:lnTo>
                <a:lnTo>
                  <a:pt x="8720" y="126815"/>
                </a:lnTo>
                <a:lnTo>
                  <a:pt x="8805" y="126947"/>
                </a:lnTo>
                <a:lnTo>
                  <a:pt x="8882" y="127122"/>
                </a:lnTo>
                <a:lnTo>
                  <a:pt x="8958" y="127341"/>
                </a:lnTo>
                <a:lnTo>
                  <a:pt x="9026" y="127648"/>
                </a:lnTo>
                <a:lnTo>
                  <a:pt x="9051" y="127823"/>
                </a:lnTo>
                <a:lnTo>
                  <a:pt x="9068" y="127998"/>
                </a:lnTo>
                <a:lnTo>
                  <a:pt x="9085" y="128217"/>
                </a:lnTo>
                <a:lnTo>
                  <a:pt x="9102" y="128436"/>
                </a:lnTo>
                <a:lnTo>
                  <a:pt x="9102" y="128655"/>
                </a:lnTo>
                <a:lnTo>
                  <a:pt x="9102" y="128918"/>
                </a:lnTo>
                <a:lnTo>
                  <a:pt x="9094" y="129225"/>
                </a:lnTo>
                <a:lnTo>
                  <a:pt x="9068" y="129488"/>
                </a:lnTo>
                <a:lnTo>
                  <a:pt x="9051" y="129707"/>
                </a:lnTo>
                <a:lnTo>
                  <a:pt x="9017" y="129926"/>
                </a:lnTo>
                <a:lnTo>
                  <a:pt x="8984" y="130102"/>
                </a:lnTo>
                <a:lnTo>
                  <a:pt x="8941" y="130277"/>
                </a:lnTo>
                <a:lnTo>
                  <a:pt x="8899" y="130408"/>
                </a:lnTo>
                <a:lnTo>
                  <a:pt x="8856" y="130496"/>
                </a:lnTo>
                <a:lnTo>
                  <a:pt x="8754" y="130671"/>
                </a:lnTo>
                <a:lnTo>
                  <a:pt x="8644" y="130803"/>
                </a:lnTo>
                <a:lnTo>
                  <a:pt x="8440" y="131022"/>
                </a:lnTo>
                <a:lnTo>
                  <a:pt x="8398" y="130715"/>
                </a:lnTo>
                <a:lnTo>
                  <a:pt x="8347" y="130408"/>
                </a:lnTo>
                <a:lnTo>
                  <a:pt x="8287" y="130145"/>
                </a:lnTo>
                <a:lnTo>
                  <a:pt x="8219" y="129926"/>
                </a:lnTo>
                <a:lnTo>
                  <a:pt x="8151" y="129751"/>
                </a:lnTo>
                <a:lnTo>
                  <a:pt x="8084" y="129663"/>
                </a:lnTo>
                <a:lnTo>
                  <a:pt x="8016" y="129620"/>
                </a:lnTo>
                <a:lnTo>
                  <a:pt x="7948" y="129620"/>
                </a:lnTo>
                <a:lnTo>
                  <a:pt x="7880" y="129663"/>
                </a:lnTo>
                <a:lnTo>
                  <a:pt x="7812" y="129751"/>
                </a:lnTo>
                <a:lnTo>
                  <a:pt x="7744" y="129882"/>
                </a:lnTo>
                <a:lnTo>
                  <a:pt x="7684" y="130058"/>
                </a:lnTo>
                <a:lnTo>
                  <a:pt x="7625" y="130321"/>
                </a:lnTo>
                <a:lnTo>
                  <a:pt x="7566" y="130671"/>
                </a:lnTo>
                <a:lnTo>
                  <a:pt x="7523" y="130189"/>
                </a:lnTo>
                <a:lnTo>
                  <a:pt x="7472" y="129707"/>
                </a:lnTo>
                <a:lnTo>
                  <a:pt x="7404" y="129357"/>
                </a:lnTo>
                <a:lnTo>
                  <a:pt x="7319" y="129050"/>
                </a:lnTo>
                <a:lnTo>
                  <a:pt x="7379" y="127648"/>
                </a:lnTo>
                <a:lnTo>
                  <a:pt x="7413" y="126990"/>
                </a:lnTo>
                <a:lnTo>
                  <a:pt x="7455" y="126377"/>
                </a:lnTo>
                <a:lnTo>
                  <a:pt x="7506" y="125720"/>
                </a:lnTo>
                <a:lnTo>
                  <a:pt x="7566" y="125150"/>
                </a:lnTo>
                <a:lnTo>
                  <a:pt x="7642" y="124580"/>
                </a:lnTo>
                <a:lnTo>
                  <a:pt x="7735" y="124011"/>
                </a:lnTo>
                <a:lnTo>
                  <a:pt x="7846" y="123485"/>
                </a:lnTo>
                <a:lnTo>
                  <a:pt x="7905" y="123222"/>
                </a:lnTo>
                <a:lnTo>
                  <a:pt x="7939" y="123134"/>
                </a:lnTo>
                <a:lnTo>
                  <a:pt x="7965" y="123090"/>
                </a:lnTo>
                <a:close/>
                <a:moveTo>
                  <a:pt x="2930" y="123178"/>
                </a:moveTo>
                <a:lnTo>
                  <a:pt x="2989" y="123266"/>
                </a:lnTo>
                <a:lnTo>
                  <a:pt x="3057" y="123353"/>
                </a:lnTo>
                <a:lnTo>
                  <a:pt x="3108" y="123529"/>
                </a:lnTo>
                <a:lnTo>
                  <a:pt x="3150" y="123704"/>
                </a:lnTo>
                <a:lnTo>
                  <a:pt x="3184" y="123879"/>
                </a:lnTo>
                <a:lnTo>
                  <a:pt x="3210" y="124098"/>
                </a:lnTo>
                <a:lnTo>
                  <a:pt x="3235" y="124361"/>
                </a:lnTo>
                <a:lnTo>
                  <a:pt x="3244" y="124624"/>
                </a:lnTo>
                <a:lnTo>
                  <a:pt x="3261" y="125150"/>
                </a:lnTo>
                <a:lnTo>
                  <a:pt x="3252" y="125720"/>
                </a:lnTo>
                <a:lnTo>
                  <a:pt x="3244" y="126333"/>
                </a:lnTo>
                <a:lnTo>
                  <a:pt x="3235" y="126903"/>
                </a:lnTo>
                <a:lnTo>
                  <a:pt x="3227" y="127429"/>
                </a:lnTo>
                <a:lnTo>
                  <a:pt x="3193" y="128480"/>
                </a:lnTo>
                <a:lnTo>
                  <a:pt x="3142" y="129488"/>
                </a:lnTo>
                <a:lnTo>
                  <a:pt x="3074" y="130496"/>
                </a:lnTo>
                <a:lnTo>
                  <a:pt x="2989" y="131504"/>
                </a:lnTo>
                <a:lnTo>
                  <a:pt x="2938" y="131942"/>
                </a:lnTo>
                <a:lnTo>
                  <a:pt x="2887" y="132336"/>
                </a:lnTo>
                <a:lnTo>
                  <a:pt x="2768" y="133169"/>
                </a:lnTo>
                <a:lnTo>
                  <a:pt x="2650" y="134002"/>
                </a:lnTo>
                <a:lnTo>
                  <a:pt x="2590" y="134396"/>
                </a:lnTo>
                <a:lnTo>
                  <a:pt x="2548" y="134834"/>
                </a:lnTo>
                <a:lnTo>
                  <a:pt x="2539" y="134834"/>
                </a:lnTo>
                <a:lnTo>
                  <a:pt x="2488" y="135053"/>
                </a:lnTo>
                <a:lnTo>
                  <a:pt x="2446" y="135272"/>
                </a:lnTo>
                <a:lnTo>
                  <a:pt x="2369" y="135754"/>
                </a:lnTo>
                <a:lnTo>
                  <a:pt x="2293" y="136280"/>
                </a:lnTo>
                <a:lnTo>
                  <a:pt x="2259" y="136543"/>
                </a:lnTo>
                <a:lnTo>
                  <a:pt x="2217" y="136762"/>
                </a:lnTo>
                <a:lnTo>
                  <a:pt x="2123" y="137200"/>
                </a:lnTo>
                <a:lnTo>
                  <a:pt x="2030" y="137639"/>
                </a:lnTo>
                <a:lnTo>
                  <a:pt x="1919" y="137989"/>
                </a:lnTo>
                <a:lnTo>
                  <a:pt x="1860" y="138121"/>
                </a:lnTo>
                <a:lnTo>
                  <a:pt x="1809" y="138208"/>
                </a:lnTo>
                <a:lnTo>
                  <a:pt x="1741" y="138296"/>
                </a:lnTo>
                <a:lnTo>
                  <a:pt x="1682" y="138296"/>
                </a:lnTo>
                <a:lnTo>
                  <a:pt x="1639" y="138252"/>
                </a:lnTo>
                <a:lnTo>
                  <a:pt x="1614" y="138164"/>
                </a:lnTo>
                <a:lnTo>
                  <a:pt x="1588" y="138033"/>
                </a:lnTo>
                <a:lnTo>
                  <a:pt x="1571" y="137858"/>
                </a:lnTo>
                <a:lnTo>
                  <a:pt x="1571" y="137639"/>
                </a:lnTo>
                <a:lnTo>
                  <a:pt x="1571" y="137419"/>
                </a:lnTo>
                <a:lnTo>
                  <a:pt x="1588" y="136937"/>
                </a:lnTo>
                <a:lnTo>
                  <a:pt x="1622" y="136412"/>
                </a:lnTo>
                <a:lnTo>
                  <a:pt x="1665" y="135973"/>
                </a:lnTo>
                <a:lnTo>
                  <a:pt x="1699" y="135579"/>
                </a:lnTo>
                <a:lnTo>
                  <a:pt x="1741" y="135228"/>
                </a:lnTo>
                <a:lnTo>
                  <a:pt x="1792" y="134922"/>
                </a:lnTo>
                <a:lnTo>
                  <a:pt x="1834" y="134659"/>
                </a:lnTo>
                <a:lnTo>
                  <a:pt x="1894" y="134396"/>
                </a:lnTo>
                <a:lnTo>
                  <a:pt x="2004" y="133914"/>
                </a:lnTo>
                <a:lnTo>
                  <a:pt x="2132" y="133476"/>
                </a:lnTo>
                <a:lnTo>
                  <a:pt x="2157" y="133344"/>
                </a:lnTo>
                <a:lnTo>
                  <a:pt x="2166" y="133169"/>
                </a:lnTo>
                <a:lnTo>
                  <a:pt x="2166" y="133037"/>
                </a:lnTo>
                <a:lnTo>
                  <a:pt x="2157" y="132862"/>
                </a:lnTo>
                <a:lnTo>
                  <a:pt x="2140" y="132731"/>
                </a:lnTo>
                <a:lnTo>
                  <a:pt x="2115" y="132643"/>
                </a:lnTo>
                <a:lnTo>
                  <a:pt x="2089" y="132599"/>
                </a:lnTo>
                <a:lnTo>
                  <a:pt x="2055" y="132643"/>
                </a:lnTo>
                <a:lnTo>
                  <a:pt x="1979" y="132818"/>
                </a:lnTo>
                <a:lnTo>
                  <a:pt x="1911" y="133037"/>
                </a:lnTo>
                <a:lnTo>
                  <a:pt x="1792" y="133169"/>
                </a:lnTo>
                <a:lnTo>
                  <a:pt x="1665" y="133257"/>
                </a:lnTo>
                <a:lnTo>
                  <a:pt x="1537" y="133300"/>
                </a:lnTo>
                <a:lnTo>
                  <a:pt x="1410" y="133344"/>
                </a:lnTo>
                <a:lnTo>
                  <a:pt x="1291" y="133257"/>
                </a:lnTo>
                <a:lnTo>
                  <a:pt x="1232" y="133213"/>
                </a:lnTo>
                <a:lnTo>
                  <a:pt x="1172" y="133125"/>
                </a:lnTo>
                <a:lnTo>
                  <a:pt x="1121" y="132994"/>
                </a:lnTo>
                <a:lnTo>
                  <a:pt x="1070" y="132862"/>
                </a:lnTo>
                <a:lnTo>
                  <a:pt x="1019" y="132687"/>
                </a:lnTo>
                <a:lnTo>
                  <a:pt x="977" y="132468"/>
                </a:lnTo>
                <a:lnTo>
                  <a:pt x="926" y="132161"/>
                </a:lnTo>
                <a:lnTo>
                  <a:pt x="900" y="131854"/>
                </a:lnTo>
                <a:lnTo>
                  <a:pt x="892" y="131591"/>
                </a:lnTo>
                <a:lnTo>
                  <a:pt x="892" y="131328"/>
                </a:lnTo>
                <a:lnTo>
                  <a:pt x="909" y="131109"/>
                </a:lnTo>
                <a:lnTo>
                  <a:pt x="934" y="130890"/>
                </a:lnTo>
                <a:lnTo>
                  <a:pt x="977" y="130671"/>
                </a:lnTo>
                <a:lnTo>
                  <a:pt x="1019" y="130496"/>
                </a:lnTo>
                <a:lnTo>
                  <a:pt x="1070" y="130321"/>
                </a:lnTo>
                <a:lnTo>
                  <a:pt x="1130" y="130145"/>
                </a:lnTo>
                <a:lnTo>
                  <a:pt x="1249" y="129882"/>
                </a:lnTo>
                <a:lnTo>
                  <a:pt x="1359" y="129707"/>
                </a:lnTo>
                <a:lnTo>
                  <a:pt x="1452" y="129620"/>
                </a:lnTo>
                <a:lnTo>
                  <a:pt x="1554" y="129576"/>
                </a:lnTo>
                <a:lnTo>
                  <a:pt x="1648" y="129576"/>
                </a:lnTo>
                <a:lnTo>
                  <a:pt x="1741" y="129620"/>
                </a:lnTo>
                <a:lnTo>
                  <a:pt x="1826" y="129707"/>
                </a:lnTo>
                <a:lnTo>
                  <a:pt x="1919" y="129839"/>
                </a:lnTo>
                <a:lnTo>
                  <a:pt x="2004" y="129970"/>
                </a:lnTo>
                <a:lnTo>
                  <a:pt x="2183" y="130364"/>
                </a:lnTo>
                <a:lnTo>
                  <a:pt x="2217" y="130408"/>
                </a:lnTo>
                <a:lnTo>
                  <a:pt x="2250" y="130364"/>
                </a:lnTo>
                <a:lnTo>
                  <a:pt x="2276" y="130277"/>
                </a:lnTo>
                <a:lnTo>
                  <a:pt x="2293" y="130145"/>
                </a:lnTo>
                <a:lnTo>
                  <a:pt x="2301" y="130014"/>
                </a:lnTo>
                <a:lnTo>
                  <a:pt x="2293" y="129882"/>
                </a:lnTo>
                <a:lnTo>
                  <a:pt x="2284" y="129707"/>
                </a:lnTo>
                <a:lnTo>
                  <a:pt x="2259" y="129576"/>
                </a:lnTo>
                <a:lnTo>
                  <a:pt x="2166" y="129313"/>
                </a:lnTo>
                <a:lnTo>
                  <a:pt x="2064" y="129094"/>
                </a:lnTo>
                <a:lnTo>
                  <a:pt x="1936" y="128655"/>
                </a:lnTo>
                <a:lnTo>
                  <a:pt x="1809" y="128173"/>
                </a:lnTo>
                <a:lnTo>
                  <a:pt x="1682" y="127648"/>
                </a:lnTo>
                <a:lnTo>
                  <a:pt x="1631" y="127385"/>
                </a:lnTo>
                <a:lnTo>
                  <a:pt x="1588" y="127078"/>
                </a:lnTo>
                <a:lnTo>
                  <a:pt x="1546" y="126771"/>
                </a:lnTo>
                <a:lnTo>
                  <a:pt x="1512" y="126464"/>
                </a:lnTo>
                <a:lnTo>
                  <a:pt x="1495" y="126114"/>
                </a:lnTo>
                <a:lnTo>
                  <a:pt x="1486" y="125807"/>
                </a:lnTo>
                <a:lnTo>
                  <a:pt x="1486" y="125457"/>
                </a:lnTo>
                <a:lnTo>
                  <a:pt x="1512" y="125150"/>
                </a:lnTo>
                <a:lnTo>
                  <a:pt x="1546" y="124799"/>
                </a:lnTo>
                <a:lnTo>
                  <a:pt x="1597" y="124449"/>
                </a:lnTo>
                <a:lnTo>
                  <a:pt x="1648" y="124186"/>
                </a:lnTo>
                <a:lnTo>
                  <a:pt x="1699" y="123967"/>
                </a:lnTo>
                <a:lnTo>
                  <a:pt x="1750" y="123835"/>
                </a:lnTo>
                <a:lnTo>
                  <a:pt x="1809" y="123748"/>
                </a:lnTo>
                <a:lnTo>
                  <a:pt x="1868" y="123704"/>
                </a:lnTo>
                <a:lnTo>
                  <a:pt x="1936" y="123748"/>
                </a:lnTo>
                <a:lnTo>
                  <a:pt x="2004" y="123879"/>
                </a:lnTo>
                <a:lnTo>
                  <a:pt x="2072" y="124011"/>
                </a:lnTo>
                <a:lnTo>
                  <a:pt x="2157" y="124317"/>
                </a:lnTo>
                <a:lnTo>
                  <a:pt x="2234" y="124668"/>
                </a:lnTo>
                <a:lnTo>
                  <a:pt x="2301" y="125062"/>
                </a:lnTo>
                <a:lnTo>
                  <a:pt x="2361" y="125500"/>
                </a:lnTo>
                <a:lnTo>
                  <a:pt x="2420" y="125982"/>
                </a:lnTo>
                <a:lnTo>
                  <a:pt x="2471" y="126508"/>
                </a:lnTo>
                <a:lnTo>
                  <a:pt x="2522" y="127034"/>
                </a:lnTo>
                <a:lnTo>
                  <a:pt x="2582" y="127516"/>
                </a:lnTo>
                <a:lnTo>
                  <a:pt x="2590" y="127735"/>
                </a:lnTo>
                <a:lnTo>
                  <a:pt x="2607" y="127823"/>
                </a:lnTo>
                <a:lnTo>
                  <a:pt x="2633" y="127823"/>
                </a:lnTo>
                <a:lnTo>
                  <a:pt x="2650" y="127867"/>
                </a:lnTo>
                <a:lnTo>
                  <a:pt x="2667" y="127867"/>
                </a:lnTo>
                <a:lnTo>
                  <a:pt x="2700" y="127779"/>
                </a:lnTo>
                <a:lnTo>
                  <a:pt x="2717" y="127648"/>
                </a:lnTo>
                <a:lnTo>
                  <a:pt x="2726" y="127472"/>
                </a:lnTo>
                <a:lnTo>
                  <a:pt x="2726" y="127166"/>
                </a:lnTo>
                <a:lnTo>
                  <a:pt x="2709" y="126859"/>
                </a:lnTo>
                <a:lnTo>
                  <a:pt x="2717" y="125544"/>
                </a:lnTo>
                <a:lnTo>
                  <a:pt x="2726" y="124843"/>
                </a:lnTo>
                <a:lnTo>
                  <a:pt x="2743" y="124186"/>
                </a:lnTo>
                <a:lnTo>
                  <a:pt x="2760" y="123923"/>
                </a:lnTo>
                <a:lnTo>
                  <a:pt x="2785" y="123660"/>
                </a:lnTo>
                <a:lnTo>
                  <a:pt x="2811" y="123441"/>
                </a:lnTo>
                <a:lnTo>
                  <a:pt x="2845" y="123309"/>
                </a:lnTo>
                <a:lnTo>
                  <a:pt x="2879" y="123222"/>
                </a:lnTo>
                <a:lnTo>
                  <a:pt x="2930" y="123178"/>
                </a:lnTo>
                <a:close/>
                <a:moveTo>
                  <a:pt x="7056" y="129400"/>
                </a:moveTo>
                <a:lnTo>
                  <a:pt x="7124" y="129444"/>
                </a:lnTo>
                <a:lnTo>
                  <a:pt x="7175" y="129532"/>
                </a:lnTo>
                <a:lnTo>
                  <a:pt x="7217" y="129620"/>
                </a:lnTo>
                <a:lnTo>
                  <a:pt x="7251" y="129707"/>
                </a:lnTo>
                <a:lnTo>
                  <a:pt x="7285" y="129882"/>
                </a:lnTo>
                <a:lnTo>
                  <a:pt x="7311" y="130014"/>
                </a:lnTo>
                <a:lnTo>
                  <a:pt x="7336" y="130189"/>
                </a:lnTo>
                <a:lnTo>
                  <a:pt x="7370" y="130627"/>
                </a:lnTo>
                <a:lnTo>
                  <a:pt x="7387" y="131066"/>
                </a:lnTo>
                <a:lnTo>
                  <a:pt x="7404" y="131504"/>
                </a:lnTo>
                <a:lnTo>
                  <a:pt x="7438" y="132380"/>
                </a:lnTo>
                <a:lnTo>
                  <a:pt x="7447" y="132512"/>
                </a:lnTo>
                <a:lnTo>
                  <a:pt x="7464" y="132599"/>
                </a:lnTo>
                <a:lnTo>
                  <a:pt x="7489" y="132643"/>
                </a:lnTo>
                <a:lnTo>
                  <a:pt x="7515" y="132599"/>
                </a:lnTo>
                <a:lnTo>
                  <a:pt x="7532" y="132643"/>
                </a:lnTo>
                <a:lnTo>
                  <a:pt x="7549" y="132643"/>
                </a:lnTo>
                <a:lnTo>
                  <a:pt x="7566" y="132599"/>
                </a:lnTo>
                <a:lnTo>
                  <a:pt x="7574" y="132512"/>
                </a:lnTo>
                <a:lnTo>
                  <a:pt x="7625" y="131986"/>
                </a:lnTo>
                <a:lnTo>
                  <a:pt x="7676" y="131416"/>
                </a:lnTo>
                <a:lnTo>
                  <a:pt x="7710" y="131197"/>
                </a:lnTo>
                <a:lnTo>
                  <a:pt x="7744" y="130978"/>
                </a:lnTo>
                <a:lnTo>
                  <a:pt x="7795" y="130803"/>
                </a:lnTo>
                <a:lnTo>
                  <a:pt x="7846" y="130671"/>
                </a:lnTo>
                <a:lnTo>
                  <a:pt x="7888" y="130584"/>
                </a:lnTo>
                <a:lnTo>
                  <a:pt x="7931" y="130540"/>
                </a:lnTo>
                <a:lnTo>
                  <a:pt x="8007" y="130584"/>
                </a:lnTo>
                <a:lnTo>
                  <a:pt x="8092" y="130671"/>
                </a:lnTo>
                <a:lnTo>
                  <a:pt x="8168" y="130846"/>
                </a:lnTo>
                <a:lnTo>
                  <a:pt x="8202" y="131022"/>
                </a:lnTo>
                <a:lnTo>
                  <a:pt x="8236" y="131197"/>
                </a:lnTo>
                <a:lnTo>
                  <a:pt x="8262" y="131372"/>
                </a:lnTo>
                <a:lnTo>
                  <a:pt x="8287" y="131591"/>
                </a:lnTo>
                <a:lnTo>
                  <a:pt x="8287" y="131723"/>
                </a:lnTo>
                <a:lnTo>
                  <a:pt x="8296" y="131811"/>
                </a:lnTo>
                <a:lnTo>
                  <a:pt x="8313" y="132205"/>
                </a:lnTo>
                <a:lnTo>
                  <a:pt x="8304" y="132599"/>
                </a:lnTo>
                <a:lnTo>
                  <a:pt x="8296" y="132818"/>
                </a:lnTo>
                <a:lnTo>
                  <a:pt x="8287" y="132994"/>
                </a:lnTo>
                <a:lnTo>
                  <a:pt x="8253" y="133300"/>
                </a:lnTo>
                <a:lnTo>
                  <a:pt x="8211" y="133607"/>
                </a:lnTo>
                <a:lnTo>
                  <a:pt x="8177" y="133958"/>
                </a:lnTo>
                <a:lnTo>
                  <a:pt x="8177" y="134045"/>
                </a:lnTo>
                <a:lnTo>
                  <a:pt x="8177" y="134133"/>
                </a:lnTo>
                <a:lnTo>
                  <a:pt x="8194" y="134308"/>
                </a:lnTo>
                <a:lnTo>
                  <a:pt x="8202" y="134396"/>
                </a:lnTo>
                <a:lnTo>
                  <a:pt x="8219" y="134440"/>
                </a:lnTo>
                <a:lnTo>
                  <a:pt x="8236" y="134484"/>
                </a:lnTo>
                <a:lnTo>
                  <a:pt x="8253" y="134440"/>
                </a:lnTo>
                <a:lnTo>
                  <a:pt x="8287" y="134396"/>
                </a:lnTo>
                <a:lnTo>
                  <a:pt x="8321" y="134308"/>
                </a:lnTo>
                <a:lnTo>
                  <a:pt x="8372" y="134089"/>
                </a:lnTo>
                <a:lnTo>
                  <a:pt x="8440" y="134133"/>
                </a:lnTo>
                <a:lnTo>
                  <a:pt x="8500" y="134177"/>
                </a:lnTo>
                <a:lnTo>
                  <a:pt x="8559" y="134264"/>
                </a:lnTo>
                <a:lnTo>
                  <a:pt x="8627" y="134396"/>
                </a:lnTo>
                <a:lnTo>
                  <a:pt x="8669" y="134527"/>
                </a:lnTo>
                <a:lnTo>
                  <a:pt x="8712" y="134746"/>
                </a:lnTo>
                <a:lnTo>
                  <a:pt x="8746" y="134966"/>
                </a:lnTo>
                <a:lnTo>
                  <a:pt x="8763" y="135185"/>
                </a:lnTo>
                <a:lnTo>
                  <a:pt x="8771" y="135448"/>
                </a:lnTo>
                <a:lnTo>
                  <a:pt x="8763" y="135623"/>
                </a:lnTo>
                <a:lnTo>
                  <a:pt x="8737" y="135798"/>
                </a:lnTo>
                <a:lnTo>
                  <a:pt x="8712" y="135930"/>
                </a:lnTo>
                <a:lnTo>
                  <a:pt x="8593" y="135754"/>
                </a:lnTo>
                <a:lnTo>
                  <a:pt x="8483" y="135623"/>
                </a:lnTo>
                <a:lnTo>
                  <a:pt x="8381" y="135535"/>
                </a:lnTo>
                <a:lnTo>
                  <a:pt x="8279" y="135491"/>
                </a:lnTo>
                <a:lnTo>
                  <a:pt x="8177" y="135448"/>
                </a:lnTo>
                <a:lnTo>
                  <a:pt x="8075" y="135448"/>
                </a:lnTo>
                <a:lnTo>
                  <a:pt x="7973" y="135491"/>
                </a:lnTo>
                <a:lnTo>
                  <a:pt x="7880" y="135579"/>
                </a:lnTo>
                <a:lnTo>
                  <a:pt x="7786" y="135667"/>
                </a:lnTo>
                <a:lnTo>
                  <a:pt x="7701" y="135842"/>
                </a:lnTo>
                <a:lnTo>
                  <a:pt x="7617" y="136017"/>
                </a:lnTo>
                <a:lnTo>
                  <a:pt x="7532" y="136236"/>
                </a:lnTo>
                <a:lnTo>
                  <a:pt x="7455" y="136499"/>
                </a:lnTo>
                <a:lnTo>
                  <a:pt x="7387" y="136762"/>
                </a:lnTo>
                <a:lnTo>
                  <a:pt x="7328" y="137113"/>
                </a:lnTo>
                <a:lnTo>
                  <a:pt x="7268" y="137463"/>
                </a:lnTo>
                <a:lnTo>
                  <a:pt x="7209" y="137858"/>
                </a:lnTo>
                <a:lnTo>
                  <a:pt x="7167" y="138296"/>
                </a:lnTo>
                <a:lnTo>
                  <a:pt x="7124" y="138778"/>
                </a:lnTo>
                <a:lnTo>
                  <a:pt x="7099" y="139304"/>
                </a:lnTo>
                <a:lnTo>
                  <a:pt x="7065" y="140049"/>
                </a:lnTo>
                <a:lnTo>
                  <a:pt x="7039" y="140794"/>
                </a:lnTo>
                <a:lnTo>
                  <a:pt x="7031" y="141539"/>
                </a:lnTo>
                <a:lnTo>
                  <a:pt x="7031" y="142327"/>
                </a:lnTo>
                <a:lnTo>
                  <a:pt x="6937" y="142196"/>
                </a:lnTo>
                <a:lnTo>
                  <a:pt x="6827" y="142108"/>
                </a:lnTo>
                <a:lnTo>
                  <a:pt x="6793" y="142064"/>
                </a:lnTo>
                <a:lnTo>
                  <a:pt x="6759" y="141933"/>
                </a:lnTo>
                <a:lnTo>
                  <a:pt x="6717" y="141714"/>
                </a:lnTo>
                <a:lnTo>
                  <a:pt x="6700" y="141451"/>
                </a:lnTo>
                <a:lnTo>
                  <a:pt x="6683" y="141144"/>
                </a:lnTo>
                <a:lnTo>
                  <a:pt x="6683" y="140881"/>
                </a:lnTo>
                <a:lnTo>
                  <a:pt x="6683" y="140662"/>
                </a:lnTo>
                <a:lnTo>
                  <a:pt x="6691" y="140443"/>
                </a:lnTo>
                <a:lnTo>
                  <a:pt x="6708" y="140224"/>
                </a:lnTo>
                <a:lnTo>
                  <a:pt x="6725" y="140049"/>
                </a:lnTo>
                <a:lnTo>
                  <a:pt x="6776" y="139698"/>
                </a:lnTo>
                <a:lnTo>
                  <a:pt x="6844" y="139435"/>
                </a:lnTo>
                <a:lnTo>
                  <a:pt x="6886" y="139435"/>
                </a:lnTo>
                <a:lnTo>
                  <a:pt x="6937" y="139391"/>
                </a:lnTo>
                <a:lnTo>
                  <a:pt x="6980" y="139304"/>
                </a:lnTo>
                <a:lnTo>
                  <a:pt x="7022" y="139172"/>
                </a:lnTo>
                <a:lnTo>
                  <a:pt x="7039" y="139085"/>
                </a:lnTo>
                <a:lnTo>
                  <a:pt x="7039" y="138909"/>
                </a:lnTo>
                <a:lnTo>
                  <a:pt x="7039" y="138778"/>
                </a:lnTo>
                <a:lnTo>
                  <a:pt x="7014" y="138646"/>
                </a:lnTo>
                <a:lnTo>
                  <a:pt x="6963" y="138515"/>
                </a:lnTo>
                <a:lnTo>
                  <a:pt x="6895" y="138471"/>
                </a:lnTo>
                <a:lnTo>
                  <a:pt x="6742" y="138340"/>
                </a:lnTo>
                <a:lnTo>
                  <a:pt x="6683" y="138252"/>
                </a:lnTo>
                <a:lnTo>
                  <a:pt x="6649" y="138164"/>
                </a:lnTo>
                <a:lnTo>
                  <a:pt x="6623" y="138077"/>
                </a:lnTo>
                <a:lnTo>
                  <a:pt x="6606" y="137945"/>
                </a:lnTo>
                <a:lnTo>
                  <a:pt x="6589" y="137814"/>
                </a:lnTo>
                <a:lnTo>
                  <a:pt x="6589" y="137639"/>
                </a:lnTo>
                <a:lnTo>
                  <a:pt x="6589" y="137419"/>
                </a:lnTo>
                <a:lnTo>
                  <a:pt x="6589" y="137244"/>
                </a:lnTo>
                <a:lnTo>
                  <a:pt x="6606" y="137069"/>
                </a:lnTo>
                <a:lnTo>
                  <a:pt x="6632" y="136806"/>
                </a:lnTo>
                <a:lnTo>
                  <a:pt x="6683" y="136587"/>
                </a:lnTo>
                <a:lnTo>
                  <a:pt x="6734" y="136412"/>
                </a:lnTo>
                <a:lnTo>
                  <a:pt x="6844" y="136061"/>
                </a:lnTo>
                <a:lnTo>
                  <a:pt x="6903" y="135886"/>
                </a:lnTo>
                <a:lnTo>
                  <a:pt x="6946" y="135667"/>
                </a:lnTo>
                <a:lnTo>
                  <a:pt x="6954" y="135579"/>
                </a:lnTo>
                <a:lnTo>
                  <a:pt x="6954" y="135491"/>
                </a:lnTo>
                <a:lnTo>
                  <a:pt x="6937" y="135404"/>
                </a:lnTo>
                <a:lnTo>
                  <a:pt x="6920" y="135360"/>
                </a:lnTo>
                <a:lnTo>
                  <a:pt x="6920" y="135316"/>
                </a:lnTo>
                <a:lnTo>
                  <a:pt x="6903" y="135316"/>
                </a:lnTo>
                <a:lnTo>
                  <a:pt x="6912" y="135272"/>
                </a:lnTo>
                <a:lnTo>
                  <a:pt x="6912" y="135141"/>
                </a:lnTo>
                <a:lnTo>
                  <a:pt x="6869" y="134615"/>
                </a:lnTo>
                <a:lnTo>
                  <a:pt x="6818" y="134133"/>
                </a:lnTo>
                <a:lnTo>
                  <a:pt x="6767" y="133607"/>
                </a:lnTo>
                <a:lnTo>
                  <a:pt x="6725" y="133125"/>
                </a:lnTo>
                <a:lnTo>
                  <a:pt x="6691" y="132599"/>
                </a:lnTo>
                <a:lnTo>
                  <a:pt x="6674" y="132073"/>
                </a:lnTo>
                <a:lnTo>
                  <a:pt x="6666" y="131811"/>
                </a:lnTo>
                <a:lnTo>
                  <a:pt x="6674" y="131548"/>
                </a:lnTo>
                <a:lnTo>
                  <a:pt x="6683" y="131241"/>
                </a:lnTo>
                <a:lnTo>
                  <a:pt x="6700" y="130934"/>
                </a:lnTo>
                <a:lnTo>
                  <a:pt x="6725" y="130627"/>
                </a:lnTo>
                <a:lnTo>
                  <a:pt x="6759" y="130321"/>
                </a:lnTo>
                <a:lnTo>
                  <a:pt x="6810" y="130014"/>
                </a:lnTo>
                <a:lnTo>
                  <a:pt x="6861" y="129795"/>
                </a:lnTo>
                <a:lnTo>
                  <a:pt x="6920" y="129576"/>
                </a:lnTo>
                <a:lnTo>
                  <a:pt x="6988" y="129488"/>
                </a:lnTo>
                <a:lnTo>
                  <a:pt x="7056" y="129400"/>
                </a:lnTo>
                <a:close/>
                <a:moveTo>
                  <a:pt x="4382" y="129620"/>
                </a:moveTo>
                <a:lnTo>
                  <a:pt x="4475" y="129663"/>
                </a:lnTo>
                <a:lnTo>
                  <a:pt x="4560" y="129839"/>
                </a:lnTo>
                <a:lnTo>
                  <a:pt x="4645" y="130058"/>
                </a:lnTo>
                <a:lnTo>
                  <a:pt x="4730" y="130364"/>
                </a:lnTo>
                <a:lnTo>
                  <a:pt x="4789" y="130715"/>
                </a:lnTo>
                <a:lnTo>
                  <a:pt x="4840" y="131109"/>
                </a:lnTo>
                <a:lnTo>
                  <a:pt x="4883" y="131548"/>
                </a:lnTo>
                <a:lnTo>
                  <a:pt x="4908" y="131986"/>
                </a:lnTo>
                <a:lnTo>
                  <a:pt x="4934" y="132468"/>
                </a:lnTo>
                <a:lnTo>
                  <a:pt x="4942" y="132950"/>
                </a:lnTo>
                <a:lnTo>
                  <a:pt x="4950" y="133432"/>
                </a:lnTo>
                <a:lnTo>
                  <a:pt x="4950" y="133914"/>
                </a:lnTo>
                <a:lnTo>
                  <a:pt x="4849" y="134484"/>
                </a:lnTo>
                <a:lnTo>
                  <a:pt x="4755" y="135053"/>
                </a:lnTo>
                <a:lnTo>
                  <a:pt x="4747" y="135141"/>
                </a:lnTo>
                <a:lnTo>
                  <a:pt x="4747" y="135228"/>
                </a:lnTo>
                <a:lnTo>
                  <a:pt x="4747" y="135316"/>
                </a:lnTo>
                <a:lnTo>
                  <a:pt x="4755" y="135404"/>
                </a:lnTo>
                <a:lnTo>
                  <a:pt x="4772" y="135448"/>
                </a:lnTo>
                <a:lnTo>
                  <a:pt x="4789" y="135491"/>
                </a:lnTo>
                <a:lnTo>
                  <a:pt x="4806" y="135491"/>
                </a:lnTo>
                <a:lnTo>
                  <a:pt x="4823" y="135404"/>
                </a:lnTo>
                <a:lnTo>
                  <a:pt x="5052" y="134440"/>
                </a:lnTo>
                <a:lnTo>
                  <a:pt x="5069" y="134396"/>
                </a:lnTo>
                <a:lnTo>
                  <a:pt x="5086" y="134352"/>
                </a:lnTo>
                <a:lnTo>
                  <a:pt x="5103" y="134264"/>
                </a:lnTo>
                <a:lnTo>
                  <a:pt x="5120" y="134177"/>
                </a:lnTo>
                <a:lnTo>
                  <a:pt x="5239" y="133695"/>
                </a:lnTo>
                <a:lnTo>
                  <a:pt x="5367" y="133300"/>
                </a:lnTo>
                <a:lnTo>
                  <a:pt x="5502" y="132994"/>
                </a:lnTo>
                <a:lnTo>
                  <a:pt x="5562" y="132862"/>
                </a:lnTo>
                <a:lnTo>
                  <a:pt x="5630" y="132775"/>
                </a:lnTo>
                <a:lnTo>
                  <a:pt x="5698" y="132731"/>
                </a:lnTo>
                <a:lnTo>
                  <a:pt x="5757" y="132687"/>
                </a:lnTo>
                <a:lnTo>
                  <a:pt x="5825" y="132731"/>
                </a:lnTo>
                <a:lnTo>
                  <a:pt x="5884" y="132818"/>
                </a:lnTo>
                <a:lnTo>
                  <a:pt x="5944" y="132906"/>
                </a:lnTo>
                <a:lnTo>
                  <a:pt x="6003" y="133125"/>
                </a:lnTo>
                <a:lnTo>
                  <a:pt x="6054" y="133344"/>
                </a:lnTo>
                <a:lnTo>
                  <a:pt x="6114" y="133651"/>
                </a:lnTo>
                <a:lnTo>
                  <a:pt x="6156" y="134002"/>
                </a:lnTo>
                <a:lnTo>
                  <a:pt x="6190" y="134396"/>
                </a:lnTo>
                <a:lnTo>
                  <a:pt x="6207" y="134834"/>
                </a:lnTo>
                <a:lnTo>
                  <a:pt x="6216" y="135228"/>
                </a:lnTo>
                <a:lnTo>
                  <a:pt x="6207" y="135667"/>
                </a:lnTo>
                <a:lnTo>
                  <a:pt x="6182" y="136061"/>
                </a:lnTo>
                <a:lnTo>
                  <a:pt x="6148" y="136412"/>
                </a:lnTo>
                <a:lnTo>
                  <a:pt x="6088" y="136762"/>
                </a:lnTo>
                <a:lnTo>
                  <a:pt x="6046" y="136981"/>
                </a:lnTo>
                <a:lnTo>
                  <a:pt x="5986" y="137157"/>
                </a:lnTo>
                <a:lnTo>
                  <a:pt x="5935" y="137288"/>
                </a:lnTo>
                <a:lnTo>
                  <a:pt x="5876" y="137376"/>
                </a:lnTo>
                <a:lnTo>
                  <a:pt x="5757" y="137507"/>
                </a:lnTo>
                <a:lnTo>
                  <a:pt x="5638" y="137595"/>
                </a:lnTo>
                <a:lnTo>
                  <a:pt x="5604" y="137639"/>
                </a:lnTo>
                <a:lnTo>
                  <a:pt x="5579" y="137770"/>
                </a:lnTo>
                <a:lnTo>
                  <a:pt x="5570" y="137945"/>
                </a:lnTo>
                <a:lnTo>
                  <a:pt x="5579" y="138121"/>
                </a:lnTo>
                <a:lnTo>
                  <a:pt x="5570" y="138121"/>
                </a:lnTo>
                <a:lnTo>
                  <a:pt x="5562" y="138164"/>
                </a:lnTo>
                <a:lnTo>
                  <a:pt x="5562" y="138208"/>
                </a:lnTo>
                <a:lnTo>
                  <a:pt x="5613" y="138471"/>
                </a:lnTo>
                <a:lnTo>
                  <a:pt x="5672" y="138690"/>
                </a:lnTo>
                <a:lnTo>
                  <a:pt x="5800" y="139085"/>
                </a:lnTo>
                <a:lnTo>
                  <a:pt x="5859" y="139260"/>
                </a:lnTo>
                <a:lnTo>
                  <a:pt x="5918" y="139479"/>
                </a:lnTo>
                <a:lnTo>
                  <a:pt x="5969" y="139742"/>
                </a:lnTo>
                <a:lnTo>
                  <a:pt x="6003" y="140049"/>
                </a:lnTo>
                <a:lnTo>
                  <a:pt x="6012" y="140312"/>
                </a:lnTo>
                <a:lnTo>
                  <a:pt x="6020" y="140618"/>
                </a:lnTo>
                <a:lnTo>
                  <a:pt x="6012" y="140925"/>
                </a:lnTo>
                <a:lnTo>
                  <a:pt x="5995" y="141232"/>
                </a:lnTo>
                <a:lnTo>
                  <a:pt x="5978" y="141539"/>
                </a:lnTo>
                <a:lnTo>
                  <a:pt x="5944" y="141845"/>
                </a:lnTo>
                <a:lnTo>
                  <a:pt x="5918" y="142108"/>
                </a:lnTo>
                <a:lnTo>
                  <a:pt x="5876" y="142283"/>
                </a:lnTo>
                <a:lnTo>
                  <a:pt x="5825" y="142503"/>
                </a:lnTo>
                <a:lnTo>
                  <a:pt x="5766" y="142678"/>
                </a:lnTo>
                <a:lnTo>
                  <a:pt x="5698" y="142766"/>
                </a:lnTo>
                <a:lnTo>
                  <a:pt x="5630" y="142897"/>
                </a:lnTo>
                <a:lnTo>
                  <a:pt x="5562" y="142941"/>
                </a:lnTo>
                <a:lnTo>
                  <a:pt x="5485" y="142985"/>
                </a:lnTo>
                <a:lnTo>
                  <a:pt x="5417" y="142985"/>
                </a:lnTo>
                <a:lnTo>
                  <a:pt x="5350" y="142941"/>
                </a:lnTo>
                <a:lnTo>
                  <a:pt x="5282" y="142897"/>
                </a:lnTo>
                <a:lnTo>
                  <a:pt x="5222" y="142766"/>
                </a:lnTo>
                <a:lnTo>
                  <a:pt x="5154" y="142634"/>
                </a:lnTo>
                <a:lnTo>
                  <a:pt x="5103" y="142503"/>
                </a:lnTo>
                <a:lnTo>
                  <a:pt x="5044" y="142283"/>
                </a:lnTo>
                <a:lnTo>
                  <a:pt x="4993" y="142064"/>
                </a:lnTo>
                <a:lnTo>
                  <a:pt x="4942" y="141845"/>
                </a:lnTo>
                <a:lnTo>
                  <a:pt x="4891" y="141582"/>
                </a:lnTo>
                <a:lnTo>
                  <a:pt x="4849" y="141319"/>
                </a:lnTo>
                <a:lnTo>
                  <a:pt x="4815" y="141013"/>
                </a:lnTo>
                <a:lnTo>
                  <a:pt x="4781" y="140706"/>
                </a:lnTo>
                <a:lnTo>
                  <a:pt x="4747" y="140355"/>
                </a:lnTo>
                <a:lnTo>
                  <a:pt x="4730" y="140224"/>
                </a:lnTo>
                <a:lnTo>
                  <a:pt x="4704" y="140136"/>
                </a:lnTo>
                <a:lnTo>
                  <a:pt x="4653" y="140136"/>
                </a:lnTo>
                <a:lnTo>
                  <a:pt x="4628" y="140224"/>
                </a:lnTo>
                <a:lnTo>
                  <a:pt x="4602" y="140312"/>
                </a:lnTo>
                <a:lnTo>
                  <a:pt x="4594" y="140443"/>
                </a:lnTo>
                <a:lnTo>
                  <a:pt x="4585" y="140618"/>
                </a:lnTo>
                <a:lnTo>
                  <a:pt x="4424" y="141013"/>
                </a:lnTo>
                <a:lnTo>
                  <a:pt x="4263" y="141363"/>
                </a:lnTo>
                <a:lnTo>
                  <a:pt x="4178" y="141495"/>
                </a:lnTo>
                <a:lnTo>
                  <a:pt x="4093" y="141582"/>
                </a:lnTo>
                <a:lnTo>
                  <a:pt x="4000" y="141626"/>
                </a:lnTo>
                <a:lnTo>
                  <a:pt x="3906" y="141626"/>
                </a:lnTo>
                <a:lnTo>
                  <a:pt x="3830" y="141582"/>
                </a:lnTo>
                <a:lnTo>
                  <a:pt x="3753" y="141495"/>
                </a:lnTo>
                <a:lnTo>
                  <a:pt x="3668" y="141407"/>
                </a:lnTo>
                <a:lnTo>
                  <a:pt x="3592" y="141232"/>
                </a:lnTo>
                <a:lnTo>
                  <a:pt x="3516" y="141057"/>
                </a:lnTo>
                <a:lnTo>
                  <a:pt x="3439" y="140794"/>
                </a:lnTo>
                <a:lnTo>
                  <a:pt x="3380" y="140531"/>
                </a:lnTo>
                <a:lnTo>
                  <a:pt x="3329" y="140180"/>
                </a:lnTo>
                <a:lnTo>
                  <a:pt x="3295" y="139917"/>
                </a:lnTo>
                <a:lnTo>
                  <a:pt x="3269" y="139610"/>
                </a:lnTo>
                <a:lnTo>
                  <a:pt x="3261" y="139348"/>
                </a:lnTo>
                <a:lnTo>
                  <a:pt x="3252" y="139041"/>
                </a:lnTo>
                <a:lnTo>
                  <a:pt x="3252" y="138778"/>
                </a:lnTo>
                <a:lnTo>
                  <a:pt x="3261" y="138515"/>
                </a:lnTo>
                <a:lnTo>
                  <a:pt x="3278" y="138208"/>
                </a:lnTo>
                <a:lnTo>
                  <a:pt x="3303" y="137945"/>
                </a:lnTo>
                <a:lnTo>
                  <a:pt x="3329" y="137726"/>
                </a:lnTo>
                <a:lnTo>
                  <a:pt x="3363" y="137463"/>
                </a:lnTo>
                <a:lnTo>
                  <a:pt x="3405" y="137244"/>
                </a:lnTo>
                <a:lnTo>
                  <a:pt x="3448" y="137069"/>
                </a:lnTo>
                <a:lnTo>
                  <a:pt x="3541" y="136718"/>
                </a:lnTo>
                <a:lnTo>
                  <a:pt x="3643" y="136455"/>
                </a:lnTo>
                <a:lnTo>
                  <a:pt x="3728" y="136324"/>
                </a:lnTo>
                <a:lnTo>
                  <a:pt x="3821" y="136236"/>
                </a:lnTo>
                <a:lnTo>
                  <a:pt x="3906" y="136149"/>
                </a:lnTo>
                <a:lnTo>
                  <a:pt x="4178" y="136149"/>
                </a:lnTo>
                <a:lnTo>
                  <a:pt x="4365" y="136193"/>
                </a:lnTo>
                <a:lnTo>
                  <a:pt x="4390" y="136193"/>
                </a:lnTo>
                <a:lnTo>
                  <a:pt x="4416" y="136149"/>
                </a:lnTo>
                <a:lnTo>
                  <a:pt x="4433" y="136061"/>
                </a:lnTo>
                <a:lnTo>
                  <a:pt x="4441" y="135930"/>
                </a:lnTo>
                <a:lnTo>
                  <a:pt x="4433" y="135798"/>
                </a:lnTo>
                <a:lnTo>
                  <a:pt x="4424" y="135710"/>
                </a:lnTo>
                <a:lnTo>
                  <a:pt x="4416" y="135623"/>
                </a:lnTo>
                <a:lnTo>
                  <a:pt x="4407" y="135535"/>
                </a:lnTo>
                <a:lnTo>
                  <a:pt x="4382" y="135491"/>
                </a:lnTo>
                <a:lnTo>
                  <a:pt x="4305" y="135404"/>
                </a:lnTo>
                <a:lnTo>
                  <a:pt x="4246" y="135185"/>
                </a:lnTo>
                <a:lnTo>
                  <a:pt x="4186" y="134966"/>
                </a:lnTo>
                <a:lnTo>
                  <a:pt x="4127" y="134703"/>
                </a:lnTo>
                <a:lnTo>
                  <a:pt x="4076" y="134440"/>
                </a:lnTo>
                <a:lnTo>
                  <a:pt x="4025" y="134133"/>
                </a:lnTo>
                <a:lnTo>
                  <a:pt x="3983" y="133826"/>
                </a:lnTo>
                <a:lnTo>
                  <a:pt x="3949" y="133519"/>
                </a:lnTo>
                <a:lnTo>
                  <a:pt x="3915" y="133169"/>
                </a:lnTo>
                <a:lnTo>
                  <a:pt x="3898" y="132818"/>
                </a:lnTo>
                <a:lnTo>
                  <a:pt x="3881" y="132468"/>
                </a:lnTo>
                <a:lnTo>
                  <a:pt x="3881" y="132117"/>
                </a:lnTo>
                <a:lnTo>
                  <a:pt x="3889" y="131767"/>
                </a:lnTo>
                <a:lnTo>
                  <a:pt x="3906" y="131372"/>
                </a:lnTo>
                <a:lnTo>
                  <a:pt x="3940" y="131022"/>
                </a:lnTo>
                <a:lnTo>
                  <a:pt x="3983" y="130715"/>
                </a:lnTo>
                <a:lnTo>
                  <a:pt x="4042" y="130364"/>
                </a:lnTo>
                <a:lnTo>
                  <a:pt x="4118" y="130014"/>
                </a:lnTo>
                <a:lnTo>
                  <a:pt x="4203" y="129795"/>
                </a:lnTo>
                <a:lnTo>
                  <a:pt x="4297" y="129663"/>
                </a:lnTo>
                <a:lnTo>
                  <a:pt x="4382" y="129620"/>
                </a:lnTo>
                <a:close/>
                <a:moveTo>
                  <a:pt x="8236" y="136368"/>
                </a:moveTo>
                <a:lnTo>
                  <a:pt x="8321" y="136455"/>
                </a:lnTo>
                <a:lnTo>
                  <a:pt x="8415" y="136499"/>
                </a:lnTo>
                <a:lnTo>
                  <a:pt x="8584" y="136762"/>
                </a:lnTo>
                <a:lnTo>
                  <a:pt x="8737" y="137069"/>
                </a:lnTo>
                <a:lnTo>
                  <a:pt x="8899" y="137463"/>
                </a:lnTo>
                <a:lnTo>
                  <a:pt x="8975" y="137726"/>
                </a:lnTo>
                <a:lnTo>
                  <a:pt x="9051" y="137989"/>
                </a:lnTo>
                <a:lnTo>
                  <a:pt x="9153" y="138515"/>
                </a:lnTo>
                <a:lnTo>
                  <a:pt x="9196" y="138778"/>
                </a:lnTo>
                <a:lnTo>
                  <a:pt x="9221" y="138997"/>
                </a:lnTo>
                <a:lnTo>
                  <a:pt x="9238" y="139216"/>
                </a:lnTo>
                <a:lnTo>
                  <a:pt x="9247" y="139435"/>
                </a:lnTo>
                <a:lnTo>
                  <a:pt x="9238" y="139654"/>
                </a:lnTo>
                <a:lnTo>
                  <a:pt x="9213" y="139873"/>
                </a:lnTo>
                <a:lnTo>
                  <a:pt x="9179" y="140049"/>
                </a:lnTo>
                <a:lnTo>
                  <a:pt x="9128" y="140224"/>
                </a:lnTo>
                <a:lnTo>
                  <a:pt x="9085" y="140531"/>
                </a:lnTo>
                <a:lnTo>
                  <a:pt x="9034" y="140750"/>
                </a:lnTo>
                <a:lnTo>
                  <a:pt x="8992" y="140881"/>
                </a:lnTo>
                <a:lnTo>
                  <a:pt x="8950" y="140969"/>
                </a:lnTo>
                <a:lnTo>
                  <a:pt x="8899" y="141013"/>
                </a:lnTo>
                <a:lnTo>
                  <a:pt x="8848" y="140969"/>
                </a:lnTo>
                <a:lnTo>
                  <a:pt x="8788" y="140881"/>
                </a:lnTo>
                <a:lnTo>
                  <a:pt x="8712" y="140794"/>
                </a:lnTo>
                <a:lnTo>
                  <a:pt x="8644" y="140618"/>
                </a:lnTo>
                <a:lnTo>
                  <a:pt x="8576" y="140443"/>
                </a:lnTo>
                <a:lnTo>
                  <a:pt x="8449" y="140092"/>
                </a:lnTo>
                <a:lnTo>
                  <a:pt x="8406" y="140049"/>
                </a:lnTo>
                <a:lnTo>
                  <a:pt x="8372" y="140049"/>
                </a:lnTo>
                <a:lnTo>
                  <a:pt x="8338" y="140136"/>
                </a:lnTo>
                <a:lnTo>
                  <a:pt x="8321" y="140268"/>
                </a:lnTo>
                <a:lnTo>
                  <a:pt x="8304" y="140443"/>
                </a:lnTo>
                <a:lnTo>
                  <a:pt x="8304" y="140618"/>
                </a:lnTo>
                <a:lnTo>
                  <a:pt x="8321" y="140750"/>
                </a:lnTo>
                <a:lnTo>
                  <a:pt x="8347" y="140925"/>
                </a:lnTo>
                <a:lnTo>
                  <a:pt x="8364" y="140969"/>
                </a:lnTo>
                <a:lnTo>
                  <a:pt x="8474" y="141582"/>
                </a:lnTo>
                <a:lnTo>
                  <a:pt x="8534" y="141933"/>
                </a:lnTo>
                <a:lnTo>
                  <a:pt x="8576" y="142283"/>
                </a:lnTo>
                <a:lnTo>
                  <a:pt x="8601" y="142546"/>
                </a:lnTo>
                <a:lnTo>
                  <a:pt x="8627" y="142897"/>
                </a:lnTo>
                <a:lnTo>
                  <a:pt x="8635" y="143204"/>
                </a:lnTo>
                <a:lnTo>
                  <a:pt x="8635" y="143554"/>
                </a:lnTo>
                <a:lnTo>
                  <a:pt x="8627" y="143861"/>
                </a:lnTo>
                <a:lnTo>
                  <a:pt x="8601" y="144124"/>
                </a:lnTo>
                <a:lnTo>
                  <a:pt x="8559" y="144387"/>
                </a:lnTo>
                <a:lnTo>
                  <a:pt x="8534" y="144474"/>
                </a:lnTo>
                <a:lnTo>
                  <a:pt x="8500" y="144562"/>
                </a:lnTo>
                <a:lnTo>
                  <a:pt x="8440" y="144694"/>
                </a:lnTo>
                <a:lnTo>
                  <a:pt x="8372" y="144737"/>
                </a:lnTo>
                <a:lnTo>
                  <a:pt x="8321" y="144737"/>
                </a:lnTo>
                <a:lnTo>
                  <a:pt x="8262" y="144650"/>
                </a:lnTo>
                <a:lnTo>
                  <a:pt x="8211" y="144518"/>
                </a:lnTo>
                <a:lnTo>
                  <a:pt x="8168" y="144343"/>
                </a:lnTo>
                <a:lnTo>
                  <a:pt x="8126" y="144168"/>
                </a:lnTo>
                <a:lnTo>
                  <a:pt x="8084" y="143905"/>
                </a:lnTo>
                <a:lnTo>
                  <a:pt x="8007" y="143379"/>
                </a:lnTo>
                <a:lnTo>
                  <a:pt x="7939" y="142809"/>
                </a:lnTo>
                <a:lnTo>
                  <a:pt x="7829" y="141758"/>
                </a:lnTo>
                <a:lnTo>
                  <a:pt x="7812" y="141670"/>
                </a:lnTo>
                <a:lnTo>
                  <a:pt x="7795" y="141626"/>
                </a:lnTo>
                <a:lnTo>
                  <a:pt x="7761" y="141582"/>
                </a:lnTo>
                <a:lnTo>
                  <a:pt x="7727" y="141539"/>
                </a:lnTo>
                <a:lnTo>
                  <a:pt x="7701" y="141582"/>
                </a:lnTo>
                <a:lnTo>
                  <a:pt x="7676" y="141670"/>
                </a:lnTo>
                <a:lnTo>
                  <a:pt x="7667" y="141758"/>
                </a:lnTo>
                <a:lnTo>
                  <a:pt x="7667" y="141845"/>
                </a:lnTo>
                <a:lnTo>
                  <a:pt x="7701" y="142766"/>
                </a:lnTo>
                <a:lnTo>
                  <a:pt x="7744" y="143642"/>
                </a:lnTo>
                <a:lnTo>
                  <a:pt x="7837" y="145439"/>
                </a:lnTo>
                <a:lnTo>
                  <a:pt x="7871" y="146052"/>
                </a:lnTo>
                <a:lnTo>
                  <a:pt x="7880" y="146359"/>
                </a:lnTo>
                <a:lnTo>
                  <a:pt x="7888" y="146665"/>
                </a:lnTo>
                <a:lnTo>
                  <a:pt x="7880" y="147016"/>
                </a:lnTo>
                <a:lnTo>
                  <a:pt x="7863" y="147279"/>
                </a:lnTo>
                <a:lnTo>
                  <a:pt x="7837" y="147542"/>
                </a:lnTo>
                <a:lnTo>
                  <a:pt x="7812" y="147673"/>
                </a:lnTo>
                <a:lnTo>
                  <a:pt x="7795" y="147761"/>
                </a:lnTo>
                <a:lnTo>
                  <a:pt x="7769" y="147849"/>
                </a:lnTo>
                <a:lnTo>
                  <a:pt x="7735" y="147892"/>
                </a:lnTo>
                <a:lnTo>
                  <a:pt x="7701" y="147936"/>
                </a:lnTo>
                <a:lnTo>
                  <a:pt x="7667" y="147892"/>
                </a:lnTo>
                <a:lnTo>
                  <a:pt x="7617" y="147849"/>
                </a:lnTo>
                <a:lnTo>
                  <a:pt x="7574" y="147717"/>
                </a:lnTo>
                <a:lnTo>
                  <a:pt x="7540" y="147630"/>
                </a:lnTo>
                <a:lnTo>
                  <a:pt x="7506" y="147454"/>
                </a:lnTo>
                <a:lnTo>
                  <a:pt x="7481" y="147279"/>
                </a:lnTo>
                <a:lnTo>
                  <a:pt x="7464" y="147016"/>
                </a:lnTo>
                <a:lnTo>
                  <a:pt x="7421" y="146534"/>
                </a:lnTo>
                <a:lnTo>
                  <a:pt x="7379" y="146052"/>
                </a:lnTo>
                <a:lnTo>
                  <a:pt x="7387" y="145921"/>
                </a:lnTo>
                <a:lnTo>
                  <a:pt x="7387" y="145877"/>
                </a:lnTo>
                <a:lnTo>
                  <a:pt x="7379" y="145921"/>
                </a:lnTo>
                <a:lnTo>
                  <a:pt x="7379" y="145964"/>
                </a:lnTo>
                <a:lnTo>
                  <a:pt x="7370" y="145877"/>
                </a:lnTo>
                <a:lnTo>
                  <a:pt x="7353" y="145833"/>
                </a:lnTo>
                <a:lnTo>
                  <a:pt x="7336" y="145789"/>
                </a:lnTo>
                <a:lnTo>
                  <a:pt x="7294" y="145132"/>
                </a:lnTo>
                <a:lnTo>
                  <a:pt x="7251" y="144474"/>
                </a:lnTo>
                <a:lnTo>
                  <a:pt x="7217" y="143817"/>
                </a:lnTo>
                <a:lnTo>
                  <a:pt x="7192" y="143116"/>
                </a:lnTo>
                <a:lnTo>
                  <a:pt x="7192" y="142985"/>
                </a:lnTo>
                <a:lnTo>
                  <a:pt x="7184" y="142897"/>
                </a:lnTo>
                <a:lnTo>
                  <a:pt x="7184" y="142853"/>
                </a:lnTo>
                <a:lnTo>
                  <a:pt x="7175" y="142196"/>
                </a:lnTo>
                <a:lnTo>
                  <a:pt x="7167" y="141495"/>
                </a:lnTo>
                <a:lnTo>
                  <a:pt x="7175" y="140794"/>
                </a:lnTo>
                <a:lnTo>
                  <a:pt x="7201" y="140136"/>
                </a:lnTo>
                <a:lnTo>
                  <a:pt x="7234" y="139479"/>
                </a:lnTo>
                <a:lnTo>
                  <a:pt x="7285" y="138866"/>
                </a:lnTo>
                <a:lnTo>
                  <a:pt x="7345" y="138296"/>
                </a:lnTo>
                <a:lnTo>
                  <a:pt x="7430" y="137726"/>
                </a:lnTo>
                <a:lnTo>
                  <a:pt x="7489" y="137419"/>
                </a:lnTo>
                <a:lnTo>
                  <a:pt x="7557" y="137113"/>
                </a:lnTo>
                <a:lnTo>
                  <a:pt x="7634" y="136894"/>
                </a:lnTo>
                <a:lnTo>
                  <a:pt x="7710" y="136718"/>
                </a:lnTo>
                <a:lnTo>
                  <a:pt x="7795" y="136587"/>
                </a:lnTo>
                <a:lnTo>
                  <a:pt x="7880" y="136455"/>
                </a:lnTo>
                <a:lnTo>
                  <a:pt x="7965" y="136412"/>
                </a:lnTo>
                <a:lnTo>
                  <a:pt x="8050" y="136368"/>
                </a:lnTo>
                <a:close/>
                <a:moveTo>
                  <a:pt x="3083" y="138427"/>
                </a:moveTo>
                <a:lnTo>
                  <a:pt x="3074" y="138822"/>
                </a:lnTo>
                <a:lnTo>
                  <a:pt x="3083" y="139216"/>
                </a:lnTo>
                <a:lnTo>
                  <a:pt x="3100" y="139654"/>
                </a:lnTo>
                <a:lnTo>
                  <a:pt x="3125" y="140092"/>
                </a:lnTo>
                <a:lnTo>
                  <a:pt x="3150" y="140355"/>
                </a:lnTo>
                <a:lnTo>
                  <a:pt x="3176" y="140618"/>
                </a:lnTo>
                <a:lnTo>
                  <a:pt x="3218" y="140881"/>
                </a:lnTo>
                <a:lnTo>
                  <a:pt x="3252" y="141100"/>
                </a:lnTo>
                <a:lnTo>
                  <a:pt x="3346" y="141539"/>
                </a:lnTo>
                <a:lnTo>
                  <a:pt x="3448" y="141889"/>
                </a:lnTo>
                <a:lnTo>
                  <a:pt x="3558" y="142152"/>
                </a:lnTo>
                <a:lnTo>
                  <a:pt x="3685" y="142371"/>
                </a:lnTo>
                <a:lnTo>
                  <a:pt x="3813" y="142503"/>
                </a:lnTo>
                <a:lnTo>
                  <a:pt x="3940" y="142546"/>
                </a:lnTo>
                <a:lnTo>
                  <a:pt x="3957" y="142722"/>
                </a:lnTo>
                <a:lnTo>
                  <a:pt x="4017" y="143116"/>
                </a:lnTo>
                <a:lnTo>
                  <a:pt x="4067" y="143554"/>
                </a:lnTo>
                <a:lnTo>
                  <a:pt x="4101" y="144036"/>
                </a:lnTo>
                <a:lnTo>
                  <a:pt x="4118" y="144518"/>
                </a:lnTo>
                <a:lnTo>
                  <a:pt x="4118" y="144869"/>
                </a:lnTo>
                <a:lnTo>
                  <a:pt x="4110" y="145263"/>
                </a:lnTo>
                <a:lnTo>
                  <a:pt x="4084" y="145658"/>
                </a:lnTo>
                <a:lnTo>
                  <a:pt x="4059" y="146008"/>
                </a:lnTo>
                <a:lnTo>
                  <a:pt x="4034" y="146140"/>
                </a:lnTo>
                <a:lnTo>
                  <a:pt x="4017" y="146271"/>
                </a:lnTo>
                <a:lnTo>
                  <a:pt x="3991" y="146315"/>
                </a:lnTo>
                <a:lnTo>
                  <a:pt x="3957" y="146359"/>
                </a:lnTo>
                <a:lnTo>
                  <a:pt x="3932" y="146315"/>
                </a:lnTo>
                <a:lnTo>
                  <a:pt x="3898" y="146271"/>
                </a:lnTo>
                <a:lnTo>
                  <a:pt x="3864" y="146096"/>
                </a:lnTo>
                <a:lnTo>
                  <a:pt x="3821" y="145877"/>
                </a:lnTo>
                <a:lnTo>
                  <a:pt x="3813" y="145833"/>
                </a:lnTo>
                <a:lnTo>
                  <a:pt x="3796" y="145789"/>
                </a:lnTo>
                <a:lnTo>
                  <a:pt x="3711" y="145789"/>
                </a:lnTo>
                <a:lnTo>
                  <a:pt x="3694" y="145833"/>
                </a:lnTo>
                <a:lnTo>
                  <a:pt x="3685" y="145877"/>
                </a:lnTo>
                <a:lnTo>
                  <a:pt x="3643" y="146315"/>
                </a:lnTo>
                <a:lnTo>
                  <a:pt x="3575" y="146841"/>
                </a:lnTo>
                <a:lnTo>
                  <a:pt x="3490" y="147410"/>
                </a:lnTo>
                <a:lnTo>
                  <a:pt x="3397" y="147936"/>
                </a:lnTo>
                <a:lnTo>
                  <a:pt x="3354" y="148199"/>
                </a:lnTo>
                <a:lnTo>
                  <a:pt x="3303" y="148418"/>
                </a:lnTo>
                <a:lnTo>
                  <a:pt x="3252" y="148594"/>
                </a:lnTo>
                <a:lnTo>
                  <a:pt x="3201" y="148725"/>
                </a:lnTo>
                <a:lnTo>
                  <a:pt x="3150" y="148769"/>
                </a:lnTo>
                <a:lnTo>
                  <a:pt x="3100" y="148813"/>
                </a:lnTo>
                <a:lnTo>
                  <a:pt x="3049" y="148725"/>
                </a:lnTo>
                <a:lnTo>
                  <a:pt x="3006" y="148594"/>
                </a:lnTo>
                <a:lnTo>
                  <a:pt x="2972" y="148418"/>
                </a:lnTo>
                <a:lnTo>
                  <a:pt x="2947" y="148243"/>
                </a:lnTo>
                <a:lnTo>
                  <a:pt x="2930" y="148024"/>
                </a:lnTo>
                <a:lnTo>
                  <a:pt x="2913" y="147761"/>
                </a:lnTo>
                <a:lnTo>
                  <a:pt x="2913" y="147542"/>
                </a:lnTo>
                <a:lnTo>
                  <a:pt x="2904" y="147279"/>
                </a:lnTo>
                <a:lnTo>
                  <a:pt x="2921" y="146841"/>
                </a:lnTo>
                <a:lnTo>
                  <a:pt x="2938" y="146578"/>
                </a:lnTo>
                <a:lnTo>
                  <a:pt x="2955" y="146359"/>
                </a:lnTo>
                <a:lnTo>
                  <a:pt x="3006" y="145921"/>
                </a:lnTo>
                <a:lnTo>
                  <a:pt x="3074" y="145570"/>
                </a:lnTo>
                <a:lnTo>
                  <a:pt x="3142" y="145176"/>
                </a:lnTo>
                <a:lnTo>
                  <a:pt x="3150" y="145088"/>
                </a:lnTo>
                <a:lnTo>
                  <a:pt x="3167" y="145044"/>
                </a:lnTo>
                <a:lnTo>
                  <a:pt x="3167" y="145000"/>
                </a:lnTo>
                <a:lnTo>
                  <a:pt x="3167" y="144913"/>
                </a:lnTo>
                <a:lnTo>
                  <a:pt x="3142" y="144694"/>
                </a:lnTo>
                <a:lnTo>
                  <a:pt x="3100" y="144562"/>
                </a:lnTo>
                <a:lnTo>
                  <a:pt x="3083" y="144518"/>
                </a:lnTo>
                <a:lnTo>
                  <a:pt x="3066" y="144518"/>
                </a:lnTo>
                <a:lnTo>
                  <a:pt x="3040" y="144606"/>
                </a:lnTo>
                <a:lnTo>
                  <a:pt x="2819" y="144606"/>
                </a:lnTo>
                <a:lnTo>
                  <a:pt x="2743" y="144562"/>
                </a:lnTo>
                <a:lnTo>
                  <a:pt x="2675" y="144518"/>
                </a:lnTo>
                <a:lnTo>
                  <a:pt x="2607" y="144387"/>
                </a:lnTo>
                <a:lnTo>
                  <a:pt x="2556" y="144168"/>
                </a:lnTo>
                <a:lnTo>
                  <a:pt x="2497" y="143861"/>
                </a:lnTo>
                <a:lnTo>
                  <a:pt x="2480" y="143686"/>
                </a:lnTo>
                <a:lnTo>
                  <a:pt x="2463" y="143510"/>
                </a:lnTo>
                <a:lnTo>
                  <a:pt x="2454" y="143335"/>
                </a:lnTo>
                <a:lnTo>
                  <a:pt x="2454" y="143160"/>
                </a:lnTo>
                <a:lnTo>
                  <a:pt x="2463" y="142853"/>
                </a:lnTo>
                <a:lnTo>
                  <a:pt x="2497" y="142590"/>
                </a:lnTo>
                <a:lnTo>
                  <a:pt x="2531" y="142327"/>
                </a:lnTo>
                <a:lnTo>
                  <a:pt x="2590" y="142108"/>
                </a:lnTo>
                <a:lnTo>
                  <a:pt x="2641" y="141889"/>
                </a:lnTo>
                <a:lnTo>
                  <a:pt x="2709" y="141758"/>
                </a:lnTo>
                <a:lnTo>
                  <a:pt x="2751" y="141714"/>
                </a:lnTo>
                <a:lnTo>
                  <a:pt x="2785" y="141670"/>
                </a:lnTo>
                <a:lnTo>
                  <a:pt x="2870" y="141626"/>
                </a:lnTo>
                <a:lnTo>
                  <a:pt x="2955" y="141582"/>
                </a:lnTo>
                <a:lnTo>
                  <a:pt x="3040" y="141495"/>
                </a:lnTo>
                <a:lnTo>
                  <a:pt x="3066" y="141451"/>
                </a:lnTo>
                <a:lnTo>
                  <a:pt x="3074" y="141319"/>
                </a:lnTo>
                <a:lnTo>
                  <a:pt x="3083" y="141276"/>
                </a:lnTo>
                <a:lnTo>
                  <a:pt x="3083" y="141232"/>
                </a:lnTo>
                <a:lnTo>
                  <a:pt x="3083" y="141100"/>
                </a:lnTo>
                <a:lnTo>
                  <a:pt x="3066" y="140969"/>
                </a:lnTo>
                <a:lnTo>
                  <a:pt x="3023" y="140794"/>
                </a:lnTo>
                <a:lnTo>
                  <a:pt x="2981" y="140618"/>
                </a:lnTo>
                <a:lnTo>
                  <a:pt x="2938" y="140443"/>
                </a:lnTo>
                <a:lnTo>
                  <a:pt x="2887" y="140180"/>
                </a:lnTo>
                <a:lnTo>
                  <a:pt x="2853" y="139917"/>
                </a:lnTo>
                <a:lnTo>
                  <a:pt x="2836" y="139654"/>
                </a:lnTo>
                <a:lnTo>
                  <a:pt x="2828" y="139479"/>
                </a:lnTo>
                <a:lnTo>
                  <a:pt x="2836" y="139304"/>
                </a:lnTo>
                <a:lnTo>
                  <a:pt x="2853" y="139041"/>
                </a:lnTo>
                <a:lnTo>
                  <a:pt x="2879" y="138778"/>
                </a:lnTo>
                <a:lnTo>
                  <a:pt x="2930" y="138603"/>
                </a:lnTo>
                <a:lnTo>
                  <a:pt x="2981" y="138515"/>
                </a:lnTo>
                <a:lnTo>
                  <a:pt x="3032" y="138471"/>
                </a:lnTo>
                <a:lnTo>
                  <a:pt x="3083" y="138427"/>
                </a:lnTo>
                <a:close/>
                <a:moveTo>
                  <a:pt x="6759" y="143028"/>
                </a:moveTo>
                <a:lnTo>
                  <a:pt x="6810" y="143116"/>
                </a:lnTo>
                <a:lnTo>
                  <a:pt x="6869" y="143116"/>
                </a:lnTo>
                <a:lnTo>
                  <a:pt x="6963" y="143248"/>
                </a:lnTo>
                <a:lnTo>
                  <a:pt x="7056" y="143335"/>
                </a:lnTo>
                <a:lnTo>
                  <a:pt x="7090" y="144255"/>
                </a:lnTo>
                <a:lnTo>
                  <a:pt x="7124" y="144737"/>
                </a:lnTo>
                <a:lnTo>
                  <a:pt x="7150" y="145176"/>
                </a:lnTo>
                <a:lnTo>
                  <a:pt x="7192" y="145614"/>
                </a:lnTo>
                <a:lnTo>
                  <a:pt x="7234" y="146052"/>
                </a:lnTo>
                <a:lnTo>
                  <a:pt x="7277" y="146490"/>
                </a:lnTo>
                <a:lnTo>
                  <a:pt x="7328" y="146885"/>
                </a:lnTo>
                <a:lnTo>
                  <a:pt x="7370" y="147367"/>
                </a:lnTo>
                <a:lnTo>
                  <a:pt x="7430" y="147892"/>
                </a:lnTo>
                <a:lnTo>
                  <a:pt x="7498" y="148287"/>
                </a:lnTo>
                <a:lnTo>
                  <a:pt x="7540" y="148462"/>
                </a:lnTo>
                <a:lnTo>
                  <a:pt x="7574" y="148637"/>
                </a:lnTo>
                <a:lnTo>
                  <a:pt x="7617" y="148725"/>
                </a:lnTo>
                <a:lnTo>
                  <a:pt x="7667" y="148813"/>
                </a:lnTo>
                <a:lnTo>
                  <a:pt x="7710" y="148856"/>
                </a:lnTo>
                <a:lnTo>
                  <a:pt x="7752" y="148856"/>
                </a:lnTo>
                <a:lnTo>
                  <a:pt x="7803" y="148813"/>
                </a:lnTo>
                <a:lnTo>
                  <a:pt x="7846" y="148681"/>
                </a:lnTo>
                <a:lnTo>
                  <a:pt x="7897" y="148550"/>
                </a:lnTo>
                <a:lnTo>
                  <a:pt x="7939" y="148287"/>
                </a:lnTo>
                <a:lnTo>
                  <a:pt x="7973" y="148112"/>
                </a:lnTo>
                <a:lnTo>
                  <a:pt x="7999" y="147849"/>
                </a:lnTo>
                <a:lnTo>
                  <a:pt x="8024" y="147630"/>
                </a:lnTo>
                <a:lnTo>
                  <a:pt x="8033" y="147367"/>
                </a:lnTo>
                <a:lnTo>
                  <a:pt x="8041" y="147104"/>
                </a:lnTo>
                <a:lnTo>
                  <a:pt x="8041" y="146841"/>
                </a:lnTo>
                <a:lnTo>
                  <a:pt x="8033" y="146271"/>
                </a:lnTo>
                <a:lnTo>
                  <a:pt x="7999" y="145439"/>
                </a:lnTo>
                <a:lnTo>
                  <a:pt x="7956" y="144562"/>
                </a:lnTo>
                <a:lnTo>
                  <a:pt x="8016" y="144825"/>
                </a:lnTo>
                <a:lnTo>
                  <a:pt x="8075" y="145088"/>
                </a:lnTo>
                <a:lnTo>
                  <a:pt x="8134" y="145263"/>
                </a:lnTo>
                <a:lnTo>
                  <a:pt x="8194" y="145439"/>
                </a:lnTo>
                <a:lnTo>
                  <a:pt x="8262" y="145570"/>
                </a:lnTo>
                <a:lnTo>
                  <a:pt x="8330" y="145614"/>
                </a:lnTo>
                <a:lnTo>
                  <a:pt x="8398" y="145614"/>
                </a:lnTo>
                <a:lnTo>
                  <a:pt x="8474" y="145570"/>
                </a:lnTo>
                <a:lnTo>
                  <a:pt x="8525" y="145964"/>
                </a:lnTo>
                <a:lnTo>
                  <a:pt x="8576" y="146446"/>
                </a:lnTo>
                <a:lnTo>
                  <a:pt x="8610" y="146928"/>
                </a:lnTo>
                <a:lnTo>
                  <a:pt x="8644" y="147410"/>
                </a:lnTo>
                <a:lnTo>
                  <a:pt x="8661" y="147936"/>
                </a:lnTo>
                <a:lnTo>
                  <a:pt x="8669" y="148418"/>
                </a:lnTo>
                <a:lnTo>
                  <a:pt x="8652" y="148944"/>
                </a:lnTo>
                <a:lnTo>
                  <a:pt x="8635" y="149163"/>
                </a:lnTo>
                <a:lnTo>
                  <a:pt x="8618" y="149426"/>
                </a:lnTo>
                <a:lnTo>
                  <a:pt x="8584" y="149689"/>
                </a:lnTo>
                <a:lnTo>
                  <a:pt x="8551" y="149908"/>
                </a:lnTo>
                <a:lnTo>
                  <a:pt x="8508" y="150083"/>
                </a:lnTo>
                <a:lnTo>
                  <a:pt x="8466" y="150215"/>
                </a:lnTo>
                <a:lnTo>
                  <a:pt x="8423" y="150303"/>
                </a:lnTo>
                <a:lnTo>
                  <a:pt x="8381" y="150390"/>
                </a:lnTo>
                <a:lnTo>
                  <a:pt x="8279" y="150390"/>
                </a:lnTo>
                <a:lnTo>
                  <a:pt x="8236" y="150346"/>
                </a:lnTo>
                <a:lnTo>
                  <a:pt x="8185" y="150259"/>
                </a:lnTo>
                <a:lnTo>
                  <a:pt x="8092" y="150040"/>
                </a:lnTo>
                <a:lnTo>
                  <a:pt x="8007" y="149777"/>
                </a:lnTo>
                <a:lnTo>
                  <a:pt x="7931" y="149382"/>
                </a:lnTo>
                <a:lnTo>
                  <a:pt x="7914" y="149338"/>
                </a:lnTo>
                <a:lnTo>
                  <a:pt x="7897" y="149295"/>
                </a:lnTo>
                <a:lnTo>
                  <a:pt x="7880" y="149295"/>
                </a:lnTo>
                <a:lnTo>
                  <a:pt x="7863" y="149338"/>
                </a:lnTo>
                <a:lnTo>
                  <a:pt x="7829" y="149338"/>
                </a:lnTo>
                <a:lnTo>
                  <a:pt x="7795" y="149426"/>
                </a:lnTo>
                <a:lnTo>
                  <a:pt x="7778" y="149514"/>
                </a:lnTo>
                <a:lnTo>
                  <a:pt x="7769" y="149601"/>
                </a:lnTo>
                <a:lnTo>
                  <a:pt x="7761" y="149689"/>
                </a:lnTo>
                <a:lnTo>
                  <a:pt x="7769" y="149821"/>
                </a:lnTo>
                <a:lnTo>
                  <a:pt x="7795" y="150346"/>
                </a:lnTo>
                <a:lnTo>
                  <a:pt x="7837" y="151047"/>
                </a:lnTo>
                <a:lnTo>
                  <a:pt x="7888" y="151836"/>
                </a:lnTo>
                <a:lnTo>
                  <a:pt x="7922" y="152625"/>
                </a:lnTo>
                <a:lnTo>
                  <a:pt x="7931" y="153019"/>
                </a:lnTo>
                <a:lnTo>
                  <a:pt x="7931" y="153414"/>
                </a:lnTo>
                <a:lnTo>
                  <a:pt x="7931" y="153720"/>
                </a:lnTo>
                <a:lnTo>
                  <a:pt x="7914" y="154071"/>
                </a:lnTo>
                <a:lnTo>
                  <a:pt x="7888" y="154334"/>
                </a:lnTo>
                <a:lnTo>
                  <a:pt x="7854" y="154553"/>
                </a:lnTo>
                <a:lnTo>
                  <a:pt x="7803" y="154728"/>
                </a:lnTo>
                <a:lnTo>
                  <a:pt x="7735" y="154860"/>
                </a:lnTo>
                <a:lnTo>
                  <a:pt x="7684" y="154904"/>
                </a:lnTo>
                <a:lnTo>
                  <a:pt x="7642" y="154904"/>
                </a:lnTo>
                <a:lnTo>
                  <a:pt x="7591" y="154860"/>
                </a:lnTo>
                <a:lnTo>
                  <a:pt x="7549" y="154816"/>
                </a:lnTo>
                <a:lnTo>
                  <a:pt x="7464" y="154597"/>
                </a:lnTo>
                <a:lnTo>
                  <a:pt x="7379" y="154290"/>
                </a:lnTo>
                <a:lnTo>
                  <a:pt x="7311" y="153940"/>
                </a:lnTo>
                <a:lnTo>
                  <a:pt x="7243" y="153589"/>
                </a:lnTo>
                <a:lnTo>
                  <a:pt x="7184" y="153195"/>
                </a:lnTo>
                <a:lnTo>
                  <a:pt x="7141" y="152800"/>
                </a:lnTo>
                <a:lnTo>
                  <a:pt x="7116" y="152537"/>
                </a:lnTo>
                <a:lnTo>
                  <a:pt x="7090" y="152231"/>
                </a:lnTo>
                <a:lnTo>
                  <a:pt x="7056" y="151617"/>
                </a:lnTo>
                <a:lnTo>
                  <a:pt x="7031" y="151004"/>
                </a:lnTo>
                <a:lnTo>
                  <a:pt x="6988" y="150390"/>
                </a:lnTo>
                <a:lnTo>
                  <a:pt x="6980" y="150390"/>
                </a:lnTo>
                <a:lnTo>
                  <a:pt x="6971" y="150434"/>
                </a:lnTo>
                <a:lnTo>
                  <a:pt x="6869" y="150434"/>
                </a:lnTo>
                <a:lnTo>
                  <a:pt x="6818" y="150522"/>
                </a:lnTo>
                <a:lnTo>
                  <a:pt x="6759" y="150609"/>
                </a:lnTo>
                <a:lnTo>
                  <a:pt x="6700" y="150653"/>
                </a:lnTo>
                <a:lnTo>
                  <a:pt x="6632" y="150697"/>
                </a:lnTo>
                <a:lnTo>
                  <a:pt x="6564" y="150697"/>
                </a:lnTo>
                <a:lnTo>
                  <a:pt x="6487" y="150609"/>
                </a:lnTo>
                <a:lnTo>
                  <a:pt x="6419" y="150522"/>
                </a:lnTo>
                <a:lnTo>
                  <a:pt x="6351" y="150303"/>
                </a:lnTo>
                <a:lnTo>
                  <a:pt x="6292" y="150040"/>
                </a:lnTo>
                <a:lnTo>
                  <a:pt x="6241" y="149733"/>
                </a:lnTo>
                <a:lnTo>
                  <a:pt x="6216" y="149426"/>
                </a:lnTo>
                <a:lnTo>
                  <a:pt x="6199" y="149032"/>
                </a:lnTo>
                <a:lnTo>
                  <a:pt x="6199" y="148681"/>
                </a:lnTo>
                <a:lnTo>
                  <a:pt x="6216" y="148287"/>
                </a:lnTo>
                <a:lnTo>
                  <a:pt x="6258" y="147892"/>
                </a:lnTo>
                <a:lnTo>
                  <a:pt x="6309" y="147586"/>
                </a:lnTo>
                <a:lnTo>
                  <a:pt x="6360" y="147367"/>
                </a:lnTo>
                <a:lnTo>
                  <a:pt x="6419" y="147191"/>
                </a:lnTo>
                <a:lnTo>
                  <a:pt x="6487" y="147104"/>
                </a:lnTo>
                <a:lnTo>
                  <a:pt x="6555" y="147016"/>
                </a:lnTo>
                <a:lnTo>
                  <a:pt x="6623" y="146928"/>
                </a:lnTo>
                <a:lnTo>
                  <a:pt x="6767" y="146841"/>
                </a:lnTo>
                <a:lnTo>
                  <a:pt x="6784" y="146797"/>
                </a:lnTo>
                <a:lnTo>
                  <a:pt x="6801" y="146709"/>
                </a:lnTo>
                <a:lnTo>
                  <a:pt x="6810" y="146622"/>
                </a:lnTo>
                <a:lnTo>
                  <a:pt x="6810" y="146534"/>
                </a:lnTo>
                <a:lnTo>
                  <a:pt x="6810" y="146403"/>
                </a:lnTo>
                <a:lnTo>
                  <a:pt x="6793" y="146227"/>
                </a:lnTo>
                <a:lnTo>
                  <a:pt x="6784" y="146183"/>
                </a:lnTo>
                <a:lnTo>
                  <a:pt x="6767" y="146140"/>
                </a:lnTo>
                <a:lnTo>
                  <a:pt x="6759" y="146140"/>
                </a:lnTo>
                <a:lnTo>
                  <a:pt x="6700" y="145964"/>
                </a:lnTo>
                <a:lnTo>
                  <a:pt x="6632" y="145833"/>
                </a:lnTo>
                <a:lnTo>
                  <a:pt x="6564" y="145745"/>
                </a:lnTo>
                <a:lnTo>
                  <a:pt x="6496" y="145570"/>
                </a:lnTo>
                <a:lnTo>
                  <a:pt x="6453" y="145439"/>
                </a:lnTo>
                <a:lnTo>
                  <a:pt x="6402" y="145263"/>
                </a:lnTo>
                <a:lnTo>
                  <a:pt x="6360" y="145000"/>
                </a:lnTo>
                <a:lnTo>
                  <a:pt x="6317" y="144737"/>
                </a:lnTo>
                <a:lnTo>
                  <a:pt x="6292" y="144474"/>
                </a:lnTo>
                <a:lnTo>
                  <a:pt x="6284" y="144168"/>
                </a:lnTo>
                <a:lnTo>
                  <a:pt x="6284" y="143905"/>
                </a:lnTo>
                <a:lnTo>
                  <a:pt x="6301" y="143730"/>
                </a:lnTo>
                <a:lnTo>
                  <a:pt x="6317" y="143598"/>
                </a:lnTo>
                <a:lnTo>
                  <a:pt x="6351" y="143379"/>
                </a:lnTo>
                <a:lnTo>
                  <a:pt x="6394" y="143248"/>
                </a:lnTo>
                <a:lnTo>
                  <a:pt x="6453" y="143116"/>
                </a:lnTo>
                <a:lnTo>
                  <a:pt x="6513" y="143072"/>
                </a:lnTo>
                <a:lnTo>
                  <a:pt x="6581" y="143028"/>
                </a:lnTo>
                <a:close/>
                <a:moveTo>
                  <a:pt x="1945" y="143949"/>
                </a:moveTo>
                <a:lnTo>
                  <a:pt x="1979" y="143992"/>
                </a:lnTo>
                <a:lnTo>
                  <a:pt x="2013" y="144036"/>
                </a:lnTo>
                <a:lnTo>
                  <a:pt x="2047" y="144124"/>
                </a:lnTo>
                <a:lnTo>
                  <a:pt x="2072" y="144255"/>
                </a:lnTo>
                <a:lnTo>
                  <a:pt x="2098" y="144343"/>
                </a:lnTo>
                <a:lnTo>
                  <a:pt x="2123" y="144518"/>
                </a:lnTo>
                <a:lnTo>
                  <a:pt x="2149" y="144825"/>
                </a:lnTo>
                <a:lnTo>
                  <a:pt x="2157" y="145176"/>
                </a:lnTo>
                <a:lnTo>
                  <a:pt x="2157" y="145526"/>
                </a:lnTo>
                <a:lnTo>
                  <a:pt x="2149" y="145921"/>
                </a:lnTo>
                <a:lnTo>
                  <a:pt x="2132" y="146271"/>
                </a:lnTo>
                <a:lnTo>
                  <a:pt x="2106" y="146578"/>
                </a:lnTo>
                <a:lnTo>
                  <a:pt x="2064" y="147016"/>
                </a:lnTo>
                <a:lnTo>
                  <a:pt x="2004" y="147410"/>
                </a:lnTo>
                <a:lnTo>
                  <a:pt x="1962" y="147849"/>
                </a:lnTo>
                <a:lnTo>
                  <a:pt x="1953" y="148068"/>
                </a:lnTo>
                <a:lnTo>
                  <a:pt x="1945" y="148287"/>
                </a:lnTo>
                <a:lnTo>
                  <a:pt x="1945" y="148418"/>
                </a:lnTo>
                <a:lnTo>
                  <a:pt x="1962" y="148550"/>
                </a:lnTo>
                <a:lnTo>
                  <a:pt x="1987" y="148594"/>
                </a:lnTo>
                <a:lnTo>
                  <a:pt x="2013" y="148594"/>
                </a:lnTo>
                <a:lnTo>
                  <a:pt x="2021" y="148550"/>
                </a:lnTo>
                <a:lnTo>
                  <a:pt x="2089" y="148637"/>
                </a:lnTo>
                <a:lnTo>
                  <a:pt x="2157" y="148725"/>
                </a:lnTo>
                <a:lnTo>
                  <a:pt x="2310" y="148769"/>
                </a:lnTo>
                <a:lnTo>
                  <a:pt x="2378" y="148769"/>
                </a:lnTo>
                <a:lnTo>
                  <a:pt x="2446" y="148856"/>
                </a:lnTo>
                <a:lnTo>
                  <a:pt x="2514" y="148944"/>
                </a:lnTo>
                <a:lnTo>
                  <a:pt x="2582" y="149119"/>
                </a:lnTo>
                <a:lnTo>
                  <a:pt x="2616" y="149251"/>
                </a:lnTo>
                <a:lnTo>
                  <a:pt x="2650" y="149426"/>
                </a:lnTo>
                <a:lnTo>
                  <a:pt x="2675" y="149601"/>
                </a:lnTo>
                <a:lnTo>
                  <a:pt x="2692" y="149777"/>
                </a:lnTo>
                <a:lnTo>
                  <a:pt x="2709" y="149996"/>
                </a:lnTo>
                <a:lnTo>
                  <a:pt x="2717" y="150171"/>
                </a:lnTo>
                <a:lnTo>
                  <a:pt x="2717" y="150609"/>
                </a:lnTo>
                <a:lnTo>
                  <a:pt x="2709" y="151004"/>
                </a:lnTo>
                <a:lnTo>
                  <a:pt x="2675" y="151398"/>
                </a:lnTo>
                <a:lnTo>
                  <a:pt x="2624" y="151749"/>
                </a:lnTo>
                <a:lnTo>
                  <a:pt x="2590" y="151880"/>
                </a:lnTo>
                <a:lnTo>
                  <a:pt x="2556" y="152012"/>
                </a:lnTo>
                <a:lnTo>
                  <a:pt x="2497" y="152187"/>
                </a:lnTo>
                <a:lnTo>
                  <a:pt x="2446" y="152274"/>
                </a:lnTo>
                <a:lnTo>
                  <a:pt x="2395" y="152362"/>
                </a:lnTo>
                <a:lnTo>
                  <a:pt x="2344" y="152406"/>
                </a:lnTo>
                <a:lnTo>
                  <a:pt x="2234" y="152406"/>
                </a:lnTo>
                <a:lnTo>
                  <a:pt x="2132" y="152274"/>
                </a:lnTo>
                <a:lnTo>
                  <a:pt x="2030" y="152099"/>
                </a:lnTo>
                <a:lnTo>
                  <a:pt x="1928" y="151924"/>
                </a:lnTo>
                <a:lnTo>
                  <a:pt x="1826" y="151705"/>
                </a:lnTo>
                <a:lnTo>
                  <a:pt x="1724" y="151529"/>
                </a:lnTo>
                <a:lnTo>
                  <a:pt x="1699" y="151486"/>
                </a:lnTo>
                <a:lnTo>
                  <a:pt x="1673" y="151529"/>
                </a:lnTo>
                <a:lnTo>
                  <a:pt x="1656" y="151617"/>
                </a:lnTo>
                <a:lnTo>
                  <a:pt x="1639" y="151705"/>
                </a:lnTo>
                <a:lnTo>
                  <a:pt x="1631" y="151836"/>
                </a:lnTo>
                <a:lnTo>
                  <a:pt x="1631" y="151968"/>
                </a:lnTo>
                <a:lnTo>
                  <a:pt x="1631" y="152055"/>
                </a:lnTo>
                <a:lnTo>
                  <a:pt x="1648" y="152187"/>
                </a:lnTo>
                <a:lnTo>
                  <a:pt x="1665" y="152494"/>
                </a:lnTo>
                <a:lnTo>
                  <a:pt x="1699" y="153195"/>
                </a:lnTo>
                <a:lnTo>
                  <a:pt x="1724" y="154027"/>
                </a:lnTo>
                <a:lnTo>
                  <a:pt x="1733" y="154422"/>
                </a:lnTo>
                <a:lnTo>
                  <a:pt x="1733" y="154816"/>
                </a:lnTo>
                <a:lnTo>
                  <a:pt x="1716" y="155123"/>
                </a:lnTo>
                <a:lnTo>
                  <a:pt x="1699" y="155473"/>
                </a:lnTo>
                <a:lnTo>
                  <a:pt x="1665" y="155824"/>
                </a:lnTo>
                <a:lnTo>
                  <a:pt x="1648" y="155955"/>
                </a:lnTo>
                <a:lnTo>
                  <a:pt x="1622" y="156043"/>
                </a:lnTo>
                <a:lnTo>
                  <a:pt x="1605" y="156218"/>
                </a:lnTo>
                <a:lnTo>
                  <a:pt x="1580" y="156350"/>
                </a:lnTo>
                <a:lnTo>
                  <a:pt x="1554" y="156481"/>
                </a:lnTo>
                <a:lnTo>
                  <a:pt x="1520" y="156569"/>
                </a:lnTo>
                <a:lnTo>
                  <a:pt x="1495" y="156613"/>
                </a:lnTo>
                <a:lnTo>
                  <a:pt x="1452" y="156613"/>
                </a:lnTo>
                <a:lnTo>
                  <a:pt x="1384" y="156569"/>
                </a:lnTo>
                <a:lnTo>
                  <a:pt x="1317" y="156481"/>
                </a:lnTo>
                <a:lnTo>
                  <a:pt x="1257" y="156306"/>
                </a:lnTo>
                <a:lnTo>
                  <a:pt x="1232" y="156174"/>
                </a:lnTo>
                <a:lnTo>
                  <a:pt x="1215" y="156043"/>
                </a:lnTo>
                <a:lnTo>
                  <a:pt x="1198" y="155911"/>
                </a:lnTo>
                <a:lnTo>
                  <a:pt x="1189" y="155780"/>
                </a:lnTo>
                <a:lnTo>
                  <a:pt x="1164" y="155517"/>
                </a:lnTo>
                <a:lnTo>
                  <a:pt x="1147" y="155210"/>
                </a:lnTo>
                <a:lnTo>
                  <a:pt x="1130" y="154947"/>
                </a:lnTo>
                <a:lnTo>
                  <a:pt x="1121" y="154597"/>
                </a:lnTo>
                <a:lnTo>
                  <a:pt x="1113" y="153940"/>
                </a:lnTo>
                <a:lnTo>
                  <a:pt x="1121" y="153282"/>
                </a:lnTo>
                <a:lnTo>
                  <a:pt x="1138" y="152581"/>
                </a:lnTo>
                <a:lnTo>
                  <a:pt x="1155" y="151924"/>
                </a:lnTo>
                <a:lnTo>
                  <a:pt x="1189" y="150697"/>
                </a:lnTo>
                <a:lnTo>
                  <a:pt x="1189" y="150565"/>
                </a:lnTo>
                <a:lnTo>
                  <a:pt x="1181" y="150434"/>
                </a:lnTo>
                <a:lnTo>
                  <a:pt x="1164" y="150390"/>
                </a:lnTo>
                <a:lnTo>
                  <a:pt x="1147" y="150303"/>
                </a:lnTo>
                <a:lnTo>
                  <a:pt x="1130" y="150303"/>
                </a:lnTo>
                <a:lnTo>
                  <a:pt x="1104" y="150259"/>
                </a:lnTo>
                <a:lnTo>
                  <a:pt x="1079" y="150303"/>
                </a:lnTo>
                <a:lnTo>
                  <a:pt x="1062" y="150346"/>
                </a:lnTo>
                <a:lnTo>
                  <a:pt x="917" y="150390"/>
                </a:lnTo>
                <a:lnTo>
                  <a:pt x="790" y="150390"/>
                </a:lnTo>
                <a:lnTo>
                  <a:pt x="722" y="150346"/>
                </a:lnTo>
                <a:lnTo>
                  <a:pt x="654" y="150259"/>
                </a:lnTo>
                <a:lnTo>
                  <a:pt x="595" y="150171"/>
                </a:lnTo>
                <a:lnTo>
                  <a:pt x="527" y="150040"/>
                </a:lnTo>
                <a:lnTo>
                  <a:pt x="442" y="149733"/>
                </a:lnTo>
                <a:lnTo>
                  <a:pt x="408" y="149558"/>
                </a:lnTo>
                <a:lnTo>
                  <a:pt x="383" y="149426"/>
                </a:lnTo>
                <a:lnTo>
                  <a:pt x="366" y="149207"/>
                </a:lnTo>
                <a:lnTo>
                  <a:pt x="357" y="149032"/>
                </a:lnTo>
                <a:lnTo>
                  <a:pt x="366" y="148769"/>
                </a:lnTo>
                <a:lnTo>
                  <a:pt x="374" y="148506"/>
                </a:lnTo>
                <a:lnTo>
                  <a:pt x="391" y="148243"/>
                </a:lnTo>
                <a:lnTo>
                  <a:pt x="408" y="148024"/>
                </a:lnTo>
                <a:lnTo>
                  <a:pt x="425" y="147849"/>
                </a:lnTo>
                <a:lnTo>
                  <a:pt x="450" y="147761"/>
                </a:lnTo>
                <a:lnTo>
                  <a:pt x="476" y="147673"/>
                </a:lnTo>
                <a:lnTo>
                  <a:pt x="510" y="147586"/>
                </a:lnTo>
                <a:lnTo>
                  <a:pt x="595" y="147454"/>
                </a:lnTo>
                <a:lnTo>
                  <a:pt x="731" y="147323"/>
                </a:lnTo>
                <a:lnTo>
                  <a:pt x="850" y="147279"/>
                </a:lnTo>
                <a:lnTo>
                  <a:pt x="968" y="147323"/>
                </a:lnTo>
                <a:lnTo>
                  <a:pt x="1079" y="147454"/>
                </a:lnTo>
                <a:lnTo>
                  <a:pt x="1189" y="147630"/>
                </a:lnTo>
                <a:lnTo>
                  <a:pt x="1300" y="147849"/>
                </a:lnTo>
                <a:lnTo>
                  <a:pt x="1529" y="148331"/>
                </a:lnTo>
                <a:lnTo>
                  <a:pt x="1554" y="148374"/>
                </a:lnTo>
                <a:lnTo>
                  <a:pt x="1571" y="148374"/>
                </a:lnTo>
                <a:lnTo>
                  <a:pt x="1605" y="148287"/>
                </a:lnTo>
                <a:lnTo>
                  <a:pt x="1614" y="148331"/>
                </a:lnTo>
                <a:lnTo>
                  <a:pt x="1622" y="148331"/>
                </a:lnTo>
                <a:lnTo>
                  <a:pt x="1631" y="148287"/>
                </a:lnTo>
                <a:lnTo>
                  <a:pt x="1639" y="147980"/>
                </a:lnTo>
                <a:lnTo>
                  <a:pt x="1648" y="147630"/>
                </a:lnTo>
                <a:lnTo>
                  <a:pt x="1648" y="146972"/>
                </a:lnTo>
                <a:lnTo>
                  <a:pt x="1648" y="146271"/>
                </a:lnTo>
                <a:lnTo>
                  <a:pt x="1656" y="145921"/>
                </a:lnTo>
                <a:lnTo>
                  <a:pt x="1665" y="145614"/>
                </a:lnTo>
                <a:lnTo>
                  <a:pt x="1682" y="145307"/>
                </a:lnTo>
                <a:lnTo>
                  <a:pt x="1707" y="144956"/>
                </a:lnTo>
                <a:lnTo>
                  <a:pt x="1741" y="144650"/>
                </a:lnTo>
                <a:lnTo>
                  <a:pt x="1784" y="144387"/>
                </a:lnTo>
                <a:lnTo>
                  <a:pt x="1826" y="144168"/>
                </a:lnTo>
                <a:lnTo>
                  <a:pt x="1885" y="143992"/>
                </a:lnTo>
                <a:lnTo>
                  <a:pt x="1911" y="143949"/>
                </a:lnTo>
                <a:close/>
                <a:moveTo>
                  <a:pt x="4551" y="152099"/>
                </a:moveTo>
                <a:lnTo>
                  <a:pt x="4636" y="152187"/>
                </a:lnTo>
                <a:lnTo>
                  <a:pt x="4721" y="152362"/>
                </a:lnTo>
                <a:lnTo>
                  <a:pt x="4798" y="152669"/>
                </a:lnTo>
                <a:lnTo>
                  <a:pt x="4857" y="153019"/>
                </a:lnTo>
                <a:lnTo>
                  <a:pt x="4908" y="153458"/>
                </a:lnTo>
                <a:lnTo>
                  <a:pt x="4942" y="153808"/>
                </a:lnTo>
                <a:lnTo>
                  <a:pt x="4959" y="154159"/>
                </a:lnTo>
                <a:lnTo>
                  <a:pt x="4967" y="154509"/>
                </a:lnTo>
                <a:lnTo>
                  <a:pt x="4976" y="154860"/>
                </a:lnTo>
                <a:lnTo>
                  <a:pt x="4967" y="155605"/>
                </a:lnTo>
                <a:lnTo>
                  <a:pt x="4959" y="156350"/>
                </a:lnTo>
                <a:lnTo>
                  <a:pt x="4917" y="156919"/>
                </a:lnTo>
                <a:lnTo>
                  <a:pt x="4866" y="157489"/>
                </a:lnTo>
                <a:lnTo>
                  <a:pt x="4832" y="157708"/>
                </a:lnTo>
                <a:lnTo>
                  <a:pt x="4806" y="157883"/>
                </a:lnTo>
                <a:lnTo>
                  <a:pt x="4764" y="157971"/>
                </a:lnTo>
                <a:lnTo>
                  <a:pt x="4747" y="157971"/>
                </a:lnTo>
                <a:lnTo>
                  <a:pt x="4730" y="157927"/>
                </a:lnTo>
                <a:lnTo>
                  <a:pt x="4696" y="157883"/>
                </a:lnTo>
                <a:lnTo>
                  <a:pt x="4670" y="157752"/>
                </a:lnTo>
                <a:lnTo>
                  <a:pt x="4636" y="157445"/>
                </a:lnTo>
                <a:lnTo>
                  <a:pt x="4602" y="157138"/>
                </a:lnTo>
                <a:lnTo>
                  <a:pt x="4577" y="156832"/>
                </a:lnTo>
                <a:lnTo>
                  <a:pt x="4560" y="156437"/>
                </a:lnTo>
                <a:lnTo>
                  <a:pt x="4543" y="156043"/>
                </a:lnTo>
                <a:lnTo>
                  <a:pt x="4526" y="155254"/>
                </a:lnTo>
                <a:lnTo>
                  <a:pt x="4517" y="155079"/>
                </a:lnTo>
                <a:lnTo>
                  <a:pt x="4492" y="154991"/>
                </a:lnTo>
                <a:lnTo>
                  <a:pt x="4467" y="154904"/>
                </a:lnTo>
                <a:lnTo>
                  <a:pt x="4407" y="154904"/>
                </a:lnTo>
                <a:lnTo>
                  <a:pt x="4382" y="154991"/>
                </a:lnTo>
                <a:lnTo>
                  <a:pt x="4356" y="155079"/>
                </a:lnTo>
                <a:lnTo>
                  <a:pt x="4348" y="155254"/>
                </a:lnTo>
                <a:lnTo>
                  <a:pt x="4339" y="155649"/>
                </a:lnTo>
                <a:lnTo>
                  <a:pt x="4348" y="156087"/>
                </a:lnTo>
                <a:lnTo>
                  <a:pt x="4305" y="156569"/>
                </a:lnTo>
                <a:lnTo>
                  <a:pt x="4254" y="157051"/>
                </a:lnTo>
                <a:lnTo>
                  <a:pt x="4220" y="157270"/>
                </a:lnTo>
                <a:lnTo>
                  <a:pt x="4186" y="157489"/>
                </a:lnTo>
                <a:lnTo>
                  <a:pt x="4152" y="157664"/>
                </a:lnTo>
                <a:lnTo>
                  <a:pt x="4101" y="157796"/>
                </a:lnTo>
                <a:lnTo>
                  <a:pt x="4059" y="157927"/>
                </a:lnTo>
                <a:lnTo>
                  <a:pt x="4050" y="157883"/>
                </a:lnTo>
                <a:lnTo>
                  <a:pt x="4042" y="157883"/>
                </a:lnTo>
                <a:lnTo>
                  <a:pt x="4042" y="157927"/>
                </a:lnTo>
                <a:lnTo>
                  <a:pt x="3983" y="157971"/>
                </a:lnTo>
                <a:lnTo>
                  <a:pt x="3923" y="157927"/>
                </a:lnTo>
                <a:lnTo>
                  <a:pt x="3898" y="157883"/>
                </a:lnTo>
                <a:lnTo>
                  <a:pt x="3872" y="157796"/>
                </a:lnTo>
                <a:lnTo>
                  <a:pt x="3847" y="157708"/>
                </a:lnTo>
                <a:lnTo>
                  <a:pt x="3830" y="157577"/>
                </a:lnTo>
                <a:lnTo>
                  <a:pt x="3830" y="157533"/>
                </a:lnTo>
                <a:lnTo>
                  <a:pt x="3821" y="157489"/>
                </a:lnTo>
                <a:lnTo>
                  <a:pt x="3813" y="157270"/>
                </a:lnTo>
                <a:lnTo>
                  <a:pt x="3813" y="157095"/>
                </a:lnTo>
                <a:lnTo>
                  <a:pt x="3821" y="156876"/>
                </a:lnTo>
                <a:lnTo>
                  <a:pt x="3813" y="156700"/>
                </a:lnTo>
                <a:lnTo>
                  <a:pt x="3855" y="156087"/>
                </a:lnTo>
                <a:lnTo>
                  <a:pt x="3889" y="155473"/>
                </a:lnTo>
                <a:lnTo>
                  <a:pt x="3923" y="154904"/>
                </a:lnTo>
                <a:lnTo>
                  <a:pt x="3966" y="154334"/>
                </a:lnTo>
                <a:lnTo>
                  <a:pt x="4017" y="153764"/>
                </a:lnTo>
                <a:lnTo>
                  <a:pt x="4076" y="153282"/>
                </a:lnTo>
                <a:lnTo>
                  <a:pt x="4118" y="153019"/>
                </a:lnTo>
                <a:lnTo>
                  <a:pt x="4161" y="152800"/>
                </a:lnTo>
                <a:lnTo>
                  <a:pt x="4220" y="152581"/>
                </a:lnTo>
                <a:lnTo>
                  <a:pt x="4271" y="152406"/>
                </a:lnTo>
                <a:lnTo>
                  <a:pt x="4322" y="152274"/>
                </a:lnTo>
                <a:lnTo>
                  <a:pt x="4365" y="152187"/>
                </a:lnTo>
                <a:lnTo>
                  <a:pt x="4416" y="152099"/>
                </a:lnTo>
                <a:close/>
                <a:moveTo>
                  <a:pt x="4416" y="157445"/>
                </a:moveTo>
                <a:lnTo>
                  <a:pt x="4441" y="157752"/>
                </a:lnTo>
                <a:lnTo>
                  <a:pt x="4475" y="158059"/>
                </a:lnTo>
                <a:lnTo>
                  <a:pt x="4517" y="158322"/>
                </a:lnTo>
                <a:lnTo>
                  <a:pt x="4560" y="158541"/>
                </a:lnTo>
                <a:lnTo>
                  <a:pt x="4534" y="159023"/>
                </a:lnTo>
                <a:lnTo>
                  <a:pt x="4517" y="159242"/>
                </a:lnTo>
                <a:lnTo>
                  <a:pt x="4500" y="159417"/>
                </a:lnTo>
                <a:lnTo>
                  <a:pt x="4475" y="159592"/>
                </a:lnTo>
                <a:lnTo>
                  <a:pt x="4441" y="159768"/>
                </a:lnTo>
                <a:lnTo>
                  <a:pt x="4407" y="159855"/>
                </a:lnTo>
                <a:lnTo>
                  <a:pt x="4373" y="159899"/>
                </a:lnTo>
                <a:lnTo>
                  <a:pt x="4331" y="159899"/>
                </a:lnTo>
                <a:lnTo>
                  <a:pt x="4288" y="159768"/>
                </a:lnTo>
                <a:lnTo>
                  <a:pt x="4237" y="159549"/>
                </a:lnTo>
                <a:lnTo>
                  <a:pt x="4203" y="159286"/>
                </a:lnTo>
                <a:lnTo>
                  <a:pt x="4178" y="159023"/>
                </a:lnTo>
                <a:lnTo>
                  <a:pt x="4161" y="158716"/>
                </a:lnTo>
                <a:lnTo>
                  <a:pt x="4237" y="158497"/>
                </a:lnTo>
                <a:lnTo>
                  <a:pt x="4305" y="158190"/>
                </a:lnTo>
                <a:lnTo>
                  <a:pt x="4365" y="157840"/>
                </a:lnTo>
                <a:lnTo>
                  <a:pt x="4416" y="157445"/>
                </a:lnTo>
                <a:close/>
                <a:moveTo>
                  <a:pt x="7727" y="106877"/>
                </a:moveTo>
                <a:lnTo>
                  <a:pt x="7795" y="106965"/>
                </a:lnTo>
                <a:lnTo>
                  <a:pt x="7846" y="107096"/>
                </a:lnTo>
                <a:lnTo>
                  <a:pt x="7897" y="107228"/>
                </a:lnTo>
                <a:lnTo>
                  <a:pt x="7939" y="107447"/>
                </a:lnTo>
                <a:lnTo>
                  <a:pt x="7973" y="107666"/>
                </a:lnTo>
                <a:lnTo>
                  <a:pt x="7999" y="107929"/>
                </a:lnTo>
                <a:lnTo>
                  <a:pt x="8016" y="108192"/>
                </a:lnTo>
                <a:lnTo>
                  <a:pt x="8058" y="108805"/>
                </a:lnTo>
                <a:lnTo>
                  <a:pt x="8075" y="109462"/>
                </a:lnTo>
                <a:lnTo>
                  <a:pt x="8101" y="110076"/>
                </a:lnTo>
                <a:lnTo>
                  <a:pt x="8117" y="110689"/>
                </a:lnTo>
                <a:lnTo>
                  <a:pt x="8134" y="110821"/>
                </a:lnTo>
                <a:lnTo>
                  <a:pt x="8151" y="110908"/>
                </a:lnTo>
                <a:lnTo>
                  <a:pt x="8168" y="110996"/>
                </a:lnTo>
                <a:lnTo>
                  <a:pt x="8194" y="111040"/>
                </a:lnTo>
                <a:lnTo>
                  <a:pt x="7982" y="114326"/>
                </a:lnTo>
                <a:lnTo>
                  <a:pt x="7854" y="116342"/>
                </a:lnTo>
                <a:lnTo>
                  <a:pt x="7786" y="117350"/>
                </a:lnTo>
                <a:lnTo>
                  <a:pt x="7718" y="118358"/>
                </a:lnTo>
                <a:lnTo>
                  <a:pt x="7634" y="119366"/>
                </a:lnTo>
                <a:lnTo>
                  <a:pt x="7549" y="120330"/>
                </a:lnTo>
                <a:lnTo>
                  <a:pt x="7447" y="121250"/>
                </a:lnTo>
                <a:lnTo>
                  <a:pt x="7328" y="122170"/>
                </a:lnTo>
                <a:lnTo>
                  <a:pt x="7133" y="123222"/>
                </a:lnTo>
                <a:lnTo>
                  <a:pt x="6980" y="123923"/>
                </a:lnTo>
                <a:lnTo>
                  <a:pt x="6818" y="124624"/>
                </a:lnTo>
                <a:lnTo>
                  <a:pt x="6657" y="125281"/>
                </a:lnTo>
                <a:lnTo>
                  <a:pt x="6487" y="125895"/>
                </a:lnTo>
                <a:lnTo>
                  <a:pt x="6148" y="127166"/>
                </a:lnTo>
                <a:lnTo>
                  <a:pt x="5808" y="128393"/>
                </a:lnTo>
                <a:lnTo>
                  <a:pt x="5638" y="129050"/>
                </a:lnTo>
                <a:lnTo>
                  <a:pt x="5434" y="129882"/>
                </a:lnTo>
                <a:lnTo>
                  <a:pt x="5333" y="130364"/>
                </a:lnTo>
                <a:lnTo>
                  <a:pt x="5231" y="130890"/>
                </a:lnTo>
                <a:lnTo>
                  <a:pt x="5146" y="131416"/>
                </a:lnTo>
                <a:lnTo>
                  <a:pt x="5086" y="131942"/>
                </a:lnTo>
                <a:lnTo>
                  <a:pt x="5069" y="131548"/>
                </a:lnTo>
                <a:lnTo>
                  <a:pt x="5044" y="131197"/>
                </a:lnTo>
                <a:lnTo>
                  <a:pt x="5010" y="130846"/>
                </a:lnTo>
                <a:lnTo>
                  <a:pt x="4976" y="130496"/>
                </a:lnTo>
                <a:lnTo>
                  <a:pt x="4934" y="130189"/>
                </a:lnTo>
                <a:lnTo>
                  <a:pt x="4883" y="129926"/>
                </a:lnTo>
                <a:lnTo>
                  <a:pt x="4832" y="129620"/>
                </a:lnTo>
                <a:lnTo>
                  <a:pt x="4772" y="129400"/>
                </a:lnTo>
                <a:lnTo>
                  <a:pt x="4679" y="129094"/>
                </a:lnTo>
                <a:lnTo>
                  <a:pt x="4585" y="128918"/>
                </a:lnTo>
                <a:lnTo>
                  <a:pt x="4484" y="128787"/>
                </a:lnTo>
                <a:lnTo>
                  <a:pt x="4382" y="128743"/>
                </a:lnTo>
                <a:lnTo>
                  <a:pt x="4280" y="128787"/>
                </a:lnTo>
                <a:lnTo>
                  <a:pt x="4178" y="128918"/>
                </a:lnTo>
                <a:lnTo>
                  <a:pt x="4084" y="129137"/>
                </a:lnTo>
                <a:lnTo>
                  <a:pt x="3991" y="129444"/>
                </a:lnTo>
                <a:lnTo>
                  <a:pt x="3923" y="129751"/>
                </a:lnTo>
                <a:lnTo>
                  <a:pt x="3864" y="130102"/>
                </a:lnTo>
                <a:lnTo>
                  <a:pt x="3813" y="130452"/>
                </a:lnTo>
                <a:lnTo>
                  <a:pt x="3779" y="130846"/>
                </a:lnTo>
                <a:lnTo>
                  <a:pt x="3753" y="131241"/>
                </a:lnTo>
                <a:lnTo>
                  <a:pt x="3736" y="131635"/>
                </a:lnTo>
                <a:lnTo>
                  <a:pt x="3728" y="132030"/>
                </a:lnTo>
                <a:lnTo>
                  <a:pt x="3728" y="132468"/>
                </a:lnTo>
                <a:lnTo>
                  <a:pt x="3736" y="132862"/>
                </a:lnTo>
                <a:lnTo>
                  <a:pt x="3762" y="133257"/>
                </a:lnTo>
                <a:lnTo>
                  <a:pt x="3787" y="133651"/>
                </a:lnTo>
                <a:lnTo>
                  <a:pt x="3821" y="134045"/>
                </a:lnTo>
                <a:lnTo>
                  <a:pt x="3864" y="134396"/>
                </a:lnTo>
                <a:lnTo>
                  <a:pt x="3915" y="134746"/>
                </a:lnTo>
                <a:lnTo>
                  <a:pt x="3966" y="135053"/>
                </a:lnTo>
                <a:lnTo>
                  <a:pt x="4025" y="135316"/>
                </a:lnTo>
                <a:lnTo>
                  <a:pt x="3889" y="135404"/>
                </a:lnTo>
                <a:lnTo>
                  <a:pt x="3745" y="135535"/>
                </a:lnTo>
                <a:lnTo>
                  <a:pt x="3609" y="135754"/>
                </a:lnTo>
                <a:lnTo>
                  <a:pt x="3473" y="136017"/>
                </a:lnTo>
                <a:lnTo>
                  <a:pt x="3354" y="136368"/>
                </a:lnTo>
                <a:lnTo>
                  <a:pt x="3303" y="136587"/>
                </a:lnTo>
                <a:lnTo>
                  <a:pt x="3252" y="136806"/>
                </a:lnTo>
                <a:lnTo>
                  <a:pt x="3210" y="137025"/>
                </a:lnTo>
                <a:lnTo>
                  <a:pt x="3167" y="137288"/>
                </a:lnTo>
                <a:lnTo>
                  <a:pt x="3134" y="137551"/>
                </a:lnTo>
                <a:lnTo>
                  <a:pt x="3108" y="137858"/>
                </a:lnTo>
                <a:lnTo>
                  <a:pt x="3083" y="137726"/>
                </a:lnTo>
                <a:lnTo>
                  <a:pt x="3057" y="137682"/>
                </a:lnTo>
                <a:lnTo>
                  <a:pt x="3023" y="137639"/>
                </a:lnTo>
                <a:lnTo>
                  <a:pt x="2989" y="137639"/>
                </a:lnTo>
                <a:lnTo>
                  <a:pt x="2921" y="137726"/>
                </a:lnTo>
                <a:lnTo>
                  <a:pt x="2862" y="137858"/>
                </a:lnTo>
                <a:lnTo>
                  <a:pt x="2785" y="138077"/>
                </a:lnTo>
                <a:lnTo>
                  <a:pt x="2734" y="138384"/>
                </a:lnTo>
                <a:lnTo>
                  <a:pt x="2692" y="138734"/>
                </a:lnTo>
                <a:lnTo>
                  <a:pt x="2675" y="139128"/>
                </a:lnTo>
                <a:lnTo>
                  <a:pt x="2667" y="139348"/>
                </a:lnTo>
                <a:lnTo>
                  <a:pt x="2667" y="139567"/>
                </a:lnTo>
                <a:lnTo>
                  <a:pt x="2684" y="139961"/>
                </a:lnTo>
                <a:lnTo>
                  <a:pt x="2717" y="140355"/>
                </a:lnTo>
                <a:lnTo>
                  <a:pt x="2768" y="140706"/>
                </a:lnTo>
                <a:lnTo>
                  <a:pt x="2785" y="140750"/>
                </a:lnTo>
                <a:lnTo>
                  <a:pt x="2709" y="140837"/>
                </a:lnTo>
                <a:lnTo>
                  <a:pt x="2641" y="140969"/>
                </a:lnTo>
                <a:lnTo>
                  <a:pt x="2582" y="141100"/>
                </a:lnTo>
                <a:lnTo>
                  <a:pt x="2531" y="141276"/>
                </a:lnTo>
                <a:lnTo>
                  <a:pt x="2471" y="141451"/>
                </a:lnTo>
                <a:lnTo>
                  <a:pt x="2420" y="141670"/>
                </a:lnTo>
                <a:lnTo>
                  <a:pt x="2378" y="141933"/>
                </a:lnTo>
                <a:lnTo>
                  <a:pt x="2335" y="142196"/>
                </a:lnTo>
                <a:lnTo>
                  <a:pt x="2310" y="142503"/>
                </a:lnTo>
                <a:lnTo>
                  <a:pt x="2293" y="142853"/>
                </a:lnTo>
                <a:lnTo>
                  <a:pt x="2284" y="143204"/>
                </a:lnTo>
                <a:lnTo>
                  <a:pt x="2293" y="143554"/>
                </a:lnTo>
                <a:lnTo>
                  <a:pt x="2301" y="143773"/>
                </a:lnTo>
                <a:lnTo>
                  <a:pt x="2318" y="143992"/>
                </a:lnTo>
                <a:lnTo>
                  <a:pt x="2369" y="144387"/>
                </a:lnTo>
                <a:lnTo>
                  <a:pt x="2420" y="144694"/>
                </a:lnTo>
                <a:lnTo>
                  <a:pt x="2497" y="144956"/>
                </a:lnTo>
                <a:lnTo>
                  <a:pt x="2573" y="145176"/>
                </a:lnTo>
                <a:lnTo>
                  <a:pt x="2658" y="145351"/>
                </a:lnTo>
                <a:lnTo>
                  <a:pt x="2751" y="145439"/>
                </a:lnTo>
                <a:lnTo>
                  <a:pt x="2845" y="145482"/>
                </a:lnTo>
                <a:lnTo>
                  <a:pt x="2794" y="145921"/>
                </a:lnTo>
                <a:lnTo>
                  <a:pt x="2760" y="146446"/>
                </a:lnTo>
                <a:lnTo>
                  <a:pt x="2734" y="146972"/>
                </a:lnTo>
                <a:lnTo>
                  <a:pt x="2734" y="147498"/>
                </a:lnTo>
                <a:lnTo>
                  <a:pt x="2743" y="148024"/>
                </a:lnTo>
                <a:lnTo>
                  <a:pt x="2777" y="148506"/>
                </a:lnTo>
                <a:lnTo>
                  <a:pt x="2794" y="148725"/>
                </a:lnTo>
                <a:lnTo>
                  <a:pt x="2819" y="148944"/>
                </a:lnTo>
                <a:lnTo>
                  <a:pt x="2853" y="149163"/>
                </a:lnTo>
                <a:lnTo>
                  <a:pt x="2887" y="149338"/>
                </a:lnTo>
                <a:lnTo>
                  <a:pt x="2955" y="149558"/>
                </a:lnTo>
                <a:lnTo>
                  <a:pt x="3015" y="149689"/>
                </a:lnTo>
                <a:lnTo>
                  <a:pt x="3083" y="149777"/>
                </a:lnTo>
                <a:lnTo>
                  <a:pt x="3142" y="149733"/>
                </a:lnTo>
                <a:lnTo>
                  <a:pt x="3210" y="149689"/>
                </a:lnTo>
                <a:lnTo>
                  <a:pt x="3269" y="149558"/>
                </a:lnTo>
                <a:lnTo>
                  <a:pt x="3329" y="149338"/>
                </a:lnTo>
                <a:lnTo>
                  <a:pt x="3388" y="149119"/>
                </a:lnTo>
                <a:lnTo>
                  <a:pt x="3439" y="148856"/>
                </a:lnTo>
                <a:lnTo>
                  <a:pt x="3499" y="148594"/>
                </a:lnTo>
                <a:lnTo>
                  <a:pt x="3592" y="147936"/>
                </a:lnTo>
                <a:lnTo>
                  <a:pt x="3668" y="147279"/>
                </a:lnTo>
                <a:lnTo>
                  <a:pt x="3736" y="146622"/>
                </a:lnTo>
                <a:lnTo>
                  <a:pt x="3762" y="146797"/>
                </a:lnTo>
                <a:lnTo>
                  <a:pt x="3787" y="146972"/>
                </a:lnTo>
                <a:lnTo>
                  <a:pt x="3821" y="147060"/>
                </a:lnTo>
                <a:lnTo>
                  <a:pt x="3855" y="147191"/>
                </a:lnTo>
                <a:lnTo>
                  <a:pt x="3889" y="147235"/>
                </a:lnTo>
                <a:lnTo>
                  <a:pt x="3923" y="147279"/>
                </a:lnTo>
                <a:lnTo>
                  <a:pt x="3991" y="147323"/>
                </a:lnTo>
                <a:lnTo>
                  <a:pt x="4067" y="147191"/>
                </a:lnTo>
                <a:lnTo>
                  <a:pt x="4101" y="147147"/>
                </a:lnTo>
                <a:lnTo>
                  <a:pt x="4127" y="147016"/>
                </a:lnTo>
                <a:lnTo>
                  <a:pt x="4161" y="146885"/>
                </a:lnTo>
                <a:lnTo>
                  <a:pt x="4186" y="146709"/>
                </a:lnTo>
                <a:lnTo>
                  <a:pt x="4212" y="146534"/>
                </a:lnTo>
                <a:lnTo>
                  <a:pt x="4237" y="146315"/>
                </a:lnTo>
                <a:lnTo>
                  <a:pt x="4271" y="145833"/>
                </a:lnTo>
                <a:lnTo>
                  <a:pt x="4297" y="145351"/>
                </a:lnTo>
                <a:lnTo>
                  <a:pt x="4305" y="144825"/>
                </a:lnTo>
                <a:lnTo>
                  <a:pt x="4297" y="144343"/>
                </a:lnTo>
                <a:lnTo>
                  <a:pt x="4271" y="143817"/>
                </a:lnTo>
                <a:lnTo>
                  <a:pt x="4237" y="143379"/>
                </a:lnTo>
                <a:lnTo>
                  <a:pt x="4195" y="142941"/>
                </a:lnTo>
                <a:lnTo>
                  <a:pt x="4127" y="142503"/>
                </a:lnTo>
                <a:lnTo>
                  <a:pt x="4229" y="142459"/>
                </a:lnTo>
                <a:lnTo>
                  <a:pt x="4314" y="142327"/>
                </a:lnTo>
                <a:lnTo>
                  <a:pt x="4407" y="142152"/>
                </a:lnTo>
                <a:lnTo>
                  <a:pt x="4484" y="141933"/>
                </a:lnTo>
                <a:lnTo>
                  <a:pt x="4467" y="144036"/>
                </a:lnTo>
                <a:lnTo>
                  <a:pt x="4441" y="146140"/>
                </a:lnTo>
                <a:lnTo>
                  <a:pt x="4407" y="147454"/>
                </a:lnTo>
                <a:lnTo>
                  <a:pt x="4373" y="148725"/>
                </a:lnTo>
                <a:lnTo>
                  <a:pt x="4348" y="150040"/>
                </a:lnTo>
                <a:lnTo>
                  <a:pt x="4339" y="150653"/>
                </a:lnTo>
                <a:lnTo>
                  <a:pt x="4339" y="151310"/>
                </a:lnTo>
                <a:lnTo>
                  <a:pt x="4263" y="151442"/>
                </a:lnTo>
                <a:lnTo>
                  <a:pt x="4195" y="151617"/>
                </a:lnTo>
                <a:lnTo>
                  <a:pt x="4127" y="151836"/>
                </a:lnTo>
                <a:lnTo>
                  <a:pt x="4067" y="152099"/>
                </a:lnTo>
                <a:lnTo>
                  <a:pt x="4008" y="152406"/>
                </a:lnTo>
                <a:lnTo>
                  <a:pt x="3957" y="152713"/>
                </a:lnTo>
                <a:lnTo>
                  <a:pt x="3906" y="153019"/>
                </a:lnTo>
                <a:lnTo>
                  <a:pt x="3864" y="153370"/>
                </a:lnTo>
                <a:lnTo>
                  <a:pt x="3821" y="153764"/>
                </a:lnTo>
                <a:lnTo>
                  <a:pt x="3787" y="154159"/>
                </a:lnTo>
                <a:lnTo>
                  <a:pt x="3753" y="154553"/>
                </a:lnTo>
                <a:lnTo>
                  <a:pt x="3728" y="154947"/>
                </a:lnTo>
                <a:lnTo>
                  <a:pt x="3711" y="155342"/>
                </a:lnTo>
                <a:lnTo>
                  <a:pt x="3694" y="155780"/>
                </a:lnTo>
                <a:lnTo>
                  <a:pt x="3685" y="156174"/>
                </a:lnTo>
                <a:lnTo>
                  <a:pt x="3685" y="156569"/>
                </a:lnTo>
                <a:lnTo>
                  <a:pt x="3651" y="156788"/>
                </a:lnTo>
                <a:lnTo>
                  <a:pt x="3617" y="157095"/>
                </a:lnTo>
                <a:lnTo>
                  <a:pt x="3567" y="157577"/>
                </a:lnTo>
                <a:lnTo>
                  <a:pt x="3473" y="158234"/>
                </a:lnTo>
                <a:lnTo>
                  <a:pt x="3431" y="158541"/>
                </a:lnTo>
                <a:lnTo>
                  <a:pt x="3388" y="158891"/>
                </a:lnTo>
                <a:lnTo>
                  <a:pt x="3363" y="159286"/>
                </a:lnTo>
                <a:lnTo>
                  <a:pt x="3278" y="159286"/>
                </a:lnTo>
                <a:lnTo>
                  <a:pt x="3201" y="159417"/>
                </a:lnTo>
                <a:lnTo>
                  <a:pt x="3125" y="159592"/>
                </a:lnTo>
                <a:lnTo>
                  <a:pt x="3091" y="159724"/>
                </a:lnTo>
                <a:lnTo>
                  <a:pt x="3066" y="159855"/>
                </a:lnTo>
                <a:lnTo>
                  <a:pt x="3015" y="160206"/>
                </a:lnTo>
                <a:lnTo>
                  <a:pt x="2964" y="160688"/>
                </a:lnTo>
                <a:lnTo>
                  <a:pt x="2930" y="160381"/>
                </a:lnTo>
                <a:lnTo>
                  <a:pt x="2896" y="160074"/>
                </a:lnTo>
                <a:lnTo>
                  <a:pt x="2811" y="159592"/>
                </a:lnTo>
                <a:lnTo>
                  <a:pt x="2743" y="159242"/>
                </a:lnTo>
                <a:lnTo>
                  <a:pt x="2667" y="158935"/>
                </a:lnTo>
                <a:lnTo>
                  <a:pt x="2624" y="158804"/>
                </a:lnTo>
                <a:lnTo>
                  <a:pt x="2582" y="158716"/>
                </a:lnTo>
                <a:lnTo>
                  <a:pt x="2488" y="158716"/>
                </a:lnTo>
                <a:lnTo>
                  <a:pt x="2446" y="158760"/>
                </a:lnTo>
                <a:lnTo>
                  <a:pt x="2412" y="158847"/>
                </a:lnTo>
                <a:lnTo>
                  <a:pt x="2378" y="158979"/>
                </a:lnTo>
                <a:lnTo>
                  <a:pt x="2352" y="159067"/>
                </a:lnTo>
                <a:lnTo>
                  <a:pt x="2335" y="159242"/>
                </a:lnTo>
                <a:lnTo>
                  <a:pt x="2318" y="159373"/>
                </a:lnTo>
                <a:lnTo>
                  <a:pt x="2310" y="159768"/>
                </a:lnTo>
                <a:lnTo>
                  <a:pt x="2310" y="160162"/>
                </a:lnTo>
                <a:lnTo>
                  <a:pt x="2327" y="160600"/>
                </a:lnTo>
                <a:lnTo>
                  <a:pt x="2352" y="160995"/>
                </a:lnTo>
                <a:lnTo>
                  <a:pt x="2395" y="161389"/>
                </a:lnTo>
                <a:lnTo>
                  <a:pt x="2140" y="160819"/>
                </a:lnTo>
                <a:lnTo>
                  <a:pt x="2013" y="160556"/>
                </a:lnTo>
                <a:lnTo>
                  <a:pt x="1877" y="160337"/>
                </a:lnTo>
                <a:lnTo>
                  <a:pt x="1750" y="160118"/>
                </a:lnTo>
                <a:lnTo>
                  <a:pt x="1614" y="159987"/>
                </a:lnTo>
                <a:lnTo>
                  <a:pt x="1478" y="159899"/>
                </a:lnTo>
                <a:lnTo>
                  <a:pt x="1232" y="159899"/>
                </a:lnTo>
                <a:lnTo>
                  <a:pt x="1113" y="159987"/>
                </a:lnTo>
                <a:lnTo>
                  <a:pt x="1002" y="160118"/>
                </a:lnTo>
                <a:lnTo>
                  <a:pt x="951" y="160206"/>
                </a:lnTo>
                <a:lnTo>
                  <a:pt x="900" y="160337"/>
                </a:lnTo>
                <a:lnTo>
                  <a:pt x="739" y="160469"/>
                </a:lnTo>
                <a:lnTo>
                  <a:pt x="646" y="160513"/>
                </a:lnTo>
                <a:lnTo>
                  <a:pt x="561" y="160556"/>
                </a:lnTo>
                <a:lnTo>
                  <a:pt x="484" y="160556"/>
                </a:lnTo>
                <a:lnTo>
                  <a:pt x="400" y="160469"/>
                </a:lnTo>
                <a:lnTo>
                  <a:pt x="366" y="160381"/>
                </a:lnTo>
                <a:lnTo>
                  <a:pt x="332" y="160293"/>
                </a:lnTo>
                <a:lnTo>
                  <a:pt x="298" y="160162"/>
                </a:lnTo>
                <a:lnTo>
                  <a:pt x="264" y="160031"/>
                </a:lnTo>
                <a:lnTo>
                  <a:pt x="213" y="159680"/>
                </a:lnTo>
                <a:lnTo>
                  <a:pt x="179" y="159329"/>
                </a:lnTo>
                <a:lnTo>
                  <a:pt x="162" y="159023"/>
                </a:lnTo>
                <a:lnTo>
                  <a:pt x="162" y="158716"/>
                </a:lnTo>
                <a:lnTo>
                  <a:pt x="179" y="158409"/>
                </a:lnTo>
                <a:lnTo>
                  <a:pt x="204" y="158146"/>
                </a:lnTo>
                <a:lnTo>
                  <a:pt x="238" y="157883"/>
                </a:lnTo>
                <a:lnTo>
                  <a:pt x="281" y="157664"/>
                </a:lnTo>
                <a:lnTo>
                  <a:pt x="332" y="157445"/>
                </a:lnTo>
                <a:lnTo>
                  <a:pt x="391" y="157270"/>
                </a:lnTo>
                <a:lnTo>
                  <a:pt x="450" y="157095"/>
                </a:lnTo>
                <a:lnTo>
                  <a:pt x="510" y="156919"/>
                </a:lnTo>
                <a:lnTo>
                  <a:pt x="637" y="156744"/>
                </a:lnTo>
                <a:lnTo>
                  <a:pt x="697" y="156656"/>
                </a:lnTo>
                <a:lnTo>
                  <a:pt x="748" y="156656"/>
                </a:lnTo>
                <a:lnTo>
                  <a:pt x="773" y="156613"/>
                </a:lnTo>
                <a:lnTo>
                  <a:pt x="807" y="156569"/>
                </a:lnTo>
                <a:lnTo>
                  <a:pt x="833" y="156481"/>
                </a:lnTo>
                <a:lnTo>
                  <a:pt x="841" y="156306"/>
                </a:lnTo>
                <a:lnTo>
                  <a:pt x="841" y="156174"/>
                </a:lnTo>
                <a:lnTo>
                  <a:pt x="833" y="155999"/>
                </a:lnTo>
                <a:lnTo>
                  <a:pt x="816" y="155868"/>
                </a:lnTo>
                <a:lnTo>
                  <a:pt x="782" y="155780"/>
                </a:lnTo>
                <a:lnTo>
                  <a:pt x="748" y="155692"/>
                </a:lnTo>
                <a:lnTo>
                  <a:pt x="697" y="155605"/>
                </a:lnTo>
                <a:lnTo>
                  <a:pt x="646" y="155473"/>
                </a:lnTo>
                <a:lnTo>
                  <a:pt x="612" y="155342"/>
                </a:lnTo>
                <a:lnTo>
                  <a:pt x="586" y="155167"/>
                </a:lnTo>
                <a:lnTo>
                  <a:pt x="561" y="154991"/>
                </a:lnTo>
                <a:lnTo>
                  <a:pt x="552" y="154772"/>
                </a:lnTo>
                <a:lnTo>
                  <a:pt x="552" y="154597"/>
                </a:lnTo>
                <a:lnTo>
                  <a:pt x="561" y="154378"/>
                </a:lnTo>
                <a:lnTo>
                  <a:pt x="578" y="154203"/>
                </a:lnTo>
                <a:lnTo>
                  <a:pt x="603" y="154027"/>
                </a:lnTo>
                <a:lnTo>
                  <a:pt x="646" y="153896"/>
                </a:lnTo>
                <a:lnTo>
                  <a:pt x="688" y="153808"/>
                </a:lnTo>
                <a:lnTo>
                  <a:pt x="748" y="153764"/>
                </a:lnTo>
                <a:lnTo>
                  <a:pt x="807" y="153720"/>
                </a:lnTo>
                <a:lnTo>
                  <a:pt x="884" y="153764"/>
                </a:lnTo>
                <a:lnTo>
                  <a:pt x="968" y="153852"/>
                </a:lnTo>
                <a:lnTo>
                  <a:pt x="968" y="154553"/>
                </a:lnTo>
                <a:lnTo>
                  <a:pt x="985" y="155210"/>
                </a:lnTo>
                <a:lnTo>
                  <a:pt x="1011" y="155868"/>
                </a:lnTo>
                <a:lnTo>
                  <a:pt x="1028" y="156131"/>
                </a:lnTo>
                <a:lnTo>
                  <a:pt x="1053" y="156394"/>
                </a:lnTo>
                <a:lnTo>
                  <a:pt x="1087" y="156656"/>
                </a:lnTo>
                <a:lnTo>
                  <a:pt x="1121" y="156832"/>
                </a:lnTo>
                <a:lnTo>
                  <a:pt x="1155" y="157051"/>
                </a:lnTo>
                <a:lnTo>
                  <a:pt x="1198" y="157182"/>
                </a:lnTo>
                <a:lnTo>
                  <a:pt x="1249" y="157314"/>
                </a:lnTo>
                <a:lnTo>
                  <a:pt x="1308" y="157401"/>
                </a:lnTo>
                <a:lnTo>
                  <a:pt x="1376" y="157445"/>
                </a:lnTo>
                <a:lnTo>
                  <a:pt x="1444" y="157401"/>
                </a:lnTo>
                <a:lnTo>
                  <a:pt x="1529" y="157358"/>
                </a:lnTo>
                <a:lnTo>
                  <a:pt x="1597" y="157270"/>
                </a:lnTo>
                <a:lnTo>
                  <a:pt x="1665" y="157095"/>
                </a:lnTo>
                <a:lnTo>
                  <a:pt x="1716" y="156919"/>
                </a:lnTo>
                <a:lnTo>
                  <a:pt x="1767" y="156656"/>
                </a:lnTo>
                <a:lnTo>
                  <a:pt x="1800" y="156394"/>
                </a:lnTo>
                <a:lnTo>
                  <a:pt x="1826" y="156087"/>
                </a:lnTo>
                <a:lnTo>
                  <a:pt x="1851" y="155780"/>
                </a:lnTo>
                <a:lnTo>
                  <a:pt x="1868" y="155429"/>
                </a:lnTo>
                <a:lnTo>
                  <a:pt x="1877" y="155079"/>
                </a:lnTo>
                <a:lnTo>
                  <a:pt x="1877" y="154685"/>
                </a:lnTo>
                <a:lnTo>
                  <a:pt x="1877" y="154290"/>
                </a:lnTo>
                <a:lnTo>
                  <a:pt x="1860" y="153545"/>
                </a:lnTo>
                <a:lnTo>
                  <a:pt x="1817" y="152844"/>
                </a:lnTo>
                <a:lnTo>
                  <a:pt x="1894" y="152976"/>
                </a:lnTo>
                <a:lnTo>
                  <a:pt x="1962" y="153151"/>
                </a:lnTo>
                <a:lnTo>
                  <a:pt x="2038" y="153238"/>
                </a:lnTo>
                <a:lnTo>
                  <a:pt x="2123" y="153326"/>
                </a:lnTo>
                <a:lnTo>
                  <a:pt x="2200" y="153370"/>
                </a:lnTo>
                <a:lnTo>
                  <a:pt x="2276" y="153370"/>
                </a:lnTo>
                <a:lnTo>
                  <a:pt x="2361" y="153326"/>
                </a:lnTo>
                <a:lnTo>
                  <a:pt x="2437" y="153282"/>
                </a:lnTo>
                <a:lnTo>
                  <a:pt x="2505" y="153151"/>
                </a:lnTo>
                <a:lnTo>
                  <a:pt x="2582" y="153019"/>
                </a:lnTo>
                <a:lnTo>
                  <a:pt x="2641" y="152844"/>
                </a:lnTo>
                <a:lnTo>
                  <a:pt x="2709" y="152625"/>
                </a:lnTo>
                <a:lnTo>
                  <a:pt x="2760" y="152362"/>
                </a:lnTo>
                <a:lnTo>
                  <a:pt x="2811" y="152055"/>
                </a:lnTo>
                <a:lnTo>
                  <a:pt x="2853" y="151705"/>
                </a:lnTo>
                <a:lnTo>
                  <a:pt x="2879" y="151310"/>
                </a:lnTo>
                <a:lnTo>
                  <a:pt x="2904" y="150872"/>
                </a:lnTo>
                <a:lnTo>
                  <a:pt x="2904" y="150478"/>
                </a:lnTo>
                <a:lnTo>
                  <a:pt x="2896" y="150040"/>
                </a:lnTo>
                <a:lnTo>
                  <a:pt x="2879" y="149645"/>
                </a:lnTo>
                <a:lnTo>
                  <a:pt x="2845" y="149251"/>
                </a:lnTo>
                <a:lnTo>
                  <a:pt x="2794" y="148944"/>
                </a:lnTo>
                <a:lnTo>
                  <a:pt x="2734" y="148637"/>
                </a:lnTo>
                <a:lnTo>
                  <a:pt x="2667" y="148374"/>
                </a:lnTo>
                <a:lnTo>
                  <a:pt x="2616" y="148199"/>
                </a:lnTo>
                <a:lnTo>
                  <a:pt x="2556" y="148068"/>
                </a:lnTo>
                <a:lnTo>
                  <a:pt x="2497" y="147980"/>
                </a:lnTo>
                <a:lnTo>
                  <a:pt x="2437" y="147892"/>
                </a:lnTo>
                <a:lnTo>
                  <a:pt x="2369" y="147849"/>
                </a:lnTo>
                <a:lnTo>
                  <a:pt x="2301" y="147849"/>
                </a:lnTo>
                <a:lnTo>
                  <a:pt x="2234" y="147892"/>
                </a:lnTo>
                <a:lnTo>
                  <a:pt x="2174" y="147936"/>
                </a:lnTo>
                <a:lnTo>
                  <a:pt x="2208" y="147673"/>
                </a:lnTo>
                <a:lnTo>
                  <a:pt x="2242" y="147367"/>
                </a:lnTo>
                <a:lnTo>
                  <a:pt x="2293" y="146753"/>
                </a:lnTo>
                <a:lnTo>
                  <a:pt x="2335" y="146140"/>
                </a:lnTo>
                <a:lnTo>
                  <a:pt x="2344" y="145570"/>
                </a:lnTo>
                <a:lnTo>
                  <a:pt x="2344" y="145132"/>
                </a:lnTo>
                <a:lnTo>
                  <a:pt x="2335" y="144737"/>
                </a:lnTo>
                <a:lnTo>
                  <a:pt x="2310" y="144387"/>
                </a:lnTo>
                <a:lnTo>
                  <a:pt x="2267" y="144036"/>
                </a:lnTo>
                <a:lnTo>
                  <a:pt x="2225" y="143686"/>
                </a:lnTo>
                <a:lnTo>
                  <a:pt x="2166" y="143423"/>
                </a:lnTo>
                <a:lnTo>
                  <a:pt x="2098" y="143248"/>
                </a:lnTo>
                <a:lnTo>
                  <a:pt x="2021" y="143116"/>
                </a:lnTo>
                <a:lnTo>
                  <a:pt x="1945" y="143072"/>
                </a:lnTo>
                <a:lnTo>
                  <a:pt x="1877" y="143116"/>
                </a:lnTo>
                <a:lnTo>
                  <a:pt x="1809" y="143204"/>
                </a:lnTo>
                <a:lnTo>
                  <a:pt x="1750" y="143379"/>
                </a:lnTo>
                <a:lnTo>
                  <a:pt x="1444" y="143379"/>
                </a:lnTo>
                <a:lnTo>
                  <a:pt x="1384" y="143291"/>
                </a:lnTo>
                <a:lnTo>
                  <a:pt x="1325" y="143160"/>
                </a:lnTo>
                <a:lnTo>
                  <a:pt x="1274" y="142985"/>
                </a:lnTo>
                <a:lnTo>
                  <a:pt x="1232" y="142766"/>
                </a:lnTo>
                <a:lnTo>
                  <a:pt x="1206" y="142503"/>
                </a:lnTo>
                <a:lnTo>
                  <a:pt x="1198" y="142240"/>
                </a:lnTo>
                <a:lnTo>
                  <a:pt x="1198" y="141933"/>
                </a:lnTo>
                <a:lnTo>
                  <a:pt x="1215" y="141626"/>
                </a:lnTo>
                <a:lnTo>
                  <a:pt x="1232" y="141319"/>
                </a:lnTo>
                <a:lnTo>
                  <a:pt x="1266" y="141013"/>
                </a:lnTo>
                <a:lnTo>
                  <a:pt x="1300" y="140706"/>
                </a:lnTo>
                <a:lnTo>
                  <a:pt x="1342" y="140443"/>
                </a:lnTo>
                <a:lnTo>
                  <a:pt x="1393" y="140180"/>
                </a:lnTo>
                <a:lnTo>
                  <a:pt x="1435" y="140005"/>
                </a:lnTo>
                <a:lnTo>
                  <a:pt x="1486" y="139830"/>
                </a:lnTo>
                <a:lnTo>
                  <a:pt x="1529" y="139742"/>
                </a:lnTo>
                <a:lnTo>
                  <a:pt x="1571" y="139698"/>
                </a:lnTo>
                <a:lnTo>
                  <a:pt x="1605" y="139698"/>
                </a:lnTo>
                <a:lnTo>
                  <a:pt x="1639" y="139830"/>
                </a:lnTo>
                <a:lnTo>
                  <a:pt x="1656" y="139873"/>
                </a:lnTo>
                <a:lnTo>
                  <a:pt x="1673" y="139873"/>
                </a:lnTo>
                <a:lnTo>
                  <a:pt x="1741" y="139742"/>
                </a:lnTo>
                <a:lnTo>
                  <a:pt x="1826" y="139523"/>
                </a:lnTo>
                <a:lnTo>
                  <a:pt x="1928" y="139172"/>
                </a:lnTo>
                <a:lnTo>
                  <a:pt x="2047" y="138734"/>
                </a:lnTo>
                <a:lnTo>
                  <a:pt x="2174" y="138208"/>
                </a:lnTo>
                <a:lnTo>
                  <a:pt x="2301" y="137595"/>
                </a:lnTo>
                <a:lnTo>
                  <a:pt x="2437" y="136937"/>
                </a:lnTo>
                <a:lnTo>
                  <a:pt x="2573" y="136280"/>
                </a:lnTo>
                <a:lnTo>
                  <a:pt x="2700" y="135579"/>
                </a:lnTo>
                <a:lnTo>
                  <a:pt x="2819" y="134878"/>
                </a:lnTo>
                <a:lnTo>
                  <a:pt x="2930" y="134177"/>
                </a:lnTo>
                <a:lnTo>
                  <a:pt x="3015" y="133519"/>
                </a:lnTo>
                <a:lnTo>
                  <a:pt x="3083" y="132950"/>
                </a:lnTo>
                <a:lnTo>
                  <a:pt x="3108" y="132643"/>
                </a:lnTo>
                <a:lnTo>
                  <a:pt x="3125" y="132380"/>
                </a:lnTo>
                <a:lnTo>
                  <a:pt x="3134" y="132161"/>
                </a:lnTo>
                <a:lnTo>
                  <a:pt x="3134" y="131898"/>
                </a:lnTo>
                <a:lnTo>
                  <a:pt x="3134" y="131548"/>
                </a:lnTo>
                <a:lnTo>
                  <a:pt x="3142" y="131197"/>
                </a:lnTo>
                <a:lnTo>
                  <a:pt x="3176" y="130496"/>
                </a:lnTo>
                <a:lnTo>
                  <a:pt x="3218" y="129795"/>
                </a:lnTo>
                <a:lnTo>
                  <a:pt x="3269" y="129137"/>
                </a:lnTo>
                <a:lnTo>
                  <a:pt x="3320" y="128436"/>
                </a:lnTo>
                <a:lnTo>
                  <a:pt x="3371" y="127735"/>
                </a:lnTo>
                <a:lnTo>
                  <a:pt x="3405" y="127034"/>
                </a:lnTo>
                <a:lnTo>
                  <a:pt x="3414" y="126684"/>
                </a:lnTo>
                <a:lnTo>
                  <a:pt x="3414" y="126333"/>
                </a:lnTo>
                <a:lnTo>
                  <a:pt x="3414" y="126158"/>
                </a:lnTo>
                <a:lnTo>
                  <a:pt x="3397" y="126026"/>
                </a:lnTo>
                <a:lnTo>
                  <a:pt x="3405" y="125457"/>
                </a:lnTo>
                <a:lnTo>
                  <a:pt x="3405" y="124843"/>
                </a:lnTo>
                <a:lnTo>
                  <a:pt x="3388" y="124273"/>
                </a:lnTo>
                <a:lnTo>
                  <a:pt x="3371" y="124011"/>
                </a:lnTo>
                <a:lnTo>
                  <a:pt x="3346" y="123748"/>
                </a:lnTo>
                <a:lnTo>
                  <a:pt x="3320" y="123529"/>
                </a:lnTo>
                <a:lnTo>
                  <a:pt x="3295" y="123266"/>
                </a:lnTo>
                <a:lnTo>
                  <a:pt x="3261" y="123090"/>
                </a:lnTo>
                <a:lnTo>
                  <a:pt x="3218" y="122915"/>
                </a:lnTo>
                <a:lnTo>
                  <a:pt x="3176" y="122740"/>
                </a:lnTo>
                <a:lnTo>
                  <a:pt x="3125" y="122608"/>
                </a:lnTo>
                <a:lnTo>
                  <a:pt x="3074" y="122521"/>
                </a:lnTo>
                <a:lnTo>
                  <a:pt x="3015" y="122433"/>
                </a:lnTo>
                <a:lnTo>
                  <a:pt x="2964" y="122389"/>
                </a:lnTo>
                <a:lnTo>
                  <a:pt x="2913" y="122433"/>
                </a:lnTo>
                <a:lnTo>
                  <a:pt x="2870" y="122433"/>
                </a:lnTo>
                <a:lnTo>
                  <a:pt x="2828" y="122521"/>
                </a:lnTo>
                <a:lnTo>
                  <a:pt x="2760" y="122214"/>
                </a:lnTo>
                <a:lnTo>
                  <a:pt x="2692" y="121995"/>
                </a:lnTo>
                <a:lnTo>
                  <a:pt x="2548" y="121513"/>
                </a:lnTo>
                <a:lnTo>
                  <a:pt x="2471" y="121206"/>
                </a:lnTo>
                <a:lnTo>
                  <a:pt x="2395" y="120899"/>
                </a:lnTo>
                <a:lnTo>
                  <a:pt x="2318" y="120549"/>
                </a:lnTo>
                <a:lnTo>
                  <a:pt x="2259" y="120154"/>
                </a:lnTo>
                <a:lnTo>
                  <a:pt x="2217" y="119891"/>
                </a:lnTo>
                <a:lnTo>
                  <a:pt x="2200" y="119716"/>
                </a:lnTo>
                <a:lnTo>
                  <a:pt x="2191" y="119585"/>
                </a:lnTo>
                <a:lnTo>
                  <a:pt x="2191" y="119409"/>
                </a:lnTo>
                <a:lnTo>
                  <a:pt x="2200" y="119278"/>
                </a:lnTo>
                <a:lnTo>
                  <a:pt x="2225" y="119147"/>
                </a:lnTo>
                <a:lnTo>
                  <a:pt x="2259" y="119059"/>
                </a:lnTo>
                <a:lnTo>
                  <a:pt x="2301" y="118971"/>
                </a:lnTo>
                <a:lnTo>
                  <a:pt x="2361" y="118927"/>
                </a:lnTo>
                <a:lnTo>
                  <a:pt x="2480" y="118884"/>
                </a:lnTo>
                <a:lnTo>
                  <a:pt x="2947" y="118489"/>
                </a:lnTo>
                <a:lnTo>
                  <a:pt x="2981" y="118445"/>
                </a:lnTo>
                <a:lnTo>
                  <a:pt x="3006" y="118314"/>
                </a:lnTo>
                <a:lnTo>
                  <a:pt x="3023" y="118139"/>
                </a:lnTo>
                <a:lnTo>
                  <a:pt x="3023" y="117963"/>
                </a:lnTo>
                <a:lnTo>
                  <a:pt x="3015" y="117788"/>
                </a:lnTo>
                <a:lnTo>
                  <a:pt x="2998" y="117657"/>
                </a:lnTo>
                <a:lnTo>
                  <a:pt x="2972" y="117569"/>
                </a:lnTo>
                <a:lnTo>
                  <a:pt x="2938" y="117569"/>
                </a:lnTo>
                <a:lnTo>
                  <a:pt x="2777" y="117700"/>
                </a:lnTo>
                <a:lnTo>
                  <a:pt x="2505" y="117569"/>
                </a:lnTo>
                <a:lnTo>
                  <a:pt x="2378" y="117481"/>
                </a:lnTo>
                <a:lnTo>
                  <a:pt x="2242" y="117350"/>
                </a:lnTo>
                <a:lnTo>
                  <a:pt x="2140" y="117218"/>
                </a:lnTo>
                <a:lnTo>
                  <a:pt x="1996" y="116912"/>
                </a:lnTo>
                <a:lnTo>
                  <a:pt x="1843" y="116517"/>
                </a:lnTo>
                <a:lnTo>
                  <a:pt x="1767" y="116298"/>
                </a:lnTo>
                <a:lnTo>
                  <a:pt x="1699" y="116079"/>
                </a:lnTo>
                <a:lnTo>
                  <a:pt x="1639" y="115816"/>
                </a:lnTo>
                <a:lnTo>
                  <a:pt x="1588" y="115553"/>
                </a:lnTo>
                <a:lnTo>
                  <a:pt x="1554" y="115247"/>
                </a:lnTo>
                <a:lnTo>
                  <a:pt x="1546" y="114984"/>
                </a:lnTo>
                <a:lnTo>
                  <a:pt x="1546" y="114808"/>
                </a:lnTo>
                <a:lnTo>
                  <a:pt x="1546" y="114677"/>
                </a:lnTo>
                <a:lnTo>
                  <a:pt x="1563" y="114545"/>
                </a:lnTo>
                <a:lnTo>
                  <a:pt x="1580" y="114370"/>
                </a:lnTo>
                <a:lnTo>
                  <a:pt x="1605" y="114239"/>
                </a:lnTo>
                <a:lnTo>
                  <a:pt x="1639" y="114107"/>
                </a:lnTo>
                <a:lnTo>
                  <a:pt x="1724" y="113801"/>
                </a:lnTo>
                <a:lnTo>
                  <a:pt x="1809" y="113625"/>
                </a:lnTo>
                <a:lnTo>
                  <a:pt x="1894" y="113494"/>
                </a:lnTo>
                <a:lnTo>
                  <a:pt x="1979" y="113406"/>
                </a:lnTo>
                <a:lnTo>
                  <a:pt x="2140" y="113406"/>
                </a:lnTo>
                <a:lnTo>
                  <a:pt x="2217" y="113494"/>
                </a:lnTo>
                <a:lnTo>
                  <a:pt x="2301" y="113581"/>
                </a:lnTo>
                <a:lnTo>
                  <a:pt x="2378" y="113713"/>
                </a:lnTo>
                <a:lnTo>
                  <a:pt x="2531" y="114063"/>
                </a:lnTo>
                <a:lnTo>
                  <a:pt x="2684" y="114502"/>
                </a:lnTo>
                <a:lnTo>
                  <a:pt x="2836" y="114896"/>
                </a:lnTo>
                <a:lnTo>
                  <a:pt x="2989" y="115290"/>
                </a:lnTo>
                <a:lnTo>
                  <a:pt x="3015" y="115290"/>
                </a:lnTo>
                <a:lnTo>
                  <a:pt x="3040" y="115247"/>
                </a:lnTo>
                <a:lnTo>
                  <a:pt x="3066" y="115159"/>
                </a:lnTo>
                <a:lnTo>
                  <a:pt x="3074" y="115027"/>
                </a:lnTo>
                <a:lnTo>
                  <a:pt x="3091" y="115071"/>
                </a:lnTo>
                <a:lnTo>
                  <a:pt x="3108" y="115027"/>
                </a:lnTo>
                <a:lnTo>
                  <a:pt x="3117" y="114940"/>
                </a:lnTo>
                <a:lnTo>
                  <a:pt x="3117" y="114896"/>
                </a:lnTo>
                <a:lnTo>
                  <a:pt x="3108" y="114808"/>
                </a:lnTo>
                <a:lnTo>
                  <a:pt x="3032" y="114502"/>
                </a:lnTo>
                <a:lnTo>
                  <a:pt x="2981" y="114239"/>
                </a:lnTo>
                <a:lnTo>
                  <a:pt x="2921" y="113976"/>
                </a:lnTo>
                <a:lnTo>
                  <a:pt x="2853" y="113713"/>
                </a:lnTo>
                <a:lnTo>
                  <a:pt x="2785" y="113494"/>
                </a:lnTo>
                <a:lnTo>
                  <a:pt x="2684" y="113056"/>
                </a:lnTo>
                <a:lnTo>
                  <a:pt x="2590" y="112530"/>
                </a:lnTo>
                <a:lnTo>
                  <a:pt x="2522" y="112223"/>
                </a:lnTo>
                <a:lnTo>
                  <a:pt x="2463" y="111916"/>
                </a:lnTo>
                <a:lnTo>
                  <a:pt x="2412" y="111522"/>
                </a:lnTo>
                <a:lnTo>
                  <a:pt x="2369" y="111128"/>
                </a:lnTo>
                <a:lnTo>
                  <a:pt x="2471" y="109419"/>
                </a:lnTo>
                <a:lnTo>
                  <a:pt x="2497" y="109287"/>
                </a:lnTo>
                <a:lnTo>
                  <a:pt x="2522" y="109243"/>
                </a:lnTo>
                <a:lnTo>
                  <a:pt x="2607" y="109112"/>
                </a:lnTo>
                <a:lnTo>
                  <a:pt x="2684" y="109068"/>
                </a:lnTo>
                <a:lnTo>
                  <a:pt x="2836" y="109068"/>
                </a:lnTo>
                <a:lnTo>
                  <a:pt x="2904" y="109156"/>
                </a:lnTo>
                <a:lnTo>
                  <a:pt x="2972" y="109243"/>
                </a:lnTo>
                <a:lnTo>
                  <a:pt x="3040" y="109375"/>
                </a:lnTo>
                <a:lnTo>
                  <a:pt x="3091" y="109506"/>
                </a:lnTo>
                <a:lnTo>
                  <a:pt x="3150" y="109681"/>
                </a:lnTo>
                <a:lnTo>
                  <a:pt x="3201" y="109857"/>
                </a:lnTo>
                <a:lnTo>
                  <a:pt x="3244" y="110120"/>
                </a:lnTo>
                <a:lnTo>
                  <a:pt x="3329" y="110602"/>
                </a:lnTo>
                <a:lnTo>
                  <a:pt x="3414" y="111128"/>
                </a:lnTo>
                <a:lnTo>
                  <a:pt x="3575" y="112267"/>
                </a:lnTo>
                <a:lnTo>
                  <a:pt x="3600" y="112354"/>
                </a:lnTo>
                <a:lnTo>
                  <a:pt x="3626" y="112398"/>
                </a:lnTo>
                <a:lnTo>
                  <a:pt x="3651" y="112486"/>
                </a:lnTo>
                <a:lnTo>
                  <a:pt x="3668" y="112486"/>
                </a:lnTo>
                <a:lnTo>
                  <a:pt x="3685" y="112398"/>
                </a:lnTo>
                <a:lnTo>
                  <a:pt x="3694" y="112179"/>
                </a:lnTo>
                <a:lnTo>
                  <a:pt x="3694" y="111960"/>
                </a:lnTo>
                <a:lnTo>
                  <a:pt x="3685" y="111522"/>
                </a:lnTo>
                <a:lnTo>
                  <a:pt x="3677" y="111084"/>
                </a:lnTo>
                <a:lnTo>
                  <a:pt x="3668" y="110602"/>
                </a:lnTo>
                <a:lnTo>
                  <a:pt x="3677" y="110383"/>
                </a:lnTo>
                <a:lnTo>
                  <a:pt x="3685" y="110207"/>
                </a:lnTo>
                <a:lnTo>
                  <a:pt x="3711" y="109857"/>
                </a:lnTo>
                <a:lnTo>
                  <a:pt x="3762" y="109550"/>
                </a:lnTo>
                <a:lnTo>
                  <a:pt x="3787" y="109462"/>
                </a:lnTo>
                <a:lnTo>
                  <a:pt x="3813" y="109375"/>
                </a:lnTo>
                <a:lnTo>
                  <a:pt x="3847" y="109331"/>
                </a:lnTo>
                <a:lnTo>
                  <a:pt x="3872" y="109287"/>
                </a:lnTo>
                <a:lnTo>
                  <a:pt x="3906" y="109287"/>
                </a:lnTo>
                <a:lnTo>
                  <a:pt x="3940" y="109331"/>
                </a:lnTo>
                <a:lnTo>
                  <a:pt x="3966" y="109419"/>
                </a:lnTo>
                <a:lnTo>
                  <a:pt x="4000" y="109550"/>
                </a:lnTo>
                <a:lnTo>
                  <a:pt x="4025" y="109681"/>
                </a:lnTo>
                <a:lnTo>
                  <a:pt x="4050" y="109901"/>
                </a:lnTo>
                <a:lnTo>
                  <a:pt x="4093" y="110383"/>
                </a:lnTo>
                <a:lnTo>
                  <a:pt x="4118" y="110865"/>
                </a:lnTo>
                <a:lnTo>
                  <a:pt x="4127" y="111347"/>
                </a:lnTo>
                <a:lnTo>
                  <a:pt x="4127" y="111829"/>
                </a:lnTo>
                <a:lnTo>
                  <a:pt x="4118" y="112793"/>
                </a:lnTo>
                <a:lnTo>
                  <a:pt x="4101" y="113801"/>
                </a:lnTo>
                <a:lnTo>
                  <a:pt x="4034" y="113976"/>
                </a:lnTo>
                <a:lnTo>
                  <a:pt x="3966" y="114195"/>
                </a:lnTo>
                <a:lnTo>
                  <a:pt x="3906" y="114502"/>
                </a:lnTo>
                <a:lnTo>
                  <a:pt x="3855" y="114896"/>
                </a:lnTo>
                <a:lnTo>
                  <a:pt x="3804" y="115422"/>
                </a:lnTo>
                <a:lnTo>
                  <a:pt x="3770" y="115948"/>
                </a:lnTo>
                <a:lnTo>
                  <a:pt x="3753" y="116430"/>
                </a:lnTo>
                <a:lnTo>
                  <a:pt x="3753" y="116912"/>
                </a:lnTo>
                <a:lnTo>
                  <a:pt x="3770" y="117350"/>
                </a:lnTo>
                <a:lnTo>
                  <a:pt x="3804" y="117788"/>
                </a:lnTo>
                <a:lnTo>
                  <a:pt x="3855" y="118183"/>
                </a:lnTo>
                <a:lnTo>
                  <a:pt x="3906" y="118577"/>
                </a:lnTo>
                <a:lnTo>
                  <a:pt x="3974" y="118884"/>
                </a:lnTo>
                <a:lnTo>
                  <a:pt x="4059" y="119234"/>
                </a:lnTo>
                <a:lnTo>
                  <a:pt x="4144" y="119497"/>
                </a:lnTo>
                <a:lnTo>
                  <a:pt x="4237" y="119760"/>
                </a:lnTo>
                <a:lnTo>
                  <a:pt x="4331" y="119935"/>
                </a:lnTo>
                <a:lnTo>
                  <a:pt x="4433" y="120154"/>
                </a:lnTo>
                <a:lnTo>
                  <a:pt x="4534" y="120286"/>
                </a:lnTo>
                <a:lnTo>
                  <a:pt x="4636" y="120374"/>
                </a:lnTo>
                <a:lnTo>
                  <a:pt x="4568" y="120593"/>
                </a:lnTo>
                <a:lnTo>
                  <a:pt x="4509" y="120856"/>
                </a:lnTo>
                <a:lnTo>
                  <a:pt x="4450" y="121118"/>
                </a:lnTo>
                <a:lnTo>
                  <a:pt x="4390" y="121381"/>
                </a:lnTo>
                <a:lnTo>
                  <a:pt x="4339" y="121688"/>
                </a:lnTo>
                <a:lnTo>
                  <a:pt x="4297" y="121995"/>
                </a:lnTo>
                <a:lnTo>
                  <a:pt x="4254" y="122345"/>
                </a:lnTo>
                <a:lnTo>
                  <a:pt x="4229" y="122696"/>
                </a:lnTo>
                <a:lnTo>
                  <a:pt x="4203" y="123047"/>
                </a:lnTo>
                <a:lnTo>
                  <a:pt x="4186" y="123397"/>
                </a:lnTo>
                <a:lnTo>
                  <a:pt x="4178" y="123791"/>
                </a:lnTo>
                <a:lnTo>
                  <a:pt x="4186" y="124142"/>
                </a:lnTo>
                <a:lnTo>
                  <a:pt x="4195" y="124536"/>
                </a:lnTo>
                <a:lnTo>
                  <a:pt x="4220" y="124887"/>
                </a:lnTo>
                <a:lnTo>
                  <a:pt x="4263" y="125281"/>
                </a:lnTo>
                <a:lnTo>
                  <a:pt x="4305" y="125632"/>
                </a:lnTo>
                <a:lnTo>
                  <a:pt x="4373" y="125982"/>
                </a:lnTo>
                <a:lnTo>
                  <a:pt x="4450" y="126245"/>
                </a:lnTo>
                <a:lnTo>
                  <a:pt x="4534" y="126464"/>
                </a:lnTo>
                <a:lnTo>
                  <a:pt x="4628" y="126596"/>
                </a:lnTo>
                <a:lnTo>
                  <a:pt x="4738" y="126640"/>
                </a:lnTo>
                <a:lnTo>
                  <a:pt x="4840" y="126640"/>
                </a:lnTo>
                <a:lnTo>
                  <a:pt x="4959" y="126596"/>
                </a:lnTo>
                <a:lnTo>
                  <a:pt x="5069" y="126508"/>
                </a:lnTo>
                <a:lnTo>
                  <a:pt x="5180" y="126377"/>
                </a:lnTo>
                <a:lnTo>
                  <a:pt x="5290" y="126158"/>
                </a:lnTo>
                <a:lnTo>
                  <a:pt x="5400" y="125939"/>
                </a:lnTo>
                <a:lnTo>
                  <a:pt x="5502" y="125676"/>
                </a:lnTo>
                <a:lnTo>
                  <a:pt x="5596" y="125369"/>
                </a:lnTo>
                <a:lnTo>
                  <a:pt x="5681" y="125018"/>
                </a:lnTo>
                <a:lnTo>
                  <a:pt x="5757" y="124668"/>
                </a:lnTo>
                <a:lnTo>
                  <a:pt x="5817" y="124273"/>
                </a:lnTo>
                <a:lnTo>
                  <a:pt x="5867" y="124536"/>
                </a:lnTo>
                <a:lnTo>
                  <a:pt x="5935" y="124756"/>
                </a:lnTo>
                <a:lnTo>
                  <a:pt x="6012" y="124931"/>
                </a:lnTo>
                <a:lnTo>
                  <a:pt x="6080" y="125018"/>
                </a:lnTo>
                <a:lnTo>
                  <a:pt x="6156" y="125018"/>
                </a:lnTo>
                <a:lnTo>
                  <a:pt x="6224" y="124931"/>
                </a:lnTo>
                <a:lnTo>
                  <a:pt x="6258" y="124843"/>
                </a:lnTo>
                <a:lnTo>
                  <a:pt x="6292" y="124756"/>
                </a:lnTo>
                <a:lnTo>
                  <a:pt x="6317" y="124624"/>
                </a:lnTo>
                <a:lnTo>
                  <a:pt x="6343" y="124449"/>
                </a:lnTo>
                <a:lnTo>
                  <a:pt x="6377" y="124142"/>
                </a:lnTo>
                <a:lnTo>
                  <a:pt x="6394" y="123791"/>
                </a:lnTo>
                <a:lnTo>
                  <a:pt x="6402" y="123397"/>
                </a:lnTo>
                <a:lnTo>
                  <a:pt x="6394" y="123047"/>
                </a:lnTo>
                <a:lnTo>
                  <a:pt x="6368" y="122652"/>
                </a:lnTo>
                <a:lnTo>
                  <a:pt x="6334" y="122302"/>
                </a:lnTo>
                <a:lnTo>
                  <a:pt x="6292" y="121951"/>
                </a:lnTo>
                <a:lnTo>
                  <a:pt x="6241" y="121644"/>
                </a:lnTo>
                <a:lnTo>
                  <a:pt x="6326" y="121557"/>
                </a:lnTo>
                <a:lnTo>
                  <a:pt x="6411" y="121425"/>
                </a:lnTo>
                <a:lnTo>
                  <a:pt x="6496" y="121294"/>
                </a:lnTo>
                <a:lnTo>
                  <a:pt x="6572" y="121118"/>
                </a:lnTo>
                <a:lnTo>
                  <a:pt x="6657" y="120899"/>
                </a:lnTo>
                <a:lnTo>
                  <a:pt x="6734" y="120680"/>
                </a:lnTo>
                <a:lnTo>
                  <a:pt x="6801" y="120417"/>
                </a:lnTo>
                <a:lnTo>
                  <a:pt x="6869" y="120111"/>
                </a:lnTo>
                <a:lnTo>
                  <a:pt x="6937" y="119804"/>
                </a:lnTo>
                <a:lnTo>
                  <a:pt x="6988" y="119453"/>
                </a:lnTo>
                <a:lnTo>
                  <a:pt x="7039" y="119103"/>
                </a:lnTo>
                <a:lnTo>
                  <a:pt x="7090" y="118708"/>
                </a:lnTo>
                <a:lnTo>
                  <a:pt x="7124" y="118314"/>
                </a:lnTo>
                <a:lnTo>
                  <a:pt x="7158" y="117920"/>
                </a:lnTo>
                <a:lnTo>
                  <a:pt x="7175" y="117481"/>
                </a:lnTo>
                <a:lnTo>
                  <a:pt x="7184" y="117043"/>
                </a:lnTo>
                <a:lnTo>
                  <a:pt x="7184" y="116693"/>
                </a:lnTo>
                <a:lnTo>
                  <a:pt x="7184" y="116386"/>
                </a:lnTo>
                <a:lnTo>
                  <a:pt x="7167" y="116035"/>
                </a:lnTo>
                <a:lnTo>
                  <a:pt x="7141" y="115729"/>
                </a:lnTo>
                <a:lnTo>
                  <a:pt x="7217" y="115553"/>
                </a:lnTo>
                <a:lnTo>
                  <a:pt x="7302" y="115290"/>
                </a:lnTo>
                <a:lnTo>
                  <a:pt x="7370" y="114984"/>
                </a:lnTo>
                <a:lnTo>
                  <a:pt x="7438" y="114677"/>
                </a:lnTo>
                <a:lnTo>
                  <a:pt x="7498" y="114283"/>
                </a:lnTo>
                <a:lnTo>
                  <a:pt x="7557" y="113932"/>
                </a:lnTo>
                <a:lnTo>
                  <a:pt x="7600" y="113538"/>
                </a:lnTo>
                <a:lnTo>
                  <a:pt x="7634" y="113187"/>
                </a:lnTo>
                <a:lnTo>
                  <a:pt x="7676" y="112661"/>
                </a:lnTo>
                <a:lnTo>
                  <a:pt x="7693" y="112092"/>
                </a:lnTo>
                <a:lnTo>
                  <a:pt x="7701" y="111566"/>
                </a:lnTo>
                <a:lnTo>
                  <a:pt x="7693" y="110996"/>
                </a:lnTo>
                <a:lnTo>
                  <a:pt x="7667" y="110470"/>
                </a:lnTo>
                <a:lnTo>
                  <a:pt x="7625" y="109988"/>
                </a:lnTo>
                <a:lnTo>
                  <a:pt x="7600" y="109769"/>
                </a:lnTo>
                <a:lnTo>
                  <a:pt x="7566" y="109550"/>
                </a:lnTo>
                <a:lnTo>
                  <a:pt x="7523" y="109331"/>
                </a:lnTo>
                <a:lnTo>
                  <a:pt x="7481" y="109156"/>
                </a:lnTo>
                <a:lnTo>
                  <a:pt x="7438" y="108980"/>
                </a:lnTo>
                <a:lnTo>
                  <a:pt x="7379" y="108805"/>
                </a:lnTo>
                <a:lnTo>
                  <a:pt x="7328" y="108674"/>
                </a:lnTo>
                <a:lnTo>
                  <a:pt x="7268" y="108586"/>
                </a:lnTo>
                <a:lnTo>
                  <a:pt x="7277" y="108367"/>
                </a:lnTo>
                <a:lnTo>
                  <a:pt x="7294" y="108192"/>
                </a:lnTo>
                <a:lnTo>
                  <a:pt x="7319" y="107885"/>
                </a:lnTo>
                <a:lnTo>
                  <a:pt x="7353" y="107666"/>
                </a:lnTo>
                <a:lnTo>
                  <a:pt x="7387" y="107447"/>
                </a:lnTo>
                <a:lnTo>
                  <a:pt x="7438" y="107228"/>
                </a:lnTo>
                <a:lnTo>
                  <a:pt x="7481" y="107096"/>
                </a:lnTo>
                <a:lnTo>
                  <a:pt x="7540" y="106965"/>
                </a:lnTo>
                <a:lnTo>
                  <a:pt x="7591" y="106877"/>
                </a:lnTo>
                <a:close/>
                <a:moveTo>
                  <a:pt x="6360" y="155911"/>
                </a:moveTo>
                <a:lnTo>
                  <a:pt x="6572" y="155955"/>
                </a:lnTo>
                <a:lnTo>
                  <a:pt x="6776" y="156087"/>
                </a:lnTo>
                <a:lnTo>
                  <a:pt x="6954" y="156262"/>
                </a:lnTo>
                <a:lnTo>
                  <a:pt x="7141" y="156481"/>
                </a:lnTo>
                <a:lnTo>
                  <a:pt x="7319" y="156832"/>
                </a:lnTo>
                <a:lnTo>
                  <a:pt x="7447" y="157095"/>
                </a:lnTo>
                <a:lnTo>
                  <a:pt x="7566" y="157445"/>
                </a:lnTo>
                <a:lnTo>
                  <a:pt x="7625" y="157577"/>
                </a:lnTo>
                <a:lnTo>
                  <a:pt x="7667" y="157752"/>
                </a:lnTo>
                <a:lnTo>
                  <a:pt x="7693" y="158015"/>
                </a:lnTo>
                <a:lnTo>
                  <a:pt x="7710" y="158278"/>
                </a:lnTo>
                <a:lnTo>
                  <a:pt x="7710" y="158584"/>
                </a:lnTo>
                <a:lnTo>
                  <a:pt x="7693" y="158935"/>
                </a:lnTo>
                <a:lnTo>
                  <a:pt x="7667" y="159329"/>
                </a:lnTo>
                <a:lnTo>
                  <a:pt x="7617" y="159768"/>
                </a:lnTo>
                <a:lnTo>
                  <a:pt x="7574" y="159811"/>
                </a:lnTo>
                <a:lnTo>
                  <a:pt x="7532" y="159899"/>
                </a:lnTo>
                <a:lnTo>
                  <a:pt x="7430" y="159899"/>
                </a:lnTo>
                <a:lnTo>
                  <a:pt x="7328" y="159855"/>
                </a:lnTo>
                <a:lnTo>
                  <a:pt x="7226" y="159680"/>
                </a:lnTo>
                <a:lnTo>
                  <a:pt x="7124" y="159505"/>
                </a:lnTo>
                <a:lnTo>
                  <a:pt x="7022" y="159329"/>
                </a:lnTo>
                <a:lnTo>
                  <a:pt x="6844" y="158935"/>
                </a:lnTo>
                <a:lnTo>
                  <a:pt x="6810" y="158804"/>
                </a:lnTo>
                <a:lnTo>
                  <a:pt x="6784" y="158760"/>
                </a:lnTo>
                <a:lnTo>
                  <a:pt x="6759" y="158716"/>
                </a:lnTo>
                <a:lnTo>
                  <a:pt x="6734" y="158760"/>
                </a:lnTo>
                <a:lnTo>
                  <a:pt x="6717" y="158847"/>
                </a:lnTo>
                <a:lnTo>
                  <a:pt x="6700" y="158935"/>
                </a:lnTo>
                <a:lnTo>
                  <a:pt x="6700" y="159067"/>
                </a:lnTo>
                <a:lnTo>
                  <a:pt x="6700" y="159198"/>
                </a:lnTo>
                <a:lnTo>
                  <a:pt x="6708" y="159329"/>
                </a:lnTo>
                <a:lnTo>
                  <a:pt x="6801" y="159943"/>
                </a:lnTo>
                <a:lnTo>
                  <a:pt x="6903" y="160556"/>
                </a:lnTo>
                <a:lnTo>
                  <a:pt x="7005" y="161170"/>
                </a:lnTo>
                <a:lnTo>
                  <a:pt x="7099" y="161783"/>
                </a:lnTo>
                <a:lnTo>
                  <a:pt x="7167" y="162309"/>
                </a:lnTo>
                <a:lnTo>
                  <a:pt x="7201" y="162616"/>
                </a:lnTo>
                <a:lnTo>
                  <a:pt x="7217" y="162879"/>
                </a:lnTo>
                <a:lnTo>
                  <a:pt x="7217" y="163054"/>
                </a:lnTo>
                <a:lnTo>
                  <a:pt x="7209" y="163142"/>
                </a:lnTo>
                <a:lnTo>
                  <a:pt x="7201" y="163273"/>
                </a:lnTo>
                <a:lnTo>
                  <a:pt x="7184" y="163405"/>
                </a:lnTo>
                <a:lnTo>
                  <a:pt x="7150" y="163492"/>
                </a:lnTo>
                <a:lnTo>
                  <a:pt x="7116" y="163536"/>
                </a:lnTo>
                <a:lnTo>
                  <a:pt x="7065" y="163580"/>
                </a:lnTo>
                <a:lnTo>
                  <a:pt x="7005" y="163624"/>
                </a:lnTo>
                <a:lnTo>
                  <a:pt x="6971" y="163624"/>
                </a:lnTo>
                <a:lnTo>
                  <a:pt x="6929" y="163536"/>
                </a:lnTo>
                <a:lnTo>
                  <a:pt x="6852" y="163405"/>
                </a:lnTo>
                <a:lnTo>
                  <a:pt x="6734" y="163142"/>
                </a:lnTo>
                <a:lnTo>
                  <a:pt x="6632" y="162835"/>
                </a:lnTo>
                <a:lnTo>
                  <a:pt x="6530" y="162484"/>
                </a:lnTo>
                <a:lnTo>
                  <a:pt x="6445" y="162090"/>
                </a:lnTo>
                <a:lnTo>
                  <a:pt x="6360" y="161652"/>
                </a:lnTo>
                <a:lnTo>
                  <a:pt x="6284" y="161214"/>
                </a:lnTo>
                <a:lnTo>
                  <a:pt x="6139" y="160206"/>
                </a:lnTo>
                <a:lnTo>
                  <a:pt x="6122" y="159899"/>
                </a:lnTo>
                <a:lnTo>
                  <a:pt x="6105" y="159724"/>
                </a:lnTo>
                <a:lnTo>
                  <a:pt x="6080" y="159636"/>
                </a:lnTo>
                <a:lnTo>
                  <a:pt x="6046" y="159592"/>
                </a:lnTo>
                <a:lnTo>
                  <a:pt x="6020" y="159636"/>
                </a:lnTo>
                <a:lnTo>
                  <a:pt x="5986" y="159680"/>
                </a:lnTo>
                <a:lnTo>
                  <a:pt x="5961" y="159811"/>
                </a:lnTo>
                <a:lnTo>
                  <a:pt x="5952" y="159943"/>
                </a:lnTo>
                <a:lnTo>
                  <a:pt x="5952" y="160118"/>
                </a:lnTo>
                <a:lnTo>
                  <a:pt x="6012" y="161345"/>
                </a:lnTo>
                <a:lnTo>
                  <a:pt x="6063" y="162704"/>
                </a:lnTo>
                <a:lnTo>
                  <a:pt x="6080" y="163405"/>
                </a:lnTo>
                <a:lnTo>
                  <a:pt x="6088" y="164062"/>
                </a:lnTo>
                <a:lnTo>
                  <a:pt x="6088" y="164719"/>
                </a:lnTo>
                <a:lnTo>
                  <a:pt x="6071" y="165333"/>
                </a:lnTo>
                <a:lnTo>
                  <a:pt x="6037" y="165859"/>
                </a:lnTo>
                <a:lnTo>
                  <a:pt x="6003" y="166253"/>
                </a:lnTo>
                <a:lnTo>
                  <a:pt x="5961" y="166560"/>
                </a:lnTo>
                <a:lnTo>
                  <a:pt x="5918" y="166691"/>
                </a:lnTo>
                <a:lnTo>
                  <a:pt x="5876" y="166735"/>
                </a:lnTo>
                <a:lnTo>
                  <a:pt x="5825" y="166691"/>
                </a:lnTo>
                <a:lnTo>
                  <a:pt x="5774" y="166604"/>
                </a:lnTo>
                <a:lnTo>
                  <a:pt x="5723" y="166428"/>
                </a:lnTo>
                <a:lnTo>
                  <a:pt x="5672" y="166165"/>
                </a:lnTo>
                <a:lnTo>
                  <a:pt x="5621" y="165902"/>
                </a:lnTo>
                <a:lnTo>
                  <a:pt x="5528" y="165289"/>
                </a:lnTo>
                <a:lnTo>
                  <a:pt x="5451" y="164632"/>
                </a:lnTo>
                <a:lnTo>
                  <a:pt x="5392" y="164062"/>
                </a:lnTo>
                <a:lnTo>
                  <a:pt x="5350" y="163536"/>
                </a:lnTo>
                <a:lnTo>
                  <a:pt x="5324" y="163010"/>
                </a:lnTo>
                <a:lnTo>
                  <a:pt x="5299" y="162441"/>
                </a:lnTo>
                <a:lnTo>
                  <a:pt x="5282" y="161871"/>
                </a:lnTo>
                <a:lnTo>
                  <a:pt x="5273" y="161301"/>
                </a:lnTo>
                <a:lnTo>
                  <a:pt x="5282" y="160732"/>
                </a:lnTo>
                <a:lnTo>
                  <a:pt x="5290" y="160162"/>
                </a:lnTo>
                <a:lnTo>
                  <a:pt x="5307" y="159592"/>
                </a:lnTo>
                <a:lnTo>
                  <a:pt x="5341" y="159067"/>
                </a:lnTo>
                <a:lnTo>
                  <a:pt x="5392" y="158453"/>
                </a:lnTo>
                <a:lnTo>
                  <a:pt x="5468" y="157752"/>
                </a:lnTo>
                <a:lnTo>
                  <a:pt x="5528" y="157358"/>
                </a:lnTo>
                <a:lnTo>
                  <a:pt x="5596" y="157007"/>
                </a:lnTo>
                <a:lnTo>
                  <a:pt x="5672" y="156744"/>
                </a:lnTo>
                <a:lnTo>
                  <a:pt x="5757" y="156525"/>
                </a:lnTo>
                <a:lnTo>
                  <a:pt x="5850" y="156306"/>
                </a:lnTo>
                <a:lnTo>
                  <a:pt x="5952" y="156174"/>
                </a:lnTo>
                <a:lnTo>
                  <a:pt x="6046" y="156043"/>
                </a:lnTo>
                <a:lnTo>
                  <a:pt x="6156" y="155999"/>
                </a:lnTo>
                <a:lnTo>
                  <a:pt x="6258" y="155911"/>
                </a:lnTo>
                <a:close/>
                <a:moveTo>
                  <a:pt x="4670" y="146052"/>
                </a:moveTo>
                <a:lnTo>
                  <a:pt x="4891" y="148374"/>
                </a:lnTo>
                <a:lnTo>
                  <a:pt x="4993" y="149558"/>
                </a:lnTo>
                <a:lnTo>
                  <a:pt x="5095" y="150741"/>
                </a:lnTo>
                <a:lnTo>
                  <a:pt x="5231" y="152625"/>
                </a:lnTo>
                <a:lnTo>
                  <a:pt x="5358" y="154509"/>
                </a:lnTo>
                <a:lnTo>
                  <a:pt x="5409" y="155386"/>
                </a:lnTo>
                <a:lnTo>
                  <a:pt x="5443" y="155780"/>
                </a:lnTo>
                <a:lnTo>
                  <a:pt x="5477" y="156131"/>
                </a:lnTo>
                <a:lnTo>
                  <a:pt x="5443" y="156306"/>
                </a:lnTo>
                <a:lnTo>
                  <a:pt x="5417" y="156437"/>
                </a:lnTo>
                <a:lnTo>
                  <a:pt x="5392" y="156656"/>
                </a:lnTo>
                <a:lnTo>
                  <a:pt x="5367" y="156832"/>
                </a:lnTo>
                <a:lnTo>
                  <a:pt x="5324" y="157095"/>
                </a:lnTo>
                <a:lnTo>
                  <a:pt x="5290" y="157401"/>
                </a:lnTo>
                <a:lnTo>
                  <a:pt x="5248" y="157708"/>
                </a:lnTo>
                <a:lnTo>
                  <a:pt x="5222" y="158015"/>
                </a:lnTo>
                <a:lnTo>
                  <a:pt x="5171" y="158716"/>
                </a:lnTo>
                <a:lnTo>
                  <a:pt x="5137" y="159461"/>
                </a:lnTo>
                <a:lnTo>
                  <a:pt x="5112" y="160206"/>
                </a:lnTo>
                <a:lnTo>
                  <a:pt x="5103" y="160951"/>
                </a:lnTo>
                <a:lnTo>
                  <a:pt x="5103" y="161652"/>
                </a:lnTo>
                <a:lnTo>
                  <a:pt x="5120" y="162353"/>
                </a:lnTo>
                <a:lnTo>
                  <a:pt x="5163" y="163624"/>
                </a:lnTo>
                <a:lnTo>
                  <a:pt x="5214" y="165114"/>
                </a:lnTo>
                <a:lnTo>
                  <a:pt x="5290" y="166779"/>
                </a:lnTo>
                <a:lnTo>
                  <a:pt x="5282" y="166604"/>
                </a:lnTo>
                <a:lnTo>
                  <a:pt x="5265" y="166472"/>
                </a:lnTo>
                <a:lnTo>
                  <a:pt x="5239" y="166341"/>
                </a:lnTo>
                <a:lnTo>
                  <a:pt x="5205" y="166297"/>
                </a:lnTo>
                <a:lnTo>
                  <a:pt x="5180" y="166297"/>
                </a:lnTo>
                <a:lnTo>
                  <a:pt x="5146" y="166341"/>
                </a:lnTo>
                <a:lnTo>
                  <a:pt x="5120" y="166428"/>
                </a:lnTo>
                <a:lnTo>
                  <a:pt x="5103" y="166604"/>
                </a:lnTo>
                <a:lnTo>
                  <a:pt x="5103" y="166735"/>
                </a:lnTo>
                <a:lnTo>
                  <a:pt x="5086" y="167129"/>
                </a:lnTo>
                <a:lnTo>
                  <a:pt x="5095" y="167480"/>
                </a:lnTo>
                <a:lnTo>
                  <a:pt x="5078" y="168225"/>
                </a:lnTo>
                <a:lnTo>
                  <a:pt x="5052" y="168970"/>
                </a:lnTo>
                <a:lnTo>
                  <a:pt x="5010" y="169759"/>
                </a:lnTo>
                <a:lnTo>
                  <a:pt x="4984" y="170109"/>
                </a:lnTo>
                <a:lnTo>
                  <a:pt x="4950" y="170416"/>
                </a:lnTo>
                <a:lnTo>
                  <a:pt x="4917" y="170679"/>
                </a:lnTo>
                <a:lnTo>
                  <a:pt x="4883" y="170942"/>
                </a:lnTo>
                <a:lnTo>
                  <a:pt x="4849" y="171117"/>
                </a:lnTo>
                <a:lnTo>
                  <a:pt x="4798" y="171205"/>
                </a:lnTo>
                <a:lnTo>
                  <a:pt x="4755" y="171205"/>
                </a:lnTo>
                <a:lnTo>
                  <a:pt x="4704" y="171161"/>
                </a:lnTo>
                <a:lnTo>
                  <a:pt x="4645" y="170986"/>
                </a:lnTo>
                <a:lnTo>
                  <a:pt x="4594" y="170723"/>
                </a:lnTo>
                <a:lnTo>
                  <a:pt x="4560" y="170504"/>
                </a:lnTo>
                <a:lnTo>
                  <a:pt x="4534" y="170284"/>
                </a:lnTo>
                <a:lnTo>
                  <a:pt x="4492" y="169846"/>
                </a:lnTo>
                <a:lnTo>
                  <a:pt x="4467" y="169364"/>
                </a:lnTo>
                <a:lnTo>
                  <a:pt x="4441" y="168838"/>
                </a:lnTo>
                <a:lnTo>
                  <a:pt x="4399" y="167831"/>
                </a:lnTo>
                <a:lnTo>
                  <a:pt x="4373" y="167305"/>
                </a:lnTo>
                <a:lnTo>
                  <a:pt x="4331" y="166866"/>
                </a:lnTo>
                <a:lnTo>
                  <a:pt x="4390" y="166823"/>
                </a:lnTo>
                <a:lnTo>
                  <a:pt x="4441" y="166735"/>
                </a:lnTo>
                <a:lnTo>
                  <a:pt x="4484" y="166604"/>
                </a:lnTo>
                <a:lnTo>
                  <a:pt x="4526" y="166472"/>
                </a:lnTo>
                <a:lnTo>
                  <a:pt x="4560" y="166297"/>
                </a:lnTo>
                <a:lnTo>
                  <a:pt x="4577" y="166078"/>
                </a:lnTo>
                <a:lnTo>
                  <a:pt x="4594" y="165815"/>
                </a:lnTo>
                <a:lnTo>
                  <a:pt x="4602" y="165552"/>
                </a:lnTo>
                <a:lnTo>
                  <a:pt x="4602" y="165333"/>
                </a:lnTo>
                <a:lnTo>
                  <a:pt x="4594" y="165114"/>
                </a:lnTo>
                <a:lnTo>
                  <a:pt x="4577" y="164938"/>
                </a:lnTo>
                <a:lnTo>
                  <a:pt x="4560" y="164763"/>
                </a:lnTo>
                <a:lnTo>
                  <a:pt x="4517" y="164456"/>
                </a:lnTo>
                <a:lnTo>
                  <a:pt x="4450" y="164150"/>
                </a:lnTo>
                <a:lnTo>
                  <a:pt x="4382" y="163931"/>
                </a:lnTo>
                <a:lnTo>
                  <a:pt x="4314" y="163711"/>
                </a:lnTo>
                <a:lnTo>
                  <a:pt x="4169" y="163361"/>
                </a:lnTo>
                <a:lnTo>
                  <a:pt x="4025" y="163054"/>
                </a:lnTo>
                <a:lnTo>
                  <a:pt x="3881" y="162791"/>
                </a:lnTo>
                <a:lnTo>
                  <a:pt x="3728" y="162572"/>
                </a:lnTo>
                <a:lnTo>
                  <a:pt x="3575" y="162397"/>
                </a:lnTo>
                <a:lnTo>
                  <a:pt x="3617" y="162134"/>
                </a:lnTo>
                <a:lnTo>
                  <a:pt x="3651" y="161783"/>
                </a:lnTo>
                <a:lnTo>
                  <a:pt x="3677" y="161433"/>
                </a:lnTo>
                <a:lnTo>
                  <a:pt x="3677" y="161082"/>
                </a:lnTo>
                <a:lnTo>
                  <a:pt x="3668" y="160688"/>
                </a:lnTo>
                <a:lnTo>
                  <a:pt x="3651" y="160337"/>
                </a:lnTo>
                <a:lnTo>
                  <a:pt x="3609" y="160031"/>
                </a:lnTo>
                <a:lnTo>
                  <a:pt x="3558" y="159724"/>
                </a:lnTo>
                <a:lnTo>
                  <a:pt x="3575" y="159680"/>
                </a:lnTo>
                <a:lnTo>
                  <a:pt x="3626" y="159373"/>
                </a:lnTo>
                <a:lnTo>
                  <a:pt x="3668" y="159110"/>
                </a:lnTo>
                <a:lnTo>
                  <a:pt x="3753" y="158453"/>
                </a:lnTo>
                <a:lnTo>
                  <a:pt x="3804" y="158628"/>
                </a:lnTo>
                <a:lnTo>
                  <a:pt x="3855" y="158804"/>
                </a:lnTo>
                <a:lnTo>
                  <a:pt x="3915" y="158891"/>
                </a:lnTo>
                <a:lnTo>
                  <a:pt x="4034" y="158891"/>
                </a:lnTo>
                <a:lnTo>
                  <a:pt x="4050" y="159242"/>
                </a:lnTo>
                <a:lnTo>
                  <a:pt x="4076" y="159592"/>
                </a:lnTo>
                <a:lnTo>
                  <a:pt x="4118" y="159987"/>
                </a:lnTo>
                <a:lnTo>
                  <a:pt x="4144" y="160206"/>
                </a:lnTo>
                <a:lnTo>
                  <a:pt x="4178" y="160337"/>
                </a:lnTo>
                <a:lnTo>
                  <a:pt x="4212" y="160513"/>
                </a:lnTo>
                <a:lnTo>
                  <a:pt x="4254" y="160600"/>
                </a:lnTo>
                <a:lnTo>
                  <a:pt x="4297" y="160688"/>
                </a:lnTo>
                <a:lnTo>
                  <a:pt x="4339" y="160732"/>
                </a:lnTo>
                <a:lnTo>
                  <a:pt x="4382" y="160775"/>
                </a:lnTo>
                <a:lnTo>
                  <a:pt x="4424" y="160732"/>
                </a:lnTo>
                <a:lnTo>
                  <a:pt x="4458" y="160688"/>
                </a:lnTo>
                <a:lnTo>
                  <a:pt x="4500" y="160600"/>
                </a:lnTo>
                <a:lnTo>
                  <a:pt x="4568" y="160381"/>
                </a:lnTo>
                <a:lnTo>
                  <a:pt x="4619" y="160074"/>
                </a:lnTo>
                <a:lnTo>
                  <a:pt x="4653" y="159855"/>
                </a:lnTo>
                <a:lnTo>
                  <a:pt x="4687" y="159549"/>
                </a:lnTo>
                <a:lnTo>
                  <a:pt x="4713" y="159242"/>
                </a:lnTo>
                <a:lnTo>
                  <a:pt x="4730" y="158935"/>
                </a:lnTo>
                <a:lnTo>
                  <a:pt x="4772" y="158935"/>
                </a:lnTo>
                <a:lnTo>
                  <a:pt x="4815" y="158891"/>
                </a:lnTo>
                <a:lnTo>
                  <a:pt x="4849" y="158804"/>
                </a:lnTo>
                <a:lnTo>
                  <a:pt x="4883" y="158672"/>
                </a:lnTo>
                <a:lnTo>
                  <a:pt x="4917" y="158541"/>
                </a:lnTo>
                <a:lnTo>
                  <a:pt x="4950" y="158365"/>
                </a:lnTo>
                <a:lnTo>
                  <a:pt x="4993" y="158015"/>
                </a:lnTo>
                <a:lnTo>
                  <a:pt x="5027" y="157577"/>
                </a:lnTo>
                <a:lnTo>
                  <a:pt x="5061" y="157051"/>
                </a:lnTo>
                <a:lnTo>
                  <a:pt x="5078" y="157007"/>
                </a:lnTo>
                <a:lnTo>
                  <a:pt x="5086" y="156919"/>
                </a:lnTo>
                <a:lnTo>
                  <a:pt x="5120" y="156525"/>
                </a:lnTo>
                <a:lnTo>
                  <a:pt x="5146" y="156087"/>
                </a:lnTo>
                <a:lnTo>
                  <a:pt x="5154" y="155649"/>
                </a:lnTo>
                <a:lnTo>
                  <a:pt x="5163" y="155167"/>
                </a:lnTo>
                <a:lnTo>
                  <a:pt x="5163" y="154728"/>
                </a:lnTo>
                <a:lnTo>
                  <a:pt x="5146" y="154246"/>
                </a:lnTo>
                <a:lnTo>
                  <a:pt x="5129" y="153808"/>
                </a:lnTo>
                <a:lnTo>
                  <a:pt x="5103" y="153370"/>
                </a:lnTo>
                <a:lnTo>
                  <a:pt x="5061" y="152976"/>
                </a:lnTo>
                <a:lnTo>
                  <a:pt x="5018" y="152581"/>
                </a:lnTo>
                <a:lnTo>
                  <a:pt x="4967" y="152231"/>
                </a:lnTo>
                <a:lnTo>
                  <a:pt x="4908" y="151924"/>
                </a:lnTo>
                <a:lnTo>
                  <a:pt x="4840" y="151661"/>
                </a:lnTo>
                <a:lnTo>
                  <a:pt x="4764" y="151442"/>
                </a:lnTo>
                <a:lnTo>
                  <a:pt x="4687" y="151310"/>
                </a:lnTo>
                <a:lnTo>
                  <a:pt x="4594" y="151223"/>
                </a:lnTo>
                <a:lnTo>
                  <a:pt x="4611" y="150960"/>
                </a:lnTo>
                <a:lnTo>
                  <a:pt x="4619" y="150346"/>
                </a:lnTo>
                <a:lnTo>
                  <a:pt x="4636" y="149601"/>
                </a:lnTo>
                <a:lnTo>
                  <a:pt x="4636" y="148944"/>
                </a:lnTo>
                <a:lnTo>
                  <a:pt x="4670" y="146052"/>
                </a:lnTo>
                <a:close/>
                <a:moveTo>
                  <a:pt x="2539" y="159592"/>
                </a:moveTo>
                <a:lnTo>
                  <a:pt x="2582" y="159680"/>
                </a:lnTo>
                <a:lnTo>
                  <a:pt x="2641" y="159855"/>
                </a:lnTo>
                <a:lnTo>
                  <a:pt x="2684" y="160118"/>
                </a:lnTo>
                <a:lnTo>
                  <a:pt x="2717" y="160337"/>
                </a:lnTo>
                <a:lnTo>
                  <a:pt x="2751" y="160644"/>
                </a:lnTo>
                <a:lnTo>
                  <a:pt x="2819" y="161214"/>
                </a:lnTo>
                <a:lnTo>
                  <a:pt x="2853" y="161477"/>
                </a:lnTo>
                <a:lnTo>
                  <a:pt x="2896" y="161696"/>
                </a:lnTo>
                <a:lnTo>
                  <a:pt x="2921" y="161740"/>
                </a:lnTo>
                <a:lnTo>
                  <a:pt x="2955" y="161783"/>
                </a:lnTo>
                <a:lnTo>
                  <a:pt x="2981" y="161696"/>
                </a:lnTo>
                <a:lnTo>
                  <a:pt x="2998" y="161564"/>
                </a:lnTo>
                <a:lnTo>
                  <a:pt x="3015" y="161477"/>
                </a:lnTo>
                <a:lnTo>
                  <a:pt x="3032" y="161345"/>
                </a:lnTo>
                <a:lnTo>
                  <a:pt x="3049" y="161170"/>
                </a:lnTo>
                <a:lnTo>
                  <a:pt x="3100" y="160775"/>
                </a:lnTo>
                <a:lnTo>
                  <a:pt x="3150" y="160425"/>
                </a:lnTo>
                <a:lnTo>
                  <a:pt x="3184" y="160250"/>
                </a:lnTo>
                <a:lnTo>
                  <a:pt x="3218" y="160162"/>
                </a:lnTo>
                <a:lnTo>
                  <a:pt x="3261" y="160074"/>
                </a:lnTo>
                <a:lnTo>
                  <a:pt x="3354" y="160074"/>
                </a:lnTo>
                <a:lnTo>
                  <a:pt x="3388" y="160118"/>
                </a:lnTo>
                <a:lnTo>
                  <a:pt x="3422" y="160206"/>
                </a:lnTo>
                <a:lnTo>
                  <a:pt x="3448" y="160337"/>
                </a:lnTo>
                <a:lnTo>
                  <a:pt x="3473" y="160469"/>
                </a:lnTo>
                <a:lnTo>
                  <a:pt x="3499" y="160600"/>
                </a:lnTo>
                <a:lnTo>
                  <a:pt x="3507" y="160819"/>
                </a:lnTo>
                <a:lnTo>
                  <a:pt x="3516" y="160995"/>
                </a:lnTo>
                <a:lnTo>
                  <a:pt x="3524" y="161258"/>
                </a:lnTo>
                <a:lnTo>
                  <a:pt x="3507" y="161520"/>
                </a:lnTo>
                <a:lnTo>
                  <a:pt x="3490" y="161696"/>
                </a:lnTo>
                <a:lnTo>
                  <a:pt x="3456" y="161871"/>
                </a:lnTo>
                <a:lnTo>
                  <a:pt x="3422" y="162002"/>
                </a:lnTo>
                <a:lnTo>
                  <a:pt x="3380" y="162134"/>
                </a:lnTo>
                <a:lnTo>
                  <a:pt x="3337" y="162178"/>
                </a:lnTo>
                <a:lnTo>
                  <a:pt x="3286" y="162222"/>
                </a:lnTo>
                <a:lnTo>
                  <a:pt x="3261" y="162265"/>
                </a:lnTo>
                <a:lnTo>
                  <a:pt x="3235" y="162353"/>
                </a:lnTo>
                <a:lnTo>
                  <a:pt x="3227" y="162484"/>
                </a:lnTo>
                <a:lnTo>
                  <a:pt x="3227" y="162616"/>
                </a:lnTo>
                <a:lnTo>
                  <a:pt x="3227" y="162791"/>
                </a:lnTo>
                <a:lnTo>
                  <a:pt x="3244" y="162923"/>
                </a:lnTo>
                <a:lnTo>
                  <a:pt x="3269" y="163010"/>
                </a:lnTo>
                <a:lnTo>
                  <a:pt x="3295" y="163054"/>
                </a:lnTo>
                <a:lnTo>
                  <a:pt x="3346" y="163010"/>
                </a:lnTo>
                <a:lnTo>
                  <a:pt x="3397" y="162966"/>
                </a:lnTo>
                <a:lnTo>
                  <a:pt x="3507" y="163054"/>
                </a:lnTo>
                <a:lnTo>
                  <a:pt x="3609" y="163142"/>
                </a:lnTo>
                <a:lnTo>
                  <a:pt x="3719" y="163229"/>
                </a:lnTo>
                <a:lnTo>
                  <a:pt x="3830" y="163405"/>
                </a:lnTo>
                <a:lnTo>
                  <a:pt x="3932" y="163580"/>
                </a:lnTo>
                <a:lnTo>
                  <a:pt x="4034" y="163799"/>
                </a:lnTo>
                <a:lnTo>
                  <a:pt x="4135" y="164062"/>
                </a:lnTo>
                <a:lnTo>
                  <a:pt x="4229" y="164369"/>
                </a:lnTo>
                <a:lnTo>
                  <a:pt x="4314" y="164632"/>
                </a:lnTo>
                <a:lnTo>
                  <a:pt x="4356" y="164851"/>
                </a:lnTo>
                <a:lnTo>
                  <a:pt x="4390" y="165070"/>
                </a:lnTo>
                <a:lnTo>
                  <a:pt x="4399" y="165201"/>
                </a:lnTo>
                <a:lnTo>
                  <a:pt x="4407" y="165333"/>
                </a:lnTo>
                <a:lnTo>
                  <a:pt x="4407" y="165420"/>
                </a:lnTo>
                <a:lnTo>
                  <a:pt x="4390" y="165552"/>
                </a:lnTo>
                <a:lnTo>
                  <a:pt x="4373" y="165683"/>
                </a:lnTo>
                <a:lnTo>
                  <a:pt x="4348" y="165815"/>
                </a:lnTo>
                <a:lnTo>
                  <a:pt x="4305" y="165902"/>
                </a:lnTo>
                <a:lnTo>
                  <a:pt x="4246" y="166034"/>
                </a:lnTo>
                <a:lnTo>
                  <a:pt x="4220" y="166078"/>
                </a:lnTo>
                <a:lnTo>
                  <a:pt x="4186" y="166078"/>
                </a:lnTo>
                <a:lnTo>
                  <a:pt x="4118" y="165990"/>
                </a:lnTo>
                <a:lnTo>
                  <a:pt x="3983" y="165815"/>
                </a:lnTo>
                <a:lnTo>
                  <a:pt x="3847" y="165683"/>
                </a:lnTo>
                <a:lnTo>
                  <a:pt x="3779" y="165683"/>
                </a:lnTo>
                <a:lnTo>
                  <a:pt x="3711" y="165727"/>
                </a:lnTo>
                <a:lnTo>
                  <a:pt x="3685" y="165727"/>
                </a:lnTo>
                <a:lnTo>
                  <a:pt x="3668" y="165771"/>
                </a:lnTo>
                <a:lnTo>
                  <a:pt x="3643" y="165859"/>
                </a:lnTo>
                <a:lnTo>
                  <a:pt x="3634" y="165990"/>
                </a:lnTo>
                <a:lnTo>
                  <a:pt x="3626" y="166122"/>
                </a:lnTo>
                <a:lnTo>
                  <a:pt x="3626" y="166253"/>
                </a:lnTo>
                <a:lnTo>
                  <a:pt x="3634" y="166428"/>
                </a:lnTo>
                <a:lnTo>
                  <a:pt x="3651" y="166560"/>
                </a:lnTo>
                <a:lnTo>
                  <a:pt x="3753" y="167042"/>
                </a:lnTo>
                <a:lnTo>
                  <a:pt x="3838" y="167611"/>
                </a:lnTo>
                <a:lnTo>
                  <a:pt x="3915" y="168269"/>
                </a:lnTo>
                <a:lnTo>
                  <a:pt x="3966" y="168926"/>
                </a:lnTo>
                <a:lnTo>
                  <a:pt x="4000" y="169583"/>
                </a:lnTo>
                <a:lnTo>
                  <a:pt x="4008" y="169890"/>
                </a:lnTo>
                <a:lnTo>
                  <a:pt x="4008" y="170241"/>
                </a:lnTo>
                <a:lnTo>
                  <a:pt x="4008" y="170504"/>
                </a:lnTo>
                <a:lnTo>
                  <a:pt x="3991" y="170723"/>
                </a:lnTo>
                <a:lnTo>
                  <a:pt x="3957" y="170942"/>
                </a:lnTo>
                <a:lnTo>
                  <a:pt x="3915" y="171117"/>
                </a:lnTo>
                <a:lnTo>
                  <a:pt x="3872" y="171248"/>
                </a:lnTo>
                <a:lnTo>
                  <a:pt x="3830" y="171292"/>
                </a:lnTo>
                <a:lnTo>
                  <a:pt x="3779" y="171292"/>
                </a:lnTo>
                <a:lnTo>
                  <a:pt x="3728" y="171161"/>
                </a:lnTo>
                <a:lnTo>
                  <a:pt x="3677" y="170942"/>
                </a:lnTo>
                <a:lnTo>
                  <a:pt x="3626" y="170723"/>
                </a:lnTo>
                <a:lnTo>
                  <a:pt x="3584" y="170460"/>
                </a:lnTo>
                <a:lnTo>
                  <a:pt x="3550" y="170197"/>
                </a:lnTo>
                <a:lnTo>
                  <a:pt x="3482" y="169671"/>
                </a:lnTo>
                <a:lnTo>
                  <a:pt x="3431" y="169057"/>
                </a:lnTo>
                <a:lnTo>
                  <a:pt x="3337" y="167874"/>
                </a:lnTo>
                <a:lnTo>
                  <a:pt x="3295" y="167261"/>
                </a:lnTo>
                <a:lnTo>
                  <a:pt x="3244" y="166647"/>
                </a:lnTo>
                <a:lnTo>
                  <a:pt x="3227" y="166560"/>
                </a:lnTo>
                <a:lnTo>
                  <a:pt x="3201" y="166472"/>
                </a:lnTo>
                <a:lnTo>
                  <a:pt x="3176" y="166384"/>
                </a:lnTo>
                <a:lnTo>
                  <a:pt x="3167" y="166341"/>
                </a:lnTo>
                <a:lnTo>
                  <a:pt x="3150" y="166253"/>
                </a:lnTo>
                <a:lnTo>
                  <a:pt x="3134" y="166253"/>
                </a:lnTo>
                <a:lnTo>
                  <a:pt x="3117" y="166297"/>
                </a:lnTo>
                <a:lnTo>
                  <a:pt x="3108" y="166341"/>
                </a:lnTo>
                <a:lnTo>
                  <a:pt x="3091" y="166735"/>
                </a:lnTo>
                <a:lnTo>
                  <a:pt x="3083" y="167086"/>
                </a:lnTo>
                <a:lnTo>
                  <a:pt x="3066" y="167874"/>
                </a:lnTo>
                <a:lnTo>
                  <a:pt x="3049" y="168619"/>
                </a:lnTo>
                <a:lnTo>
                  <a:pt x="3032" y="169364"/>
                </a:lnTo>
                <a:lnTo>
                  <a:pt x="2998" y="170153"/>
                </a:lnTo>
                <a:lnTo>
                  <a:pt x="2955" y="170942"/>
                </a:lnTo>
                <a:lnTo>
                  <a:pt x="2896" y="171730"/>
                </a:lnTo>
                <a:lnTo>
                  <a:pt x="2836" y="172475"/>
                </a:lnTo>
                <a:lnTo>
                  <a:pt x="2785" y="172957"/>
                </a:lnTo>
                <a:lnTo>
                  <a:pt x="2726" y="173527"/>
                </a:lnTo>
                <a:lnTo>
                  <a:pt x="2658" y="174141"/>
                </a:lnTo>
                <a:lnTo>
                  <a:pt x="2616" y="174447"/>
                </a:lnTo>
                <a:lnTo>
                  <a:pt x="2573" y="174710"/>
                </a:lnTo>
                <a:lnTo>
                  <a:pt x="2531" y="174929"/>
                </a:lnTo>
                <a:lnTo>
                  <a:pt x="2480" y="175105"/>
                </a:lnTo>
                <a:lnTo>
                  <a:pt x="2429" y="175192"/>
                </a:lnTo>
                <a:lnTo>
                  <a:pt x="2378" y="175236"/>
                </a:lnTo>
                <a:lnTo>
                  <a:pt x="2327" y="175192"/>
                </a:lnTo>
                <a:lnTo>
                  <a:pt x="2267" y="175061"/>
                </a:lnTo>
                <a:lnTo>
                  <a:pt x="2217" y="174842"/>
                </a:lnTo>
                <a:lnTo>
                  <a:pt x="2157" y="174491"/>
                </a:lnTo>
                <a:lnTo>
                  <a:pt x="2132" y="174228"/>
                </a:lnTo>
                <a:lnTo>
                  <a:pt x="2123" y="173921"/>
                </a:lnTo>
                <a:lnTo>
                  <a:pt x="2123" y="173571"/>
                </a:lnTo>
                <a:lnTo>
                  <a:pt x="2132" y="173220"/>
                </a:lnTo>
                <a:lnTo>
                  <a:pt x="2157" y="172432"/>
                </a:lnTo>
                <a:lnTo>
                  <a:pt x="2191" y="171818"/>
                </a:lnTo>
                <a:lnTo>
                  <a:pt x="2217" y="171248"/>
                </a:lnTo>
                <a:lnTo>
                  <a:pt x="2250" y="170723"/>
                </a:lnTo>
                <a:lnTo>
                  <a:pt x="2318" y="169671"/>
                </a:lnTo>
                <a:lnTo>
                  <a:pt x="2318" y="169627"/>
                </a:lnTo>
                <a:lnTo>
                  <a:pt x="2310" y="169496"/>
                </a:lnTo>
                <a:lnTo>
                  <a:pt x="2293" y="169277"/>
                </a:lnTo>
                <a:lnTo>
                  <a:pt x="2259" y="169101"/>
                </a:lnTo>
                <a:lnTo>
                  <a:pt x="2250" y="169057"/>
                </a:lnTo>
                <a:lnTo>
                  <a:pt x="2234" y="169014"/>
                </a:lnTo>
                <a:lnTo>
                  <a:pt x="2115" y="169145"/>
                </a:lnTo>
                <a:lnTo>
                  <a:pt x="1996" y="169320"/>
                </a:lnTo>
                <a:lnTo>
                  <a:pt x="1877" y="169496"/>
                </a:lnTo>
                <a:lnTo>
                  <a:pt x="1750" y="169627"/>
                </a:lnTo>
                <a:lnTo>
                  <a:pt x="1631" y="169671"/>
                </a:lnTo>
                <a:lnTo>
                  <a:pt x="1418" y="169671"/>
                </a:lnTo>
                <a:lnTo>
                  <a:pt x="1350" y="169583"/>
                </a:lnTo>
                <a:lnTo>
                  <a:pt x="1291" y="169452"/>
                </a:lnTo>
                <a:lnTo>
                  <a:pt x="1240" y="169320"/>
                </a:lnTo>
                <a:lnTo>
                  <a:pt x="1215" y="169189"/>
                </a:lnTo>
                <a:lnTo>
                  <a:pt x="1189" y="169014"/>
                </a:lnTo>
                <a:lnTo>
                  <a:pt x="1172" y="168882"/>
                </a:lnTo>
                <a:lnTo>
                  <a:pt x="1164" y="168751"/>
                </a:lnTo>
                <a:lnTo>
                  <a:pt x="1164" y="168575"/>
                </a:lnTo>
                <a:lnTo>
                  <a:pt x="1164" y="168444"/>
                </a:lnTo>
                <a:lnTo>
                  <a:pt x="1181" y="168137"/>
                </a:lnTo>
                <a:lnTo>
                  <a:pt x="1215" y="167831"/>
                </a:lnTo>
                <a:lnTo>
                  <a:pt x="1257" y="167524"/>
                </a:lnTo>
                <a:lnTo>
                  <a:pt x="1317" y="167217"/>
                </a:lnTo>
                <a:lnTo>
                  <a:pt x="1384" y="166910"/>
                </a:lnTo>
                <a:lnTo>
                  <a:pt x="1529" y="166341"/>
                </a:lnTo>
                <a:lnTo>
                  <a:pt x="1673" y="165815"/>
                </a:lnTo>
                <a:lnTo>
                  <a:pt x="1792" y="165420"/>
                </a:lnTo>
                <a:lnTo>
                  <a:pt x="1877" y="165070"/>
                </a:lnTo>
                <a:lnTo>
                  <a:pt x="1885" y="164982"/>
                </a:lnTo>
                <a:lnTo>
                  <a:pt x="1894" y="164895"/>
                </a:lnTo>
                <a:lnTo>
                  <a:pt x="1885" y="164763"/>
                </a:lnTo>
                <a:lnTo>
                  <a:pt x="1877" y="164675"/>
                </a:lnTo>
                <a:lnTo>
                  <a:pt x="1868" y="164588"/>
                </a:lnTo>
                <a:lnTo>
                  <a:pt x="1843" y="164544"/>
                </a:lnTo>
                <a:lnTo>
                  <a:pt x="1826" y="164500"/>
                </a:lnTo>
                <a:lnTo>
                  <a:pt x="1800" y="164544"/>
                </a:lnTo>
                <a:lnTo>
                  <a:pt x="1733" y="164675"/>
                </a:lnTo>
                <a:lnTo>
                  <a:pt x="1588" y="164544"/>
                </a:lnTo>
                <a:lnTo>
                  <a:pt x="1444" y="164413"/>
                </a:lnTo>
                <a:lnTo>
                  <a:pt x="1376" y="164325"/>
                </a:lnTo>
                <a:lnTo>
                  <a:pt x="1308" y="164193"/>
                </a:lnTo>
                <a:lnTo>
                  <a:pt x="1240" y="164018"/>
                </a:lnTo>
                <a:lnTo>
                  <a:pt x="1172" y="163799"/>
                </a:lnTo>
                <a:lnTo>
                  <a:pt x="1096" y="163492"/>
                </a:lnTo>
                <a:lnTo>
                  <a:pt x="1019" y="163142"/>
                </a:lnTo>
                <a:lnTo>
                  <a:pt x="960" y="162747"/>
                </a:lnTo>
                <a:lnTo>
                  <a:pt x="934" y="162572"/>
                </a:lnTo>
                <a:lnTo>
                  <a:pt x="917" y="162353"/>
                </a:lnTo>
                <a:lnTo>
                  <a:pt x="909" y="162178"/>
                </a:lnTo>
                <a:lnTo>
                  <a:pt x="909" y="161959"/>
                </a:lnTo>
                <a:lnTo>
                  <a:pt x="909" y="161740"/>
                </a:lnTo>
                <a:lnTo>
                  <a:pt x="926" y="161564"/>
                </a:lnTo>
                <a:lnTo>
                  <a:pt x="951" y="161345"/>
                </a:lnTo>
                <a:lnTo>
                  <a:pt x="985" y="161170"/>
                </a:lnTo>
                <a:lnTo>
                  <a:pt x="1036" y="160995"/>
                </a:lnTo>
                <a:lnTo>
                  <a:pt x="1096" y="160819"/>
                </a:lnTo>
                <a:lnTo>
                  <a:pt x="1138" y="160732"/>
                </a:lnTo>
                <a:lnTo>
                  <a:pt x="1181" y="160644"/>
                </a:lnTo>
                <a:lnTo>
                  <a:pt x="1283" y="160600"/>
                </a:lnTo>
                <a:lnTo>
                  <a:pt x="1401" y="160644"/>
                </a:lnTo>
                <a:lnTo>
                  <a:pt x="1512" y="160732"/>
                </a:lnTo>
                <a:lnTo>
                  <a:pt x="1631" y="160863"/>
                </a:lnTo>
                <a:lnTo>
                  <a:pt x="1741" y="160995"/>
                </a:lnTo>
                <a:lnTo>
                  <a:pt x="1936" y="161301"/>
                </a:lnTo>
                <a:lnTo>
                  <a:pt x="2089" y="161608"/>
                </a:lnTo>
                <a:lnTo>
                  <a:pt x="2234" y="161959"/>
                </a:lnTo>
                <a:lnTo>
                  <a:pt x="2531" y="162704"/>
                </a:lnTo>
                <a:lnTo>
                  <a:pt x="2565" y="162747"/>
                </a:lnTo>
                <a:lnTo>
                  <a:pt x="2599" y="162747"/>
                </a:lnTo>
                <a:lnTo>
                  <a:pt x="2624" y="162660"/>
                </a:lnTo>
                <a:lnTo>
                  <a:pt x="2641" y="162528"/>
                </a:lnTo>
                <a:lnTo>
                  <a:pt x="2650" y="162353"/>
                </a:lnTo>
                <a:lnTo>
                  <a:pt x="2650" y="162222"/>
                </a:lnTo>
                <a:lnTo>
                  <a:pt x="2633" y="162046"/>
                </a:lnTo>
                <a:lnTo>
                  <a:pt x="2607" y="161959"/>
                </a:lnTo>
                <a:lnTo>
                  <a:pt x="2556" y="161345"/>
                </a:lnTo>
                <a:lnTo>
                  <a:pt x="2505" y="160732"/>
                </a:lnTo>
                <a:lnTo>
                  <a:pt x="2488" y="160337"/>
                </a:lnTo>
                <a:lnTo>
                  <a:pt x="2480" y="160118"/>
                </a:lnTo>
                <a:lnTo>
                  <a:pt x="2480" y="159899"/>
                </a:lnTo>
                <a:lnTo>
                  <a:pt x="2488" y="159724"/>
                </a:lnTo>
                <a:lnTo>
                  <a:pt x="2505" y="159636"/>
                </a:lnTo>
                <a:lnTo>
                  <a:pt x="2514" y="159592"/>
                </a:lnTo>
                <a:close/>
                <a:moveTo>
                  <a:pt x="11989" y="0"/>
                </a:moveTo>
                <a:lnTo>
                  <a:pt x="11955" y="132"/>
                </a:lnTo>
                <a:lnTo>
                  <a:pt x="11921" y="307"/>
                </a:lnTo>
                <a:lnTo>
                  <a:pt x="11896" y="263"/>
                </a:lnTo>
                <a:lnTo>
                  <a:pt x="11862" y="307"/>
                </a:lnTo>
                <a:lnTo>
                  <a:pt x="11828" y="395"/>
                </a:lnTo>
                <a:lnTo>
                  <a:pt x="11811" y="526"/>
                </a:lnTo>
                <a:lnTo>
                  <a:pt x="11692" y="1797"/>
                </a:lnTo>
                <a:lnTo>
                  <a:pt x="11582" y="3068"/>
                </a:lnTo>
                <a:lnTo>
                  <a:pt x="11488" y="4382"/>
                </a:lnTo>
                <a:lnTo>
                  <a:pt x="11395" y="5653"/>
                </a:lnTo>
                <a:lnTo>
                  <a:pt x="11310" y="7011"/>
                </a:lnTo>
                <a:lnTo>
                  <a:pt x="11234" y="8326"/>
                </a:lnTo>
                <a:lnTo>
                  <a:pt x="11157" y="9684"/>
                </a:lnTo>
                <a:lnTo>
                  <a:pt x="11098" y="11043"/>
                </a:lnTo>
                <a:lnTo>
                  <a:pt x="11038" y="11656"/>
                </a:lnTo>
                <a:lnTo>
                  <a:pt x="10987" y="12270"/>
                </a:lnTo>
                <a:lnTo>
                  <a:pt x="10894" y="13497"/>
                </a:lnTo>
                <a:lnTo>
                  <a:pt x="10860" y="13541"/>
                </a:lnTo>
                <a:lnTo>
                  <a:pt x="10834" y="13628"/>
                </a:lnTo>
                <a:lnTo>
                  <a:pt x="10817" y="13760"/>
                </a:lnTo>
                <a:lnTo>
                  <a:pt x="10809" y="13935"/>
                </a:lnTo>
                <a:lnTo>
                  <a:pt x="10809" y="14855"/>
                </a:lnTo>
                <a:lnTo>
                  <a:pt x="10750" y="16082"/>
                </a:lnTo>
                <a:lnTo>
                  <a:pt x="10707" y="17353"/>
                </a:lnTo>
                <a:lnTo>
                  <a:pt x="10682" y="18624"/>
                </a:lnTo>
                <a:lnTo>
                  <a:pt x="10656" y="19894"/>
                </a:lnTo>
                <a:lnTo>
                  <a:pt x="10648" y="21209"/>
                </a:lnTo>
                <a:lnTo>
                  <a:pt x="10648" y="22524"/>
                </a:lnTo>
                <a:lnTo>
                  <a:pt x="10648" y="23838"/>
                </a:lnTo>
                <a:lnTo>
                  <a:pt x="10656" y="25153"/>
                </a:lnTo>
                <a:lnTo>
                  <a:pt x="10707" y="31156"/>
                </a:lnTo>
                <a:lnTo>
                  <a:pt x="10758" y="37116"/>
                </a:lnTo>
                <a:lnTo>
                  <a:pt x="10868" y="49035"/>
                </a:lnTo>
                <a:lnTo>
                  <a:pt x="10877" y="49210"/>
                </a:lnTo>
                <a:lnTo>
                  <a:pt x="10894" y="49341"/>
                </a:lnTo>
                <a:lnTo>
                  <a:pt x="10902" y="51138"/>
                </a:lnTo>
                <a:lnTo>
                  <a:pt x="10902" y="52891"/>
                </a:lnTo>
                <a:lnTo>
                  <a:pt x="10894" y="54644"/>
                </a:lnTo>
                <a:lnTo>
                  <a:pt x="10868" y="56396"/>
                </a:lnTo>
                <a:lnTo>
                  <a:pt x="10851" y="56528"/>
                </a:lnTo>
                <a:lnTo>
                  <a:pt x="10843" y="56659"/>
                </a:lnTo>
                <a:lnTo>
                  <a:pt x="10817" y="57580"/>
                </a:lnTo>
                <a:lnTo>
                  <a:pt x="10775" y="58456"/>
                </a:lnTo>
                <a:lnTo>
                  <a:pt x="10733" y="59332"/>
                </a:lnTo>
                <a:lnTo>
                  <a:pt x="10682" y="60165"/>
                </a:lnTo>
                <a:lnTo>
                  <a:pt x="10622" y="60997"/>
                </a:lnTo>
                <a:lnTo>
                  <a:pt x="10554" y="61830"/>
                </a:lnTo>
                <a:lnTo>
                  <a:pt x="10486" y="62619"/>
                </a:lnTo>
                <a:lnTo>
                  <a:pt x="10401" y="63408"/>
                </a:lnTo>
                <a:lnTo>
                  <a:pt x="10317" y="64153"/>
                </a:lnTo>
                <a:lnTo>
                  <a:pt x="10215" y="64854"/>
                </a:lnTo>
                <a:lnTo>
                  <a:pt x="10113" y="65599"/>
                </a:lnTo>
                <a:lnTo>
                  <a:pt x="10011" y="66256"/>
                </a:lnTo>
                <a:lnTo>
                  <a:pt x="9892" y="66957"/>
                </a:lnTo>
                <a:lnTo>
                  <a:pt x="9773" y="67614"/>
                </a:lnTo>
                <a:lnTo>
                  <a:pt x="9646" y="68228"/>
                </a:lnTo>
                <a:lnTo>
                  <a:pt x="9510" y="68841"/>
                </a:lnTo>
                <a:lnTo>
                  <a:pt x="9383" y="69411"/>
                </a:lnTo>
                <a:lnTo>
                  <a:pt x="9247" y="69937"/>
                </a:lnTo>
                <a:lnTo>
                  <a:pt x="8967" y="70945"/>
                </a:lnTo>
                <a:lnTo>
                  <a:pt x="8678" y="71909"/>
                </a:lnTo>
                <a:lnTo>
                  <a:pt x="8381" y="72785"/>
                </a:lnTo>
                <a:lnTo>
                  <a:pt x="8075" y="73574"/>
                </a:lnTo>
                <a:lnTo>
                  <a:pt x="7769" y="74319"/>
                </a:lnTo>
                <a:lnTo>
                  <a:pt x="7455" y="75064"/>
                </a:lnTo>
                <a:lnTo>
                  <a:pt x="7141" y="75765"/>
                </a:lnTo>
                <a:lnTo>
                  <a:pt x="6513" y="77167"/>
                </a:lnTo>
                <a:lnTo>
                  <a:pt x="6199" y="77868"/>
                </a:lnTo>
                <a:lnTo>
                  <a:pt x="5884" y="78569"/>
                </a:lnTo>
                <a:lnTo>
                  <a:pt x="5570" y="79314"/>
                </a:lnTo>
                <a:lnTo>
                  <a:pt x="5273" y="80147"/>
                </a:lnTo>
                <a:lnTo>
                  <a:pt x="4967" y="81023"/>
                </a:lnTo>
                <a:lnTo>
                  <a:pt x="4679" y="81943"/>
                </a:lnTo>
                <a:lnTo>
                  <a:pt x="4424" y="82864"/>
                </a:lnTo>
                <a:lnTo>
                  <a:pt x="4186" y="83872"/>
                </a:lnTo>
                <a:lnTo>
                  <a:pt x="3949" y="84923"/>
                </a:lnTo>
                <a:lnTo>
                  <a:pt x="3728" y="86063"/>
                </a:lnTo>
                <a:lnTo>
                  <a:pt x="3524" y="87246"/>
                </a:lnTo>
                <a:lnTo>
                  <a:pt x="3329" y="88473"/>
                </a:lnTo>
                <a:lnTo>
                  <a:pt x="3150" y="89743"/>
                </a:lnTo>
                <a:lnTo>
                  <a:pt x="2989" y="91102"/>
                </a:lnTo>
                <a:lnTo>
                  <a:pt x="2836" y="92504"/>
                </a:lnTo>
                <a:lnTo>
                  <a:pt x="2700" y="93906"/>
                </a:lnTo>
                <a:lnTo>
                  <a:pt x="2582" y="95396"/>
                </a:lnTo>
                <a:lnTo>
                  <a:pt x="2480" y="96886"/>
                </a:lnTo>
                <a:lnTo>
                  <a:pt x="2395" y="98420"/>
                </a:lnTo>
                <a:lnTo>
                  <a:pt x="2327" y="99997"/>
                </a:lnTo>
                <a:lnTo>
                  <a:pt x="2276" y="101575"/>
                </a:lnTo>
                <a:lnTo>
                  <a:pt x="2242" y="103152"/>
                </a:lnTo>
                <a:lnTo>
                  <a:pt x="2250" y="103371"/>
                </a:lnTo>
                <a:lnTo>
                  <a:pt x="2267" y="103547"/>
                </a:lnTo>
                <a:lnTo>
                  <a:pt x="2293" y="103678"/>
                </a:lnTo>
                <a:lnTo>
                  <a:pt x="2327" y="103766"/>
                </a:lnTo>
                <a:lnTo>
                  <a:pt x="2361" y="103766"/>
                </a:lnTo>
                <a:lnTo>
                  <a:pt x="2386" y="103678"/>
                </a:lnTo>
                <a:lnTo>
                  <a:pt x="2420" y="103547"/>
                </a:lnTo>
                <a:lnTo>
                  <a:pt x="2437" y="103371"/>
                </a:lnTo>
                <a:lnTo>
                  <a:pt x="2463" y="102758"/>
                </a:lnTo>
                <a:lnTo>
                  <a:pt x="2505" y="102144"/>
                </a:lnTo>
                <a:lnTo>
                  <a:pt x="2539" y="101575"/>
                </a:lnTo>
                <a:lnTo>
                  <a:pt x="2590" y="101005"/>
                </a:lnTo>
                <a:lnTo>
                  <a:pt x="2633" y="100479"/>
                </a:lnTo>
                <a:lnTo>
                  <a:pt x="2692" y="99953"/>
                </a:lnTo>
                <a:lnTo>
                  <a:pt x="2811" y="98946"/>
                </a:lnTo>
                <a:lnTo>
                  <a:pt x="2938" y="97982"/>
                </a:lnTo>
                <a:lnTo>
                  <a:pt x="3083" y="97105"/>
                </a:lnTo>
                <a:lnTo>
                  <a:pt x="3244" y="96273"/>
                </a:lnTo>
                <a:lnTo>
                  <a:pt x="3414" y="95484"/>
                </a:lnTo>
                <a:lnTo>
                  <a:pt x="3592" y="94739"/>
                </a:lnTo>
                <a:lnTo>
                  <a:pt x="3779" y="93994"/>
                </a:lnTo>
                <a:lnTo>
                  <a:pt x="3966" y="93293"/>
                </a:lnTo>
                <a:lnTo>
                  <a:pt x="4169" y="92635"/>
                </a:lnTo>
                <a:lnTo>
                  <a:pt x="4577" y="91365"/>
                </a:lnTo>
                <a:lnTo>
                  <a:pt x="4993" y="90094"/>
                </a:lnTo>
                <a:lnTo>
                  <a:pt x="5409" y="88823"/>
                </a:lnTo>
                <a:lnTo>
                  <a:pt x="5613" y="88210"/>
                </a:lnTo>
                <a:lnTo>
                  <a:pt x="5817" y="87552"/>
                </a:lnTo>
                <a:lnTo>
                  <a:pt x="6003" y="86851"/>
                </a:lnTo>
                <a:lnTo>
                  <a:pt x="6190" y="86150"/>
                </a:lnTo>
                <a:lnTo>
                  <a:pt x="6377" y="85405"/>
                </a:lnTo>
                <a:lnTo>
                  <a:pt x="6547" y="84616"/>
                </a:lnTo>
                <a:lnTo>
                  <a:pt x="6700" y="83784"/>
                </a:lnTo>
                <a:lnTo>
                  <a:pt x="6852" y="82907"/>
                </a:lnTo>
                <a:lnTo>
                  <a:pt x="6988" y="81987"/>
                </a:lnTo>
                <a:lnTo>
                  <a:pt x="7107" y="80979"/>
                </a:lnTo>
                <a:lnTo>
                  <a:pt x="7158" y="80454"/>
                </a:lnTo>
                <a:lnTo>
                  <a:pt x="7209" y="79928"/>
                </a:lnTo>
                <a:lnTo>
                  <a:pt x="7260" y="79402"/>
                </a:lnTo>
                <a:lnTo>
                  <a:pt x="7302" y="78832"/>
                </a:lnTo>
                <a:lnTo>
                  <a:pt x="7336" y="78219"/>
                </a:lnTo>
                <a:lnTo>
                  <a:pt x="7370" y="77605"/>
                </a:lnTo>
                <a:lnTo>
                  <a:pt x="7396" y="76992"/>
                </a:lnTo>
                <a:lnTo>
                  <a:pt x="7421" y="76334"/>
                </a:lnTo>
                <a:lnTo>
                  <a:pt x="7956" y="75108"/>
                </a:lnTo>
                <a:lnTo>
                  <a:pt x="8219" y="74406"/>
                </a:lnTo>
                <a:lnTo>
                  <a:pt x="8483" y="73749"/>
                </a:lnTo>
                <a:lnTo>
                  <a:pt x="8737" y="73004"/>
                </a:lnTo>
                <a:lnTo>
                  <a:pt x="8984" y="72215"/>
                </a:lnTo>
                <a:lnTo>
                  <a:pt x="9230" y="71383"/>
                </a:lnTo>
                <a:lnTo>
                  <a:pt x="9467" y="70463"/>
                </a:lnTo>
                <a:lnTo>
                  <a:pt x="9637" y="69761"/>
                </a:lnTo>
                <a:lnTo>
                  <a:pt x="9807" y="68973"/>
                </a:lnTo>
                <a:lnTo>
                  <a:pt x="9960" y="68184"/>
                </a:lnTo>
                <a:lnTo>
                  <a:pt x="10113" y="67308"/>
                </a:lnTo>
                <a:lnTo>
                  <a:pt x="10257" y="66431"/>
                </a:lnTo>
                <a:lnTo>
                  <a:pt x="10393" y="65511"/>
                </a:lnTo>
                <a:lnTo>
                  <a:pt x="10520" y="64547"/>
                </a:lnTo>
                <a:lnTo>
                  <a:pt x="10631" y="63539"/>
                </a:lnTo>
                <a:lnTo>
                  <a:pt x="10537" y="65292"/>
                </a:lnTo>
                <a:lnTo>
                  <a:pt x="10427" y="67001"/>
                </a:lnTo>
                <a:lnTo>
                  <a:pt x="10308" y="68710"/>
                </a:lnTo>
                <a:lnTo>
                  <a:pt x="10172" y="70375"/>
                </a:lnTo>
                <a:lnTo>
                  <a:pt x="10019" y="71996"/>
                </a:lnTo>
                <a:lnTo>
                  <a:pt x="9858" y="73618"/>
                </a:lnTo>
                <a:lnTo>
                  <a:pt x="9688" y="75195"/>
                </a:lnTo>
                <a:lnTo>
                  <a:pt x="9501" y="76729"/>
                </a:lnTo>
                <a:lnTo>
                  <a:pt x="9340" y="78000"/>
                </a:lnTo>
                <a:lnTo>
                  <a:pt x="9162" y="79227"/>
                </a:lnTo>
                <a:lnTo>
                  <a:pt x="8984" y="80410"/>
                </a:lnTo>
                <a:lnTo>
                  <a:pt x="8797" y="81593"/>
                </a:lnTo>
                <a:lnTo>
                  <a:pt x="8644" y="81768"/>
                </a:lnTo>
                <a:lnTo>
                  <a:pt x="8491" y="81987"/>
                </a:lnTo>
                <a:lnTo>
                  <a:pt x="8338" y="82206"/>
                </a:lnTo>
                <a:lnTo>
                  <a:pt x="8185" y="82513"/>
                </a:lnTo>
                <a:lnTo>
                  <a:pt x="8033" y="82864"/>
                </a:lnTo>
                <a:lnTo>
                  <a:pt x="7888" y="83214"/>
                </a:lnTo>
                <a:lnTo>
                  <a:pt x="7744" y="83609"/>
                </a:lnTo>
                <a:lnTo>
                  <a:pt x="7608" y="84091"/>
                </a:lnTo>
                <a:lnTo>
                  <a:pt x="7472" y="84573"/>
                </a:lnTo>
                <a:lnTo>
                  <a:pt x="7345" y="85055"/>
                </a:lnTo>
                <a:lnTo>
                  <a:pt x="7226" y="85624"/>
                </a:lnTo>
                <a:lnTo>
                  <a:pt x="7107" y="86194"/>
                </a:lnTo>
                <a:lnTo>
                  <a:pt x="7005" y="86807"/>
                </a:lnTo>
                <a:lnTo>
                  <a:pt x="6903" y="87421"/>
                </a:lnTo>
                <a:lnTo>
                  <a:pt x="6818" y="88122"/>
                </a:lnTo>
                <a:lnTo>
                  <a:pt x="6742" y="88779"/>
                </a:lnTo>
                <a:lnTo>
                  <a:pt x="6691" y="89305"/>
                </a:lnTo>
                <a:lnTo>
                  <a:pt x="6657" y="89787"/>
                </a:lnTo>
                <a:lnTo>
                  <a:pt x="6623" y="90269"/>
                </a:lnTo>
                <a:lnTo>
                  <a:pt x="6589" y="90751"/>
                </a:lnTo>
                <a:lnTo>
                  <a:pt x="6564" y="91277"/>
                </a:lnTo>
                <a:lnTo>
                  <a:pt x="6547" y="91759"/>
                </a:lnTo>
                <a:lnTo>
                  <a:pt x="6530" y="92767"/>
                </a:lnTo>
                <a:lnTo>
                  <a:pt x="6530" y="93775"/>
                </a:lnTo>
                <a:lnTo>
                  <a:pt x="6547" y="94783"/>
                </a:lnTo>
                <a:lnTo>
                  <a:pt x="6572" y="95834"/>
                </a:lnTo>
                <a:lnTo>
                  <a:pt x="6615" y="96842"/>
                </a:lnTo>
                <a:lnTo>
                  <a:pt x="6666" y="97850"/>
                </a:lnTo>
                <a:lnTo>
                  <a:pt x="6725" y="98858"/>
                </a:lnTo>
                <a:lnTo>
                  <a:pt x="6852" y="100874"/>
                </a:lnTo>
                <a:lnTo>
                  <a:pt x="6997" y="102846"/>
                </a:lnTo>
                <a:lnTo>
                  <a:pt x="7124" y="104774"/>
                </a:lnTo>
                <a:lnTo>
                  <a:pt x="7141" y="104949"/>
                </a:lnTo>
                <a:lnTo>
                  <a:pt x="7167" y="105037"/>
                </a:lnTo>
                <a:lnTo>
                  <a:pt x="7192" y="105080"/>
                </a:lnTo>
                <a:lnTo>
                  <a:pt x="7226" y="105080"/>
                </a:lnTo>
                <a:lnTo>
                  <a:pt x="7260" y="105037"/>
                </a:lnTo>
                <a:lnTo>
                  <a:pt x="7277" y="104949"/>
                </a:lnTo>
                <a:lnTo>
                  <a:pt x="7294" y="104774"/>
                </a:lnTo>
                <a:lnTo>
                  <a:pt x="7302" y="104598"/>
                </a:lnTo>
                <a:lnTo>
                  <a:pt x="7302" y="103941"/>
                </a:lnTo>
                <a:lnTo>
                  <a:pt x="7311" y="103328"/>
                </a:lnTo>
                <a:lnTo>
                  <a:pt x="7328" y="102714"/>
                </a:lnTo>
                <a:lnTo>
                  <a:pt x="7353" y="102144"/>
                </a:lnTo>
                <a:lnTo>
                  <a:pt x="7387" y="101619"/>
                </a:lnTo>
                <a:lnTo>
                  <a:pt x="7421" y="101093"/>
                </a:lnTo>
                <a:lnTo>
                  <a:pt x="7472" y="100611"/>
                </a:lnTo>
                <a:lnTo>
                  <a:pt x="7523" y="100129"/>
                </a:lnTo>
                <a:lnTo>
                  <a:pt x="7583" y="99691"/>
                </a:lnTo>
                <a:lnTo>
                  <a:pt x="7642" y="99296"/>
                </a:lnTo>
                <a:lnTo>
                  <a:pt x="7710" y="98902"/>
                </a:lnTo>
                <a:lnTo>
                  <a:pt x="7786" y="98507"/>
                </a:lnTo>
                <a:lnTo>
                  <a:pt x="7948" y="97762"/>
                </a:lnTo>
                <a:lnTo>
                  <a:pt x="8117" y="97105"/>
                </a:lnTo>
                <a:lnTo>
                  <a:pt x="8296" y="96448"/>
                </a:lnTo>
                <a:lnTo>
                  <a:pt x="8483" y="95834"/>
                </a:lnTo>
                <a:lnTo>
                  <a:pt x="8865" y="94564"/>
                </a:lnTo>
                <a:lnTo>
                  <a:pt x="9051" y="93906"/>
                </a:lnTo>
                <a:lnTo>
                  <a:pt x="9230" y="93249"/>
                </a:lnTo>
                <a:lnTo>
                  <a:pt x="9400" y="92504"/>
                </a:lnTo>
                <a:lnTo>
                  <a:pt x="9476" y="92110"/>
                </a:lnTo>
                <a:lnTo>
                  <a:pt x="9552" y="91715"/>
                </a:lnTo>
                <a:lnTo>
                  <a:pt x="9654" y="91058"/>
                </a:lnTo>
                <a:lnTo>
                  <a:pt x="9748" y="90313"/>
                </a:lnTo>
                <a:lnTo>
                  <a:pt x="9824" y="89568"/>
                </a:lnTo>
                <a:lnTo>
                  <a:pt x="9884" y="88779"/>
                </a:lnTo>
                <a:lnTo>
                  <a:pt x="9909" y="88341"/>
                </a:lnTo>
                <a:lnTo>
                  <a:pt x="9926" y="87947"/>
                </a:lnTo>
                <a:lnTo>
                  <a:pt x="9943" y="87509"/>
                </a:lnTo>
                <a:lnTo>
                  <a:pt x="9943" y="87114"/>
                </a:lnTo>
                <a:lnTo>
                  <a:pt x="9951" y="86676"/>
                </a:lnTo>
                <a:lnTo>
                  <a:pt x="9943" y="86238"/>
                </a:lnTo>
                <a:lnTo>
                  <a:pt x="9934" y="85800"/>
                </a:lnTo>
                <a:lnTo>
                  <a:pt x="9917" y="85405"/>
                </a:lnTo>
                <a:lnTo>
                  <a:pt x="9875" y="84748"/>
                </a:lnTo>
                <a:lnTo>
                  <a:pt x="9816" y="84091"/>
                </a:lnTo>
                <a:lnTo>
                  <a:pt x="9739" y="83521"/>
                </a:lnTo>
                <a:lnTo>
                  <a:pt x="9654" y="83039"/>
                </a:lnTo>
                <a:lnTo>
                  <a:pt x="9552" y="82557"/>
                </a:lnTo>
                <a:lnTo>
                  <a:pt x="9442" y="82206"/>
                </a:lnTo>
                <a:lnTo>
                  <a:pt x="9383" y="82075"/>
                </a:lnTo>
                <a:lnTo>
                  <a:pt x="9323" y="81943"/>
                </a:lnTo>
                <a:lnTo>
                  <a:pt x="9255" y="81856"/>
                </a:lnTo>
                <a:lnTo>
                  <a:pt x="9196" y="81768"/>
                </a:lnTo>
                <a:lnTo>
                  <a:pt x="9196" y="81637"/>
                </a:lnTo>
                <a:lnTo>
                  <a:pt x="9272" y="81374"/>
                </a:lnTo>
                <a:lnTo>
                  <a:pt x="9349" y="81067"/>
                </a:lnTo>
                <a:lnTo>
                  <a:pt x="9417" y="80716"/>
                </a:lnTo>
                <a:lnTo>
                  <a:pt x="9493" y="80366"/>
                </a:lnTo>
                <a:lnTo>
                  <a:pt x="9620" y="79621"/>
                </a:lnTo>
                <a:lnTo>
                  <a:pt x="9739" y="78920"/>
                </a:lnTo>
                <a:lnTo>
                  <a:pt x="9926" y="77693"/>
                </a:lnTo>
                <a:lnTo>
                  <a:pt x="10104" y="76422"/>
                </a:lnTo>
                <a:lnTo>
                  <a:pt x="10274" y="75108"/>
                </a:lnTo>
                <a:lnTo>
                  <a:pt x="10418" y="73793"/>
                </a:lnTo>
                <a:lnTo>
                  <a:pt x="10512" y="72829"/>
                </a:lnTo>
                <a:lnTo>
                  <a:pt x="10605" y="71909"/>
                </a:lnTo>
                <a:lnTo>
                  <a:pt x="10682" y="70945"/>
                </a:lnTo>
                <a:lnTo>
                  <a:pt x="10758" y="69981"/>
                </a:lnTo>
                <a:lnTo>
                  <a:pt x="10826" y="68973"/>
                </a:lnTo>
                <a:lnTo>
                  <a:pt x="10885" y="67965"/>
                </a:lnTo>
                <a:lnTo>
                  <a:pt x="10936" y="66957"/>
                </a:lnTo>
                <a:lnTo>
                  <a:pt x="10987" y="65949"/>
                </a:lnTo>
                <a:lnTo>
                  <a:pt x="11004" y="68535"/>
                </a:lnTo>
                <a:lnTo>
                  <a:pt x="11047" y="71164"/>
                </a:lnTo>
                <a:lnTo>
                  <a:pt x="11004" y="73705"/>
                </a:lnTo>
                <a:lnTo>
                  <a:pt x="10970" y="76247"/>
                </a:lnTo>
                <a:lnTo>
                  <a:pt x="10911" y="81330"/>
                </a:lnTo>
                <a:lnTo>
                  <a:pt x="10860" y="82601"/>
                </a:lnTo>
                <a:lnTo>
                  <a:pt x="10801" y="83872"/>
                </a:lnTo>
                <a:lnTo>
                  <a:pt x="10733" y="85098"/>
                </a:lnTo>
                <a:lnTo>
                  <a:pt x="10656" y="86325"/>
                </a:lnTo>
                <a:lnTo>
                  <a:pt x="10554" y="87465"/>
                </a:lnTo>
                <a:lnTo>
                  <a:pt x="10469" y="88473"/>
                </a:lnTo>
                <a:lnTo>
                  <a:pt x="10376" y="89305"/>
                </a:lnTo>
                <a:lnTo>
                  <a:pt x="10283" y="90138"/>
                </a:lnTo>
                <a:lnTo>
                  <a:pt x="10189" y="90927"/>
                </a:lnTo>
                <a:lnTo>
                  <a:pt x="10087" y="91759"/>
                </a:lnTo>
                <a:lnTo>
                  <a:pt x="9875" y="93293"/>
                </a:lnTo>
                <a:lnTo>
                  <a:pt x="9637" y="94783"/>
                </a:lnTo>
                <a:lnTo>
                  <a:pt x="9128" y="99559"/>
                </a:lnTo>
                <a:lnTo>
                  <a:pt x="8627" y="104379"/>
                </a:lnTo>
                <a:lnTo>
                  <a:pt x="8457" y="106833"/>
                </a:lnTo>
                <a:lnTo>
                  <a:pt x="8304" y="109331"/>
                </a:lnTo>
                <a:lnTo>
                  <a:pt x="8296" y="108980"/>
                </a:lnTo>
                <a:lnTo>
                  <a:pt x="8279" y="108630"/>
                </a:lnTo>
                <a:lnTo>
                  <a:pt x="8262" y="108279"/>
                </a:lnTo>
                <a:lnTo>
                  <a:pt x="8236" y="107972"/>
                </a:lnTo>
                <a:lnTo>
                  <a:pt x="8202" y="107666"/>
                </a:lnTo>
                <a:lnTo>
                  <a:pt x="8168" y="107359"/>
                </a:lnTo>
                <a:lnTo>
                  <a:pt x="8134" y="107052"/>
                </a:lnTo>
                <a:lnTo>
                  <a:pt x="8084" y="106789"/>
                </a:lnTo>
                <a:lnTo>
                  <a:pt x="8041" y="106570"/>
                </a:lnTo>
                <a:lnTo>
                  <a:pt x="7990" y="106351"/>
                </a:lnTo>
                <a:lnTo>
                  <a:pt x="7931" y="106176"/>
                </a:lnTo>
                <a:lnTo>
                  <a:pt x="7871" y="106044"/>
                </a:lnTo>
                <a:lnTo>
                  <a:pt x="7812" y="105957"/>
                </a:lnTo>
                <a:lnTo>
                  <a:pt x="7744" y="105869"/>
                </a:lnTo>
                <a:lnTo>
                  <a:pt x="7676" y="105825"/>
                </a:lnTo>
                <a:lnTo>
                  <a:pt x="7608" y="105869"/>
                </a:lnTo>
                <a:lnTo>
                  <a:pt x="7532" y="105913"/>
                </a:lnTo>
                <a:lnTo>
                  <a:pt x="7464" y="106001"/>
                </a:lnTo>
                <a:lnTo>
                  <a:pt x="7396" y="106176"/>
                </a:lnTo>
                <a:lnTo>
                  <a:pt x="7328" y="106395"/>
                </a:lnTo>
                <a:lnTo>
                  <a:pt x="7277" y="106614"/>
                </a:lnTo>
                <a:lnTo>
                  <a:pt x="7226" y="106921"/>
                </a:lnTo>
                <a:lnTo>
                  <a:pt x="7184" y="107228"/>
                </a:lnTo>
                <a:lnTo>
                  <a:pt x="7150" y="107578"/>
                </a:lnTo>
                <a:lnTo>
                  <a:pt x="7124" y="107972"/>
                </a:lnTo>
                <a:lnTo>
                  <a:pt x="7107" y="108454"/>
                </a:lnTo>
                <a:lnTo>
                  <a:pt x="6988" y="108498"/>
                </a:lnTo>
                <a:lnTo>
                  <a:pt x="6861" y="108586"/>
                </a:lnTo>
                <a:lnTo>
                  <a:pt x="6742" y="108761"/>
                </a:lnTo>
                <a:lnTo>
                  <a:pt x="6632" y="108980"/>
                </a:lnTo>
                <a:lnTo>
                  <a:pt x="6657" y="108279"/>
                </a:lnTo>
                <a:lnTo>
                  <a:pt x="6674" y="107578"/>
                </a:lnTo>
                <a:lnTo>
                  <a:pt x="6674" y="106833"/>
                </a:lnTo>
                <a:lnTo>
                  <a:pt x="6674" y="106526"/>
                </a:lnTo>
                <a:lnTo>
                  <a:pt x="6657" y="106176"/>
                </a:lnTo>
                <a:lnTo>
                  <a:pt x="6640" y="105869"/>
                </a:lnTo>
                <a:lnTo>
                  <a:pt x="6623" y="105562"/>
                </a:lnTo>
                <a:lnTo>
                  <a:pt x="6589" y="105299"/>
                </a:lnTo>
                <a:lnTo>
                  <a:pt x="6564" y="105080"/>
                </a:lnTo>
                <a:lnTo>
                  <a:pt x="6521" y="104861"/>
                </a:lnTo>
                <a:lnTo>
                  <a:pt x="6479" y="104686"/>
                </a:lnTo>
                <a:lnTo>
                  <a:pt x="6419" y="104511"/>
                </a:lnTo>
                <a:lnTo>
                  <a:pt x="6360" y="104423"/>
                </a:lnTo>
                <a:lnTo>
                  <a:pt x="6317" y="104379"/>
                </a:lnTo>
                <a:lnTo>
                  <a:pt x="6275" y="104335"/>
                </a:lnTo>
                <a:lnTo>
                  <a:pt x="6190" y="104379"/>
                </a:lnTo>
                <a:lnTo>
                  <a:pt x="6105" y="104511"/>
                </a:lnTo>
                <a:lnTo>
                  <a:pt x="6020" y="104686"/>
                </a:lnTo>
                <a:lnTo>
                  <a:pt x="5944" y="104949"/>
                </a:lnTo>
                <a:lnTo>
                  <a:pt x="5876" y="105212"/>
                </a:lnTo>
                <a:lnTo>
                  <a:pt x="5817" y="105519"/>
                </a:lnTo>
                <a:lnTo>
                  <a:pt x="5757" y="105869"/>
                </a:lnTo>
                <a:lnTo>
                  <a:pt x="5681" y="106439"/>
                </a:lnTo>
                <a:lnTo>
                  <a:pt x="5630" y="105694"/>
                </a:lnTo>
                <a:lnTo>
                  <a:pt x="5570" y="104993"/>
                </a:lnTo>
                <a:lnTo>
                  <a:pt x="5528" y="104686"/>
                </a:lnTo>
                <a:lnTo>
                  <a:pt x="5485" y="104379"/>
                </a:lnTo>
                <a:lnTo>
                  <a:pt x="5443" y="104116"/>
                </a:lnTo>
                <a:lnTo>
                  <a:pt x="5400" y="103853"/>
                </a:lnTo>
                <a:lnTo>
                  <a:pt x="5350" y="103634"/>
                </a:lnTo>
                <a:lnTo>
                  <a:pt x="5299" y="103503"/>
                </a:lnTo>
                <a:lnTo>
                  <a:pt x="5239" y="103371"/>
                </a:lnTo>
                <a:lnTo>
                  <a:pt x="5180" y="103328"/>
                </a:lnTo>
                <a:lnTo>
                  <a:pt x="5120" y="103284"/>
                </a:lnTo>
                <a:lnTo>
                  <a:pt x="5052" y="103328"/>
                </a:lnTo>
                <a:lnTo>
                  <a:pt x="4993" y="103459"/>
                </a:lnTo>
                <a:lnTo>
                  <a:pt x="4925" y="103634"/>
                </a:lnTo>
                <a:lnTo>
                  <a:pt x="4874" y="103766"/>
                </a:lnTo>
                <a:lnTo>
                  <a:pt x="4832" y="103985"/>
                </a:lnTo>
                <a:lnTo>
                  <a:pt x="4789" y="104160"/>
                </a:lnTo>
                <a:lnTo>
                  <a:pt x="4755" y="104379"/>
                </a:lnTo>
                <a:lnTo>
                  <a:pt x="4696" y="104905"/>
                </a:lnTo>
                <a:lnTo>
                  <a:pt x="4653" y="105431"/>
                </a:lnTo>
                <a:lnTo>
                  <a:pt x="4619" y="106044"/>
                </a:lnTo>
                <a:lnTo>
                  <a:pt x="4602" y="106658"/>
                </a:lnTo>
                <a:lnTo>
                  <a:pt x="4602" y="107271"/>
                </a:lnTo>
                <a:lnTo>
                  <a:pt x="4619" y="107929"/>
                </a:lnTo>
                <a:lnTo>
                  <a:pt x="4645" y="108542"/>
                </a:lnTo>
                <a:lnTo>
                  <a:pt x="4679" y="109156"/>
                </a:lnTo>
                <a:lnTo>
                  <a:pt x="4730" y="109725"/>
                </a:lnTo>
                <a:lnTo>
                  <a:pt x="4798" y="110251"/>
                </a:lnTo>
                <a:lnTo>
                  <a:pt x="4874" y="110689"/>
                </a:lnTo>
                <a:lnTo>
                  <a:pt x="4959" y="111084"/>
                </a:lnTo>
                <a:lnTo>
                  <a:pt x="5001" y="111259"/>
                </a:lnTo>
                <a:lnTo>
                  <a:pt x="5052" y="111390"/>
                </a:lnTo>
                <a:lnTo>
                  <a:pt x="5103" y="111478"/>
                </a:lnTo>
                <a:lnTo>
                  <a:pt x="5154" y="111566"/>
                </a:lnTo>
                <a:lnTo>
                  <a:pt x="5146" y="111960"/>
                </a:lnTo>
                <a:lnTo>
                  <a:pt x="5137" y="112398"/>
                </a:lnTo>
                <a:lnTo>
                  <a:pt x="5137" y="112836"/>
                </a:lnTo>
                <a:lnTo>
                  <a:pt x="5146" y="113319"/>
                </a:lnTo>
                <a:lnTo>
                  <a:pt x="5163" y="113801"/>
                </a:lnTo>
                <a:lnTo>
                  <a:pt x="5180" y="114239"/>
                </a:lnTo>
                <a:lnTo>
                  <a:pt x="5205" y="114721"/>
                </a:lnTo>
                <a:lnTo>
                  <a:pt x="5239" y="115203"/>
                </a:lnTo>
                <a:lnTo>
                  <a:pt x="5129" y="114808"/>
                </a:lnTo>
                <a:lnTo>
                  <a:pt x="5018" y="114502"/>
                </a:lnTo>
                <a:lnTo>
                  <a:pt x="4900" y="114195"/>
                </a:lnTo>
                <a:lnTo>
                  <a:pt x="4781" y="113976"/>
                </a:lnTo>
                <a:lnTo>
                  <a:pt x="4662" y="113757"/>
                </a:lnTo>
                <a:lnTo>
                  <a:pt x="4543" y="113625"/>
                </a:lnTo>
                <a:lnTo>
                  <a:pt x="4424" y="113538"/>
                </a:lnTo>
                <a:lnTo>
                  <a:pt x="4305" y="113538"/>
                </a:lnTo>
                <a:lnTo>
                  <a:pt x="4322" y="113187"/>
                </a:lnTo>
                <a:lnTo>
                  <a:pt x="4339" y="112793"/>
                </a:lnTo>
                <a:lnTo>
                  <a:pt x="4348" y="112398"/>
                </a:lnTo>
                <a:lnTo>
                  <a:pt x="4348" y="112004"/>
                </a:lnTo>
                <a:lnTo>
                  <a:pt x="4348" y="111566"/>
                </a:lnTo>
                <a:lnTo>
                  <a:pt x="4339" y="111171"/>
                </a:lnTo>
                <a:lnTo>
                  <a:pt x="4322" y="110777"/>
                </a:lnTo>
                <a:lnTo>
                  <a:pt x="4305" y="110383"/>
                </a:lnTo>
                <a:lnTo>
                  <a:pt x="4280" y="109988"/>
                </a:lnTo>
                <a:lnTo>
                  <a:pt x="4254" y="109638"/>
                </a:lnTo>
                <a:lnTo>
                  <a:pt x="4220" y="109331"/>
                </a:lnTo>
                <a:lnTo>
                  <a:pt x="4178" y="109024"/>
                </a:lnTo>
                <a:lnTo>
                  <a:pt x="4127" y="108761"/>
                </a:lnTo>
                <a:lnTo>
                  <a:pt x="4076" y="108542"/>
                </a:lnTo>
                <a:lnTo>
                  <a:pt x="4008" y="108367"/>
                </a:lnTo>
                <a:lnTo>
                  <a:pt x="3940" y="108279"/>
                </a:lnTo>
                <a:lnTo>
                  <a:pt x="3864" y="108235"/>
                </a:lnTo>
                <a:lnTo>
                  <a:pt x="3796" y="108235"/>
                </a:lnTo>
                <a:lnTo>
                  <a:pt x="3728" y="108367"/>
                </a:lnTo>
                <a:lnTo>
                  <a:pt x="3668" y="108542"/>
                </a:lnTo>
                <a:lnTo>
                  <a:pt x="3617" y="108761"/>
                </a:lnTo>
                <a:lnTo>
                  <a:pt x="3575" y="109068"/>
                </a:lnTo>
                <a:lnTo>
                  <a:pt x="3541" y="109375"/>
                </a:lnTo>
                <a:lnTo>
                  <a:pt x="3516" y="109725"/>
                </a:lnTo>
                <a:lnTo>
                  <a:pt x="3456" y="109419"/>
                </a:lnTo>
                <a:lnTo>
                  <a:pt x="3388" y="109112"/>
                </a:lnTo>
                <a:lnTo>
                  <a:pt x="3312" y="108849"/>
                </a:lnTo>
                <a:lnTo>
                  <a:pt x="3227" y="108630"/>
                </a:lnTo>
                <a:lnTo>
                  <a:pt x="3150" y="108411"/>
                </a:lnTo>
                <a:lnTo>
                  <a:pt x="3057" y="108279"/>
                </a:lnTo>
                <a:lnTo>
                  <a:pt x="2972" y="108148"/>
                </a:lnTo>
                <a:lnTo>
                  <a:pt x="2879" y="108060"/>
                </a:lnTo>
                <a:lnTo>
                  <a:pt x="2794" y="108016"/>
                </a:lnTo>
                <a:lnTo>
                  <a:pt x="2700" y="108016"/>
                </a:lnTo>
                <a:lnTo>
                  <a:pt x="2616" y="108060"/>
                </a:lnTo>
                <a:lnTo>
                  <a:pt x="2531" y="108148"/>
                </a:lnTo>
                <a:lnTo>
                  <a:pt x="2454" y="108279"/>
                </a:lnTo>
                <a:lnTo>
                  <a:pt x="2378" y="108454"/>
                </a:lnTo>
                <a:lnTo>
                  <a:pt x="2310" y="108717"/>
                </a:lnTo>
                <a:lnTo>
                  <a:pt x="2250" y="109024"/>
                </a:lnTo>
                <a:lnTo>
                  <a:pt x="2225" y="109199"/>
                </a:lnTo>
                <a:lnTo>
                  <a:pt x="2200" y="109419"/>
                </a:lnTo>
                <a:lnTo>
                  <a:pt x="2174" y="109638"/>
                </a:lnTo>
                <a:lnTo>
                  <a:pt x="2166" y="109857"/>
                </a:lnTo>
                <a:lnTo>
                  <a:pt x="2149" y="110295"/>
                </a:lnTo>
                <a:lnTo>
                  <a:pt x="2149" y="110777"/>
                </a:lnTo>
                <a:lnTo>
                  <a:pt x="2166" y="111215"/>
                </a:lnTo>
                <a:lnTo>
                  <a:pt x="2200" y="111697"/>
                </a:lnTo>
                <a:lnTo>
                  <a:pt x="2250" y="112135"/>
                </a:lnTo>
                <a:lnTo>
                  <a:pt x="2310" y="112574"/>
                </a:lnTo>
                <a:lnTo>
                  <a:pt x="2166" y="112442"/>
                </a:lnTo>
                <a:lnTo>
                  <a:pt x="2030" y="112398"/>
                </a:lnTo>
                <a:lnTo>
                  <a:pt x="1894" y="112442"/>
                </a:lnTo>
                <a:lnTo>
                  <a:pt x="1767" y="112574"/>
                </a:lnTo>
                <a:lnTo>
                  <a:pt x="1707" y="112661"/>
                </a:lnTo>
                <a:lnTo>
                  <a:pt x="1648" y="112793"/>
                </a:lnTo>
                <a:lnTo>
                  <a:pt x="1597" y="112924"/>
                </a:lnTo>
                <a:lnTo>
                  <a:pt x="1546" y="113099"/>
                </a:lnTo>
                <a:lnTo>
                  <a:pt x="1503" y="113319"/>
                </a:lnTo>
                <a:lnTo>
                  <a:pt x="1461" y="113538"/>
                </a:lnTo>
                <a:lnTo>
                  <a:pt x="1427" y="113801"/>
                </a:lnTo>
                <a:lnTo>
                  <a:pt x="1393" y="114107"/>
                </a:lnTo>
                <a:lnTo>
                  <a:pt x="1367" y="114502"/>
                </a:lnTo>
                <a:lnTo>
                  <a:pt x="1359" y="114896"/>
                </a:lnTo>
                <a:lnTo>
                  <a:pt x="1359" y="115290"/>
                </a:lnTo>
                <a:lnTo>
                  <a:pt x="1367" y="115641"/>
                </a:lnTo>
                <a:lnTo>
                  <a:pt x="1393" y="115948"/>
                </a:lnTo>
                <a:lnTo>
                  <a:pt x="1435" y="116254"/>
                </a:lnTo>
                <a:lnTo>
                  <a:pt x="1478" y="116561"/>
                </a:lnTo>
                <a:lnTo>
                  <a:pt x="1537" y="116824"/>
                </a:lnTo>
                <a:lnTo>
                  <a:pt x="1597" y="117043"/>
                </a:lnTo>
                <a:lnTo>
                  <a:pt x="1673" y="117262"/>
                </a:lnTo>
                <a:lnTo>
                  <a:pt x="1750" y="117481"/>
                </a:lnTo>
                <a:lnTo>
                  <a:pt x="1826" y="117657"/>
                </a:lnTo>
                <a:lnTo>
                  <a:pt x="2004" y="117963"/>
                </a:lnTo>
                <a:lnTo>
                  <a:pt x="2183" y="118183"/>
                </a:lnTo>
                <a:lnTo>
                  <a:pt x="2140" y="118270"/>
                </a:lnTo>
                <a:lnTo>
                  <a:pt x="2098" y="118358"/>
                </a:lnTo>
                <a:lnTo>
                  <a:pt x="2064" y="118489"/>
                </a:lnTo>
                <a:lnTo>
                  <a:pt x="2030" y="118665"/>
                </a:lnTo>
                <a:lnTo>
                  <a:pt x="2004" y="118840"/>
                </a:lnTo>
                <a:lnTo>
                  <a:pt x="1987" y="119059"/>
                </a:lnTo>
                <a:lnTo>
                  <a:pt x="1979" y="119278"/>
                </a:lnTo>
                <a:lnTo>
                  <a:pt x="1987" y="119541"/>
                </a:lnTo>
                <a:lnTo>
                  <a:pt x="1996" y="119891"/>
                </a:lnTo>
                <a:lnTo>
                  <a:pt x="2030" y="120198"/>
                </a:lnTo>
                <a:lnTo>
                  <a:pt x="2064" y="120505"/>
                </a:lnTo>
                <a:lnTo>
                  <a:pt x="2115" y="120812"/>
                </a:lnTo>
                <a:lnTo>
                  <a:pt x="2217" y="121338"/>
                </a:lnTo>
                <a:lnTo>
                  <a:pt x="2318" y="121776"/>
                </a:lnTo>
                <a:lnTo>
                  <a:pt x="2403" y="122126"/>
                </a:lnTo>
                <a:lnTo>
                  <a:pt x="2497" y="122433"/>
                </a:lnTo>
                <a:lnTo>
                  <a:pt x="2590" y="122740"/>
                </a:lnTo>
                <a:lnTo>
                  <a:pt x="2641" y="122827"/>
                </a:lnTo>
                <a:lnTo>
                  <a:pt x="2692" y="122915"/>
                </a:lnTo>
                <a:lnTo>
                  <a:pt x="2667" y="123090"/>
                </a:lnTo>
                <a:lnTo>
                  <a:pt x="2633" y="123266"/>
                </a:lnTo>
                <a:lnTo>
                  <a:pt x="2607" y="123485"/>
                </a:lnTo>
                <a:lnTo>
                  <a:pt x="2590" y="123748"/>
                </a:lnTo>
                <a:lnTo>
                  <a:pt x="2573" y="124098"/>
                </a:lnTo>
                <a:lnTo>
                  <a:pt x="2565" y="124449"/>
                </a:lnTo>
                <a:lnTo>
                  <a:pt x="2556" y="125150"/>
                </a:lnTo>
                <a:lnTo>
                  <a:pt x="2505" y="124756"/>
                </a:lnTo>
                <a:lnTo>
                  <a:pt x="2446" y="124405"/>
                </a:lnTo>
                <a:lnTo>
                  <a:pt x="2378" y="124098"/>
                </a:lnTo>
                <a:lnTo>
                  <a:pt x="2318" y="123791"/>
                </a:lnTo>
                <a:lnTo>
                  <a:pt x="2242" y="123485"/>
                </a:lnTo>
                <a:lnTo>
                  <a:pt x="2174" y="123266"/>
                </a:lnTo>
                <a:lnTo>
                  <a:pt x="2098" y="123047"/>
                </a:lnTo>
                <a:lnTo>
                  <a:pt x="2021" y="122915"/>
                </a:lnTo>
                <a:lnTo>
                  <a:pt x="1945" y="122784"/>
                </a:lnTo>
                <a:lnTo>
                  <a:pt x="1860" y="122740"/>
                </a:lnTo>
                <a:lnTo>
                  <a:pt x="1784" y="122740"/>
                </a:lnTo>
                <a:lnTo>
                  <a:pt x="1707" y="122827"/>
                </a:lnTo>
                <a:lnTo>
                  <a:pt x="1639" y="122959"/>
                </a:lnTo>
                <a:lnTo>
                  <a:pt x="1563" y="123134"/>
                </a:lnTo>
                <a:lnTo>
                  <a:pt x="1495" y="123441"/>
                </a:lnTo>
                <a:lnTo>
                  <a:pt x="1427" y="123791"/>
                </a:lnTo>
                <a:lnTo>
                  <a:pt x="1384" y="124098"/>
                </a:lnTo>
                <a:lnTo>
                  <a:pt x="1350" y="124405"/>
                </a:lnTo>
                <a:lnTo>
                  <a:pt x="1334" y="124756"/>
                </a:lnTo>
                <a:lnTo>
                  <a:pt x="1317" y="125062"/>
                </a:lnTo>
                <a:lnTo>
                  <a:pt x="1317" y="125413"/>
                </a:lnTo>
                <a:lnTo>
                  <a:pt x="1317" y="125720"/>
                </a:lnTo>
                <a:lnTo>
                  <a:pt x="1334" y="126070"/>
                </a:lnTo>
                <a:lnTo>
                  <a:pt x="1350" y="126377"/>
                </a:lnTo>
                <a:lnTo>
                  <a:pt x="1376" y="126727"/>
                </a:lnTo>
                <a:lnTo>
                  <a:pt x="1410" y="127034"/>
                </a:lnTo>
                <a:lnTo>
                  <a:pt x="1444" y="127341"/>
                </a:lnTo>
                <a:lnTo>
                  <a:pt x="1486" y="127648"/>
                </a:lnTo>
                <a:lnTo>
                  <a:pt x="1580" y="128173"/>
                </a:lnTo>
                <a:lnTo>
                  <a:pt x="1690" y="128699"/>
                </a:lnTo>
                <a:lnTo>
                  <a:pt x="1571" y="128699"/>
                </a:lnTo>
                <a:lnTo>
                  <a:pt x="1444" y="128743"/>
                </a:lnTo>
                <a:lnTo>
                  <a:pt x="1317" y="128831"/>
                </a:lnTo>
                <a:lnTo>
                  <a:pt x="1198" y="129006"/>
                </a:lnTo>
                <a:lnTo>
                  <a:pt x="1113" y="129181"/>
                </a:lnTo>
                <a:lnTo>
                  <a:pt x="1028" y="129400"/>
                </a:lnTo>
                <a:lnTo>
                  <a:pt x="934" y="129620"/>
                </a:lnTo>
                <a:lnTo>
                  <a:pt x="858" y="129926"/>
                </a:lnTo>
                <a:lnTo>
                  <a:pt x="790" y="130277"/>
                </a:lnTo>
                <a:lnTo>
                  <a:pt x="756" y="130496"/>
                </a:lnTo>
                <a:lnTo>
                  <a:pt x="731" y="130715"/>
                </a:lnTo>
                <a:lnTo>
                  <a:pt x="714" y="130934"/>
                </a:lnTo>
                <a:lnTo>
                  <a:pt x="697" y="131153"/>
                </a:lnTo>
                <a:lnTo>
                  <a:pt x="688" y="131416"/>
                </a:lnTo>
                <a:lnTo>
                  <a:pt x="688" y="131635"/>
                </a:lnTo>
                <a:lnTo>
                  <a:pt x="697" y="131898"/>
                </a:lnTo>
                <a:lnTo>
                  <a:pt x="714" y="132161"/>
                </a:lnTo>
                <a:lnTo>
                  <a:pt x="731" y="132380"/>
                </a:lnTo>
                <a:lnTo>
                  <a:pt x="756" y="132599"/>
                </a:lnTo>
                <a:lnTo>
                  <a:pt x="790" y="132818"/>
                </a:lnTo>
                <a:lnTo>
                  <a:pt x="824" y="132994"/>
                </a:lnTo>
                <a:lnTo>
                  <a:pt x="900" y="133300"/>
                </a:lnTo>
                <a:lnTo>
                  <a:pt x="994" y="133563"/>
                </a:lnTo>
                <a:lnTo>
                  <a:pt x="1087" y="133782"/>
                </a:lnTo>
                <a:lnTo>
                  <a:pt x="1189" y="133914"/>
                </a:lnTo>
                <a:lnTo>
                  <a:pt x="1274" y="134045"/>
                </a:lnTo>
                <a:lnTo>
                  <a:pt x="1376" y="134133"/>
                </a:lnTo>
                <a:lnTo>
                  <a:pt x="1469" y="134177"/>
                </a:lnTo>
                <a:lnTo>
                  <a:pt x="1571" y="134177"/>
                </a:lnTo>
                <a:lnTo>
                  <a:pt x="1673" y="134133"/>
                </a:lnTo>
                <a:lnTo>
                  <a:pt x="1605" y="134527"/>
                </a:lnTo>
                <a:lnTo>
                  <a:pt x="1554" y="134966"/>
                </a:lnTo>
                <a:lnTo>
                  <a:pt x="1503" y="135360"/>
                </a:lnTo>
                <a:lnTo>
                  <a:pt x="1461" y="135842"/>
                </a:lnTo>
                <a:lnTo>
                  <a:pt x="1435" y="136193"/>
                </a:lnTo>
                <a:lnTo>
                  <a:pt x="1401" y="136631"/>
                </a:lnTo>
                <a:lnTo>
                  <a:pt x="1384" y="137069"/>
                </a:lnTo>
                <a:lnTo>
                  <a:pt x="1367" y="137551"/>
                </a:lnTo>
                <a:lnTo>
                  <a:pt x="1367" y="138033"/>
                </a:lnTo>
                <a:lnTo>
                  <a:pt x="1384" y="138427"/>
                </a:lnTo>
                <a:lnTo>
                  <a:pt x="1401" y="138646"/>
                </a:lnTo>
                <a:lnTo>
                  <a:pt x="1418" y="138822"/>
                </a:lnTo>
                <a:lnTo>
                  <a:pt x="1444" y="138997"/>
                </a:lnTo>
                <a:lnTo>
                  <a:pt x="1478" y="139128"/>
                </a:lnTo>
                <a:lnTo>
                  <a:pt x="1427" y="139260"/>
                </a:lnTo>
                <a:lnTo>
                  <a:pt x="1376" y="139391"/>
                </a:lnTo>
                <a:lnTo>
                  <a:pt x="1291" y="139742"/>
                </a:lnTo>
                <a:lnTo>
                  <a:pt x="1206" y="140136"/>
                </a:lnTo>
                <a:lnTo>
                  <a:pt x="1138" y="140487"/>
                </a:lnTo>
                <a:lnTo>
                  <a:pt x="1104" y="140750"/>
                </a:lnTo>
                <a:lnTo>
                  <a:pt x="1070" y="140969"/>
                </a:lnTo>
                <a:lnTo>
                  <a:pt x="1045" y="141232"/>
                </a:lnTo>
                <a:lnTo>
                  <a:pt x="1028" y="141495"/>
                </a:lnTo>
                <a:lnTo>
                  <a:pt x="1011" y="141801"/>
                </a:lnTo>
                <a:lnTo>
                  <a:pt x="1002" y="142064"/>
                </a:lnTo>
                <a:lnTo>
                  <a:pt x="1002" y="142371"/>
                </a:lnTo>
                <a:lnTo>
                  <a:pt x="1011" y="142678"/>
                </a:lnTo>
                <a:lnTo>
                  <a:pt x="1028" y="142897"/>
                </a:lnTo>
                <a:lnTo>
                  <a:pt x="1045" y="143116"/>
                </a:lnTo>
                <a:lnTo>
                  <a:pt x="1070" y="143335"/>
                </a:lnTo>
                <a:lnTo>
                  <a:pt x="1096" y="143510"/>
                </a:lnTo>
                <a:lnTo>
                  <a:pt x="1155" y="143817"/>
                </a:lnTo>
                <a:lnTo>
                  <a:pt x="1232" y="144036"/>
                </a:lnTo>
                <a:lnTo>
                  <a:pt x="1317" y="144212"/>
                </a:lnTo>
                <a:lnTo>
                  <a:pt x="1410" y="144299"/>
                </a:lnTo>
                <a:lnTo>
                  <a:pt x="1503" y="144299"/>
                </a:lnTo>
                <a:lnTo>
                  <a:pt x="1597" y="144255"/>
                </a:lnTo>
                <a:lnTo>
                  <a:pt x="1554" y="144562"/>
                </a:lnTo>
                <a:lnTo>
                  <a:pt x="1529" y="144956"/>
                </a:lnTo>
                <a:lnTo>
                  <a:pt x="1503" y="145351"/>
                </a:lnTo>
                <a:lnTo>
                  <a:pt x="1486" y="145745"/>
                </a:lnTo>
                <a:lnTo>
                  <a:pt x="1478" y="146140"/>
                </a:lnTo>
                <a:lnTo>
                  <a:pt x="1469" y="146534"/>
                </a:lnTo>
                <a:lnTo>
                  <a:pt x="1478" y="146928"/>
                </a:lnTo>
                <a:lnTo>
                  <a:pt x="1495" y="147279"/>
                </a:lnTo>
                <a:lnTo>
                  <a:pt x="1418" y="147060"/>
                </a:lnTo>
                <a:lnTo>
                  <a:pt x="1342" y="146841"/>
                </a:lnTo>
                <a:lnTo>
                  <a:pt x="1257" y="146709"/>
                </a:lnTo>
                <a:lnTo>
                  <a:pt x="1172" y="146534"/>
                </a:lnTo>
                <a:lnTo>
                  <a:pt x="1079" y="146446"/>
                </a:lnTo>
                <a:lnTo>
                  <a:pt x="985" y="146359"/>
                </a:lnTo>
                <a:lnTo>
                  <a:pt x="892" y="146315"/>
                </a:lnTo>
                <a:lnTo>
                  <a:pt x="799" y="146315"/>
                </a:lnTo>
                <a:lnTo>
                  <a:pt x="705" y="146359"/>
                </a:lnTo>
                <a:lnTo>
                  <a:pt x="612" y="146403"/>
                </a:lnTo>
                <a:lnTo>
                  <a:pt x="527" y="146534"/>
                </a:lnTo>
                <a:lnTo>
                  <a:pt x="442" y="146665"/>
                </a:lnTo>
                <a:lnTo>
                  <a:pt x="366" y="146841"/>
                </a:lnTo>
                <a:lnTo>
                  <a:pt x="298" y="147104"/>
                </a:lnTo>
                <a:lnTo>
                  <a:pt x="238" y="147367"/>
                </a:lnTo>
                <a:lnTo>
                  <a:pt x="187" y="147673"/>
                </a:lnTo>
                <a:lnTo>
                  <a:pt x="153" y="148112"/>
                </a:lnTo>
                <a:lnTo>
                  <a:pt x="128" y="148506"/>
                </a:lnTo>
                <a:lnTo>
                  <a:pt x="128" y="148900"/>
                </a:lnTo>
                <a:lnTo>
                  <a:pt x="145" y="149251"/>
                </a:lnTo>
                <a:lnTo>
                  <a:pt x="179" y="149601"/>
                </a:lnTo>
                <a:lnTo>
                  <a:pt x="230" y="149908"/>
                </a:lnTo>
                <a:lnTo>
                  <a:pt x="289" y="150215"/>
                </a:lnTo>
                <a:lnTo>
                  <a:pt x="357" y="150478"/>
                </a:lnTo>
                <a:lnTo>
                  <a:pt x="434" y="150697"/>
                </a:lnTo>
                <a:lnTo>
                  <a:pt x="518" y="150872"/>
                </a:lnTo>
                <a:lnTo>
                  <a:pt x="603" y="151004"/>
                </a:lnTo>
                <a:lnTo>
                  <a:pt x="688" y="151091"/>
                </a:lnTo>
                <a:lnTo>
                  <a:pt x="782" y="151135"/>
                </a:lnTo>
                <a:lnTo>
                  <a:pt x="867" y="151135"/>
                </a:lnTo>
                <a:lnTo>
                  <a:pt x="943" y="151047"/>
                </a:lnTo>
                <a:lnTo>
                  <a:pt x="1019" y="150916"/>
                </a:lnTo>
                <a:lnTo>
                  <a:pt x="994" y="151792"/>
                </a:lnTo>
                <a:lnTo>
                  <a:pt x="977" y="152844"/>
                </a:lnTo>
                <a:lnTo>
                  <a:pt x="884" y="152713"/>
                </a:lnTo>
                <a:lnTo>
                  <a:pt x="790" y="152669"/>
                </a:lnTo>
                <a:lnTo>
                  <a:pt x="705" y="152713"/>
                </a:lnTo>
                <a:lnTo>
                  <a:pt x="620" y="152844"/>
                </a:lnTo>
                <a:lnTo>
                  <a:pt x="535" y="153063"/>
                </a:lnTo>
                <a:lnTo>
                  <a:pt x="467" y="153370"/>
                </a:lnTo>
                <a:lnTo>
                  <a:pt x="434" y="153545"/>
                </a:lnTo>
                <a:lnTo>
                  <a:pt x="408" y="153720"/>
                </a:lnTo>
                <a:lnTo>
                  <a:pt x="391" y="153940"/>
                </a:lnTo>
                <a:lnTo>
                  <a:pt x="366" y="154203"/>
                </a:lnTo>
                <a:lnTo>
                  <a:pt x="357" y="154465"/>
                </a:lnTo>
                <a:lnTo>
                  <a:pt x="349" y="154728"/>
                </a:lnTo>
                <a:lnTo>
                  <a:pt x="349" y="154991"/>
                </a:lnTo>
                <a:lnTo>
                  <a:pt x="349" y="155210"/>
                </a:lnTo>
                <a:lnTo>
                  <a:pt x="366" y="155429"/>
                </a:lnTo>
                <a:lnTo>
                  <a:pt x="383" y="155649"/>
                </a:lnTo>
                <a:lnTo>
                  <a:pt x="408" y="155868"/>
                </a:lnTo>
                <a:lnTo>
                  <a:pt x="434" y="156043"/>
                </a:lnTo>
                <a:lnTo>
                  <a:pt x="332" y="156262"/>
                </a:lnTo>
                <a:lnTo>
                  <a:pt x="247" y="156569"/>
                </a:lnTo>
                <a:lnTo>
                  <a:pt x="170" y="156876"/>
                </a:lnTo>
                <a:lnTo>
                  <a:pt x="102" y="157270"/>
                </a:lnTo>
                <a:lnTo>
                  <a:pt x="51" y="157708"/>
                </a:lnTo>
                <a:lnTo>
                  <a:pt x="26" y="157971"/>
                </a:lnTo>
                <a:lnTo>
                  <a:pt x="17" y="158234"/>
                </a:lnTo>
                <a:lnTo>
                  <a:pt x="0" y="158497"/>
                </a:lnTo>
                <a:lnTo>
                  <a:pt x="0" y="158760"/>
                </a:lnTo>
                <a:lnTo>
                  <a:pt x="0" y="159067"/>
                </a:lnTo>
                <a:lnTo>
                  <a:pt x="9" y="159373"/>
                </a:lnTo>
                <a:lnTo>
                  <a:pt x="26" y="159680"/>
                </a:lnTo>
                <a:lnTo>
                  <a:pt x="43" y="159987"/>
                </a:lnTo>
                <a:lnTo>
                  <a:pt x="68" y="160250"/>
                </a:lnTo>
                <a:lnTo>
                  <a:pt x="102" y="160513"/>
                </a:lnTo>
                <a:lnTo>
                  <a:pt x="145" y="160732"/>
                </a:lnTo>
                <a:lnTo>
                  <a:pt x="187" y="160907"/>
                </a:lnTo>
                <a:lnTo>
                  <a:pt x="230" y="161082"/>
                </a:lnTo>
                <a:lnTo>
                  <a:pt x="281" y="161214"/>
                </a:lnTo>
                <a:lnTo>
                  <a:pt x="340" y="161301"/>
                </a:lnTo>
                <a:lnTo>
                  <a:pt x="391" y="161389"/>
                </a:lnTo>
                <a:lnTo>
                  <a:pt x="510" y="161477"/>
                </a:lnTo>
                <a:lnTo>
                  <a:pt x="629" y="161433"/>
                </a:lnTo>
                <a:lnTo>
                  <a:pt x="748" y="161345"/>
                </a:lnTo>
                <a:lnTo>
                  <a:pt x="731" y="161696"/>
                </a:lnTo>
                <a:lnTo>
                  <a:pt x="731" y="162046"/>
                </a:lnTo>
                <a:lnTo>
                  <a:pt x="739" y="162397"/>
                </a:lnTo>
                <a:lnTo>
                  <a:pt x="765" y="162747"/>
                </a:lnTo>
                <a:lnTo>
                  <a:pt x="799" y="163054"/>
                </a:lnTo>
                <a:lnTo>
                  <a:pt x="841" y="163361"/>
                </a:lnTo>
                <a:lnTo>
                  <a:pt x="892" y="163624"/>
                </a:lnTo>
                <a:lnTo>
                  <a:pt x="951" y="163931"/>
                </a:lnTo>
                <a:lnTo>
                  <a:pt x="1011" y="164150"/>
                </a:lnTo>
                <a:lnTo>
                  <a:pt x="1079" y="164413"/>
                </a:lnTo>
                <a:lnTo>
                  <a:pt x="1223" y="164807"/>
                </a:lnTo>
                <a:lnTo>
                  <a:pt x="1367" y="165070"/>
                </a:lnTo>
                <a:lnTo>
                  <a:pt x="1512" y="165289"/>
                </a:lnTo>
                <a:lnTo>
                  <a:pt x="1393" y="165727"/>
                </a:lnTo>
                <a:lnTo>
                  <a:pt x="1283" y="166165"/>
                </a:lnTo>
                <a:lnTo>
                  <a:pt x="1181" y="166647"/>
                </a:lnTo>
                <a:lnTo>
                  <a:pt x="1096" y="167129"/>
                </a:lnTo>
                <a:lnTo>
                  <a:pt x="1053" y="167392"/>
                </a:lnTo>
                <a:lnTo>
                  <a:pt x="1019" y="167699"/>
                </a:lnTo>
                <a:lnTo>
                  <a:pt x="994" y="167962"/>
                </a:lnTo>
                <a:lnTo>
                  <a:pt x="977" y="168269"/>
                </a:lnTo>
                <a:lnTo>
                  <a:pt x="977" y="168575"/>
                </a:lnTo>
                <a:lnTo>
                  <a:pt x="985" y="168882"/>
                </a:lnTo>
                <a:lnTo>
                  <a:pt x="1002" y="169189"/>
                </a:lnTo>
                <a:lnTo>
                  <a:pt x="1036" y="169496"/>
                </a:lnTo>
                <a:lnTo>
                  <a:pt x="1079" y="169759"/>
                </a:lnTo>
                <a:lnTo>
                  <a:pt x="1130" y="169978"/>
                </a:lnTo>
                <a:lnTo>
                  <a:pt x="1181" y="170153"/>
                </a:lnTo>
                <a:lnTo>
                  <a:pt x="1249" y="170328"/>
                </a:lnTo>
                <a:lnTo>
                  <a:pt x="1317" y="170460"/>
                </a:lnTo>
                <a:lnTo>
                  <a:pt x="1393" y="170547"/>
                </a:lnTo>
                <a:lnTo>
                  <a:pt x="1469" y="170591"/>
                </a:lnTo>
                <a:lnTo>
                  <a:pt x="1546" y="170635"/>
                </a:lnTo>
                <a:lnTo>
                  <a:pt x="1622" y="170635"/>
                </a:lnTo>
                <a:lnTo>
                  <a:pt x="1707" y="170591"/>
                </a:lnTo>
                <a:lnTo>
                  <a:pt x="1860" y="170460"/>
                </a:lnTo>
                <a:lnTo>
                  <a:pt x="1936" y="170372"/>
                </a:lnTo>
                <a:lnTo>
                  <a:pt x="2013" y="170241"/>
                </a:lnTo>
                <a:lnTo>
                  <a:pt x="2081" y="170109"/>
                </a:lnTo>
                <a:lnTo>
                  <a:pt x="2140" y="169934"/>
                </a:lnTo>
                <a:lnTo>
                  <a:pt x="2098" y="170547"/>
                </a:lnTo>
                <a:lnTo>
                  <a:pt x="2064" y="171161"/>
                </a:lnTo>
                <a:lnTo>
                  <a:pt x="2030" y="171818"/>
                </a:lnTo>
                <a:lnTo>
                  <a:pt x="2013" y="172475"/>
                </a:lnTo>
                <a:lnTo>
                  <a:pt x="1996" y="173133"/>
                </a:lnTo>
                <a:lnTo>
                  <a:pt x="1996" y="173790"/>
                </a:lnTo>
                <a:lnTo>
                  <a:pt x="1996" y="174403"/>
                </a:lnTo>
                <a:lnTo>
                  <a:pt x="2021" y="175017"/>
                </a:lnTo>
                <a:lnTo>
                  <a:pt x="2038" y="175411"/>
                </a:lnTo>
                <a:lnTo>
                  <a:pt x="2072" y="175806"/>
                </a:lnTo>
                <a:lnTo>
                  <a:pt x="2115" y="176112"/>
                </a:lnTo>
                <a:lnTo>
                  <a:pt x="2174" y="176332"/>
                </a:lnTo>
                <a:lnTo>
                  <a:pt x="2234" y="176507"/>
                </a:lnTo>
                <a:lnTo>
                  <a:pt x="2267" y="176551"/>
                </a:lnTo>
                <a:lnTo>
                  <a:pt x="2378" y="176551"/>
                </a:lnTo>
                <a:lnTo>
                  <a:pt x="2412" y="176463"/>
                </a:lnTo>
                <a:lnTo>
                  <a:pt x="2454" y="176375"/>
                </a:lnTo>
                <a:lnTo>
                  <a:pt x="2505" y="176244"/>
                </a:lnTo>
                <a:lnTo>
                  <a:pt x="2548" y="176069"/>
                </a:lnTo>
                <a:lnTo>
                  <a:pt x="2641" y="175630"/>
                </a:lnTo>
                <a:lnTo>
                  <a:pt x="2726" y="175148"/>
                </a:lnTo>
                <a:lnTo>
                  <a:pt x="2794" y="174579"/>
                </a:lnTo>
                <a:lnTo>
                  <a:pt x="2862" y="174009"/>
                </a:lnTo>
                <a:lnTo>
                  <a:pt x="2921" y="173396"/>
                </a:lnTo>
                <a:lnTo>
                  <a:pt x="3023" y="172300"/>
                </a:lnTo>
                <a:lnTo>
                  <a:pt x="3083" y="171555"/>
                </a:lnTo>
                <a:lnTo>
                  <a:pt x="3134" y="170723"/>
                </a:lnTo>
                <a:lnTo>
                  <a:pt x="3176" y="169846"/>
                </a:lnTo>
                <a:lnTo>
                  <a:pt x="3210" y="168970"/>
                </a:lnTo>
                <a:lnTo>
                  <a:pt x="3269" y="169671"/>
                </a:lnTo>
                <a:lnTo>
                  <a:pt x="3337" y="170328"/>
                </a:lnTo>
                <a:lnTo>
                  <a:pt x="3422" y="170986"/>
                </a:lnTo>
                <a:lnTo>
                  <a:pt x="3516" y="171511"/>
                </a:lnTo>
                <a:lnTo>
                  <a:pt x="3567" y="171730"/>
                </a:lnTo>
                <a:lnTo>
                  <a:pt x="3617" y="171950"/>
                </a:lnTo>
                <a:lnTo>
                  <a:pt x="3668" y="172125"/>
                </a:lnTo>
                <a:lnTo>
                  <a:pt x="3728" y="172256"/>
                </a:lnTo>
                <a:lnTo>
                  <a:pt x="3787" y="172344"/>
                </a:lnTo>
                <a:lnTo>
                  <a:pt x="3838" y="172388"/>
                </a:lnTo>
                <a:lnTo>
                  <a:pt x="3898" y="172388"/>
                </a:lnTo>
                <a:lnTo>
                  <a:pt x="3957" y="172344"/>
                </a:lnTo>
                <a:lnTo>
                  <a:pt x="4000" y="172256"/>
                </a:lnTo>
                <a:lnTo>
                  <a:pt x="4042" y="172125"/>
                </a:lnTo>
                <a:lnTo>
                  <a:pt x="4076" y="172037"/>
                </a:lnTo>
                <a:lnTo>
                  <a:pt x="4101" y="171862"/>
                </a:lnTo>
                <a:lnTo>
                  <a:pt x="4127" y="171730"/>
                </a:lnTo>
                <a:lnTo>
                  <a:pt x="4144" y="171511"/>
                </a:lnTo>
                <a:lnTo>
                  <a:pt x="4169" y="171161"/>
                </a:lnTo>
                <a:lnTo>
                  <a:pt x="4186" y="170723"/>
                </a:lnTo>
                <a:lnTo>
                  <a:pt x="4186" y="170284"/>
                </a:lnTo>
                <a:lnTo>
                  <a:pt x="4186" y="169846"/>
                </a:lnTo>
                <a:lnTo>
                  <a:pt x="4169" y="169452"/>
                </a:lnTo>
                <a:lnTo>
                  <a:pt x="4152" y="169014"/>
                </a:lnTo>
                <a:lnTo>
                  <a:pt x="4135" y="168619"/>
                </a:lnTo>
                <a:lnTo>
                  <a:pt x="4101" y="168225"/>
                </a:lnTo>
                <a:lnTo>
                  <a:pt x="4067" y="167874"/>
                </a:lnTo>
                <a:lnTo>
                  <a:pt x="4034" y="167480"/>
                </a:lnTo>
                <a:lnTo>
                  <a:pt x="3991" y="167129"/>
                </a:lnTo>
                <a:lnTo>
                  <a:pt x="3889" y="166516"/>
                </a:lnTo>
                <a:lnTo>
                  <a:pt x="3966" y="166647"/>
                </a:lnTo>
                <a:lnTo>
                  <a:pt x="4050" y="166735"/>
                </a:lnTo>
                <a:lnTo>
                  <a:pt x="4135" y="166823"/>
                </a:lnTo>
                <a:lnTo>
                  <a:pt x="4220" y="166866"/>
                </a:lnTo>
                <a:lnTo>
                  <a:pt x="4212" y="167305"/>
                </a:lnTo>
                <a:lnTo>
                  <a:pt x="4220" y="167743"/>
                </a:lnTo>
                <a:lnTo>
                  <a:pt x="4237" y="168181"/>
                </a:lnTo>
                <a:lnTo>
                  <a:pt x="4254" y="168619"/>
                </a:lnTo>
                <a:lnTo>
                  <a:pt x="4305" y="169496"/>
                </a:lnTo>
                <a:lnTo>
                  <a:pt x="4356" y="170241"/>
                </a:lnTo>
                <a:lnTo>
                  <a:pt x="4373" y="170591"/>
                </a:lnTo>
                <a:lnTo>
                  <a:pt x="4407" y="170898"/>
                </a:lnTo>
                <a:lnTo>
                  <a:pt x="4433" y="171205"/>
                </a:lnTo>
                <a:lnTo>
                  <a:pt x="4475" y="171511"/>
                </a:lnTo>
                <a:lnTo>
                  <a:pt x="4526" y="171730"/>
                </a:lnTo>
                <a:lnTo>
                  <a:pt x="4577" y="171950"/>
                </a:lnTo>
                <a:lnTo>
                  <a:pt x="4636" y="172081"/>
                </a:lnTo>
                <a:lnTo>
                  <a:pt x="4704" y="172169"/>
                </a:lnTo>
                <a:lnTo>
                  <a:pt x="4772" y="172212"/>
                </a:lnTo>
                <a:lnTo>
                  <a:pt x="4832" y="172169"/>
                </a:lnTo>
                <a:lnTo>
                  <a:pt x="4883" y="172081"/>
                </a:lnTo>
                <a:lnTo>
                  <a:pt x="4934" y="171950"/>
                </a:lnTo>
                <a:lnTo>
                  <a:pt x="4984" y="171818"/>
                </a:lnTo>
                <a:lnTo>
                  <a:pt x="5027" y="171599"/>
                </a:lnTo>
                <a:lnTo>
                  <a:pt x="5061" y="171380"/>
                </a:lnTo>
                <a:lnTo>
                  <a:pt x="5095" y="171161"/>
                </a:lnTo>
                <a:lnTo>
                  <a:pt x="5154" y="170591"/>
                </a:lnTo>
                <a:lnTo>
                  <a:pt x="5205" y="169934"/>
                </a:lnTo>
                <a:lnTo>
                  <a:pt x="5239" y="169277"/>
                </a:lnTo>
                <a:lnTo>
                  <a:pt x="5265" y="168619"/>
                </a:lnTo>
                <a:lnTo>
                  <a:pt x="5307" y="168663"/>
                </a:lnTo>
                <a:lnTo>
                  <a:pt x="5341" y="168707"/>
                </a:lnTo>
                <a:lnTo>
                  <a:pt x="5384" y="168707"/>
                </a:lnTo>
                <a:lnTo>
                  <a:pt x="5426" y="168663"/>
                </a:lnTo>
                <a:lnTo>
                  <a:pt x="5485" y="168575"/>
                </a:lnTo>
                <a:lnTo>
                  <a:pt x="5528" y="168488"/>
                </a:lnTo>
                <a:lnTo>
                  <a:pt x="5562" y="168356"/>
                </a:lnTo>
                <a:lnTo>
                  <a:pt x="5596" y="168181"/>
                </a:lnTo>
                <a:lnTo>
                  <a:pt x="5613" y="168006"/>
                </a:lnTo>
                <a:lnTo>
                  <a:pt x="5638" y="167787"/>
                </a:lnTo>
                <a:lnTo>
                  <a:pt x="5647" y="167568"/>
                </a:lnTo>
                <a:lnTo>
                  <a:pt x="5655" y="167348"/>
                </a:lnTo>
                <a:lnTo>
                  <a:pt x="5732" y="167611"/>
                </a:lnTo>
                <a:lnTo>
                  <a:pt x="5808" y="167743"/>
                </a:lnTo>
                <a:lnTo>
                  <a:pt x="5893" y="167787"/>
                </a:lnTo>
                <a:lnTo>
                  <a:pt x="5969" y="167787"/>
                </a:lnTo>
                <a:lnTo>
                  <a:pt x="6046" y="167655"/>
                </a:lnTo>
                <a:lnTo>
                  <a:pt x="6080" y="167524"/>
                </a:lnTo>
                <a:lnTo>
                  <a:pt x="6105" y="167392"/>
                </a:lnTo>
                <a:lnTo>
                  <a:pt x="6139" y="167261"/>
                </a:lnTo>
                <a:lnTo>
                  <a:pt x="6165" y="167086"/>
                </a:lnTo>
                <a:lnTo>
                  <a:pt x="6190" y="166866"/>
                </a:lnTo>
                <a:lnTo>
                  <a:pt x="6207" y="166647"/>
                </a:lnTo>
                <a:lnTo>
                  <a:pt x="6241" y="166165"/>
                </a:lnTo>
                <a:lnTo>
                  <a:pt x="6258" y="165683"/>
                </a:lnTo>
                <a:lnTo>
                  <a:pt x="6267" y="165157"/>
                </a:lnTo>
                <a:lnTo>
                  <a:pt x="6275" y="164588"/>
                </a:lnTo>
                <a:lnTo>
                  <a:pt x="6267" y="164018"/>
                </a:lnTo>
                <a:lnTo>
                  <a:pt x="6258" y="163449"/>
                </a:lnTo>
                <a:lnTo>
                  <a:pt x="6224" y="162309"/>
                </a:lnTo>
                <a:lnTo>
                  <a:pt x="6317" y="162791"/>
                </a:lnTo>
                <a:lnTo>
                  <a:pt x="6419" y="163229"/>
                </a:lnTo>
                <a:lnTo>
                  <a:pt x="6530" y="163668"/>
                </a:lnTo>
                <a:lnTo>
                  <a:pt x="6640" y="163974"/>
                </a:lnTo>
                <a:lnTo>
                  <a:pt x="6759" y="164237"/>
                </a:lnTo>
                <a:lnTo>
                  <a:pt x="6878" y="164456"/>
                </a:lnTo>
                <a:lnTo>
                  <a:pt x="6997" y="164544"/>
                </a:lnTo>
                <a:lnTo>
                  <a:pt x="7116" y="164544"/>
                </a:lnTo>
                <a:lnTo>
                  <a:pt x="7192" y="164456"/>
                </a:lnTo>
                <a:lnTo>
                  <a:pt x="7260" y="164369"/>
                </a:lnTo>
                <a:lnTo>
                  <a:pt x="7311" y="164237"/>
                </a:lnTo>
                <a:lnTo>
                  <a:pt x="7345" y="164062"/>
                </a:lnTo>
                <a:lnTo>
                  <a:pt x="7379" y="163843"/>
                </a:lnTo>
                <a:lnTo>
                  <a:pt x="7387" y="163580"/>
                </a:lnTo>
                <a:lnTo>
                  <a:pt x="7396" y="163317"/>
                </a:lnTo>
                <a:lnTo>
                  <a:pt x="7396" y="163054"/>
                </a:lnTo>
                <a:lnTo>
                  <a:pt x="7379" y="162747"/>
                </a:lnTo>
                <a:lnTo>
                  <a:pt x="7362" y="162441"/>
                </a:lnTo>
                <a:lnTo>
                  <a:pt x="7302" y="161783"/>
                </a:lnTo>
                <a:lnTo>
                  <a:pt x="7226" y="161126"/>
                </a:lnTo>
                <a:lnTo>
                  <a:pt x="7141" y="160513"/>
                </a:lnTo>
                <a:lnTo>
                  <a:pt x="7243" y="160688"/>
                </a:lnTo>
                <a:lnTo>
                  <a:pt x="7353" y="160775"/>
                </a:lnTo>
                <a:lnTo>
                  <a:pt x="7455" y="160819"/>
                </a:lnTo>
                <a:lnTo>
                  <a:pt x="7566" y="160819"/>
                </a:lnTo>
                <a:lnTo>
                  <a:pt x="7667" y="160732"/>
                </a:lnTo>
                <a:lnTo>
                  <a:pt x="7761" y="160600"/>
                </a:lnTo>
                <a:lnTo>
                  <a:pt x="7846" y="160381"/>
                </a:lnTo>
                <a:lnTo>
                  <a:pt x="7880" y="160206"/>
                </a:lnTo>
                <a:lnTo>
                  <a:pt x="7922" y="160031"/>
                </a:lnTo>
                <a:lnTo>
                  <a:pt x="7973" y="159724"/>
                </a:lnTo>
                <a:lnTo>
                  <a:pt x="8007" y="159417"/>
                </a:lnTo>
                <a:lnTo>
                  <a:pt x="8024" y="159110"/>
                </a:lnTo>
                <a:lnTo>
                  <a:pt x="8024" y="158847"/>
                </a:lnTo>
                <a:lnTo>
                  <a:pt x="8016" y="158541"/>
                </a:lnTo>
                <a:lnTo>
                  <a:pt x="7990" y="158278"/>
                </a:lnTo>
                <a:lnTo>
                  <a:pt x="7956" y="158015"/>
                </a:lnTo>
                <a:lnTo>
                  <a:pt x="7914" y="157752"/>
                </a:lnTo>
                <a:lnTo>
                  <a:pt x="7871" y="157489"/>
                </a:lnTo>
                <a:lnTo>
                  <a:pt x="7820" y="157270"/>
                </a:lnTo>
                <a:lnTo>
                  <a:pt x="7701" y="156832"/>
                </a:lnTo>
                <a:lnTo>
                  <a:pt x="7583" y="156481"/>
                </a:lnTo>
                <a:lnTo>
                  <a:pt x="7481" y="156218"/>
                </a:lnTo>
                <a:lnTo>
                  <a:pt x="7328" y="155868"/>
                </a:lnTo>
                <a:lnTo>
                  <a:pt x="7158" y="155605"/>
                </a:lnTo>
                <a:lnTo>
                  <a:pt x="6997" y="155386"/>
                </a:lnTo>
                <a:lnTo>
                  <a:pt x="6827" y="155210"/>
                </a:lnTo>
                <a:lnTo>
                  <a:pt x="6657" y="155079"/>
                </a:lnTo>
                <a:lnTo>
                  <a:pt x="6487" y="155035"/>
                </a:lnTo>
                <a:lnTo>
                  <a:pt x="6317" y="155079"/>
                </a:lnTo>
                <a:lnTo>
                  <a:pt x="6139" y="155123"/>
                </a:lnTo>
                <a:lnTo>
                  <a:pt x="6037" y="155210"/>
                </a:lnTo>
                <a:lnTo>
                  <a:pt x="5901" y="155342"/>
                </a:lnTo>
                <a:lnTo>
                  <a:pt x="5757" y="155517"/>
                </a:lnTo>
                <a:lnTo>
                  <a:pt x="5621" y="155736"/>
                </a:lnTo>
                <a:lnTo>
                  <a:pt x="5604" y="155386"/>
                </a:lnTo>
                <a:lnTo>
                  <a:pt x="5587" y="155035"/>
                </a:lnTo>
                <a:lnTo>
                  <a:pt x="5536" y="154246"/>
                </a:lnTo>
                <a:lnTo>
                  <a:pt x="5417" y="152406"/>
                </a:lnTo>
                <a:lnTo>
                  <a:pt x="5282" y="150609"/>
                </a:lnTo>
                <a:lnTo>
                  <a:pt x="5154" y="148944"/>
                </a:lnTo>
                <a:lnTo>
                  <a:pt x="5010" y="147279"/>
                </a:lnTo>
                <a:lnTo>
                  <a:pt x="4857" y="145658"/>
                </a:lnTo>
                <a:lnTo>
                  <a:pt x="4772" y="144869"/>
                </a:lnTo>
                <a:lnTo>
                  <a:pt x="4687" y="144124"/>
                </a:lnTo>
                <a:lnTo>
                  <a:pt x="4696" y="141758"/>
                </a:lnTo>
                <a:lnTo>
                  <a:pt x="4755" y="142152"/>
                </a:lnTo>
                <a:lnTo>
                  <a:pt x="4823" y="142503"/>
                </a:lnTo>
                <a:lnTo>
                  <a:pt x="4900" y="142853"/>
                </a:lnTo>
                <a:lnTo>
                  <a:pt x="4976" y="143116"/>
                </a:lnTo>
                <a:lnTo>
                  <a:pt x="5061" y="143379"/>
                </a:lnTo>
                <a:lnTo>
                  <a:pt x="5154" y="143598"/>
                </a:lnTo>
                <a:lnTo>
                  <a:pt x="5248" y="143773"/>
                </a:lnTo>
                <a:lnTo>
                  <a:pt x="5341" y="143861"/>
                </a:lnTo>
                <a:lnTo>
                  <a:pt x="5434" y="143949"/>
                </a:lnTo>
                <a:lnTo>
                  <a:pt x="5528" y="143949"/>
                </a:lnTo>
                <a:lnTo>
                  <a:pt x="5621" y="143905"/>
                </a:lnTo>
                <a:lnTo>
                  <a:pt x="5715" y="143817"/>
                </a:lnTo>
                <a:lnTo>
                  <a:pt x="5808" y="143642"/>
                </a:lnTo>
                <a:lnTo>
                  <a:pt x="5901" y="143423"/>
                </a:lnTo>
                <a:lnTo>
                  <a:pt x="5986" y="143160"/>
                </a:lnTo>
                <a:lnTo>
                  <a:pt x="6063" y="142766"/>
                </a:lnTo>
                <a:lnTo>
                  <a:pt x="6105" y="142546"/>
                </a:lnTo>
                <a:lnTo>
                  <a:pt x="6139" y="142283"/>
                </a:lnTo>
                <a:lnTo>
                  <a:pt x="6173" y="141977"/>
                </a:lnTo>
                <a:lnTo>
                  <a:pt x="6190" y="141714"/>
                </a:lnTo>
                <a:lnTo>
                  <a:pt x="6207" y="141407"/>
                </a:lnTo>
                <a:lnTo>
                  <a:pt x="6207" y="141100"/>
                </a:lnTo>
                <a:lnTo>
                  <a:pt x="6207" y="140794"/>
                </a:lnTo>
                <a:lnTo>
                  <a:pt x="6207" y="140487"/>
                </a:lnTo>
                <a:lnTo>
                  <a:pt x="6190" y="140180"/>
                </a:lnTo>
                <a:lnTo>
                  <a:pt x="6173" y="139917"/>
                </a:lnTo>
                <a:lnTo>
                  <a:pt x="6156" y="139610"/>
                </a:lnTo>
                <a:lnTo>
                  <a:pt x="6122" y="139348"/>
                </a:lnTo>
                <a:lnTo>
                  <a:pt x="6088" y="139085"/>
                </a:lnTo>
                <a:lnTo>
                  <a:pt x="6054" y="138866"/>
                </a:lnTo>
                <a:lnTo>
                  <a:pt x="6012" y="138646"/>
                </a:lnTo>
                <a:lnTo>
                  <a:pt x="5969" y="138471"/>
                </a:lnTo>
                <a:lnTo>
                  <a:pt x="6037" y="138296"/>
                </a:lnTo>
                <a:lnTo>
                  <a:pt x="6105" y="138121"/>
                </a:lnTo>
                <a:lnTo>
                  <a:pt x="6173" y="137858"/>
                </a:lnTo>
                <a:lnTo>
                  <a:pt x="6224" y="137551"/>
                </a:lnTo>
                <a:lnTo>
                  <a:pt x="6275" y="137200"/>
                </a:lnTo>
                <a:lnTo>
                  <a:pt x="6317" y="136806"/>
                </a:lnTo>
                <a:lnTo>
                  <a:pt x="6343" y="136412"/>
                </a:lnTo>
                <a:lnTo>
                  <a:pt x="6368" y="135973"/>
                </a:lnTo>
                <a:lnTo>
                  <a:pt x="6385" y="135535"/>
                </a:lnTo>
                <a:lnTo>
                  <a:pt x="6394" y="135097"/>
                </a:lnTo>
                <a:lnTo>
                  <a:pt x="6385" y="134659"/>
                </a:lnTo>
                <a:lnTo>
                  <a:pt x="6368" y="134221"/>
                </a:lnTo>
                <a:lnTo>
                  <a:pt x="6343" y="133826"/>
                </a:lnTo>
                <a:lnTo>
                  <a:pt x="6309" y="133432"/>
                </a:lnTo>
                <a:lnTo>
                  <a:pt x="6258" y="133037"/>
                </a:lnTo>
                <a:lnTo>
                  <a:pt x="6199" y="132687"/>
                </a:lnTo>
                <a:lnTo>
                  <a:pt x="6114" y="132336"/>
                </a:lnTo>
                <a:lnTo>
                  <a:pt x="6029" y="132073"/>
                </a:lnTo>
                <a:lnTo>
                  <a:pt x="5935" y="131898"/>
                </a:lnTo>
                <a:lnTo>
                  <a:pt x="5850" y="131767"/>
                </a:lnTo>
                <a:lnTo>
                  <a:pt x="5757" y="131723"/>
                </a:lnTo>
                <a:lnTo>
                  <a:pt x="5664" y="131767"/>
                </a:lnTo>
                <a:lnTo>
                  <a:pt x="5579" y="131854"/>
                </a:lnTo>
                <a:lnTo>
                  <a:pt x="5485" y="132030"/>
                </a:lnTo>
                <a:lnTo>
                  <a:pt x="5689" y="130846"/>
                </a:lnTo>
                <a:lnTo>
                  <a:pt x="5791" y="130277"/>
                </a:lnTo>
                <a:lnTo>
                  <a:pt x="5910" y="129751"/>
                </a:lnTo>
                <a:lnTo>
                  <a:pt x="6037" y="129181"/>
                </a:lnTo>
                <a:lnTo>
                  <a:pt x="6182" y="128655"/>
                </a:lnTo>
                <a:lnTo>
                  <a:pt x="6453" y="127604"/>
                </a:lnTo>
                <a:lnTo>
                  <a:pt x="6734" y="126596"/>
                </a:lnTo>
                <a:lnTo>
                  <a:pt x="6869" y="126026"/>
                </a:lnTo>
                <a:lnTo>
                  <a:pt x="7005" y="125500"/>
                </a:lnTo>
                <a:lnTo>
                  <a:pt x="7133" y="124887"/>
                </a:lnTo>
                <a:lnTo>
                  <a:pt x="7251" y="124317"/>
                </a:lnTo>
                <a:lnTo>
                  <a:pt x="7370" y="123660"/>
                </a:lnTo>
                <a:lnTo>
                  <a:pt x="7481" y="122959"/>
                </a:lnTo>
                <a:lnTo>
                  <a:pt x="7506" y="122827"/>
                </a:lnTo>
                <a:lnTo>
                  <a:pt x="7693" y="121688"/>
                </a:lnTo>
                <a:lnTo>
                  <a:pt x="7871" y="120505"/>
                </a:lnTo>
                <a:lnTo>
                  <a:pt x="8041" y="119234"/>
                </a:lnTo>
                <a:lnTo>
                  <a:pt x="8194" y="117920"/>
                </a:lnTo>
                <a:lnTo>
                  <a:pt x="8338" y="116561"/>
                </a:lnTo>
                <a:lnTo>
                  <a:pt x="8457" y="115159"/>
                </a:lnTo>
                <a:lnTo>
                  <a:pt x="8567" y="113713"/>
                </a:lnTo>
                <a:lnTo>
                  <a:pt x="8610" y="112968"/>
                </a:lnTo>
                <a:lnTo>
                  <a:pt x="8652" y="112223"/>
                </a:lnTo>
                <a:lnTo>
                  <a:pt x="8686" y="111916"/>
                </a:lnTo>
                <a:lnTo>
                  <a:pt x="8720" y="111610"/>
                </a:lnTo>
                <a:lnTo>
                  <a:pt x="8746" y="111259"/>
                </a:lnTo>
                <a:lnTo>
                  <a:pt x="8780" y="110952"/>
                </a:lnTo>
                <a:lnTo>
                  <a:pt x="8822" y="110689"/>
                </a:lnTo>
                <a:lnTo>
                  <a:pt x="8848" y="110558"/>
                </a:lnTo>
                <a:lnTo>
                  <a:pt x="8873" y="110470"/>
                </a:lnTo>
                <a:lnTo>
                  <a:pt x="8899" y="110426"/>
                </a:lnTo>
                <a:lnTo>
                  <a:pt x="8933" y="110383"/>
                </a:lnTo>
                <a:lnTo>
                  <a:pt x="8967" y="110383"/>
                </a:lnTo>
                <a:lnTo>
                  <a:pt x="9009" y="110426"/>
                </a:lnTo>
                <a:lnTo>
                  <a:pt x="9068" y="110558"/>
                </a:lnTo>
                <a:lnTo>
                  <a:pt x="9111" y="110733"/>
                </a:lnTo>
                <a:lnTo>
                  <a:pt x="9145" y="110996"/>
                </a:lnTo>
                <a:lnTo>
                  <a:pt x="9170" y="111259"/>
                </a:lnTo>
                <a:lnTo>
                  <a:pt x="9179" y="111566"/>
                </a:lnTo>
                <a:lnTo>
                  <a:pt x="9187" y="111872"/>
                </a:lnTo>
                <a:lnTo>
                  <a:pt x="9187" y="112179"/>
                </a:lnTo>
                <a:lnTo>
                  <a:pt x="9179" y="112442"/>
                </a:lnTo>
                <a:lnTo>
                  <a:pt x="9145" y="112924"/>
                </a:lnTo>
                <a:lnTo>
                  <a:pt x="9111" y="113362"/>
                </a:lnTo>
                <a:lnTo>
                  <a:pt x="9077" y="113844"/>
                </a:lnTo>
                <a:lnTo>
                  <a:pt x="9060" y="114063"/>
                </a:lnTo>
                <a:lnTo>
                  <a:pt x="9051" y="114326"/>
                </a:lnTo>
                <a:lnTo>
                  <a:pt x="9051" y="114414"/>
                </a:lnTo>
                <a:lnTo>
                  <a:pt x="9060" y="114502"/>
                </a:lnTo>
                <a:lnTo>
                  <a:pt x="9085" y="114633"/>
                </a:lnTo>
                <a:lnTo>
                  <a:pt x="9085" y="114677"/>
                </a:lnTo>
                <a:lnTo>
                  <a:pt x="9102" y="114721"/>
                </a:lnTo>
                <a:lnTo>
                  <a:pt x="9119" y="114677"/>
                </a:lnTo>
                <a:lnTo>
                  <a:pt x="9136" y="114633"/>
                </a:lnTo>
                <a:lnTo>
                  <a:pt x="9153" y="114589"/>
                </a:lnTo>
                <a:lnTo>
                  <a:pt x="9213" y="114283"/>
                </a:lnTo>
                <a:lnTo>
                  <a:pt x="9264" y="113888"/>
                </a:lnTo>
                <a:lnTo>
                  <a:pt x="9374" y="113275"/>
                </a:lnTo>
                <a:lnTo>
                  <a:pt x="9425" y="113012"/>
                </a:lnTo>
                <a:lnTo>
                  <a:pt x="9484" y="112793"/>
                </a:lnTo>
                <a:lnTo>
                  <a:pt x="9552" y="112574"/>
                </a:lnTo>
                <a:lnTo>
                  <a:pt x="9620" y="112442"/>
                </a:lnTo>
                <a:lnTo>
                  <a:pt x="9697" y="112398"/>
                </a:lnTo>
                <a:lnTo>
                  <a:pt x="9773" y="112398"/>
                </a:lnTo>
                <a:lnTo>
                  <a:pt x="9841" y="112486"/>
                </a:lnTo>
                <a:lnTo>
                  <a:pt x="9892" y="112617"/>
                </a:lnTo>
                <a:lnTo>
                  <a:pt x="9943" y="112836"/>
                </a:lnTo>
                <a:lnTo>
                  <a:pt x="9977" y="113056"/>
                </a:lnTo>
                <a:lnTo>
                  <a:pt x="10002" y="113319"/>
                </a:lnTo>
                <a:lnTo>
                  <a:pt x="10011" y="113625"/>
                </a:lnTo>
                <a:lnTo>
                  <a:pt x="10019" y="113932"/>
                </a:lnTo>
                <a:lnTo>
                  <a:pt x="10011" y="114283"/>
                </a:lnTo>
                <a:lnTo>
                  <a:pt x="9994" y="114589"/>
                </a:lnTo>
                <a:lnTo>
                  <a:pt x="9960" y="114896"/>
                </a:lnTo>
                <a:lnTo>
                  <a:pt x="9926" y="115203"/>
                </a:lnTo>
                <a:lnTo>
                  <a:pt x="9892" y="115466"/>
                </a:lnTo>
                <a:lnTo>
                  <a:pt x="9807" y="115992"/>
                </a:lnTo>
                <a:lnTo>
                  <a:pt x="9773" y="116254"/>
                </a:lnTo>
                <a:lnTo>
                  <a:pt x="9739" y="116517"/>
                </a:lnTo>
                <a:lnTo>
                  <a:pt x="9731" y="116693"/>
                </a:lnTo>
                <a:lnTo>
                  <a:pt x="9731" y="116824"/>
                </a:lnTo>
                <a:lnTo>
                  <a:pt x="9731" y="116868"/>
                </a:lnTo>
                <a:lnTo>
                  <a:pt x="9739" y="116868"/>
                </a:lnTo>
                <a:lnTo>
                  <a:pt x="9756" y="116999"/>
                </a:lnTo>
                <a:lnTo>
                  <a:pt x="9782" y="117087"/>
                </a:lnTo>
                <a:lnTo>
                  <a:pt x="9807" y="117131"/>
                </a:lnTo>
                <a:lnTo>
                  <a:pt x="9841" y="117043"/>
                </a:lnTo>
                <a:lnTo>
                  <a:pt x="9901" y="116868"/>
                </a:lnTo>
                <a:lnTo>
                  <a:pt x="9951" y="116605"/>
                </a:lnTo>
                <a:lnTo>
                  <a:pt x="10138" y="116254"/>
                </a:lnTo>
                <a:lnTo>
                  <a:pt x="10240" y="116123"/>
                </a:lnTo>
                <a:lnTo>
                  <a:pt x="10334" y="116035"/>
                </a:lnTo>
                <a:lnTo>
                  <a:pt x="10418" y="116035"/>
                </a:lnTo>
                <a:lnTo>
                  <a:pt x="10461" y="116079"/>
                </a:lnTo>
                <a:lnTo>
                  <a:pt x="10503" y="116167"/>
                </a:lnTo>
                <a:lnTo>
                  <a:pt x="10537" y="116254"/>
                </a:lnTo>
                <a:lnTo>
                  <a:pt x="10571" y="116430"/>
                </a:lnTo>
                <a:lnTo>
                  <a:pt x="10605" y="116605"/>
                </a:lnTo>
                <a:lnTo>
                  <a:pt x="10639" y="116868"/>
                </a:lnTo>
                <a:lnTo>
                  <a:pt x="10656" y="117043"/>
                </a:lnTo>
                <a:lnTo>
                  <a:pt x="10665" y="117218"/>
                </a:lnTo>
                <a:lnTo>
                  <a:pt x="10673" y="117569"/>
                </a:lnTo>
                <a:lnTo>
                  <a:pt x="10656" y="117920"/>
                </a:lnTo>
                <a:lnTo>
                  <a:pt x="10631" y="118270"/>
                </a:lnTo>
                <a:lnTo>
                  <a:pt x="10597" y="118577"/>
                </a:lnTo>
                <a:lnTo>
                  <a:pt x="10546" y="118884"/>
                </a:lnTo>
                <a:lnTo>
                  <a:pt x="10495" y="119190"/>
                </a:lnTo>
                <a:lnTo>
                  <a:pt x="10452" y="119409"/>
                </a:lnTo>
                <a:lnTo>
                  <a:pt x="10393" y="119672"/>
                </a:lnTo>
                <a:lnTo>
                  <a:pt x="10334" y="119848"/>
                </a:lnTo>
                <a:lnTo>
                  <a:pt x="10283" y="119935"/>
                </a:lnTo>
                <a:lnTo>
                  <a:pt x="10223" y="120023"/>
                </a:lnTo>
                <a:lnTo>
                  <a:pt x="10104" y="120023"/>
                </a:lnTo>
                <a:lnTo>
                  <a:pt x="10045" y="119935"/>
                </a:lnTo>
                <a:lnTo>
                  <a:pt x="9985" y="119848"/>
                </a:lnTo>
                <a:lnTo>
                  <a:pt x="9960" y="119804"/>
                </a:lnTo>
                <a:lnTo>
                  <a:pt x="9934" y="119848"/>
                </a:lnTo>
                <a:lnTo>
                  <a:pt x="9917" y="119891"/>
                </a:lnTo>
                <a:lnTo>
                  <a:pt x="9909" y="119979"/>
                </a:lnTo>
                <a:lnTo>
                  <a:pt x="9892" y="120111"/>
                </a:lnTo>
                <a:lnTo>
                  <a:pt x="9892" y="120198"/>
                </a:lnTo>
                <a:lnTo>
                  <a:pt x="9892" y="120330"/>
                </a:lnTo>
                <a:lnTo>
                  <a:pt x="9901" y="120417"/>
                </a:lnTo>
                <a:lnTo>
                  <a:pt x="9943" y="120636"/>
                </a:lnTo>
                <a:lnTo>
                  <a:pt x="9985" y="120812"/>
                </a:lnTo>
                <a:lnTo>
                  <a:pt x="9994" y="120943"/>
                </a:lnTo>
                <a:lnTo>
                  <a:pt x="10011" y="121075"/>
                </a:lnTo>
                <a:lnTo>
                  <a:pt x="10036" y="121206"/>
                </a:lnTo>
                <a:lnTo>
                  <a:pt x="10104" y="121425"/>
                </a:lnTo>
                <a:lnTo>
                  <a:pt x="10215" y="121907"/>
                </a:lnTo>
                <a:lnTo>
                  <a:pt x="10274" y="122170"/>
                </a:lnTo>
                <a:lnTo>
                  <a:pt x="10325" y="122433"/>
                </a:lnTo>
                <a:lnTo>
                  <a:pt x="10367" y="122740"/>
                </a:lnTo>
                <a:lnTo>
                  <a:pt x="10401" y="123090"/>
                </a:lnTo>
                <a:lnTo>
                  <a:pt x="10418" y="123441"/>
                </a:lnTo>
                <a:lnTo>
                  <a:pt x="10435" y="123835"/>
                </a:lnTo>
                <a:lnTo>
                  <a:pt x="10427" y="124054"/>
                </a:lnTo>
                <a:lnTo>
                  <a:pt x="10427" y="124273"/>
                </a:lnTo>
                <a:lnTo>
                  <a:pt x="10410" y="124449"/>
                </a:lnTo>
                <a:lnTo>
                  <a:pt x="10393" y="124624"/>
                </a:lnTo>
                <a:lnTo>
                  <a:pt x="10376" y="124799"/>
                </a:lnTo>
                <a:lnTo>
                  <a:pt x="10351" y="124931"/>
                </a:lnTo>
                <a:lnTo>
                  <a:pt x="10291" y="125106"/>
                </a:lnTo>
                <a:lnTo>
                  <a:pt x="10223" y="125281"/>
                </a:lnTo>
                <a:lnTo>
                  <a:pt x="10147" y="125325"/>
                </a:lnTo>
                <a:lnTo>
                  <a:pt x="10070" y="125325"/>
                </a:lnTo>
                <a:lnTo>
                  <a:pt x="9994" y="125281"/>
                </a:lnTo>
                <a:lnTo>
                  <a:pt x="9917" y="125194"/>
                </a:lnTo>
                <a:lnTo>
                  <a:pt x="9850" y="125062"/>
                </a:lnTo>
                <a:lnTo>
                  <a:pt x="9714" y="124712"/>
                </a:lnTo>
                <a:lnTo>
                  <a:pt x="9688" y="124624"/>
                </a:lnTo>
                <a:lnTo>
                  <a:pt x="9671" y="124580"/>
                </a:lnTo>
                <a:lnTo>
                  <a:pt x="9612" y="124449"/>
                </a:lnTo>
                <a:lnTo>
                  <a:pt x="9578" y="124361"/>
                </a:lnTo>
                <a:lnTo>
                  <a:pt x="9535" y="124405"/>
                </a:lnTo>
                <a:lnTo>
                  <a:pt x="9510" y="124493"/>
                </a:lnTo>
                <a:lnTo>
                  <a:pt x="9484" y="124580"/>
                </a:lnTo>
                <a:lnTo>
                  <a:pt x="9467" y="124756"/>
                </a:lnTo>
                <a:lnTo>
                  <a:pt x="9467" y="124931"/>
                </a:lnTo>
                <a:lnTo>
                  <a:pt x="9476" y="125106"/>
                </a:lnTo>
                <a:lnTo>
                  <a:pt x="9510" y="125238"/>
                </a:lnTo>
                <a:lnTo>
                  <a:pt x="9637" y="125632"/>
                </a:lnTo>
                <a:lnTo>
                  <a:pt x="9773" y="125982"/>
                </a:lnTo>
                <a:lnTo>
                  <a:pt x="9833" y="126464"/>
                </a:lnTo>
                <a:lnTo>
                  <a:pt x="9892" y="126990"/>
                </a:lnTo>
                <a:lnTo>
                  <a:pt x="9943" y="127516"/>
                </a:lnTo>
                <a:lnTo>
                  <a:pt x="9977" y="128042"/>
                </a:lnTo>
                <a:lnTo>
                  <a:pt x="9994" y="128612"/>
                </a:lnTo>
                <a:lnTo>
                  <a:pt x="10002" y="129137"/>
                </a:lnTo>
                <a:lnTo>
                  <a:pt x="9994" y="129444"/>
                </a:lnTo>
                <a:lnTo>
                  <a:pt x="9985" y="129707"/>
                </a:lnTo>
                <a:lnTo>
                  <a:pt x="9968" y="129970"/>
                </a:lnTo>
                <a:lnTo>
                  <a:pt x="9951" y="130233"/>
                </a:lnTo>
                <a:lnTo>
                  <a:pt x="9917" y="130540"/>
                </a:lnTo>
                <a:lnTo>
                  <a:pt x="9875" y="130803"/>
                </a:lnTo>
                <a:lnTo>
                  <a:pt x="9833" y="131022"/>
                </a:lnTo>
                <a:lnTo>
                  <a:pt x="9782" y="131241"/>
                </a:lnTo>
                <a:lnTo>
                  <a:pt x="9731" y="131372"/>
                </a:lnTo>
                <a:lnTo>
                  <a:pt x="9680" y="131504"/>
                </a:lnTo>
                <a:lnTo>
                  <a:pt x="9620" y="131591"/>
                </a:lnTo>
                <a:lnTo>
                  <a:pt x="9561" y="131635"/>
                </a:lnTo>
                <a:lnTo>
                  <a:pt x="9510" y="131635"/>
                </a:lnTo>
                <a:lnTo>
                  <a:pt x="9451" y="131591"/>
                </a:lnTo>
                <a:lnTo>
                  <a:pt x="9400" y="131504"/>
                </a:lnTo>
                <a:lnTo>
                  <a:pt x="9349" y="131372"/>
                </a:lnTo>
                <a:lnTo>
                  <a:pt x="9298" y="131197"/>
                </a:lnTo>
                <a:lnTo>
                  <a:pt x="9264" y="130978"/>
                </a:lnTo>
                <a:lnTo>
                  <a:pt x="9221" y="130715"/>
                </a:lnTo>
                <a:lnTo>
                  <a:pt x="9196" y="130408"/>
                </a:lnTo>
                <a:lnTo>
                  <a:pt x="9230" y="130145"/>
                </a:lnTo>
                <a:lnTo>
                  <a:pt x="9255" y="129926"/>
                </a:lnTo>
                <a:lnTo>
                  <a:pt x="9281" y="129663"/>
                </a:lnTo>
                <a:lnTo>
                  <a:pt x="9298" y="129357"/>
                </a:lnTo>
                <a:lnTo>
                  <a:pt x="9306" y="129094"/>
                </a:lnTo>
                <a:lnTo>
                  <a:pt x="9315" y="128787"/>
                </a:lnTo>
                <a:lnTo>
                  <a:pt x="9306" y="128480"/>
                </a:lnTo>
                <a:lnTo>
                  <a:pt x="9298" y="128173"/>
                </a:lnTo>
                <a:lnTo>
                  <a:pt x="9281" y="127779"/>
                </a:lnTo>
                <a:lnTo>
                  <a:pt x="9247" y="127472"/>
                </a:lnTo>
                <a:lnTo>
                  <a:pt x="9213" y="127166"/>
                </a:lnTo>
                <a:lnTo>
                  <a:pt x="9170" y="126859"/>
                </a:lnTo>
                <a:lnTo>
                  <a:pt x="9128" y="126640"/>
                </a:lnTo>
                <a:lnTo>
                  <a:pt x="9077" y="126421"/>
                </a:lnTo>
                <a:lnTo>
                  <a:pt x="9017" y="126245"/>
                </a:lnTo>
                <a:lnTo>
                  <a:pt x="8958" y="126114"/>
                </a:lnTo>
                <a:lnTo>
                  <a:pt x="8890" y="125982"/>
                </a:lnTo>
                <a:lnTo>
                  <a:pt x="8831" y="125895"/>
                </a:lnTo>
                <a:lnTo>
                  <a:pt x="8763" y="125851"/>
                </a:lnTo>
                <a:lnTo>
                  <a:pt x="8686" y="125807"/>
                </a:lnTo>
                <a:lnTo>
                  <a:pt x="8618" y="125807"/>
                </a:lnTo>
                <a:lnTo>
                  <a:pt x="8551" y="125851"/>
                </a:lnTo>
                <a:lnTo>
                  <a:pt x="8483" y="125895"/>
                </a:lnTo>
                <a:lnTo>
                  <a:pt x="8415" y="125982"/>
                </a:lnTo>
                <a:lnTo>
                  <a:pt x="8440" y="125632"/>
                </a:lnTo>
                <a:lnTo>
                  <a:pt x="8457" y="125281"/>
                </a:lnTo>
                <a:lnTo>
                  <a:pt x="8474" y="124931"/>
                </a:lnTo>
                <a:lnTo>
                  <a:pt x="8474" y="124536"/>
                </a:lnTo>
                <a:lnTo>
                  <a:pt x="8474" y="124186"/>
                </a:lnTo>
                <a:lnTo>
                  <a:pt x="8474" y="123835"/>
                </a:lnTo>
                <a:lnTo>
                  <a:pt x="8457" y="123485"/>
                </a:lnTo>
                <a:lnTo>
                  <a:pt x="8440" y="123178"/>
                </a:lnTo>
                <a:lnTo>
                  <a:pt x="8415" y="122871"/>
                </a:lnTo>
                <a:lnTo>
                  <a:pt x="8381" y="122608"/>
                </a:lnTo>
                <a:lnTo>
                  <a:pt x="8338" y="122389"/>
                </a:lnTo>
                <a:lnTo>
                  <a:pt x="8287" y="122214"/>
                </a:lnTo>
                <a:lnTo>
                  <a:pt x="8228" y="122082"/>
                </a:lnTo>
                <a:lnTo>
                  <a:pt x="8168" y="121995"/>
                </a:lnTo>
                <a:lnTo>
                  <a:pt x="8092" y="121951"/>
                </a:lnTo>
                <a:lnTo>
                  <a:pt x="8016" y="121995"/>
                </a:lnTo>
                <a:lnTo>
                  <a:pt x="7922" y="122126"/>
                </a:lnTo>
                <a:lnTo>
                  <a:pt x="7837" y="122302"/>
                </a:lnTo>
                <a:lnTo>
                  <a:pt x="7752" y="122565"/>
                </a:lnTo>
                <a:lnTo>
                  <a:pt x="7667" y="122871"/>
                </a:lnTo>
                <a:lnTo>
                  <a:pt x="7591" y="123266"/>
                </a:lnTo>
                <a:lnTo>
                  <a:pt x="7523" y="123660"/>
                </a:lnTo>
                <a:lnTo>
                  <a:pt x="7455" y="124098"/>
                </a:lnTo>
                <a:lnTo>
                  <a:pt x="7396" y="124580"/>
                </a:lnTo>
                <a:lnTo>
                  <a:pt x="7345" y="125062"/>
                </a:lnTo>
                <a:lnTo>
                  <a:pt x="7302" y="125588"/>
                </a:lnTo>
                <a:lnTo>
                  <a:pt x="7260" y="126114"/>
                </a:lnTo>
                <a:lnTo>
                  <a:pt x="7234" y="126640"/>
                </a:lnTo>
                <a:lnTo>
                  <a:pt x="7209" y="127209"/>
                </a:lnTo>
                <a:lnTo>
                  <a:pt x="7201" y="127735"/>
                </a:lnTo>
                <a:lnTo>
                  <a:pt x="7192" y="128261"/>
                </a:lnTo>
                <a:lnTo>
                  <a:pt x="7201" y="128743"/>
                </a:lnTo>
                <a:lnTo>
                  <a:pt x="7150" y="128655"/>
                </a:lnTo>
                <a:lnTo>
                  <a:pt x="7090" y="128612"/>
                </a:lnTo>
                <a:lnTo>
                  <a:pt x="7039" y="128612"/>
                </a:lnTo>
                <a:lnTo>
                  <a:pt x="6980" y="128655"/>
                </a:lnTo>
                <a:lnTo>
                  <a:pt x="6920" y="128743"/>
                </a:lnTo>
                <a:lnTo>
                  <a:pt x="6869" y="128831"/>
                </a:lnTo>
                <a:lnTo>
                  <a:pt x="6810" y="128962"/>
                </a:lnTo>
                <a:lnTo>
                  <a:pt x="6751" y="129181"/>
                </a:lnTo>
                <a:lnTo>
                  <a:pt x="6691" y="129488"/>
                </a:lnTo>
                <a:lnTo>
                  <a:pt x="6632" y="129795"/>
                </a:lnTo>
                <a:lnTo>
                  <a:pt x="6589" y="130189"/>
                </a:lnTo>
                <a:lnTo>
                  <a:pt x="6555" y="130584"/>
                </a:lnTo>
                <a:lnTo>
                  <a:pt x="6530" y="131022"/>
                </a:lnTo>
                <a:lnTo>
                  <a:pt x="6521" y="131460"/>
                </a:lnTo>
                <a:lnTo>
                  <a:pt x="6513" y="131942"/>
                </a:lnTo>
                <a:lnTo>
                  <a:pt x="6521" y="132380"/>
                </a:lnTo>
                <a:lnTo>
                  <a:pt x="6530" y="132818"/>
                </a:lnTo>
                <a:lnTo>
                  <a:pt x="6555" y="133300"/>
                </a:lnTo>
                <a:lnTo>
                  <a:pt x="6589" y="133695"/>
                </a:lnTo>
                <a:lnTo>
                  <a:pt x="6632" y="134089"/>
                </a:lnTo>
                <a:lnTo>
                  <a:pt x="6683" y="134484"/>
                </a:lnTo>
                <a:lnTo>
                  <a:pt x="6734" y="134790"/>
                </a:lnTo>
                <a:lnTo>
                  <a:pt x="6801" y="135097"/>
                </a:lnTo>
                <a:lnTo>
                  <a:pt x="6878" y="135316"/>
                </a:lnTo>
                <a:lnTo>
                  <a:pt x="6827" y="135316"/>
                </a:lnTo>
                <a:lnTo>
                  <a:pt x="6784" y="135360"/>
                </a:lnTo>
                <a:lnTo>
                  <a:pt x="6691" y="135535"/>
                </a:lnTo>
                <a:lnTo>
                  <a:pt x="6606" y="135754"/>
                </a:lnTo>
                <a:lnTo>
                  <a:pt x="6530" y="136105"/>
                </a:lnTo>
                <a:lnTo>
                  <a:pt x="6470" y="136499"/>
                </a:lnTo>
                <a:lnTo>
                  <a:pt x="6445" y="136675"/>
                </a:lnTo>
                <a:lnTo>
                  <a:pt x="6428" y="136937"/>
                </a:lnTo>
                <a:lnTo>
                  <a:pt x="6411" y="137157"/>
                </a:lnTo>
                <a:lnTo>
                  <a:pt x="6411" y="137376"/>
                </a:lnTo>
                <a:lnTo>
                  <a:pt x="6411" y="137639"/>
                </a:lnTo>
                <a:lnTo>
                  <a:pt x="6411" y="137858"/>
                </a:lnTo>
                <a:lnTo>
                  <a:pt x="6428" y="138077"/>
                </a:lnTo>
                <a:lnTo>
                  <a:pt x="6445" y="138296"/>
                </a:lnTo>
                <a:lnTo>
                  <a:pt x="6470" y="138471"/>
                </a:lnTo>
                <a:lnTo>
                  <a:pt x="6496" y="138646"/>
                </a:lnTo>
                <a:lnTo>
                  <a:pt x="6564" y="138953"/>
                </a:lnTo>
                <a:lnTo>
                  <a:pt x="6640" y="139172"/>
                </a:lnTo>
                <a:lnTo>
                  <a:pt x="6606" y="139391"/>
                </a:lnTo>
                <a:lnTo>
                  <a:pt x="6581" y="139567"/>
                </a:lnTo>
                <a:lnTo>
                  <a:pt x="6555" y="139830"/>
                </a:lnTo>
                <a:lnTo>
                  <a:pt x="6530" y="140049"/>
                </a:lnTo>
                <a:lnTo>
                  <a:pt x="6513" y="140312"/>
                </a:lnTo>
                <a:lnTo>
                  <a:pt x="6504" y="140575"/>
                </a:lnTo>
                <a:lnTo>
                  <a:pt x="6496" y="140881"/>
                </a:lnTo>
                <a:lnTo>
                  <a:pt x="6504" y="141144"/>
                </a:lnTo>
                <a:lnTo>
                  <a:pt x="6504" y="141407"/>
                </a:lnTo>
                <a:lnTo>
                  <a:pt x="6521" y="141626"/>
                </a:lnTo>
                <a:lnTo>
                  <a:pt x="6547" y="141889"/>
                </a:lnTo>
                <a:lnTo>
                  <a:pt x="6572" y="142152"/>
                </a:lnTo>
                <a:lnTo>
                  <a:pt x="6445" y="142240"/>
                </a:lnTo>
                <a:lnTo>
                  <a:pt x="6377" y="142327"/>
                </a:lnTo>
                <a:lnTo>
                  <a:pt x="6317" y="142459"/>
                </a:lnTo>
                <a:lnTo>
                  <a:pt x="6267" y="142590"/>
                </a:lnTo>
                <a:lnTo>
                  <a:pt x="6216" y="142809"/>
                </a:lnTo>
                <a:lnTo>
                  <a:pt x="6173" y="143028"/>
                </a:lnTo>
                <a:lnTo>
                  <a:pt x="6139" y="143335"/>
                </a:lnTo>
                <a:lnTo>
                  <a:pt x="6122" y="143686"/>
                </a:lnTo>
                <a:lnTo>
                  <a:pt x="6114" y="144036"/>
                </a:lnTo>
                <a:lnTo>
                  <a:pt x="6114" y="144343"/>
                </a:lnTo>
                <a:lnTo>
                  <a:pt x="6131" y="144694"/>
                </a:lnTo>
                <a:lnTo>
                  <a:pt x="6156" y="145000"/>
                </a:lnTo>
                <a:lnTo>
                  <a:pt x="6182" y="145263"/>
                </a:lnTo>
                <a:lnTo>
                  <a:pt x="6224" y="145570"/>
                </a:lnTo>
                <a:lnTo>
                  <a:pt x="6267" y="145789"/>
                </a:lnTo>
                <a:lnTo>
                  <a:pt x="6334" y="146096"/>
                </a:lnTo>
                <a:lnTo>
                  <a:pt x="6419" y="146359"/>
                </a:lnTo>
                <a:lnTo>
                  <a:pt x="6326" y="146578"/>
                </a:lnTo>
                <a:lnTo>
                  <a:pt x="6233" y="146928"/>
                </a:lnTo>
                <a:lnTo>
                  <a:pt x="6156" y="147279"/>
                </a:lnTo>
                <a:lnTo>
                  <a:pt x="6097" y="147761"/>
                </a:lnTo>
                <a:lnTo>
                  <a:pt x="6071" y="147980"/>
                </a:lnTo>
                <a:lnTo>
                  <a:pt x="6054" y="148243"/>
                </a:lnTo>
                <a:lnTo>
                  <a:pt x="6037" y="148506"/>
                </a:lnTo>
                <a:lnTo>
                  <a:pt x="6037" y="148769"/>
                </a:lnTo>
                <a:lnTo>
                  <a:pt x="6029" y="149032"/>
                </a:lnTo>
                <a:lnTo>
                  <a:pt x="6037" y="149295"/>
                </a:lnTo>
                <a:lnTo>
                  <a:pt x="6054" y="149558"/>
                </a:lnTo>
                <a:lnTo>
                  <a:pt x="6071" y="149864"/>
                </a:lnTo>
                <a:lnTo>
                  <a:pt x="6097" y="150171"/>
                </a:lnTo>
                <a:lnTo>
                  <a:pt x="6139" y="150434"/>
                </a:lnTo>
                <a:lnTo>
                  <a:pt x="6182" y="150697"/>
                </a:lnTo>
                <a:lnTo>
                  <a:pt x="6233" y="150916"/>
                </a:lnTo>
                <a:lnTo>
                  <a:pt x="6284" y="151091"/>
                </a:lnTo>
                <a:lnTo>
                  <a:pt x="6343" y="151267"/>
                </a:lnTo>
                <a:lnTo>
                  <a:pt x="6402" y="151354"/>
                </a:lnTo>
                <a:lnTo>
                  <a:pt x="6462" y="151442"/>
                </a:lnTo>
                <a:lnTo>
                  <a:pt x="6564" y="151529"/>
                </a:lnTo>
                <a:lnTo>
                  <a:pt x="6691" y="151529"/>
                </a:lnTo>
                <a:lnTo>
                  <a:pt x="6759" y="151486"/>
                </a:lnTo>
                <a:lnTo>
                  <a:pt x="6818" y="151442"/>
                </a:lnTo>
                <a:lnTo>
                  <a:pt x="6878" y="151310"/>
                </a:lnTo>
                <a:lnTo>
                  <a:pt x="6929" y="151179"/>
                </a:lnTo>
                <a:lnTo>
                  <a:pt x="6929" y="151617"/>
                </a:lnTo>
                <a:lnTo>
                  <a:pt x="6937" y="152012"/>
                </a:lnTo>
                <a:lnTo>
                  <a:pt x="6954" y="152406"/>
                </a:lnTo>
                <a:lnTo>
                  <a:pt x="6980" y="152844"/>
                </a:lnTo>
                <a:lnTo>
                  <a:pt x="7022" y="153238"/>
                </a:lnTo>
                <a:lnTo>
                  <a:pt x="7065" y="153633"/>
                </a:lnTo>
                <a:lnTo>
                  <a:pt x="7116" y="153983"/>
                </a:lnTo>
                <a:lnTo>
                  <a:pt x="7175" y="154334"/>
                </a:lnTo>
                <a:lnTo>
                  <a:pt x="7243" y="154641"/>
                </a:lnTo>
                <a:lnTo>
                  <a:pt x="7311" y="154947"/>
                </a:lnTo>
                <a:lnTo>
                  <a:pt x="7379" y="155210"/>
                </a:lnTo>
                <a:lnTo>
                  <a:pt x="7455" y="155386"/>
                </a:lnTo>
                <a:lnTo>
                  <a:pt x="7532" y="155561"/>
                </a:lnTo>
                <a:lnTo>
                  <a:pt x="7608" y="155649"/>
                </a:lnTo>
                <a:lnTo>
                  <a:pt x="7684" y="155692"/>
                </a:lnTo>
                <a:lnTo>
                  <a:pt x="7761" y="155692"/>
                </a:lnTo>
                <a:lnTo>
                  <a:pt x="7829" y="155605"/>
                </a:lnTo>
                <a:lnTo>
                  <a:pt x="7897" y="155473"/>
                </a:lnTo>
                <a:lnTo>
                  <a:pt x="7948" y="155298"/>
                </a:lnTo>
                <a:lnTo>
                  <a:pt x="7999" y="155079"/>
                </a:lnTo>
                <a:lnTo>
                  <a:pt x="8033" y="154816"/>
                </a:lnTo>
                <a:lnTo>
                  <a:pt x="8058" y="154509"/>
                </a:lnTo>
                <a:lnTo>
                  <a:pt x="8084" y="154203"/>
                </a:lnTo>
                <a:lnTo>
                  <a:pt x="8092" y="153852"/>
                </a:lnTo>
                <a:lnTo>
                  <a:pt x="8101" y="153501"/>
                </a:lnTo>
                <a:lnTo>
                  <a:pt x="8101" y="153107"/>
                </a:lnTo>
                <a:lnTo>
                  <a:pt x="8092" y="152362"/>
                </a:lnTo>
                <a:lnTo>
                  <a:pt x="8058" y="151573"/>
                </a:lnTo>
                <a:lnTo>
                  <a:pt x="8016" y="150872"/>
                </a:lnTo>
                <a:lnTo>
                  <a:pt x="8084" y="151047"/>
                </a:lnTo>
                <a:lnTo>
                  <a:pt x="8160" y="151179"/>
                </a:lnTo>
                <a:lnTo>
                  <a:pt x="8236" y="151267"/>
                </a:lnTo>
                <a:lnTo>
                  <a:pt x="8321" y="151267"/>
                </a:lnTo>
                <a:lnTo>
                  <a:pt x="8398" y="151223"/>
                </a:lnTo>
                <a:lnTo>
                  <a:pt x="8474" y="151135"/>
                </a:lnTo>
                <a:lnTo>
                  <a:pt x="8551" y="150960"/>
                </a:lnTo>
                <a:lnTo>
                  <a:pt x="8618" y="150741"/>
                </a:lnTo>
                <a:lnTo>
                  <a:pt x="8669" y="150478"/>
                </a:lnTo>
                <a:lnTo>
                  <a:pt x="8720" y="150259"/>
                </a:lnTo>
                <a:lnTo>
                  <a:pt x="8754" y="149952"/>
                </a:lnTo>
                <a:lnTo>
                  <a:pt x="8788" y="149645"/>
                </a:lnTo>
                <a:lnTo>
                  <a:pt x="8814" y="149338"/>
                </a:lnTo>
                <a:lnTo>
                  <a:pt x="8831" y="148988"/>
                </a:lnTo>
                <a:lnTo>
                  <a:pt x="8831" y="148637"/>
                </a:lnTo>
                <a:lnTo>
                  <a:pt x="8831" y="148287"/>
                </a:lnTo>
                <a:lnTo>
                  <a:pt x="8822" y="147892"/>
                </a:lnTo>
                <a:lnTo>
                  <a:pt x="8805" y="147498"/>
                </a:lnTo>
                <a:lnTo>
                  <a:pt x="8780" y="147104"/>
                </a:lnTo>
                <a:lnTo>
                  <a:pt x="8746" y="146753"/>
                </a:lnTo>
                <a:lnTo>
                  <a:pt x="8661" y="146052"/>
                </a:lnTo>
                <a:lnTo>
                  <a:pt x="8584" y="145395"/>
                </a:lnTo>
                <a:lnTo>
                  <a:pt x="8610" y="145307"/>
                </a:lnTo>
                <a:lnTo>
                  <a:pt x="8661" y="145176"/>
                </a:lnTo>
                <a:lnTo>
                  <a:pt x="8703" y="145000"/>
                </a:lnTo>
                <a:lnTo>
                  <a:pt x="8737" y="144781"/>
                </a:lnTo>
                <a:lnTo>
                  <a:pt x="8763" y="144606"/>
                </a:lnTo>
                <a:lnTo>
                  <a:pt x="8788" y="144387"/>
                </a:lnTo>
                <a:lnTo>
                  <a:pt x="8805" y="144168"/>
                </a:lnTo>
                <a:lnTo>
                  <a:pt x="8814" y="143905"/>
                </a:lnTo>
                <a:lnTo>
                  <a:pt x="8814" y="143686"/>
                </a:lnTo>
                <a:lnTo>
                  <a:pt x="8814" y="143204"/>
                </a:lnTo>
                <a:lnTo>
                  <a:pt x="8788" y="142678"/>
                </a:lnTo>
                <a:lnTo>
                  <a:pt x="8754" y="142240"/>
                </a:lnTo>
                <a:lnTo>
                  <a:pt x="8695" y="141758"/>
                </a:lnTo>
                <a:lnTo>
                  <a:pt x="8805" y="141889"/>
                </a:lnTo>
                <a:lnTo>
                  <a:pt x="8916" y="141977"/>
                </a:lnTo>
                <a:lnTo>
                  <a:pt x="8975" y="141977"/>
                </a:lnTo>
                <a:lnTo>
                  <a:pt x="9026" y="141933"/>
                </a:lnTo>
                <a:lnTo>
                  <a:pt x="9085" y="141889"/>
                </a:lnTo>
                <a:lnTo>
                  <a:pt x="9136" y="141801"/>
                </a:lnTo>
                <a:lnTo>
                  <a:pt x="9213" y="141582"/>
                </a:lnTo>
                <a:lnTo>
                  <a:pt x="9281" y="141363"/>
                </a:lnTo>
                <a:lnTo>
                  <a:pt x="9332" y="141057"/>
                </a:lnTo>
                <a:lnTo>
                  <a:pt x="9383" y="140750"/>
                </a:lnTo>
                <a:lnTo>
                  <a:pt x="9408" y="140399"/>
                </a:lnTo>
                <a:lnTo>
                  <a:pt x="9425" y="140005"/>
                </a:lnTo>
                <a:lnTo>
                  <a:pt x="9434" y="139610"/>
                </a:lnTo>
                <a:lnTo>
                  <a:pt x="9425" y="139172"/>
                </a:lnTo>
                <a:lnTo>
                  <a:pt x="9400" y="138690"/>
                </a:lnTo>
                <a:lnTo>
                  <a:pt x="9357" y="138252"/>
                </a:lnTo>
                <a:lnTo>
                  <a:pt x="9298" y="137858"/>
                </a:lnTo>
                <a:lnTo>
                  <a:pt x="9238" y="137463"/>
                </a:lnTo>
                <a:lnTo>
                  <a:pt x="9162" y="137113"/>
                </a:lnTo>
                <a:lnTo>
                  <a:pt x="9077" y="136806"/>
                </a:lnTo>
                <a:lnTo>
                  <a:pt x="8992" y="136543"/>
                </a:lnTo>
                <a:lnTo>
                  <a:pt x="8899" y="136324"/>
                </a:lnTo>
                <a:lnTo>
                  <a:pt x="8924" y="136105"/>
                </a:lnTo>
                <a:lnTo>
                  <a:pt x="8941" y="135886"/>
                </a:lnTo>
                <a:lnTo>
                  <a:pt x="8950" y="135623"/>
                </a:lnTo>
                <a:lnTo>
                  <a:pt x="8950" y="135360"/>
                </a:lnTo>
                <a:lnTo>
                  <a:pt x="8941" y="135141"/>
                </a:lnTo>
                <a:lnTo>
                  <a:pt x="8933" y="134922"/>
                </a:lnTo>
                <a:lnTo>
                  <a:pt x="8916" y="134703"/>
                </a:lnTo>
                <a:lnTo>
                  <a:pt x="8890" y="134484"/>
                </a:lnTo>
                <a:lnTo>
                  <a:pt x="8865" y="134264"/>
                </a:lnTo>
                <a:lnTo>
                  <a:pt x="8831" y="134089"/>
                </a:lnTo>
                <a:lnTo>
                  <a:pt x="8797" y="133914"/>
                </a:lnTo>
                <a:lnTo>
                  <a:pt x="8763" y="133782"/>
                </a:lnTo>
                <a:lnTo>
                  <a:pt x="8669" y="133519"/>
                </a:lnTo>
                <a:lnTo>
                  <a:pt x="8567" y="133388"/>
                </a:lnTo>
                <a:lnTo>
                  <a:pt x="8517" y="133344"/>
                </a:lnTo>
                <a:lnTo>
                  <a:pt x="8466" y="133344"/>
                </a:lnTo>
                <a:lnTo>
                  <a:pt x="8483" y="133081"/>
                </a:lnTo>
                <a:lnTo>
                  <a:pt x="8491" y="132775"/>
                </a:lnTo>
                <a:lnTo>
                  <a:pt x="8500" y="132205"/>
                </a:lnTo>
                <a:lnTo>
                  <a:pt x="8500" y="132073"/>
                </a:lnTo>
                <a:lnTo>
                  <a:pt x="8567" y="132073"/>
                </a:lnTo>
                <a:lnTo>
                  <a:pt x="8635" y="132030"/>
                </a:lnTo>
                <a:lnTo>
                  <a:pt x="8712" y="131942"/>
                </a:lnTo>
                <a:lnTo>
                  <a:pt x="8780" y="131811"/>
                </a:lnTo>
                <a:lnTo>
                  <a:pt x="8848" y="131679"/>
                </a:lnTo>
                <a:lnTo>
                  <a:pt x="8916" y="131548"/>
                </a:lnTo>
                <a:lnTo>
                  <a:pt x="8984" y="131328"/>
                </a:lnTo>
                <a:lnTo>
                  <a:pt x="9043" y="131153"/>
                </a:lnTo>
                <a:lnTo>
                  <a:pt x="9085" y="131460"/>
                </a:lnTo>
                <a:lnTo>
                  <a:pt x="9128" y="131767"/>
                </a:lnTo>
                <a:lnTo>
                  <a:pt x="9179" y="132030"/>
                </a:lnTo>
                <a:lnTo>
                  <a:pt x="9238" y="132205"/>
                </a:lnTo>
                <a:lnTo>
                  <a:pt x="9298" y="132380"/>
                </a:lnTo>
                <a:lnTo>
                  <a:pt x="9366" y="132512"/>
                </a:lnTo>
                <a:lnTo>
                  <a:pt x="9434" y="132599"/>
                </a:lnTo>
                <a:lnTo>
                  <a:pt x="9501" y="132643"/>
                </a:lnTo>
                <a:lnTo>
                  <a:pt x="9646" y="132643"/>
                </a:lnTo>
                <a:lnTo>
                  <a:pt x="9714" y="132555"/>
                </a:lnTo>
                <a:lnTo>
                  <a:pt x="9782" y="132424"/>
                </a:lnTo>
                <a:lnTo>
                  <a:pt x="9850" y="132249"/>
                </a:lnTo>
                <a:lnTo>
                  <a:pt x="9909" y="132030"/>
                </a:lnTo>
                <a:lnTo>
                  <a:pt x="9968" y="131811"/>
                </a:lnTo>
                <a:lnTo>
                  <a:pt x="10019" y="131504"/>
                </a:lnTo>
                <a:lnTo>
                  <a:pt x="10062" y="131197"/>
                </a:lnTo>
                <a:lnTo>
                  <a:pt x="10104" y="130890"/>
                </a:lnTo>
                <a:lnTo>
                  <a:pt x="10130" y="130584"/>
                </a:lnTo>
                <a:lnTo>
                  <a:pt x="10155" y="130277"/>
                </a:lnTo>
                <a:lnTo>
                  <a:pt x="10172" y="129926"/>
                </a:lnTo>
                <a:lnTo>
                  <a:pt x="10189" y="129576"/>
                </a:lnTo>
                <a:lnTo>
                  <a:pt x="10189" y="129269"/>
                </a:lnTo>
                <a:lnTo>
                  <a:pt x="10189" y="128918"/>
                </a:lnTo>
                <a:lnTo>
                  <a:pt x="10189" y="128568"/>
                </a:lnTo>
                <a:lnTo>
                  <a:pt x="10181" y="128261"/>
                </a:lnTo>
                <a:lnTo>
                  <a:pt x="10147" y="127560"/>
                </a:lnTo>
                <a:lnTo>
                  <a:pt x="10096" y="126947"/>
                </a:lnTo>
                <a:lnTo>
                  <a:pt x="10028" y="126333"/>
                </a:lnTo>
                <a:lnTo>
                  <a:pt x="10113" y="126333"/>
                </a:lnTo>
                <a:lnTo>
                  <a:pt x="10206" y="126289"/>
                </a:lnTo>
                <a:lnTo>
                  <a:pt x="10283" y="126202"/>
                </a:lnTo>
                <a:lnTo>
                  <a:pt x="10351" y="126026"/>
                </a:lnTo>
                <a:lnTo>
                  <a:pt x="10410" y="125851"/>
                </a:lnTo>
                <a:lnTo>
                  <a:pt x="10469" y="125588"/>
                </a:lnTo>
                <a:lnTo>
                  <a:pt x="10512" y="125325"/>
                </a:lnTo>
                <a:lnTo>
                  <a:pt x="10554" y="125018"/>
                </a:lnTo>
                <a:lnTo>
                  <a:pt x="10580" y="124668"/>
                </a:lnTo>
                <a:lnTo>
                  <a:pt x="10597" y="124273"/>
                </a:lnTo>
                <a:lnTo>
                  <a:pt x="10597" y="123879"/>
                </a:lnTo>
                <a:lnTo>
                  <a:pt x="10597" y="123485"/>
                </a:lnTo>
                <a:lnTo>
                  <a:pt x="10580" y="123134"/>
                </a:lnTo>
                <a:lnTo>
                  <a:pt x="10554" y="122784"/>
                </a:lnTo>
                <a:lnTo>
                  <a:pt x="10520" y="122433"/>
                </a:lnTo>
                <a:lnTo>
                  <a:pt x="10478" y="122126"/>
                </a:lnTo>
                <a:lnTo>
                  <a:pt x="10435" y="121820"/>
                </a:lnTo>
                <a:lnTo>
                  <a:pt x="10384" y="121557"/>
                </a:lnTo>
                <a:lnTo>
                  <a:pt x="10274" y="121031"/>
                </a:lnTo>
                <a:lnTo>
                  <a:pt x="10334" y="120943"/>
                </a:lnTo>
                <a:lnTo>
                  <a:pt x="10384" y="120812"/>
                </a:lnTo>
                <a:lnTo>
                  <a:pt x="10444" y="120636"/>
                </a:lnTo>
                <a:lnTo>
                  <a:pt x="10503" y="120461"/>
                </a:lnTo>
                <a:lnTo>
                  <a:pt x="10605" y="119979"/>
                </a:lnTo>
                <a:lnTo>
                  <a:pt x="10690" y="119409"/>
                </a:lnTo>
                <a:lnTo>
                  <a:pt x="10767" y="118840"/>
                </a:lnTo>
                <a:lnTo>
                  <a:pt x="10801" y="118533"/>
                </a:lnTo>
                <a:lnTo>
                  <a:pt x="10817" y="118226"/>
                </a:lnTo>
                <a:lnTo>
                  <a:pt x="10834" y="117920"/>
                </a:lnTo>
                <a:lnTo>
                  <a:pt x="10843" y="117613"/>
                </a:lnTo>
                <a:lnTo>
                  <a:pt x="10851" y="117306"/>
                </a:lnTo>
                <a:lnTo>
                  <a:pt x="10843" y="117043"/>
                </a:lnTo>
                <a:lnTo>
                  <a:pt x="10826" y="116736"/>
                </a:lnTo>
                <a:lnTo>
                  <a:pt x="10801" y="116474"/>
                </a:lnTo>
                <a:lnTo>
                  <a:pt x="10775" y="116211"/>
                </a:lnTo>
                <a:lnTo>
                  <a:pt x="10741" y="115992"/>
                </a:lnTo>
                <a:lnTo>
                  <a:pt x="10707" y="115816"/>
                </a:lnTo>
                <a:lnTo>
                  <a:pt x="10665" y="115641"/>
                </a:lnTo>
                <a:lnTo>
                  <a:pt x="10622" y="115509"/>
                </a:lnTo>
                <a:lnTo>
                  <a:pt x="10571" y="115378"/>
                </a:lnTo>
                <a:lnTo>
                  <a:pt x="10520" y="115290"/>
                </a:lnTo>
                <a:lnTo>
                  <a:pt x="10461" y="115247"/>
                </a:lnTo>
                <a:lnTo>
                  <a:pt x="10351" y="115159"/>
                </a:lnTo>
                <a:lnTo>
                  <a:pt x="10232" y="115203"/>
                </a:lnTo>
                <a:lnTo>
                  <a:pt x="10121" y="115334"/>
                </a:lnTo>
                <a:lnTo>
                  <a:pt x="10164" y="114808"/>
                </a:lnTo>
                <a:lnTo>
                  <a:pt x="10189" y="114239"/>
                </a:lnTo>
                <a:lnTo>
                  <a:pt x="10198" y="113713"/>
                </a:lnTo>
                <a:lnTo>
                  <a:pt x="10189" y="113450"/>
                </a:lnTo>
                <a:lnTo>
                  <a:pt x="10181" y="113187"/>
                </a:lnTo>
                <a:lnTo>
                  <a:pt x="10172" y="112968"/>
                </a:lnTo>
                <a:lnTo>
                  <a:pt x="10155" y="112705"/>
                </a:lnTo>
                <a:lnTo>
                  <a:pt x="10130" y="112486"/>
                </a:lnTo>
                <a:lnTo>
                  <a:pt x="10104" y="112311"/>
                </a:lnTo>
                <a:lnTo>
                  <a:pt x="10062" y="112092"/>
                </a:lnTo>
                <a:lnTo>
                  <a:pt x="10019" y="111916"/>
                </a:lnTo>
                <a:lnTo>
                  <a:pt x="9968" y="111785"/>
                </a:lnTo>
                <a:lnTo>
                  <a:pt x="9917" y="111653"/>
                </a:lnTo>
                <a:lnTo>
                  <a:pt x="9841" y="111522"/>
                </a:lnTo>
                <a:lnTo>
                  <a:pt x="9765" y="111478"/>
                </a:lnTo>
                <a:lnTo>
                  <a:pt x="9688" y="111478"/>
                </a:lnTo>
                <a:lnTo>
                  <a:pt x="9620" y="111522"/>
                </a:lnTo>
                <a:lnTo>
                  <a:pt x="9544" y="111653"/>
                </a:lnTo>
                <a:lnTo>
                  <a:pt x="9476" y="111785"/>
                </a:lnTo>
                <a:lnTo>
                  <a:pt x="9417" y="111960"/>
                </a:lnTo>
                <a:lnTo>
                  <a:pt x="9357" y="112179"/>
                </a:lnTo>
                <a:lnTo>
                  <a:pt x="9357" y="111785"/>
                </a:lnTo>
                <a:lnTo>
                  <a:pt x="9349" y="111390"/>
                </a:lnTo>
                <a:lnTo>
                  <a:pt x="9323" y="110996"/>
                </a:lnTo>
                <a:lnTo>
                  <a:pt x="9298" y="110645"/>
                </a:lnTo>
                <a:lnTo>
                  <a:pt x="9255" y="110295"/>
                </a:lnTo>
                <a:lnTo>
                  <a:pt x="9204" y="110032"/>
                </a:lnTo>
                <a:lnTo>
                  <a:pt x="9145" y="109813"/>
                </a:lnTo>
                <a:lnTo>
                  <a:pt x="9068" y="109638"/>
                </a:lnTo>
                <a:lnTo>
                  <a:pt x="9026" y="109594"/>
                </a:lnTo>
                <a:lnTo>
                  <a:pt x="8984" y="109550"/>
                </a:lnTo>
                <a:lnTo>
                  <a:pt x="8941" y="109550"/>
                </a:lnTo>
                <a:lnTo>
                  <a:pt x="8899" y="109594"/>
                </a:lnTo>
                <a:lnTo>
                  <a:pt x="8856" y="109638"/>
                </a:lnTo>
                <a:lnTo>
                  <a:pt x="8814" y="109725"/>
                </a:lnTo>
                <a:lnTo>
                  <a:pt x="8746" y="109988"/>
                </a:lnTo>
                <a:lnTo>
                  <a:pt x="8754" y="109769"/>
                </a:lnTo>
                <a:lnTo>
                  <a:pt x="8805" y="108717"/>
                </a:lnTo>
                <a:lnTo>
                  <a:pt x="8882" y="107534"/>
                </a:lnTo>
                <a:lnTo>
                  <a:pt x="8975" y="106263"/>
                </a:lnTo>
                <a:lnTo>
                  <a:pt x="9068" y="105037"/>
                </a:lnTo>
                <a:lnTo>
                  <a:pt x="9238" y="103065"/>
                </a:lnTo>
                <a:lnTo>
                  <a:pt x="9315" y="102188"/>
                </a:lnTo>
                <a:lnTo>
                  <a:pt x="10622" y="90751"/>
                </a:lnTo>
                <a:lnTo>
                  <a:pt x="10792" y="89086"/>
                </a:lnTo>
                <a:lnTo>
                  <a:pt x="10885" y="87903"/>
                </a:lnTo>
                <a:lnTo>
                  <a:pt x="10970" y="86676"/>
                </a:lnTo>
                <a:lnTo>
                  <a:pt x="10919" y="91058"/>
                </a:lnTo>
                <a:lnTo>
                  <a:pt x="10877" y="95396"/>
                </a:lnTo>
                <a:lnTo>
                  <a:pt x="10860" y="97324"/>
                </a:lnTo>
                <a:lnTo>
                  <a:pt x="10860" y="99252"/>
                </a:lnTo>
                <a:lnTo>
                  <a:pt x="10877" y="101180"/>
                </a:lnTo>
                <a:lnTo>
                  <a:pt x="10885" y="102144"/>
                </a:lnTo>
                <a:lnTo>
                  <a:pt x="10911" y="103108"/>
                </a:lnTo>
                <a:lnTo>
                  <a:pt x="10928" y="104072"/>
                </a:lnTo>
                <a:lnTo>
                  <a:pt x="10962" y="104993"/>
                </a:lnTo>
                <a:lnTo>
                  <a:pt x="10996" y="105957"/>
                </a:lnTo>
                <a:lnTo>
                  <a:pt x="11038" y="106877"/>
                </a:lnTo>
                <a:lnTo>
                  <a:pt x="11089" y="107797"/>
                </a:lnTo>
                <a:lnTo>
                  <a:pt x="11149" y="108717"/>
                </a:lnTo>
                <a:lnTo>
                  <a:pt x="11208" y="109638"/>
                </a:lnTo>
                <a:lnTo>
                  <a:pt x="11284" y="110558"/>
                </a:lnTo>
                <a:lnTo>
                  <a:pt x="11352" y="111347"/>
                </a:lnTo>
                <a:lnTo>
                  <a:pt x="11437" y="112179"/>
                </a:lnTo>
                <a:lnTo>
                  <a:pt x="11522" y="112968"/>
                </a:lnTo>
                <a:lnTo>
                  <a:pt x="11607" y="113713"/>
                </a:lnTo>
                <a:lnTo>
                  <a:pt x="11701" y="114458"/>
                </a:lnTo>
                <a:lnTo>
                  <a:pt x="11802" y="115203"/>
                </a:lnTo>
                <a:lnTo>
                  <a:pt x="11904" y="115948"/>
                </a:lnTo>
                <a:lnTo>
                  <a:pt x="12006" y="116649"/>
                </a:lnTo>
                <a:lnTo>
                  <a:pt x="12235" y="118007"/>
                </a:lnTo>
                <a:lnTo>
                  <a:pt x="12473" y="119322"/>
                </a:lnTo>
                <a:lnTo>
                  <a:pt x="12728" y="120549"/>
                </a:lnTo>
                <a:lnTo>
                  <a:pt x="13000" y="121688"/>
                </a:lnTo>
                <a:lnTo>
                  <a:pt x="13314" y="122959"/>
                </a:lnTo>
                <a:lnTo>
                  <a:pt x="13628" y="124186"/>
                </a:lnTo>
                <a:lnTo>
                  <a:pt x="13942" y="125457"/>
                </a:lnTo>
                <a:lnTo>
                  <a:pt x="14103" y="126114"/>
                </a:lnTo>
                <a:lnTo>
                  <a:pt x="14248" y="126815"/>
                </a:lnTo>
                <a:lnTo>
                  <a:pt x="14392" y="127516"/>
                </a:lnTo>
                <a:lnTo>
                  <a:pt x="14528" y="128261"/>
                </a:lnTo>
                <a:lnTo>
                  <a:pt x="14647" y="129006"/>
                </a:lnTo>
                <a:lnTo>
                  <a:pt x="14766" y="129751"/>
                </a:lnTo>
                <a:lnTo>
                  <a:pt x="14876" y="130584"/>
                </a:lnTo>
                <a:lnTo>
                  <a:pt x="14978" y="131416"/>
                </a:lnTo>
                <a:lnTo>
                  <a:pt x="15071" y="132249"/>
                </a:lnTo>
                <a:lnTo>
                  <a:pt x="15165" y="133169"/>
                </a:lnTo>
                <a:lnTo>
                  <a:pt x="15182" y="133300"/>
                </a:lnTo>
                <a:lnTo>
                  <a:pt x="15199" y="133344"/>
                </a:lnTo>
                <a:lnTo>
                  <a:pt x="15216" y="133388"/>
                </a:lnTo>
                <a:lnTo>
                  <a:pt x="15267" y="133388"/>
                </a:lnTo>
                <a:lnTo>
                  <a:pt x="15292" y="133344"/>
                </a:lnTo>
                <a:lnTo>
                  <a:pt x="15309" y="133257"/>
                </a:lnTo>
                <a:lnTo>
                  <a:pt x="15326" y="133169"/>
                </a:lnTo>
                <a:lnTo>
                  <a:pt x="15351" y="133344"/>
                </a:lnTo>
                <a:lnTo>
                  <a:pt x="15368" y="133432"/>
                </a:lnTo>
                <a:lnTo>
                  <a:pt x="15419" y="133432"/>
                </a:lnTo>
                <a:lnTo>
                  <a:pt x="15445" y="133388"/>
                </a:lnTo>
                <a:lnTo>
                  <a:pt x="15462" y="133300"/>
                </a:lnTo>
                <a:lnTo>
                  <a:pt x="15470" y="133169"/>
                </a:lnTo>
                <a:lnTo>
                  <a:pt x="15479" y="133037"/>
                </a:lnTo>
                <a:lnTo>
                  <a:pt x="15470" y="132906"/>
                </a:lnTo>
                <a:lnTo>
                  <a:pt x="15377" y="132161"/>
                </a:lnTo>
                <a:lnTo>
                  <a:pt x="15301" y="131416"/>
                </a:lnTo>
                <a:lnTo>
                  <a:pt x="15224" y="130627"/>
                </a:lnTo>
                <a:lnTo>
                  <a:pt x="15156" y="129882"/>
                </a:lnTo>
                <a:lnTo>
                  <a:pt x="15156" y="129357"/>
                </a:lnTo>
                <a:lnTo>
                  <a:pt x="15148" y="128787"/>
                </a:lnTo>
                <a:lnTo>
                  <a:pt x="15122" y="128261"/>
                </a:lnTo>
                <a:lnTo>
                  <a:pt x="15088" y="127735"/>
                </a:lnTo>
                <a:lnTo>
                  <a:pt x="15054" y="127166"/>
                </a:lnTo>
                <a:lnTo>
                  <a:pt x="15012" y="126640"/>
                </a:lnTo>
                <a:lnTo>
                  <a:pt x="14918" y="125632"/>
                </a:lnTo>
                <a:lnTo>
                  <a:pt x="14867" y="124142"/>
                </a:lnTo>
                <a:lnTo>
                  <a:pt x="14842" y="122608"/>
                </a:lnTo>
                <a:lnTo>
                  <a:pt x="14817" y="121075"/>
                </a:lnTo>
                <a:lnTo>
                  <a:pt x="14817" y="119541"/>
                </a:lnTo>
                <a:lnTo>
                  <a:pt x="14817" y="117963"/>
                </a:lnTo>
                <a:lnTo>
                  <a:pt x="14825" y="116386"/>
                </a:lnTo>
                <a:lnTo>
                  <a:pt x="14859" y="113275"/>
                </a:lnTo>
                <a:lnTo>
                  <a:pt x="14884" y="110120"/>
                </a:lnTo>
                <a:lnTo>
                  <a:pt x="14893" y="108542"/>
                </a:lnTo>
                <a:lnTo>
                  <a:pt x="14893" y="106965"/>
                </a:lnTo>
                <a:lnTo>
                  <a:pt x="14884" y="105431"/>
                </a:lnTo>
                <a:lnTo>
                  <a:pt x="14867" y="103853"/>
                </a:lnTo>
                <a:lnTo>
                  <a:pt x="14834" y="102320"/>
                </a:lnTo>
                <a:lnTo>
                  <a:pt x="14783" y="100786"/>
                </a:lnTo>
                <a:lnTo>
                  <a:pt x="14740" y="99866"/>
                </a:lnTo>
                <a:lnTo>
                  <a:pt x="14698" y="98989"/>
                </a:lnTo>
                <a:lnTo>
                  <a:pt x="14647" y="98157"/>
                </a:lnTo>
                <a:lnTo>
                  <a:pt x="14596" y="97324"/>
                </a:lnTo>
                <a:lnTo>
                  <a:pt x="14528" y="96535"/>
                </a:lnTo>
                <a:lnTo>
                  <a:pt x="14460" y="95747"/>
                </a:lnTo>
                <a:lnTo>
                  <a:pt x="14375" y="94958"/>
                </a:lnTo>
                <a:lnTo>
                  <a:pt x="14290" y="94213"/>
                </a:lnTo>
                <a:lnTo>
                  <a:pt x="14205" y="93512"/>
                </a:lnTo>
                <a:lnTo>
                  <a:pt x="14103" y="92811"/>
                </a:lnTo>
                <a:lnTo>
                  <a:pt x="14001" y="92153"/>
                </a:lnTo>
                <a:lnTo>
                  <a:pt x="13883" y="91496"/>
                </a:lnTo>
                <a:lnTo>
                  <a:pt x="13764" y="90883"/>
                </a:lnTo>
                <a:lnTo>
                  <a:pt x="13636" y="90269"/>
                </a:lnTo>
                <a:lnTo>
                  <a:pt x="13501" y="89700"/>
                </a:lnTo>
                <a:lnTo>
                  <a:pt x="13356" y="89174"/>
                </a:lnTo>
                <a:lnTo>
                  <a:pt x="13059" y="88122"/>
                </a:lnTo>
                <a:lnTo>
                  <a:pt x="12736" y="87070"/>
                </a:lnTo>
                <a:lnTo>
                  <a:pt x="12414" y="85931"/>
                </a:lnTo>
                <a:lnTo>
                  <a:pt x="12252" y="85361"/>
                </a:lnTo>
                <a:lnTo>
                  <a:pt x="12100" y="84748"/>
                </a:lnTo>
                <a:lnTo>
                  <a:pt x="11955" y="84091"/>
                </a:lnTo>
                <a:lnTo>
                  <a:pt x="11819" y="83389"/>
                </a:lnTo>
                <a:lnTo>
                  <a:pt x="11692" y="82688"/>
                </a:lnTo>
                <a:lnTo>
                  <a:pt x="11590" y="81900"/>
                </a:lnTo>
                <a:lnTo>
                  <a:pt x="11497" y="81111"/>
                </a:lnTo>
                <a:lnTo>
                  <a:pt x="11454" y="80673"/>
                </a:lnTo>
                <a:lnTo>
                  <a:pt x="11420" y="80234"/>
                </a:lnTo>
                <a:lnTo>
                  <a:pt x="11395" y="79796"/>
                </a:lnTo>
                <a:lnTo>
                  <a:pt x="11369" y="79314"/>
                </a:lnTo>
                <a:lnTo>
                  <a:pt x="11352" y="78876"/>
                </a:lnTo>
                <a:lnTo>
                  <a:pt x="11335" y="78350"/>
                </a:lnTo>
                <a:lnTo>
                  <a:pt x="11352" y="77299"/>
                </a:lnTo>
                <a:lnTo>
                  <a:pt x="11369" y="76203"/>
                </a:lnTo>
                <a:lnTo>
                  <a:pt x="11378" y="76115"/>
                </a:lnTo>
                <a:lnTo>
                  <a:pt x="11378" y="75984"/>
                </a:lnTo>
                <a:lnTo>
                  <a:pt x="11395" y="67176"/>
                </a:lnTo>
                <a:lnTo>
                  <a:pt x="11420" y="58368"/>
                </a:lnTo>
                <a:lnTo>
                  <a:pt x="11420" y="58237"/>
                </a:lnTo>
                <a:lnTo>
                  <a:pt x="11437" y="55476"/>
                </a:lnTo>
                <a:lnTo>
                  <a:pt x="11446" y="52759"/>
                </a:lnTo>
                <a:lnTo>
                  <a:pt x="11446" y="50043"/>
                </a:lnTo>
                <a:lnTo>
                  <a:pt x="11437" y="47282"/>
                </a:lnTo>
                <a:lnTo>
                  <a:pt x="11420" y="44565"/>
                </a:lnTo>
                <a:lnTo>
                  <a:pt x="11395" y="41848"/>
                </a:lnTo>
                <a:lnTo>
                  <a:pt x="11361" y="39088"/>
                </a:lnTo>
                <a:lnTo>
                  <a:pt x="11310" y="36371"/>
                </a:lnTo>
                <a:lnTo>
                  <a:pt x="11276" y="25766"/>
                </a:lnTo>
                <a:lnTo>
                  <a:pt x="11276" y="25635"/>
                </a:lnTo>
                <a:lnTo>
                  <a:pt x="11267" y="25547"/>
                </a:lnTo>
                <a:lnTo>
                  <a:pt x="11242" y="25416"/>
                </a:lnTo>
                <a:lnTo>
                  <a:pt x="11267" y="22173"/>
                </a:lnTo>
                <a:lnTo>
                  <a:pt x="11310" y="18930"/>
                </a:lnTo>
                <a:lnTo>
                  <a:pt x="11386" y="17046"/>
                </a:lnTo>
                <a:lnTo>
                  <a:pt x="11480" y="15206"/>
                </a:lnTo>
                <a:lnTo>
                  <a:pt x="11582" y="13365"/>
                </a:lnTo>
                <a:lnTo>
                  <a:pt x="11709" y="11569"/>
                </a:lnTo>
                <a:lnTo>
                  <a:pt x="11845" y="9772"/>
                </a:lnTo>
                <a:lnTo>
                  <a:pt x="11998" y="8063"/>
                </a:lnTo>
                <a:lnTo>
                  <a:pt x="12159" y="6310"/>
                </a:lnTo>
                <a:lnTo>
                  <a:pt x="12346" y="4645"/>
                </a:lnTo>
                <a:lnTo>
                  <a:pt x="12380" y="4601"/>
                </a:lnTo>
                <a:lnTo>
                  <a:pt x="12405" y="4514"/>
                </a:lnTo>
                <a:lnTo>
                  <a:pt x="12422" y="4338"/>
                </a:lnTo>
                <a:lnTo>
                  <a:pt x="12431" y="4119"/>
                </a:lnTo>
                <a:lnTo>
                  <a:pt x="12422" y="3944"/>
                </a:lnTo>
                <a:lnTo>
                  <a:pt x="12558" y="2892"/>
                </a:lnTo>
                <a:lnTo>
                  <a:pt x="12567" y="2717"/>
                </a:lnTo>
                <a:lnTo>
                  <a:pt x="12575" y="2586"/>
                </a:lnTo>
                <a:lnTo>
                  <a:pt x="12567" y="2454"/>
                </a:lnTo>
                <a:lnTo>
                  <a:pt x="12550" y="2323"/>
                </a:lnTo>
                <a:lnTo>
                  <a:pt x="12533" y="2235"/>
                </a:lnTo>
                <a:lnTo>
                  <a:pt x="12507" y="2147"/>
                </a:lnTo>
                <a:lnTo>
                  <a:pt x="12473" y="2147"/>
                </a:lnTo>
                <a:lnTo>
                  <a:pt x="12448" y="2104"/>
                </a:lnTo>
                <a:lnTo>
                  <a:pt x="12448" y="1972"/>
                </a:lnTo>
                <a:lnTo>
                  <a:pt x="12439" y="1884"/>
                </a:lnTo>
                <a:lnTo>
                  <a:pt x="12431" y="1753"/>
                </a:lnTo>
                <a:lnTo>
                  <a:pt x="12414" y="1621"/>
                </a:lnTo>
                <a:lnTo>
                  <a:pt x="12074" y="88"/>
                </a:lnTo>
                <a:lnTo>
                  <a:pt x="12049" y="44"/>
                </a:lnTo>
                <a:lnTo>
                  <a:pt x="1203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7"/>
          <p:cNvSpPr/>
          <p:nvPr/>
        </p:nvSpPr>
        <p:spPr>
          <a:xfrm rot="10800000">
            <a:off x="475545" y="790616"/>
            <a:ext cx="767032" cy="795486"/>
          </a:xfrm>
          <a:custGeom>
            <a:rect b="b" l="l" r="r" t="t"/>
            <a:pathLst>
              <a:path extrusionOk="0" h="103714" w="103723">
                <a:moveTo>
                  <a:pt x="51861" y="0"/>
                </a:moveTo>
                <a:lnTo>
                  <a:pt x="51192" y="13"/>
                </a:lnTo>
                <a:lnTo>
                  <a:pt x="50522" y="25"/>
                </a:lnTo>
                <a:lnTo>
                  <a:pt x="49865" y="38"/>
                </a:lnTo>
                <a:lnTo>
                  <a:pt x="49196" y="76"/>
                </a:lnTo>
                <a:lnTo>
                  <a:pt x="48539" y="114"/>
                </a:lnTo>
                <a:lnTo>
                  <a:pt x="47869" y="152"/>
                </a:lnTo>
                <a:lnTo>
                  <a:pt x="47212" y="215"/>
                </a:lnTo>
                <a:lnTo>
                  <a:pt x="46568" y="278"/>
                </a:lnTo>
                <a:lnTo>
                  <a:pt x="45911" y="341"/>
                </a:lnTo>
                <a:lnTo>
                  <a:pt x="45254" y="417"/>
                </a:lnTo>
                <a:lnTo>
                  <a:pt x="44610" y="505"/>
                </a:lnTo>
                <a:lnTo>
                  <a:pt x="43965" y="607"/>
                </a:lnTo>
                <a:lnTo>
                  <a:pt x="43321" y="708"/>
                </a:lnTo>
                <a:lnTo>
                  <a:pt x="42689" y="821"/>
                </a:lnTo>
                <a:lnTo>
                  <a:pt x="42045" y="935"/>
                </a:lnTo>
                <a:lnTo>
                  <a:pt x="41413" y="1061"/>
                </a:lnTo>
                <a:lnTo>
                  <a:pt x="40782" y="1188"/>
                </a:lnTo>
                <a:lnTo>
                  <a:pt x="40150" y="1339"/>
                </a:lnTo>
                <a:lnTo>
                  <a:pt x="39531" y="1478"/>
                </a:lnTo>
                <a:lnTo>
                  <a:pt x="38899" y="1642"/>
                </a:lnTo>
                <a:lnTo>
                  <a:pt x="38280" y="1807"/>
                </a:lnTo>
                <a:lnTo>
                  <a:pt x="37661" y="1971"/>
                </a:lnTo>
                <a:lnTo>
                  <a:pt x="37055" y="2148"/>
                </a:lnTo>
                <a:lnTo>
                  <a:pt x="36448" y="2337"/>
                </a:lnTo>
                <a:lnTo>
                  <a:pt x="35829" y="2527"/>
                </a:lnTo>
                <a:lnTo>
                  <a:pt x="35235" y="2729"/>
                </a:lnTo>
                <a:lnTo>
                  <a:pt x="34629" y="2931"/>
                </a:lnTo>
                <a:lnTo>
                  <a:pt x="34035" y="3146"/>
                </a:lnTo>
                <a:lnTo>
                  <a:pt x="33441" y="3373"/>
                </a:lnTo>
                <a:lnTo>
                  <a:pt x="32848" y="3600"/>
                </a:lnTo>
                <a:lnTo>
                  <a:pt x="32267" y="3840"/>
                </a:lnTo>
                <a:lnTo>
                  <a:pt x="31673" y="4080"/>
                </a:lnTo>
                <a:lnTo>
                  <a:pt x="31104" y="4333"/>
                </a:lnTo>
                <a:lnTo>
                  <a:pt x="30523" y="4586"/>
                </a:lnTo>
                <a:lnTo>
                  <a:pt x="29955" y="4851"/>
                </a:lnTo>
                <a:lnTo>
                  <a:pt x="29386" y="5116"/>
                </a:lnTo>
                <a:lnTo>
                  <a:pt x="28818" y="5394"/>
                </a:lnTo>
                <a:lnTo>
                  <a:pt x="28249" y="5672"/>
                </a:lnTo>
                <a:lnTo>
                  <a:pt x="27693" y="5963"/>
                </a:lnTo>
                <a:lnTo>
                  <a:pt x="27150" y="6266"/>
                </a:lnTo>
                <a:lnTo>
                  <a:pt x="26594" y="6569"/>
                </a:lnTo>
                <a:lnTo>
                  <a:pt x="26051" y="6872"/>
                </a:lnTo>
                <a:lnTo>
                  <a:pt x="24977" y="7517"/>
                </a:lnTo>
                <a:lnTo>
                  <a:pt x="23916" y="8173"/>
                </a:lnTo>
                <a:lnTo>
                  <a:pt x="22867" y="8856"/>
                </a:lnTo>
                <a:lnTo>
                  <a:pt x="21844" y="9576"/>
                </a:lnTo>
                <a:lnTo>
                  <a:pt x="20833" y="10308"/>
                </a:lnTo>
                <a:lnTo>
                  <a:pt x="19848" y="11066"/>
                </a:lnTo>
                <a:lnTo>
                  <a:pt x="18875" y="11850"/>
                </a:lnTo>
                <a:lnTo>
                  <a:pt x="17927" y="12645"/>
                </a:lnTo>
                <a:lnTo>
                  <a:pt x="16992" y="13479"/>
                </a:lnTo>
                <a:lnTo>
                  <a:pt x="16083" y="14326"/>
                </a:lnTo>
                <a:lnTo>
                  <a:pt x="15198" y="15197"/>
                </a:lnTo>
                <a:lnTo>
                  <a:pt x="14327" y="16081"/>
                </a:lnTo>
                <a:lnTo>
                  <a:pt x="13480" y="16991"/>
                </a:lnTo>
                <a:lnTo>
                  <a:pt x="12646" y="17926"/>
                </a:lnTo>
                <a:lnTo>
                  <a:pt x="11851" y="18873"/>
                </a:lnTo>
                <a:lnTo>
                  <a:pt x="11067" y="19846"/>
                </a:lnTo>
                <a:lnTo>
                  <a:pt x="10309" y="20831"/>
                </a:lnTo>
                <a:lnTo>
                  <a:pt x="9577" y="21842"/>
                </a:lnTo>
                <a:lnTo>
                  <a:pt x="8856" y="22865"/>
                </a:lnTo>
                <a:lnTo>
                  <a:pt x="8174" y="23914"/>
                </a:lnTo>
                <a:lnTo>
                  <a:pt x="7517" y="24975"/>
                </a:lnTo>
                <a:lnTo>
                  <a:pt x="6873" y="26049"/>
                </a:lnTo>
                <a:lnTo>
                  <a:pt x="6570" y="26592"/>
                </a:lnTo>
                <a:lnTo>
                  <a:pt x="6267" y="27148"/>
                </a:lnTo>
                <a:lnTo>
                  <a:pt x="5963" y="27691"/>
                </a:lnTo>
                <a:lnTo>
                  <a:pt x="5673" y="28247"/>
                </a:lnTo>
                <a:lnTo>
                  <a:pt x="5395" y="28815"/>
                </a:lnTo>
                <a:lnTo>
                  <a:pt x="5117" y="29384"/>
                </a:lnTo>
                <a:lnTo>
                  <a:pt x="4852" y="29952"/>
                </a:lnTo>
                <a:lnTo>
                  <a:pt x="4586" y="30521"/>
                </a:lnTo>
                <a:lnTo>
                  <a:pt x="4334" y="31102"/>
                </a:lnTo>
                <a:lnTo>
                  <a:pt x="4081" y="31670"/>
                </a:lnTo>
                <a:lnTo>
                  <a:pt x="3841" y="32264"/>
                </a:lnTo>
                <a:lnTo>
                  <a:pt x="3601" y="32845"/>
                </a:lnTo>
                <a:lnTo>
                  <a:pt x="3373" y="33439"/>
                </a:lnTo>
                <a:lnTo>
                  <a:pt x="3146" y="34032"/>
                </a:lnTo>
                <a:lnTo>
                  <a:pt x="2944" y="34626"/>
                </a:lnTo>
                <a:lnTo>
                  <a:pt x="2729" y="35233"/>
                </a:lnTo>
                <a:lnTo>
                  <a:pt x="2527" y="35826"/>
                </a:lnTo>
                <a:lnTo>
                  <a:pt x="2337" y="36445"/>
                </a:lnTo>
                <a:lnTo>
                  <a:pt x="2148" y="37052"/>
                </a:lnTo>
                <a:lnTo>
                  <a:pt x="1971" y="37658"/>
                </a:lnTo>
                <a:lnTo>
                  <a:pt x="1807" y="38277"/>
                </a:lnTo>
                <a:lnTo>
                  <a:pt x="1643" y="38896"/>
                </a:lnTo>
                <a:lnTo>
                  <a:pt x="1478" y="39528"/>
                </a:lnTo>
                <a:lnTo>
                  <a:pt x="1339" y="40147"/>
                </a:lnTo>
                <a:lnTo>
                  <a:pt x="1188" y="40778"/>
                </a:lnTo>
                <a:lnTo>
                  <a:pt x="1061" y="41410"/>
                </a:lnTo>
                <a:lnTo>
                  <a:pt x="935" y="42042"/>
                </a:lnTo>
                <a:lnTo>
                  <a:pt x="821" y="42686"/>
                </a:lnTo>
                <a:lnTo>
                  <a:pt x="708" y="43317"/>
                </a:lnTo>
                <a:lnTo>
                  <a:pt x="607" y="43962"/>
                </a:lnTo>
                <a:lnTo>
                  <a:pt x="506" y="44606"/>
                </a:lnTo>
                <a:lnTo>
                  <a:pt x="417" y="45250"/>
                </a:lnTo>
                <a:lnTo>
                  <a:pt x="341" y="45907"/>
                </a:lnTo>
                <a:lnTo>
                  <a:pt x="278" y="46564"/>
                </a:lnTo>
                <a:lnTo>
                  <a:pt x="215" y="47208"/>
                </a:lnTo>
                <a:lnTo>
                  <a:pt x="152" y="47865"/>
                </a:lnTo>
                <a:lnTo>
                  <a:pt x="114" y="48535"/>
                </a:lnTo>
                <a:lnTo>
                  <a:pt x="76" y="49192"/>
                </a:lnTo>
                <a:lnTo>
                  <a:pt x="38" y="49861"/>
                </a:lnTo>
                <a:lnTo>
                  <a:pt x="26" y="50518"/>
                </a:lnTo>
                <a:lnTo>
                  <a:pt x="13" y="51188"/>
                </a:lnTo>
                <a:lnTo>
                  <a:pt x="0" y="51857"/>
                </a:lnTo>
                <a:lnTo>
                  <a:pt x="13" y="52527"/>
                </a:lnTo>
                <a:lnTo>
                  <a:pt x="26" y="53196"/>
                </a:lnTo>
                <a:lnTo>
                  <a:pt x="38" y="53866"/>
                </a:lnTo>
                <a:lnTo>
                  <a:pt x="76" y="54523"/>
                </a:lnTo>
                <a:lnTo>
                  <a:pt x="114" y="55192"/>
                </a:lnTo>
                <a:lnTo>
                  <a:pt x="152" y="55849"/>
                </a:lnTo>
                <a:lnTo>
                  <a:pt x="215" y="56506"/>
                </a:lnTo>
                <a:lnTo>
                  <a:pt x="278" y="57163"/>
                </a:lnTo>
                <a:lnTo>
                  <a:pt x="341" y="57820"/>
                </a:lnTo>
                <a:lnTo>
                  <a:pt x="417" y="58464"/>
                </a:lnTo>
                <a:lnTo>
                  <a:pt x="506" y="59108"/>
                </a:lnTo>
                <a:lnTo>
                  <a:pt x="607" y="59752"/>
                </a:lnTo>
                <a:lnTo>
                  <a:pt x="708" y="60397"/>
                </a:lnTo>
                <a:lnTo>
                  <a:pt x="821" y="61041"/>
                </a:lnTo>
                <a:lnTo>
                  <a:pt x="935" y="61673"/>
                </a:lnTo>
                <a:lnTo>
                  <a:pt x="1061" y="62304"/>
                </a:lnTo>
                <a:lnTo>
                  <a:pt x="1188" y="62936"/>
                </a:lnTo>
                <a:lnTo>
                  <a:pt x="1339" y="63568"/>
                </a:lnTo>
                <a:lnTo>
                  <a:pt x="1478" y="64199"/>
                </a:lnTo>
                <a:lnTo>
                  <a:pt x="1643" y="64818"/>
                </a:lnTo>
                <a:lnTo>
                  <a:pt x="1807" y="65437"/>
                </a:lnTo>
                <a:lnTo>
                  <a:pt x="1971" y="66056"/>
                </a:lnTo>
                <a:lnTo>
                  <a:pt x="2148" y="66675"/>
                </a:lnTo>
                <a:lnTo>
                  <a:pt x="2337" y="67282"/>
                </a:lnTo>
                <a:lnTo>
                  <a:pt x="2527" y="67888"/>
                </a:lnTo>
                <a:lnTo>
                  <a:pt x="2729" y="68494"/>
                </a:lnTo>
                <a:lnTo>
                  <a:pt x="2944" y="69088"/>
                </a:lnTo>
                <a:lnTo>
                  <a:pt x="3146" y="69694"/>
                </a:lnTo>
                <a:lnTo>
                  <a:pt x="3373" y="70288"/>
                </a:lnTo>
                <a:lnTo>
                  <a:pt x="3601" y="70869"/>
                </a:lnTo>
                <a:lnTo>
                  <a:pt x="3841" y="71463"/>
                </a:lnTo>
                <a:lnTo>
                  <a:pt x="4081" y="72044"/>
                </a:lnTo>
                <a:lnTo>
                  <a:pt x="4334" y="72625"/>
                </a:lnTo>
                <a:lnTo>
                  <a:pt x="4586" y="73194"/>
                </a:lnTo>
                <a:lnTo>
                  <a:pt x="4852" y="73775"/>
                </a:lnTo>
                <a:lnTo>
                  <a:pt x="5117" y="74343"/>
                </a:lnTo>
                <a:lnTo>
                  <a:pt x="5395" y="74912"/>
                </a:lnTo>
                <a:lnTo>
                  <a:pt x="5673" y="75467"/>
                </a:lnTo>
                <a:lnTo>
                  <a:pt x="5963" y="76023"/>
                </a:lnTo>
                <a:lnTo>
                  <a:pt x="6267" y="76579"/>
                </a:lnTo>
                <a:lnTo>
                  <a:pt x="6570" y="77122"/>
                </a:lnTo>
                <a:lnTo>
                  <a:pt x="6873" y="77666"/>
                </a:lnTo>
                <a:lnTo>
                  <a:pt x="7517" y="78752"/>
                </a:lnTo>
                <a:lnTo>
                  <a:pt x="8174" y="79813"/>
                </a:lnTo>
                <a:lnTo>
                  <a:pt x="8856" y="80849"/>
                </a:lnTo>
                <a:lnTo>
                  <a:pt x="9577" y="81872"/>
                </a:lnTo>
                <a:lnTo>
                  <a:pt x="10309" y="82883"/>
                </a:lnTo>
                <a:lnTo>
                  <a:pt x="11067" y="83868"/>
                </a:lnTo>
                <a:lnTo>
                  <a:pt x="11851" y="84841"/>
                </a:lnTo>
                <a:lnTo>
                  <a:pt x="12646" y="85788"/>
                </a:lnTo>
                <a:lnTo>
                  <a:pt x="13480" y="86723"/>
                </a:lnTo>
                <a:lnTo>
                  <a:pt x="14327" y="87633"/>
                </a:lnTo>
                <a:lnTo>
                  <a:pt x="15198" y="88530"/>
                </a:lnTo>
                <a:lnTo>
                  <a:pt x="16083" y="89401"/>
                </a:lnTo>
                <a:lnTo>
                  <a:pt x="16992" y="90248"/>
                </a:lnTo>
                <a:lnTo>
                  <a:pt x="17927" y="91069"/>
                </a:lnTo>
                <a:lnTo>
                  <a:pt x="18875" y="91877"/>
                </a:lnTo>
                <a:lnTo>
                  <a:pt x="19848" y="92660"/>
                </a:lnTo>
                <a:lnTo>
                  <a:pt x="20833" y="93418"/>
                </a:lnTo>
                <a:lnTo>
                  <a:pt x="21844" y="94151"/>
                </a:lnTo>
                <a:lnTo>
                  <a:pt x="22867" y="94859"/>
                </a:lnTo>
                <a:lnTo>
                  <a:pt x="23916" y="95541"/>
                </a:lnTo>
                <a:lnTo>
                  <a:pt x="24977" y="96210"/>
                </a:lnTo>
                <a:lnTo>
                  <a:pt x="26051" y="96842"/>
                </a:lnTo>
                <a:lnTo>
                  <a:pt x="26594" y="97158"/>
                </a:lnTo>
                <a:lnTo>
                  <a:pt x="27150" y="97461"/>
                </a:lnTo>
                <a:lnTo>
                  <a:pt x="27693" y="97751"/>
                </a:lnTo>
                <a:lnTo>
                  <a:pt x="28249" y="98042"/>
                </a:lnTo>
                <a:lnTo>
                  <a:pt x="28818" y="98320"/>
                </a:lnTo>
                <a:lnTo>
                  <a:pt x="29386" y="98598"/>
                </a:lnTo>
                <a:lnTo>
                  <a:pt x="29955" y="98876"/>
                </a:lnTo>
                <a:lnTo>
                  <a:pt x="30523" y="99128"/>
                </a:lnTo>
                <a:lnTo>
                  <a:pt x="31104" y="99394"/>
                </a:lnTo>
                <a:lnTo>
                  <a:pt x="31673" y="99634"/>
                </a:lnTo>
                <a:lnTo>
                  <a:pt x="32267" y="99886"/>
                </a:lnTo>
                <a:lnTo>
                  <a:pt x="32848" y="100114"/>
                </a:lnTo>
                <a:lnTo>
                  <a:pt x="33441" y="100341"/>
                </a:lnTo>
                <a:lnTo>
                  <a:pt x="34035" y="100568"/>
                </a:lnTo>
                <a:lnTo>
                  <a:pt x="34629" y="100783"/>
                </a:lnTo>
                <a:lnTo>
                  <a:pt x="35235" y="100985"/>
                </a:lnTo>
                <a:lnTo>
                  <a:pt x="35829" y="101187"/>
                </a:lnTo>
                <a:lnTo>
                  <a:pt x="36448" y="101377"/>
                </a:lnTo>
                <a:lnTo>
                  <a:pt x="37055" y="101566"/>
                </a:lnTo>
                <a:lnTo>
                  <a:pt x="37661" y="101743"/>
                </a:lnTo>
                <a:lnTo>
                  <a:pt x="38280" y="101920"/>
                </a:lnTo>
                <a:lnTo>
                  <a:pt x="38899" y="102084"/>
                </a:lnTo>
                <a:lnTo>
                  <a:pt x="39531" y="102236"/>
                </a:lnTo>
                <a:lnTo>
                  <a:pt x="40150" y="102388"/>
                </a:lnTo>
                <a:lnTo>
                  <a:pt x="40782" y="102527"/>
                </a:lnTo>
                <a:lnTo>
                  <a:pt x="41413" y="102665"/>
                </a:lnTo>
                <a:lnTo>
                  <a:pt x="42045" y="102792"/>
                </a:lnTo>
                <a:lnTo>
                  <a:pt x="42689" y="102906"/>
                </a:lnTo>
                <a:lnTo>
                  <a:pt x="43321" y="103019"/>
                </a:lnTo>
                <a:lnTo>
                  <a:pt x="43965" y="103120"/>
                </a:lnTo>
                <a:lnTo>
                  <a:pt x="44610" y="103209"/>
                </a:lnTo>
                <a:lnTo>
                  <a:pt x="45254" y="103297"/>
                </a:lnTo>
                <a:lnTo>
                  <a:pt x="45911" y="103373"/>
                </a:lnTo>
                <a:lnTo>
                  <a:pt x="46568" y="103449"/>
                </a:lnTo>
                <a:lnTo>
                  <a:pt x="47212" y="103512"/>
                </a:lnTo>
                <a:lnTo>
                  <a:pt x="47869" y="103562"/>
                </a:lnTo>
                <a:lnTo>
                  <a:pt x="48539" y="103613"/>
                </a:lnTo>
                <a:lnTo>
                  <a:pt x="49196" y="103651"/>
                </a:lnTo>
                <a:lnTo>
                  <a:pt x="49865" y="103676"/>
                </a:lnTo>
                <a:lnTo>
                  <a:pt x="50522" y="103701"/>
                </a:lnTo>
                <a:lnTo>
                  <a:pt x="51192" y="103714"/>
                </a:lnTo>
                <a:lnTo>
                  <a:pt x="52531" y="103714"/>
                </a:lnTo>
                <a:lnTo>
                  <a:pt x="53200" y="103701"/>
                </a:lnTo>
                <a:lnTo>
                  <a:pt x="53870" y="103676"/>
                </a:lnTo>
                <a:lnTo>
                  <a:pt x="54527" y="103651"/>
                </a:lnTo>
                <a:lnTo>
                  <a:pt x="55197" y="103613"/>
                </a:lnTo>
                <a:lnTo>
                  <a:pt x="55854" y="103562"/>
                </a:lnTo>
                <a:lnTo>
                  <a:pt x="56510" y="103512"/>
                </a:lnTo>
                <a:lnTo>
                  <a:pt x="57167" y="103449"/>
                </a:lnTo>
                <a:lnTo>
                  <a:pt x="57824" y="103373"/>
                </a:lnTo>
                <a:lnTo>
                  <a:pt x="58469" y="103297"/>
                </a:lnTo>
                <a:lnTo>
                  <a:pt x="59113" y="103209"/>
                </a:lnTo>
                <a:lnTo>
                  <a:pt x="59757" y="103120"/>
                </a:lnTo>
                <a:lnTo>
                  <a:pt x="60402" y="103019"/>
                </a:lnTo>
                <a:lnTo>
                  <a:pt x="61046" y="102906"/>
                </a:lnTo>
                <a:lnTo>
                  <a:pt x="61678" y="102792"/>
                </a:lnTo>
                <a:lnTo>
                  <a:pt x="62309" y="102665"/>
                </a:lnTo>
                <a:lnTo>
                  <a:pt x="62941" y="102527"/>
                </a:lnTo>
                <a:lnTo>
                  <a:pt x="63573" y="102388"/>
                </a:lnTo>
                <a:lnTo>
                  <a:pt x="64204" y="102236"/>
                </a:lnTo>
                <a:lnTo>
                  <a:pt x="64823" y="102084"/>
                </a:lnTo>
                <a:lnTo>
                  <a:pt x="65442" y="101920"/>
                </a:lnTo>
                <a:lnTo>
                  <a:pt x="66061" y="101743"/>
                </a:lnTo>
                <a:lnTo>
                  <a:pt x="66681" y="101566"/>
                </a:lnTo>
                <a:lnTo>
                  <a:pt x="67287" y="101377"/>
                </a:lnTo>
                <a:lnTo>
                  <a:pt x="67893" y="101187"/>
                </a:lnTo>
                <a:lnTo>
                  <a:pt x="68500" y="100985"/>
                </a:lnTo>
                <a:lnTo>
                  <a:pt x="69094" y="100783"/>
                </a:lnTo>
                <a:lnTo>
                  <a:pt x="69700" y="100568"/>
                </a:lnTo>
                <a:lnTo>
                  <a:pt x="70294" y="100341"/>
                </a:lnTo>
                <a:lnTo>
                  <a:pt x="70875" y="100114"/>
                </a:lnTo>
                <a:lnTo>
                  <a:pt x="71469" y="99886"/>
                </a:lnTo>
                <a:lnTo>
                  <a:pt x="72050" y="99634"/>
                </a:lnTo>
                <a:lnTo>
                  <a:pt x="72631" y="99394"/>
                </a:lnTo>
                <a:lnTo>
                  <a:pt x="73199" y="99128"/>
                </a:lnTo>
                <a:lnTo>
                  <a:pt x="73781" y="98876"/>
                </a:lnTo>
                <a:lnTo>
                  <a:pt x="74349" y="98598"/>
                </a:lnTo>
                <a:lnTo>
                  <a:pt x="74918" y="98320"/>
                </a:lnTo>
                <a:lnTo>
                  <a:pt x="75474" y="98042"/>
                </a:lnTo>
                <a:lnTo>
                  <a:pt x="76029" y="97751"/>
                </a:lnTo>
                <a:lnTo>
                  <a:pt x="76585" y="97461"/>
                </a:lnTo>
                <a:lnTo>
                  <a:pt x="77129" y="97158"/>
                </a:lnTo>
                <a:lnTo>
                  <a:pt x="77672" y="96842"/>
                </a:lnTo>
                <a:lnTo>
                  <a:pt x="78758" y="96210"/>
                </a:lnTo>
                <a:lnTo>
                  <a:pt x="79820" y="95541"/>
                </a:lnTo>
                <a:lnTo>
                  <a:pt x="80855" y="94859"/>
                </a:lnTo>
                <a:lnTo>
                  <a:pt x="81879" y="94151"/>
                </a:lnTo>
                <a:lnTo>
                  <a:pt x="82889" y="93418"/>
                </a:lnTo>
                <a:lnTo>
                  <a:pt x="83875" y="92660"/>
                </a:lnTo>
                <a:lnTo>
                  <a:pt x="84848" y="91877"/>
                </a:lnTo>
                <a:lnTo>
                  <a:pt x="85795" y="91069"/>
                </a:lnTo>
                <a:lnTo>
                  <a:pt x="86730" y="90248"/>
                </a:lnTo>
                <a:lnTo>
                  <a:pt x="87640" y="89401"/>
                </a:lnTo>
                <a:lnTo>
                  <a:pt x="88537" y="88530"/>
                </a:lnTo>
                <a:lnTo>
                  <a:pt x="89408" y="87633"/>
                </a:lnTo>
                <a:lnTo>
                  <a:pt x="90255" y="86723"/>
                </a:lnTo>
                <a:lnTo>
                  <a:pt x="91076" y="85788"/>
                </a:lnTo>
                <a:lnTo>
                  <a:pt x="91885" y="84841"/>
                </a:lnTo>
                <a:lnTo>
                  <a:pt x="92668" y="83868"/>
                </a:lnTo>
                <a:lnTo>
                  <a:pt x="93426" y="82883"/>
                </a:lnTo>
                <a:lnTo>
                  <a:pt x="94159" y="81872"/>
                </a:lnTo>
                <a:lnTo>
                  <a:pt x="94866" y="80849"/>
                </a:lnTo>
                <a:lnTo>
                  <a:pt x="95548" y="79813"/>
                </a:lnTo>
                <a:lnTo>
                  <a:pt x="96218" y="78752"/>
                </a:lnTo>
                <a:lnTo>
                  <a:pt x="96850" y="77666"/>
                </a:lnTo>
                <a:lnTo>
                  <a:pt x="97165" y="77122"/>
                </a:lnTo>
                <a:lnTo>
                  <a:pt x="97469" y="76579"/>
                </a:lnTo>
                <a:lnTo>
                  <a:pt x="97759" y="76023"/>
                </a:lnTo>
                <a:lnTo>
                  <a:pt x="98050" y="75467"/>
                </a:lnTo>
                <a:lnTo>
                  <a:pt x="98328" y="74912"/>
                </a:lnTo>
                <a:lnTo>
                  <a:pt x="98606" y="74343"/>
                </a:lnTo>
                <a:lnTo>
                  <a:pt x="98884" y="73775"/>
                </a:lnTo>
                <a:lnTo>
                  <a:pt x="99136" y="73194"/>
                </a:lnTo>
                <a:lnTo>
                  <a:pt x="99402" y="72625"/>
                </a:lnTo>
                <a:lnTo>
                  <a:pt x="99642" y="72044"/>
                </a:lnTo>
                <a:lnTo>
                  <a:pt x="99894" y="71463"/>
                </a:lnTo>
                <a:lnTo>
                  <a:pt x="100122" y="70869"/>
                </a:lnTo>
                <a:lnTo>
                  <a:pt x="100349" y="70288"/>
                </a:lnTo>
                <a:lnTo>
                  <a:pt x="100577" y="69694"/>
                </a:lnTo>
                <a:lnTo>
                  <a:pt x="100791" y="69088"/>
                </a:lnTo>
                <a:lnTo>
                  <a:pt x="100993" y="68494"/>
                </a:lnTo>
                <a:lnTo>
                  <a:pt x="101196" y="67888"/>
                </a:lnTo>
                <a:lnTo>
                  <a:pt x="101385" y="67282"/>
                </a:lnTo>
                <a:lnTo>
                  <a:pt x="101575" y="66675"/>
                </a:lnTo>
                <a:lnTo>
                  <a:pt x="101751" y="66056"/>
                </a:lnTo>
                <a:lnTo>
                  <a:pt x="101928" y="65437"/>
                </a:lnTo>
                <a:lnTo>
                  <a:pt x="102093" y="64818"/>
                </a:lnTo>
                <a:lnTo>
                  <a:pt x="102244" y="64199"/>
                </a:lnTo>
                <a:lnTo>
                  <a:pt x="102396" y="63568"/>
                </a:lnTo>
                <a:lnTo>
                  <a:pt x="102535" y="62936"/>
                </a:lnTo>
                <a:lnTo>
                  <a:pt x="102674" y="62304"/>
                </a:lnTo>
                <a:lnTo>
                  <a:pt x="102800" y="61673"/>
                </a:lnTo>
                <a:lnTo>
                  <a:pt x="102914" y="61041"/>
                </a:lnTo>
                <a:lnTo>
                  <a:pt x="103027" y="60397"/>
                </a:lnTo>
                <a:lnTo>
                  <a:pt x="103129" y="59752"/>
                </a:lnTo>
                <a:lnTo>
                  <a:pt x="103217" y="59108"/>
                </a:lnTo>
                <a:lnTo>
                  <a:pt x="103305" y="58464"/>
                </a:lnTo>
                <a:lnTo>
                  <a:pt x="103381" y="57820"/>
                </a:lnTo>
                <a:lnTo>
                  <a:pt x="103457" y="57163"/>
                </a:lnTo>
                <a:lnTo>
                  <a:pt x="103520" y="56506"/>
                </a:lnTo>
                <a:lnTo>
                  <a:pt x="103571" y="55849"/>
                </a:lnTo>
                <a:lnTo>
                  <a:pt x="103621" y="55192"/>
                </a:lnTo>
                <a:lnTo>
                  <a:pt x="103659" y="54523"/>
                </a:lnTo>
                <a:lnTo>
                  <a:pt x="103684" y="53866"/>
                </a:lnTo>
                <a:lnTo>
                  <a:pt x="103710" y="53196"/>
                </a:lnTo>
                <a:lnTo>
                  <a:pt x="103722" y="52527"/>
                </a:lnTo>
                <a:lnTo>
                  <a:pt x="103722" y="51857"/>
                </a:lnTo>
                <a:lnTo>
                  <a:pt x="103722" y="51188"/>
                </a:lnTo>
                <a:lnTo>
                  <a:pt x="103710" y="50518"/>
                </a:lnTo>
                <a:lnTo>
                  <a:pt x="103684" y="49861"/>
                </a:lnTo>
                <a:lnTo>
                  <a:pt x="103659" y="49192"/>
                </a:lnTo>
                <a:lnTo>
                  <a:pt x="103621" y="48535"/>
                </a:lnTo>
                <a:lnTo>
                  <a:pt x="103571" y="47865"/>
                </a:lnTo>
                <a:lnTo>
                  <a:pt x="103520" y="47208"/>
                </a:lnTo>
                <a:lnTo>
                  <a:pt x="103457" y="46564"/>
                </a:lnTo>
                <a:lnTo>
                  <a:pt x="103381" y="45907"/>
                </a:lnTo>
                <a:lnTo>
                  <a:pt x="103305" y="45250"/>
                </a:lnTo>
                <a:lnTo>
                  <a:pt x="103217" y="44606"/>
                </a:lnTo>
                <a:lnTo>
                  <a:pt x="103129" y="43962"/>
                </a:lnTo>
                <a:lnTo>
                  <a:pt x="103027" y="43317"/>
                </a:lnTo>
                <a:lnTo>
                  <a:pt x="102914" y="42686"/>
                </a:lnTo>
                <a:lnTo>
                  <a:pt x="102800" y="42042"/>
                </a:lnTo>
                <a:lnTo>
                  <a:pt x="102674" y="41410"/>
                </a:lnTo>
                <a:lnTo>
                  <a:pt x="102535" y="40778"/>
                </a:lnTo>
                <a:lnTo>
                  <a:pt x="102396" y="40147"/>
                </a:lnTo>
                <a:lnTo>
                  <a:pt x="102244" y="39528"/>
                </a:lnTo>
                <a:lnTo>
                  <a:pt x="102093" y="38896"/>
                </a:lnTo>
                <a:lnTo>
                  <a:pt x="101928" y="38277"/>
                </a:lnTo>
                <a:lnTo>
                  <a:pt x="101751" y="37658"/>
                </a:lnTo>
                <a:lnTo>
                  <a:pt x="101575" y="37052"/>
                </a:lnTo>
                <a:lnTo>
                  <a:pt x="101385" y="36445"/>
                </a:lnTo>
                <a:lnTo>
                  <a:pt x="101196" y="35826"/>
                </a:lnTo>
                <a:lnTo>
                  <a:pt x="100993" y="35233"/>
                </a:lnTo>
                <a:lnTo>
                  <a:pt x="100791" y="34626"/>
                </a:lnTo>
                <a:lnTo>
                  <a:pt x="100577" y="34032"/>
                </a:lnTo>
                <a:lnTo>
                  <a:pt x="100349" y="33439"/>
                </a:lnTo>
                <a:lnTo>
                  <a:pt x="100122" y="32845"/>
                </a:lnTo>
                <a:lnTo>
                  <a:pt x="99894" y="32264"/>
                </a:lnTo>
                <a:lnTo>
                  <a:pt x="99642" y="31670"/>
                </a:lnTo>
                <a:lnTo>
                  <a:pt x="99402" y="31102"/>
                </a:lnTo>
                <a:lnTo>
                  <a:pt x="99136" y="30521"/>
                </a:lnTo>
                <a:lnTo>
                  <a:pt x="98884" y="29952"/>
                </a:lnTo>
                <a:lnTo>
                  <a:pt x="98606" y="29384"/>
                </a:lnTo>
                <a:lnTo>
                  <a:pt x="98328" y="28815"/>
                </a:lnTo>
                <a:lnTo>
                  <a:pt x="98050" y="28247"/>
                </a:lnTo>
                <a:lnTo>
                  <a:pt x="97759" y="27691"/>
                </a:lnTo>
                <a:lnTo>
                  <a:pt x="97469" y="27148"/>
                </a:lnTo>
                <a:lnTo>
                  <a:pt x="97165" y="26592"/>
                </a:lnTo>
                <a:lnTo>
                  <a:pt x="96850" y="26049"/>
                </a:lnTo>
                <a:lnTo>
                  <a:pt x="96218" y="24975"/>
                </a:lnTo>
                <a:lnTo>
                  <a:pt x="95548" y="23914"/>
                </a:lnTo>
                <a:lnTo>
                  <a:pt x="94866" y="22865"/>
                </a:lnTo>
                <a:lnTo>
                  <a:pt x="94159" y="21842"/>
                </a:lnTo>
                <a:lnTo>
                  <a:pt x="93426" y="20831"/>
                </a:lnTo>
                <a:lnTo>
                  <a:pt x="92668" y="19846"/>
                </a:lnTo>
                <a:lnTo>
                  <a:pt x="91885" y="18873"/>
                </a:lnTo>
                <a:lnTo>
                  <a:pt x="91076" y="17926"/>
                </a:lnTo>
                <a:lnTo>
                  <a:pt x="90255" y="16991"/>
                </a:lnTo>
                <a:lnTo>
                  <a:pt x="89408" y="16081"/>
                </a:lnTo>
                <a:lnTo>
                  <a:pt x="88537" y="15197"/>
                </a:lnTo>
                <a:lnTo>
                  <a:pt x="87640" y="14326"/>
                </a:lnTo>
                <a:lnTo>
                  <a:pt x="86730" y="13479"/>
                </a:lnTo>
                <a:lnTo>
                  <a:pt x="85795" y="12645"/>
                </a:lnTo>
                <a:lnTo>
                  <a:pt x="84848" y="11850"/>
                </a:lnTo>
                <a:lnTo>
                  <a:pt x="83875" y="11066"/>
                </a:lnTo>
                <a:lnTo>
                  <a:pt x="82889" y="10308"/>
                </a:lnTo>
                <a:lnTo>
                  <a:pt x="81879" y="9576"/>
                </a:lnTo>
                <a:lnTo>
                  <a:pt x="80855" y="8856"/>
                </a:lnTo>
                <a:lnTo>
                  <a:pt x="79820" y="8173"/>
                </a:lnTo>
                <a:lnTo>
                  <a:pt x="78758" y="7517"/>
                </a:lnTo>
                <a:lnTo>
                  <a:pt x="77672" y="6872"/>
                </a:lnTo>
                <a:lnTo>
                  <a:pt x="77129" y="6569"/>
                </a:lnTo>
                <a:lnTo>
                  <a:pt x="76585" y="6266"/>
                </a:lnTo>
                <a:lnTo>
                  <a:pt x="76029" y="5963"/>
                </a:lnTo>
                <a:lnTo>
                  <a:pt x="75474" y="5672"/>
                </a:lnTo>
                <a:lnTo>
                  <a:pt x="74918" y="5394"/>
                </a:lnTo>
                <a:lnTo>
                  <a:pt x="74349" y="5116"/>
                </a:lnTo>
                <a:lnTo>
                  <a:pt x="73781" y="4851"/>
                </a:lnTo>
                <a:lnTo>
                  <a:pt x="73199" y="4586"/>
                </a:lnTo>
                <a:lnTo>
                  <a:pt x="72631" y="4333"/>
                </a:lnTo>
                <a:lnTo>
                  <a:pt x="72050" y="4080"/>
                </a:lnTo>
                <a:lnTo>
                  <a:pt x="71469" y="3840"/>
                </a:lnTo>
                <a:lnTo>
                  <a:pt x="70875" y="3600"/>
                </a:lnTo>
                <a:lnTo>
                  <a:pt x="70294" y="3373"/>
                </a:lnTo>
                <a:lnTo>
                  <a:pt x="69700" y="3146"/>
                </a:lnTo>
                <a:lnTo>
                  <a:pt x="69094" y="2931"/>
                </a:lnTo>
                <a:lnTo>
                  <a:pt x="68500" y="2729"/>
                </a:lnTo>
                <a:lnTo>
                  <a:pt x="67893" y="2527"/>
                </a:lnTo>
                <a:lnTo>
                  <a:pt x="67287" y="2337"/>
                </a:lnTo>
                <a:lnTo>
                  <a:pt x="66681" y="2148"/>
                </a:lnTo>
                <a:lnTo>
                  <a:pt x="66061" y="1971"/>
                </a:lnTo>
                <a:lnTo>
                  <a:pt x="65442" y="1807"/>
                </a:lnTo>
                <a:lnTo>
                  <a:pt x="64823" y="1642"/>
                </a:lnTo>
                <a:lnTo>
                  <a:pt x="64204" y="1478"/>
                </a:lnTo>
                <a:lnTo>
                  <a:pt x="63573" y="1339"/>
                </a:lnTo>
                <a:lnTo>
                  <a:pt x="62941" y="1188"/>
                </a:lnTo>
                <a:lnTo>
                  <a:pt x="62309" y="1061"/>
                </a:lnTo>
                <a:lnTo>
                  <a:pt x="61678" y="935"/>
                </a:lnTo>
                <a:lnTo>
                  <a:pt x="61046" y="821"/>
                </a:lnTo>
                <a:lnTo>
                  <a:pt x="60402" y="708"/>
                </a:lnTo>
                <a:lnTo>
                  <a:pt x="59757" y="607"/>
                </a:lnTo>
                <a:lnTo>
                  <a:pt x="59113" y="505"/>
                </a:lnTo>
                <a:lnTo>
                  <a:pt x="58469" y="417"/>
                </a:lnTo>
                <a:lnTo>
                  <a:pt x="57824" y="341"/>
                </a:lnTo>
                <a:lnTo>
                  <a:pt x="57167" y="278"/>
                </a:lnTo>
                <a:lnTo>
                  <a:pt x="56510" y="215"/>
                </a:lnTo>
                <a:lnTo>
                  <a:pt x="55854" y="152"/>
                </a:lnTo>
                <a:lnTo>
                  <a:pt x="55197" y="114"/>
                </a:lnTo>
                <a:lnTo>
                  <a:pt x="54527" y="76"/>
                </a:lnTo>
                <a:lnTo>
                  <a:pt x="53870" y="38"/>
                </a:lnTo>
                <a:lnTo>
                  <a:pt x="53200" y="25"/>
                </a:lnTo>
                <a:lnTo>
                  <a:pt x="52531" y="13"/>
                </a:lnTo>
                <a:lnTo>
                  <a:pt x="51861" y="0"/>
                </a:lnTo>
                <a:close/>
              </a:path>
            </a:pathLst>
          </a:custGeom>
          <a:no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7"/>
          <p:cNvSpPr/>
          <p:nvPr/>
        </p:nvSpPr>
        <p:spPr>
          <a:xfrm rot="10800000">
            <a:off x="390933" y="50545"/>
            <a:ext cx="1415819" cy="1468590"/>
          </a:xfrm>
          <a:custGeom>
            <a:rect b="b" l="l" r="r" t="t"/>
            <a:pathLst>
              <a:path extrusionOk="0" h="103714" w="103723">
                <a:moveTo>
                  <a:pt x="51861" y="0"/>
                </a:moveTo>
                <a:lnTo>
                  <a:pt x="51192" y="13"/>
                </a:lnTo>
                <a:lnTo>
                  <a:pt x="50522" y="25"/>
                </a:lnTo>
                <a:lnTo>
                  <a:pt x="49865" y="38"/>
                </a:lnTo>
                <a:lnTo>
                  <a:pt x="49196" y="76"/>
                </a:lnTo>
                <a:lnTo>
                  <a:pt x="48539" y="114"/>
                </a:lnTo>
                <a:lnTo>
                  <a:pt x="47869" y="152"/>
                </a:lnTo>
                <a:lnTo>
                  <a:pt x="47212" y="215"/>
                </a:lnTo>
                <a:lnTo>
                  <a:pt x="46568" y="278"/>
                </a:lnTo>
                <a:lnTo>
                  <a:pt x="45911" y="341"/>
                </a:lnTo>
                <a:lnTo>
                  <a:pt x="45254" y="417"/>
                </a:lnTo>
                <a:lnTo>
                  <a:pt x="44610" y="505"/>
                </a:lnTo>
                <a:lnTo>
                  <a:pt x="43965" y="607"/>
                </a:lnTo>
                <a:lnTo>
                  <a:pt x="43321" y="708"/>
                </a:lnTo>
                <a:lnTo>
                  <a:pt x="42689" y="821"/>
                </a:lnTo>
                <a:lnTo>
                  <a:pt x="42045" y="935"/>
                </a:lnTo>
                <a:lnTo>
                  <a:pt x="41413" y="1061"/>
                </a:lnTo>
                <a:lnTo>
                  <a:pt x="40782" y="1188"/>
                </a:lnTo>
                <a:lnTo>
                  <a:pt x="40150" y="1339"/>
                </a:lnTo>
                <a:lnTo>
                  <a:pt x="39531" y="1478"/>
                </a:lnTo>
                <a:lnTo>
                  <a:pt x="38899" y="1642"/>
                </a:lnTo>
                <a:lnTo>
                  <a:pt x="38280" y="1807"/>
                </a:lnTo>
                <a:lnTo>
                  <a:pt x="37661" y="1971"/>
                </a:lnTo>
                <a:lnTo>
                  <a:pt x="37055" y="2148"/>
                </a:lnTo>
                <a:lnTo>
                  <a:pt x="36448" y="2337"/>
                </a:lnTo>
                <a:lnTo>
                  <a:pt x="35829" y="2527"/>
                </a:lnTo>
                <a:lnTo>
                  <a:pt x="35235" y="2729"/>
                </a:lnTo>
                <a:lnTo>
                  <a:pt x="34629" y="2931"/>
                </a:lnTo>
                <a:lnTo>
                  <a:pt x="34035" y="3146"/>
                </a:lnTo>
                <a:lnTo>
                  <a:pt x="33441" y="3373"/>
                </a:lnTo>
                <a:lnTo>
                  <a:pt x="32848" y="3600"/>
                </a:lnTo>
                <a:lnTo>
                  <a:pt x="32267" y="3840"/>
                </a:lnTo>
                <a:lnTo>
                  <a:pt x="31673" y="4080"/>
                </a:lnTo>
                <a:lnTo>
                  <a:pt x="31104" y="4333"/>
                </a:lnTo>
                <a:lnTo>
                  <a:pt x="30523" y="4586"/>
                </a:lnTo>
                <a:lnTo>
                  <a:pt x="29955" y="4851"/>
                </a:lnTo>
                <a:lnTo>
                  <a:pt x="29386" y="5116"/>
                </a:lnTo>
                <a:lnTo>
                  <a:pt x="28818" y="5394"/>
                </a:lnTo>
                <a:lnTo>
                  <a:pt x="28249" y="5672"/>
                </a:lnTo>
                <a:lnTo>
                  <a:pt x="27693" y="5963"/>
                </a:lnTo>
                <a:lnTo>
                  <a:pt x="27150" y="6266"/>
                </a:lnTo>
                <a:lnTo>
                  <a:pt x="26594" y="6569"/>
                </a:lnTo>
                <a:lnTo>
                  <a:pt x="26051" y="6872"/>
                </a:lnTo>
                <a:lnTo>
                  <a:pt x="24977" y="7517"/>
                </a:lnTo>
                <a:lnTo>
                  <a:pt x="23916" y="8173"/>
                </a:lnTo>
                <a:lnTo>
                  <a:pt x="22867" y="8856"/>
                </a:lnTo>
                <a:lnTo>
                  <a:pt x="21844" y="9576"/>
                </a:lnTo>
                <a:lnTo>
                  <a:pt x="20833" y="10308"/>
                </a:lnTo>
                <a:lnTo>
                  <a:pt x="19848" y="11066"/>
                </a:lnTo>
                <a:lnTo>
                  <a:pt x="18875" y="11850"/>
                </a:lnTo>
                <a:lnTo>
                  <a:pt x="17927" y="12645"/>
                </a:lnTo>
                <a:lnTo>
                  <a:pt x="16992" y="13479"/>
                </a:lnTo>
                <a:lnTo>
                  <a:pt x="16083" y="14326"/>
                </a:lnTo>
                <a:lnTo>
                  <a:pt x="15198" y="15197"/>
                </a:lnTo>
                <a:lnTo>
                  <a:pt x="14327" y="16081"/>
                </a:lnTo>
                <a:lnTo>
                  <a:pt x="13480" y="16991"/>
                </a:lnTo>
                <a:lnTo>
                  <a:pt x="12646" y="17926"/>
                </a:lnTo>
                <a:lnTo>
                  <a:pt x="11851" y="18873"/>
                </a:lnTo>
                <a:lnTo>
                  <a:pt x="11067" y="19846"/>
                </a:lnTo>
                <a:lnTo>
                  <a:pt x="10309" y="20831"/>
                </a:lnTo>
                <a:lnTo>
                  <a:pt x="9577" y="21842"/>
                </a:lnTo>
                <a:lnTo>
                  <a:pt x="8856" y="22865"/>
                </a:lnTo>
                <a:lnTo>
                  <a:pt x="8174" y="23914"/>
                </a:lnTo>
                <a:lnTo>
                  <a:pt x="7517" y="24975"/>
                </a:lnTo>
                <a:lnTo>
                  <a:pt x="6873" y="26049"/>
                </a:lnTo>
                <a:lnTo>
                  <a:pt x="6570" y="26592"/>
                </a:lnTo>
                <a:lnTo>
                  <a:pt x="6267" y="27148"/>
                </a:lnTo>
                <a:lnTo>
                  <a:pt x="5963" y="27691"/>
                </a:lnTo>
                <a:lnTo>
                  <a:pt x="5673" y="28247"/>
                </a:lnTo>
                <a:lnTo>
                  <a:pt x="5395" y="28815"/>
                </a:lnTo>
                <a:lnTo>
                  <a:pt x="5117" y="29384"/>
                </a:lnTo>
                <a:lnTo>
                  <a:pt x="4852" y="29952"/>
                </a:lnTo>
                <a:lnTo>
                  <a:pt x="4586" y="30521"/>
                </a:lnTo>
                <a:lnTo>
                  <a:pt x="4334" y="31102"/>
                </a:lnTo>
                <a:lnTo>
                  <a:pt x="4081" y="31670"/>
                </a:lnTo>
                <a:lnTo>
                  <a:pt x="3841" y="32264"/>
                </a:lnTo>
                <a:lnTo>
                  <a:pt x="3601" y="32845"/>
                </a:lnTo>
                <a:lnTo>
                  <a:pt x="3373" y="33439"/>
                </a:lnTo>
                <a:lnTo>
                  <a:pt x="3146" y="34032"/>
                </a:lnTo>
                <a:lnTo>
                  <a:pt x="2944" y="34626"/>
                </a:lnTo>
                <a:lnTo>
                  <a:pt x="2729" y="35233"/>
                </a:lnTo>
                <a:lnTo>
                  <a:pt x="2527" y="35826"/>
                </a:lnTo>
                <a:lnTo>
                  <a:pt x="2337" y="36445"/>
                </a:lnTo>
                <a:lnTo>
                  <a:pt x="2148" y="37052"/>
                </a:lnTo>
                <a:lnTo>
                  <a:pt x="1971" y="37658"/>
                </a:lnTo>
                <a:lnTo>
                  <a:pt x="1807" y="38277"/>
                </a:lnTo>
                <a:lnTo>
                  <a:pt x="1643" y="38896"/>
                </a:lnTo>
                <a:lnTo>
                  <a:pt x="1478" y="39528"/>
                </a:lnTo>
                <a:lnTo>
                  <a:pt x="1339" y="40147"/>
                </a:lnTo>
                <a:lnTo>
                  <a:pt x="1188" y="40778"/>
                </a:lnTo>
                <a:lnTo>
                  <a:pt x="1061" y="41410"/>
                </a:lnTo>
                <a:lnTo>
                  <a:pt x="935" y="42042"/>
                </a:lnTo>
                <a:lnTo>
                  <a:pt x="821" y="42686"/>
                </a:lnTo>
                <a:lnTo>
                  <a:pt x="708" y="43317"/>
                </a:lnTo>
                <a:lnTo>
                  <a:pt x="607" y="43962"/>
                </a:lnTo>
                <a:lnTo>
                  <a:pt x="506" y="44606"/>
                </a:lnTo>
                <a:lnTo>
                  <a:pt x="417" y="45250"/>
                </a:lnTo>
                <a:lnTo>
                  <a:pt x="341" y="45907"/>
                </a:lnTo>
                <a:lnTo>
                  <a:pt x="278" y="46564"/>
                </a:lnTo>
                <a:lnTo>
                  <a:pt x="215" y="47208"/>
                </a:lnTo>
                <a:lnTo>
                  <a:pt x="152" y="47865"/>
                </a:lnTo>
                <a:lnTo>
                  <a:pt x="114" y="48535"/>
                </a:lnTo>
                <a:lnTo>
                  <a:pt x="76" y="49192"/>
                </a:lnTo>
                <a:lnTo>
                  <a:pt x="38" y="49861"/>
                </a:lnTo>
                <a:lnTo>
                  <a:pt x="26" y="50518"/>
                </a:lnTo>
                <a:lnTo>
                  <a:pt x="13" y="51188"/>
                </a:lnTo>
                <a:lnTo>
                  <a:pt x="0" y="51857"/>
                </a:lnTo>
                <a:lnTo>
                  <a:pt x="13" y="52527"/>
                </a:lnTo>
                <a:lnTo>
                  <a:pt x="26" y="53196"/>
                </a:lnTo>
                <a:lnTo>
                  <a:pt x="38" y="53866"/>
                </a:lnTo>
                <a:lnTo>
                  <a:pt x="76" y="54523"/>
                </a:lnTo>
                <a:lnTo>
                  <a:pt x="114" y="55192"/>
                </a:lnTo>
                <a:lnTo>
                  <a:pt x="152" y="55849"/>
                </a:lnTo>
                <a:lnTo>
                  <a:pt x="215" y="56506"/>
                </a:lnTo>
                <a:lnTo>
                  <a:pt x="278" y="57163"/>
                </a:lnTo>
                <a:lnTo>
                  <a:pt x="341" y="57820"/>
                </a:lnTo>
                <a:lnTo>
                  <a:pt x="417" y="58464"/>
                </a:lnTo>
                <a:lnTo>
                  <a:pt x="506" y="59108"/>
                </a:lnTo>
                <a:lnTo>
                  <a:pt x="607" y="59752"/>
                </a:lnTo>
                <a:lnTo>
                  <a:pt x="708" y="60397"/>
                </a:lnTo>
                <a:lnTo>
                  <a:pt x="821" y="61041"/>
                </a:lnTo>
                <a:lnTo>
                  <a:pt x="935" y="61673"/>
                </a:lnTo>
                <a:lnTo>
                  <a:pt x="1061" y="62304"/>
                </a:lnTo>
                <a:lnTo>
                  <a:pt x="1188" y="62936"/>
                </a:lnTo>
                <a:lnTo>
                  <a:pt x="1339" y="63568"/>
                </a:lnTo>
                <a:lnTo>
                  <a:pt x="1478" y="64199"/>
                </a:lnTo>
                <a:lnTo>
                  <a:pt x="1643" y="64818"/>
                </a:lnTo>
                <a:lnTo>
                  <a:pt x="1807" y="65437"/>
                </a:lnTo>
                <a:lnTo>
                  <a:pt x="1971" y="66056"/>
                </a:lnTo>
                <a:lnTo>
                  <a:pt x="2148" y="66675"/>
                </a:lnTo>
                <a:lnTo>
                  <a:pt x="2337" y="67282"/>
                </a:lnTo>
                <a:lnTo>
                  <a:pt x="2527" y="67888"/>
                </a:lnTo>
                <a:lnTo>
                  <a:pt x="2729" y="68494"/>
                </a:lnTo>
                <a:lnTo>
                  <a:pt x="2944" y="69088"/>
                </a:lnTo>
                <a:lnTo>
                  <a:pt x="3146" y="69694"/>
                </a:lnTo>
                <a:lnTo>
                  <a:pt x="3373" y="70288"/>
                </a:lnTo>
                <a:lnTo>
                  <a:pt x="3601" y="70869"/>
                </a:lnTo>
                <a:lnTo>
                  <a:pt x="3841" y="71463"/>
                </a:lnTo>
                <a:lnTo>
                  <a:pt x="4081" y="72044"/>
                </a:lnTo>
                <a:lnTo>
                  <a:pt x="4334" y="72625"/>
                </a:lnTo>
                <a:lnTo>
                  <a:pt x="4586" y="73194"/>
                </a:lnTo>
                <a:lnTo>
                  <a:pt x="4852" y="73775"/>
                </a:lnTo>
                <a:lnTo>
                  <a:pt x="5117" y="74343"/>
                </a:lnTo>
                <a:lnTo>
                  <a:pt x="5395" y="74912"/>
                </a:lnTo>
                <a:lnTo>
                  <a:pt x="5673" y="75467"/>
                </a:lnTo>
                <a:lnTo>
                  <a:pt x="5963" y="76023"/>
                </a:lnTo>
                <a:lnTo>
                  <a:pt x="6267" y="76579"/>
                </a:lnTo>
                <a:lnTo>
                  <a:pt x="6570" y="77122"/>
                </a:lnTo>
                <a:lnTo>
                  <a:pt x="6873" y="77666"/>
                </a:lnTo>
                <a:lnTo>
                  <a:pt x="7517" y="78752"/>
                </a:lnTo>
                <a:lnTo>
                  <a:pt x="8174" y="79813"/>
                </a:lnTo>
                <a:lnTo>
                  <a:pt x="8856" y="80849"/>
                </a:lnTo>
                <a:lnTo>
                  <a:pt x="9577" y="81872"/>
                </a:lnTo>
                <a:lnTo>
                  <a:pt x="10309" y="82883"/>
                </a:lnTo>
                <a:lnTo>
                  <a:pt x="11067" y="83868"/>
                </a:lnTo>
                <a:lnTo>
                  <a:pt x="11851" y="84841"/>
                </a:lnTo>
                <a:lnTo>
                  <a:pt x="12646" y="85788"/>
                </a:lnTo>
                <a:lnTo>
                  <a:pt x="13480" y="86723"/>
                </a:lnTo>
                <a:lnTo>
                  <a:pt x="14327" y="87633"/>
                </a:lnTo>
                <a:lnTo>
                  <a:pt x="15198" y="88530"/>
                </a:lnTo>
                <a:lnTo>
                  <a:pt x="16083" y="89401"/>
                </a:lnTo>
                <a:lnTo>
                  <a:pt x="16992" y="90248"/>
                </a:lnTo>
                <a:lnTo>
                  <a:pt x="17927" y="91069"/>
                </a:lnTo>
                <a:lnTo>
                  <a:pt x="18875" y="91877"/>
                </a:lnTo>
                <a:lnTo>
                  <a:pt x="19848" y="92660"/>
                </a:lnTo>
                <a:lnTo>
                  <a:pt x="20833" y="93418"/>
                </a:lnTo>
                <a:lnTo>
                  <a:pt x="21844" y="94151"/>
                </a:lnTo>
                <a:lnTo>
                  <a:pt x="22867" y="94859"/>
                </a:lnTo>
                <a:lnTo>
                  <a:pt x="23916" y="95541"/>
                </a:lnTo>
                <a:lnTo>
                  <a:pt x="24977" y="96210"/>
                </a:lnTo>
                <a:lnTo>
                  <a:pt x="26051" y="96842"/>
                </a:lnTo>
                <a:lnTo>
                  <a:pt x="26594" y="97158"/>
                </a:lnTo>
                <a:lnTo>
                  <a:pt x="27150" y="97461"/>
                </a:lnTo>
                <a:lnTo>
                  <a:pt x="27693" y="97751"/>
                </a:lnTo>
                <a:lnTo>
                  <a:pt x="28249" y="98042"/>
                </a:lnTo>
                <a:lnTo>
                  <a:pt x="28818" y="98320"/>
                </a:lnTo>
                <a:lnTo>
                  <a:pt x="29386" y="98598"/>
                </a:lnTo>
                <a:lnTo>
                  <a:pt x="29955" y="98876"/>
                </a:lnTo>
                <a:lnTo>
                  <a:pt x="30523" y="99128"/>
                </a:lnTo>
                <a:lnTo>
                  <a:pt x="31104" y="99394"/>
                </a:lnTo>
                <a:lnTo>
                  <a:pt x="31673" y="99634"/>
                </a:lnTo>
                <a:lnTo>
                  <a:pt x="32267" y="99886"/>
                </a:lnTo>
                <a:lnTo>
                  <a:pt x="32848" y="100114"/>
                </a:lnTo>
                <a:lnTo>
                  <a:pt x="33441" y="100341"/>
                </a:lnTo>
                <a:lnTo>
                  <a:pt x="34035" y="100568"/>
                </a:lnTo>
                <a:lnTo>
                  <a:pt x="34629" y="100783"/>
                </a:lnTo>
                <a:lnTo>
                  <a:pt x="35235" y="100985"/>
                </a:lnTo>
                <a:lnTo>
                  <a:pt x="35829" y="101187"/>
                </a:lnTo>
                <a:lnTo>
                  <a:pt x="36448" y="101377"/>
                </a:lnTo>
                <a:lnTo>
                  <a:pt x="37055" y="101566"/>
                </a:lnTo>
                <a:lnTo>
                  <a:pt x="37661" y="101743"/>
                </a:lnTo>
                <a:lnTo>
                  <a:pt x="38280" y="101920"/>
                </a:lnTo>
                <a:lnTo>
                  <a:pt x="38899" y="102084"/>
                </a:lnTo>
                <a:lnTo>
                  <a:pt x="39531" y="102236"/>
                </a:lnTo>
                <a:lnTo>
                  <a:pt x="40150" y="102388"/>
                </a:lnTo>
                <a:lnTo>
                  <a:pt x="40782" y="102527"/>
                </a:lnTo>
                <a:lnTo>
                  <a:pt x="41413" y="102665"/>
                </a:lnTo>
                <a:lnTo>
                  <a:pt x="42045" y="102792"/>
                </a:lnTo>
                <a:lnTo>
                  <a:pt x="42689" y="102906"/>
                </a:lnTo>
                <a:lnTo>
                  <a:pt x="43321" y="103019"/>
                </a:lnTo>
                <a:lnTo>
                  <a:pt x="43965" y="103120"/>
                </a:lnTo>
                <a:lnTo>
                  <a:pt x="44610" y="103209"/>
                </a:lnTo>
                <a:lnTo>
                  <a:pt x="45254" y="103297"/>
                </a:lnTo>
                <a:lnTo>
                  <a:pt x="45911" y="103373"/>
                </a:lnTo>
                <a:lnTo>
                  <a:pt x="46568" y="103449"/>
                </a:lnTo>
                <a:lnTo>
                  <a:pt x="47212" y="103512"/>
                </a:lnTo>
                <a:lnTo>
                  <a:pt x="47869" y="103562"/>
                </a:lnTo>
                <a:lnTo>
                  <a:pt x="48539" y="103613"/>
                </a:lnTo>
                <a:lnTo>
                  <a:pt x="49196" y="103651"/>
                </a:lnTo>
                <a:lnTo>
                  <a:pt x="49865" y="103676"/>
                </a:lnTo>
                <a:lnTo>
                  <a:pt x="50522" y="103701"/>
                </a:lnTo>
                <a:lnTo>
                  <a:pt x="51192" y="103714"/>
                </a:lnTo>
                <a:lnTo>
                  <a:pt x="52531" y="103714"/>
                </a:lnTo>
                <a:lnTo>
                  <a:pt x="53200" y="103701"/>
                </a:lnTo>
                <a:lnTo>
                  <a:pt x="53870" y="103676"/>
                </a:lnTo>
                <a:lnTo>
                  <a:pt x="54527" y="103651"/>
                </a:lnTo>
                <a:lnTo>
                  <a:pt x="55197" y="103613"/>
                </a:lnTo>
                <a:lnTo>
                  <a:pt x="55854" y="103562"/>
                </a:lnTo>
                <a:lnTo>
                  <a:pt x="56510" y="103512"/>
                </a:lnTo>
                <a:lnTo>
                  <a:pt x="57167" y="103449"/>
                </a:lnTo>
                <a:lnTo>
                  <a:pt x="57824" y="103373"/>
                </a:lnTo>
                <a:lnTo>
                  <a:pt x="58469" y="103297"/>
                </a:lnTo>
                <a:lnTo>
                  <a:pt x="59113" y="103209"/>
                </a:lnTo>
                <a:lnTo>
                  <a:pt x="59757" y="103120"/>
                </a:lnTo>
                <a:lnTo>
                  <a:pt x="60402" y="103019"/>
                </a:lnTo>
                <a:lnTo>
                  <a:pt x="61046" y="102906"/>
                </a:lnTo>
                <a:lnTo>
                  <a:pt x="61678" y="102792"/>
                </a:lnTo>
                <a:lnTo>
                  <a:pt x="62309" y="102665"/>
                </a:lnTo>
                <a:lnTo>
                  <a:pt x="62941" y="102527"/>
                </a:lnTo>
                <a:lnTo>
                  <a:pt x="63573" y="102388"/>
                </a:lnTo>
                <a:lnTo>
                  <a:pt x="64204" y="102236"/>
                </a:lnTo>
                <a:lnTo>
                  <a:pt x="64823" y="102084"/>
                </a:lnTo>
                <a:lnTo>
                  <a:pt x="65442" y="101920"/>
                </a:lnTo>
                <a:lnTo>
                  <a:pt x="66061" y="101743"/>
                </a:lnTo>
                <a:lnTo>
                  <a:pt x="66681" y="101566"/>
                </a:lnTo>
                <a:lnTo>
                  <a:pt x="67287" y="101377"/>
                </a:lnTo>
                <a:lnTo>
                  <a:pt x="67893" y="101187"/>
                </a:lnTo>
                <a:lnTo>
                  <a:pt x="68500" y="100985"/>
                </a:lnTo>
                <a:lnTo>
                  <a:pt x="69094" y="100783"/>
                </a:lnTo>
                <a:lnTo>
                  <a:pt x="69700" y="100568"/>
                </a:lnTo>
                <a:lnTo>
                  <a:pt x="70294" y="100341"/>
                </a:lnTo>
                <a:lnTo>
                  <a:pt x="70875" y="100114"/>
                </a:lnTo>
                <a:lnTo>
                  <a:pt x="71469" y="99886"/>
                </a:lnTo>
                <a:lnTo>
                  <a:pt x="72050" y="99634"/>
                </a:lnTo>
                <a:lnTo>
                  <a:pt x="72631" y="99394"/>
                </a:lnTo>
                <a:lnTo>
                  <a:pt x="73199" y="99128"/>
                </a:lnTo>
                <a:lnTo>
                  <a:pt x="73781" y="98876"/>
                </a:lnTo>
                <a:lnTo>
                  <a:pt x="74349" y="98598"/>
                </a:lnTo>
                <a:lnTo>
                  <a:pt x="74918" y="98320"/>
                </a:lnTo>
                <a:lnTo>
                  <a:pt x="75474" y="98042"/>
                </a:lnTo>
                <a:lnTo>
                  <a:pt x="76029" y="97751"/>
                </a:lnTo>
                <a:lnTo>
                  <a:pt x="76585" y="97461"/>
                </a:lnTo>
                <a:lnTo>
                  <a:pt x="77129" y="97158"/>
                </a:lnTo>
                <a:lnTo>
                  <a:pt x="77672" y="96842"/>
                </a:lnTo>
                <a:lnTo>
                  <a:pt x="78758" y="96210"/>
                </a:lnTo>
                <a:lnTo>
                  <a:pt x="79820" y="95541"/>
                </a:lnTo>
                <a:lnTo>
                  <a:pt x="80855" y="94859"/>
                </a:lnTo>
                <a:lnTo>
                  <a:pt x="81879" y="94151"/>
                </a:lnTo>
                <a:lnTo>
                  <a:pt x="82889" y="93418"/>
                </a:lnTo>
                <a:lnTo>
                  <a:pt x="83875" y="92660"/>
                </a:lnTo>
                <a:lnTo>
                  <a:pt x="84848" y="91877"/>
                </a:lnTo>
                <a:lnTo>
                  <a:pt x="85795" y="91069"/>
                </a:lnTo>
                <a:lnTo>
                  <a:pt x="86730" y="90248"/>
                </a:lnTo>
                <a:lnTo>
                  <a:pt x="87640" y="89401"/>
                </a:lnTo>
                <a:lnTo>
                  <a:pt x="88537" y="88530"/>
                </a:lnTo>
                <a:lnTo>
                  <a:pt x="89408" y="87633"/>
                </a:lnTo>
                <a:lnTo>
                  <a:pt x="90255" y="86723"/>
                </a:lnTo>
                <a:lnTo>
                  <a:pt x="91076" y="85788"/>
                </a:lnTo>
                <a:lnTo>
                  <a:pt x="91885" y="84841"/>
                </a:lnTo>
                <a:lnTo>
                  <a:pt x="92668" y="83868"/>
                </a:lnTo>
                <a:lnTo>
                  <a:pt x="93426" y="82883"/>
                </a:lnTo>
                <a:lnTo>
                  <a:pt x="94159" y="81872"/>
                </a:lnTo>
                <a:lnTo>
                  <a:pt x="94866" y="80849"/>
                </a:lnTo>
                <a:lnTo>
                  <a:pt x="95548" y="79813"/>
                </a:lnTo>
                <a:lnTo>
                  <a:pt x="96218" y="78752"/>
                </a:lnTo>
                <a:lnTo>
                  <a:pt x="96850" y="77666"/>
                </a:lnTo>
                <a:lnTo>
                  <a:pt x="97165" y="77122"/>
                </a:lnTo>
                <a:lnTo>
                  <a:pt x="97469" y="76579"/>
                </a:lnTo>
                <a:lnTo>
                  <a:pt x="97759" y="76023"/>
                </a:lnTo>
                <a:lnTo>
                  <a:pt x="98050" y="75467"/>
                </a:lnTo>
                <a:lnTo>
                  <a:pt x="98328" y="74912"/>
                </a:lnTo>
                <a:lnTo>
                  <a:pt x="98606" y="74343"/>
                </a:lnTo>
                <a:lnTo>
                  <a:pt x="98884" y="73775"/>
                </a:lnTo>
                <a:lnTo>
                  <a:pt x="99136" y="73194"/>
                </a:lnTo>
                <a:lnTo>
                  <a:pt x="99402" y="72625"/>
                </a:lnTo>
                <a:lnTo>
                  <a:pt x="99642" y="72044"/>
                </a:lnTo>
                <a:lnTo>
                  <a:pt x="99894" y="71463"/>
                </a:lnTo>
                <a:lnTo>
                  <a:pt x="100122" y="70869"/>
                </a:lnTo>
                <a:lnTo>
                  <a:pt x="100349" y="70288"/>
                </a:lnTo>
                <a:lnTo>
                  <a:pt x="100577" y="69694"/>
                </a:lnTo>
                <a:lnTo>
                  <a:pt x="100791" y="69088"/>
                </a:lnTo>
                <a:lnTo>
                  <a:pt x="100993" y="68494"/>
                </a:lnTo>
                <a:lnTo>
                  <a:pt x="101196" y="67888"/>
                </a:lnTo>
                <a:lnTo>
                  <a:pt x="101385" y="67282"/>
                </a:lnTo>
                <a:lnTo>
                  <a:pt x="101575" y="66675"/>
                </a:lnTo>
                <a:lnTo>
                  <a:pt x="101751" y="66056"/>
                </a:lnTo>
                <a:lnTo>
                  <a:pt x="101928" y="65437"/>
                </a:lnTo>
                <a:lnTo>
                  <a:pt x="102093" y="64818"/>
                </a:lnTo>
                <a:lnTo>
                  <a:pt x="102244" y="64199"/>
                </a:lnTo>
                <a:lnTo>
                  <a:pt x="102396" y="63568"/>
                </a:lnTo>
                <a:lnTo>
                  <a:pt x="102535" y="62936"/>
                </a:lnTo>
                <a:lnTo>
                  <a:pt x="102674" y="62304"/>
                </a:lnTo>
                <a:lnTo>
                  <a:pt x="102800" y="61673"/>
                </a:lnTo>
                <a:lnTo>
                  <a:pt x="102914" y="61041"/>
                </a:lnTo>
                <a:lnTo>
                  <a:pt x="103027" y="60397"/>
                </a:lnTo>
                <a:lnTo>
                  <a:pt x="103129" y="59752"/>
                </a:lnTo>
                <a:lnTo>
                  <a:pt x="103217" y="59108"/>
                </a:lnTo>
                <a:lnTo>
                  <a:pt x="103305" y="58464"/>
                </a:lnTo>
                <a:lnTo>
                  <a:pt x="103381" y="57820"/>
                </a:lnTo>
                <a:lnTo>
                  <a:pt x="103457" y="57163"/>
                </a:lnTo>
                <a:lnTo>
                  <a:pt x="103520" y="56506"/>
                </a:lnTo>
                <a:lnTo>
                  <a:pt x="103571" y="55849"/>
                </a:lnTo>
                <a:lnTo>
                  <a:pt x="103621" y="55192"/>
                </a:lnTo>
                <a:lnTo>
                  <a:pt x="103659" y="54523"/>
                </a:lnTo>
                <a:lnTo>
                  <a:pt x="103684" y="53866"/>
                </a:lnTo>
                <a:lnTo>
                  <a:pt x="103710" y="53196"/>
                </a:lnTo>
                <a:lnTo>
                  <a:pt x="103722" y="52527"/>
                </a:lnTo>
                <a:lnTo>
                  <a:pt x="103722" y="51857"/>
                </a:lnTo>
                <a:lnTo>
                  <a:pt x="103722" y="51188"/>
                </a:lnTo>
                <a:lnTo>
                  <a:pt x="103710" y="50518"/>
                </a:lnTo>
                <a:lnTo>
                  <a:pt x="103684" y="49861"/>
                </a:lnTo>
                <a:lnTo>
                  <a:pt x="103659" y="49192"/>
                </a:lnTo>
                <a:lnTo>
                  <a:pt x="103621" y="48535"/>
                </a:lnTo>
                <a:lnTo>
                  <a:pt x="103571" y="47865"/>
                </a:lnTo>
                <a:lnTo>
                  <a:pt x="103520" y="47208"/>
                </a:lnTo>
                <a:lnTo>
                  <a:pt x="103457" y="46564"/>
                </a:lnTo>
                <a:lnTo>
                  <a:pt x="103381" y="45907"/>
                </a:lnTo>
                <a:lnTo>
                  <a:pt x="103305" y="45250"/>
                </a:lnTo>
                <a:lnTo>
                  <a:pt x="103217" y="44606"/>
                </a:lnTo>
                <a:lnTo>
                  <a:pt x="103129" y="43962"/>
                </a:lnTo>
                <a:lnTo>
                  <a:pt x="103027" y="43317"/>
                </a:lnTo>
                <a:lnTo>
                  <a:pt x="102914" y="42686"/>
                </a:lnTo>
                <a:lnTo>
                  <a:pt x="102800" y="42042"/>
                </a:lnTo>
                <a:lnTo>
                  <a:pt x="102674" y="41410"/>
                </a:lnTo>
                <a:lnTo>
                  <a:pt x="102535" y="40778"/>
                </a:lnTo>
                <a:lnTo>
                  <a:pt x="102396" y="40147"/>
                </a:lnTo>
                <a:lnTo>
                  <a:pt x="102244" y="39528"/>
                </a:lnTo>
                <a:lnTo>
                  <a:pt x="102093" y="38896"/>
                </a:lnTo>
                <a:lnTo>
                  <a:pt x="101928" y="38277"/>
                </a:lnTo>
                <a:lnTo>
                  <a:pt x="101751" y="37658"/>
                </a:lnTo>
                <a:lnTo>
                  <a:pt x="101575" y="37052"/>
                </a:lnTo>
                <a:lnTo>
                  <a:pt x="101385" y="36445"/>
                </a:lnTo>
                <a:lnTo>
                  <a:pt x="101196" y="35826"/>
                </a:lnTo>
                <a:lnTo>
                  <a:pt x="100993" y="35233"/>
                </a:lnTo>
                <a:lnTo>
                  <a:pt x="100791" y="34626"/>
                </a:lnTo>
                <a:lnTo>
                  <a:pt x="100577" y="34032"/>
                </a:lnTo>
                <a:lnTo>
                  <a:pt x="100349" y="33439"/>
                </a:lnTo>
                <a:lnTo>
                  <a:pt x="100122" y="32845"/>
                </a:lnTo>
                <a:lnTo>
                  <a:pt x="99894" y="32264"/>
                </a:lnTo>
                <a:lnTo>
                  <a:pt x="99642" y="31670"/>
                </a:lnTo>
                <a:lnTo>
                  <a:pt x="99402" y="31102"/>
                </a:lnTo>
                <a:lnTo>
                  <a:pt x="99136" y="30521"/>
                </a:lnTo>
                <a:lnTo>
                  <a:pt x="98884" y="29952"/>
                </a:lnTo>
                <a:lnTo>
                  <a:pt x="98606" y="29384"/>
                </a:lnTo>
                <a:lnTo>
                  <a:pt x="98328" y="28815"/>
                </a:lnTo>
                <a:lnTo>
                  <a:pt x="98050" y="28247"/>
                </a:lnTo>
                <a:lnTo>
                  <a:pt x="97759" y="27691"/>
                </a:lnTo>
                <a:lnTo>
                  <a:pt x="97469" y="27148"/>
                </a:lnTo>
                <a:lnTo>
                  <a:pt x="97165" y="26592"/>
                </a:lnTo>
                <a:lnTo>
                  <a:pt x="96850" y="26049"/>
                </a:lnTo>
                <a:lnTo>
                  <a:pt x="96218" y="24975"/>
                </a:lnTo>
                <a:lnTo>
                  <a:pt x="95548" y="23914"/>
                </a:lnTo>
                <a:lnTo>
                  <a:pt x="94866" y="22865"/>
                </a:lnTo>
                <a:lnTo>
                  <a:pt x="94159" y="21842"/>
                </a:lnTo>
                <a:lnTo>
                  <a:pt x="93426" y="20831"/>
                </a:lnTo>
                <a:lnTo>
                  <a:pt x="92668" y="19846"/>
                </a:lnTo>
                <a:lnTo>
                  <a:pt x="91885" y="18873"/>
                </a:lnTo>
                <a:lnTo>
                  <a:pt x="91076" y="17926"/>
                </a:lnTo>
                <a:lnTo>
                  <a:pt x="90255" y="16991"/>
                </a:lnTo>
                <a:lnTo>
                  <a:pt x="89408" y="16081"/>
                </a:lnTo>
                <a:lnTo>
                  <a:pt x="88537" y="15197"/>
                </a:lnTo>
                <a:lnTo>
                  <a:pt x="87640" y="14326"/>
                </a:lnTo>
                <a:lnTo>
                  <a:pt x="86730" y="13479"/>
                </a:lnTo>
                <a:lnTo>
                  <a:pt x="85795" y="12645"/>
                </a:lnTo>
                <a:lnTo>
                  <a:pt x="84848" y="11850"/>
                </a:lnTo>
                <a:lnTo>
                  <a:pt x="83875" y="11066"/>
                </a:lnTo>
                <a:lnTo>
                  <a:pt x="82889" y="10308"/>
                </a:lnTo>
                <a:lnTo>
                  <a:pt x="81879" y="9576"/>
                </a:lnTo>
                <a:lnTo>
                  <a:pt x="80855" y="8856"/>
                </a:lnTo>
                <a:lnTo>
                  <a:pt x="79820" y="8173"/>
                </a:lnTo>
                <a:lnTo>
                  <a:pt x="78758" y="7517"/>
                </a:lnTo>
                <a:lnTo>
                  <a:pt x="77672" y="6872"/>
                </a:lnTo>
                <a:lnTo>
                  <a:pt x="77129" y="6569"/>
                </a:lnTo>
                <a:lnTo>
                  <a:pt x="76585" y="6266"/>
                </a:lnTo>
                <a:lnTo>
                  <a:pt x="76029" y="5963"/>
                </a:lnTo>
                <a:lnTo>
                  <a:pt x="75474" y="5672"/>
                </a:lnTo>
                <a:lnTo>
                  <a:pt x="74918" y="5394"/>
                </a:lnTo>
                <a:lnTo>
                  <a:pt x="74349" y="5116"/>
                </a:lnTo>
                <a:lnTo>
                  <a:pt x="73781" y="4851"/>
                </a:lnTo>
                <a:lnTo>
                  <a:pt x="73199" y="4586"/>
                </a:lnTo>
                <a:lnTo>
                  <a:pt x="72631" y="4333"/>
                </a:lnTo>
                <a:lnTo>
                  <a:pt x="72050" y="4080"/>
                </a:lnTo>
                <a:lnTo>
                  <a:pt x="71469" y="3840"/>
                </a:lnTo>
                <a:lnTo>
                  <a:pt x="70875" y="3600"/>
                </a:lnTo>
                <a:lnTo>
                  <a:pt x="70294" y="3373"/>
                </a:lnTo>
                <a:lnTo>
                  <a:pt x="69700" y="3146"/>
                </a:lnTo>
                <a:lnTo>
                  <a:pt x="69094" y="2931"/>
                </a:lnTo>
                <a:lnTo>
                  <a:pt x="68500" y="2729"/>
                </a:lnTo>
                <a:lnTo>
                  <a:pt x="67893" y="2527"/>
                </a:lnTo>
                <a:lnTo>
                  <a:pt x="67287" y="2337"/>
                </a:lnTo>
                <a:lnTo>
                  <a:pt x="66681" y="2148"/>
                </a:lnTo>
                <a:lnTo>
                  <a:pt x="66061" y="1971"/>
                </a:lnTo>
                <a:lnTo>
                  <a:pt x="65442" y="1807"/>
                </a:lnTo>
                <a:lnTo>
                  <a:pt x="64823" y="1642"/>
                </a:lnTo>
                <a:lnTo>
                  <a:pt x="64204" y="1478"/>
                </a:lnTo>
                <a:lnTo>
                  <a:pt x="63573" y="1339"/>
                </a:lnTo>
                <a:lnTo>
                  <a:pt x="62941" y="1188"/>
                </a:lnTo>
                <a:lnTo>
                  <a:pt x="62309" y="1061"/>
                </a:lnTo>
                <a:lnTo>
                  <a:pt x="61678" y="935"/>
                </a:lnTo>
                <a:lnTo>
                  <a:pt x="61046" y="821"/>
                </a:lnTo>
                <a:lnTo>
                  <a:pt x="60402" y="708"/>
                </a:lnTo>
                <a:lnTo>
                  <a:pt x="59757" y="607"/>
                </a:lnTo>
                <a:lnTo>
                  <a:pt x="59113" y="505"/>
                </a:lnTo>
                <a:lnTo>
                  <a:pt x="58469" y="417"/>
                </a:lnTo>
                <a:lnTo>
                  <a:pt x="57824" y="341"/>
                </a:lnTo>
                <a:lnTo>
                  <a:pt x="57167" y="278"/>
                </a:lnTo>
                <a:lnTo>
                  <a:pt x="56510" y="215"/>
                </a:lnTo>
                <a:lnTo>
                  <a:pt x="55854" y="152"/>
                </a:lnTo>
                <a:lnTo>
                  <a:pt x="55197" y="114"/>
                </a:lnTo>
                <a:lnTo>
                  <a:pt x="54527" y="76"/>
                </a:lnTo>
                <a:lnTo>
                  <a:pt x="53870" y="38"/>
                </a:lnTo>
                <a:lnTo>
                  <a:pt x="53200" y="25"/>
                </a:lnTo>
                <a:lnTo>
                  <a:pt x="52531" y="13"/>
                </a:lnTo>
                <a:lnTo>
                  <a:pt x="51861" y="0"/>
                </a:lnTo>
                <a:close/>
              </a:path>
            </a:pathLst>
          </a:custGeom>
          <a:noFill/>
          <a:ln cap="flat" cmpd="sng" w="19050">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7"/>
          <p:cNvSpPr/>
          <p:nvPr/>
        </p:nvSpPr>
        <p:spPr>
          <a:xfrm rot="10800000">
            <a:off x="816743" y="3857869"/>
            <a:ext cx="766254" cy="794709"/>
          </a:xfrm>
          <a:custGeom>
            <a:rect b="b" l="l" r="r" t="t"/>
            <a:pathLst>
              <a:path extrusionOk="0" h="103714" w="103723">
                <a:moveTo>
                  <a:pt x="51861" y="0"/>
                </a:moveTo>
                <a:lnTo>
                  <a:pt x="51192" y="13"/>
                </a:lnTo>
                <a:lnTo>
                  <a:pt x="50522" y="25"/>
                </a:lnTo>
                <a:lnTo>
                  <a:pt x="49865" y="38"/>
                </a:lnTo>
                <a:lnTo>
                  <a:pt x="49196" y="76"/>
                </a:lnTo>
                <a:lnTo>
                  <a:pt x="48539" y="114"/>
                </a:lnTo>
                <a:lnTo>
                  <a:pt x="47869" y="152"/>
                </a:lnTo>
                <a:lnTo>
                  <a:pt x="47212" y="215"/>
                </a:lnTo>
                <a:lnTo>
                  <a:pt x="46568" y="278"/>
                </a:lnTo>
                <a:lnTo>
                  <a:pt x="45911" y="341"/>
                </a:lnTo>
                <a:lnTo>
                  <a:pt x="45254" y="417"/>
                </a:lnTo>
                <a:lnTo>
                  <a:pt x="44610" y="505"/>
                </a:lnTo>
                <a:lnTo>
                  <a:pt x="43965" y="607"/>
                </a:lnTo>
                <a:lnTo>
                  <a:pt x="43321" y="708"/>
                </a:lnTo>
                <a:lnTo>
                  <a:pt x="42689" y="821"/>
                </a:lnTo>
                <a:lnTo>
                  <a:pt x="42045" y="935"/>
                </a:lnTo>
                <a:lnTo>
                  <a:pt x="41413" y="1061"/>
                </a:lnTo>
                <a:lnTo>
                  <a:pt x="40782" y="1188"/>
                </a:lnTo>
                <a:lnTo>
                  <a:pt x="40150" y="1339"/>
                </a:lnTo>
                <a:lnTo>
                  <a:pt x="39531" y="1478"/>
                </a:lnTo>
                <a:lnTo>
                  <a:pt x="38899" y="1642"/>
                </a:lnTo>
                <a:lnTo>
                  <a:pt x="38280" y="1807"/>
                </a:lnTo>
                <a:lnTo>
                  <a:pt x="37661" y="1971"/>
                </a:lnTo>
                <a:lnTo>
                  <a:pt x="37055" y="2148"/>
                </a:lnTo>
                <a:lnTo>
                  <a:pt x="36448" y="2337"/>
                </a:lnTo>
                <a:lnTo>
                  <a:pt x="35829" y="2527"/>
                </a:lnTo>
                <a:lnTo>
                  <a:pt x="35235" y="2729"/>
                </a:lnTo>
                <a:lnTo>
                  <a:pt x="34629" y="2931"/>
                </a:lnTo>
                <a:lnTo>
                  <a:pt x="34035" y="3146"/>
                </a:lnTo>
                <a:lnTo>
                  <a:pt x="33441" y="3373"/>
                </a:lnTo>
                <a:lnTo>
                  <a:pt x="32848" y="3600"/>
                </a:lnTo>
                <a:lnTo>
                  <a:pt x="32267" y="3840"/>
                </a:lnTo>
                <a:lnTo>
                  <a:pt x="31673" y="4080"/>
                </a:lnTo>
                <a:lnTo>
                  <a:pt x="31104" y="4333"/>
                </a:lnTo>
                <a:lnTo>
                  <a:pt x="30523" y="4586"/>
                </a:lnTo>
                <a:lnTo>
                  <a:pt x="29955" y="4851"/>
                </a:lnTo>
                <a:lnTo>
                  <a:pt x="29386" y="5116"/>
                </a:lnTo>
                <a:lnTo>
                  <a:pt x="28818" y="5394"/>
                </a:lnTo>
                <a:lnTo>
                  <a:pt x="28249" y="5672"/>
                </a:lnTo>
                <a:lnTo>
                  <a:pt x="27693" y="5963"/>
                </a:lnTo>
                <a:lnTo>
                  <a:pt x="27150" y="6266"/>
                </a:lnTo>
                <a:lnTo>
                  <a:pt x="26594" y="6569"/>
                </a:lnTo>
                <a:lnTo>
                  <a:pt x="26051" y="6872"/>
                </a:lnTo>
                <a:lnTo>
                  <a:pt x="24977" y="7517"/>
                </a:lnTo>
                <a:lnTo>
                  <a:pt x="23916" y="8173"/>
                </a:lnTo>
                <a:lnTo>
                  <a:pt x="22867" y="8856"/>
                </a:lnTo>
                <a:lnTo>
                  <a:pt x="21844" y="9576"/>
                </a:lnTo>
                <a:lnTo>
                  <a:pt x="20833" y="10308"/>
                </a:lnTo>
                <a:lnTo>
                  <a:pt x="19848" y="11066"/>
                </a:lnTo>
                <a:lnTo>
                  <a:pt x="18875" y="11850"/>
                </a:lnTo>
                <a:lnTo>
                  <a:pt x="17927" y="12645"/>
                </a:lnTo>
                <a:lnTo>
                  <a:pt x="16992" y="13479"/>
                </a:lnTo>
                <a:lnTo>
                  <a:pt x="16083" y="14326"/>
                </a:lnTo>
                <a:lnTo>
                  <a:pt x="15198" y="15197"/>
                </a:lnTo>
                <a:lnTo>
                  <a:pt x="14327" y="16081"/>
                </a:lnTo>
                <a:lnTo>
                  <a:pt x="13480" y="16991"/>
                </a:lnTo>
                <a:lnTo>
                  <a:pt x="12646" y="17926"/>
                </a:lnTo>
                <a:lnTo>
                  <a:pt x="11851" y="18873"/>
                </a:lnTo>
                <a:lnTo>
                  <a:pt x="11067" y="19846"/>
                </a:lnTo>
                <a:lnTo>
                  <a:pt x="10309" y="20831"/>
                </a:lnTo>
                <a:lnTo>
                  <a:pt x="9577" y="21842"/>
                </a:lnTo>
                <a:lnTo>
                  <a:pt x="8856" y="22865"/>
                </a:lnTo>
                <a:lnTo>
                  <a:pt x="8174" y="23914"/>
                </a:lnTo>
                <a:lnTo>
                  <a:pt x="7517" y="24975"/>
                </a:lnTo>
                <a:lnTo>
                  <a:pt x="6873" y="26049"/>
                </a:lnTo>
                <a:lnTo>
                  <a:pt x="6570" y="26592"/>
                </a:lnTo>
                <a:lnTo>
                  <a:pt x="6267" y="27148"/>
                </a:lnTo>
                <a:lnTo>
                  <a:pt x="5963" y="27691"/>
                </a:lnTo>
                <a:lnTo>
                  <a:pt x="5673" y="28247"/>
                </a:lnTo>
                <a:lnTo>
                  <a:pt x="5395" y="28815"/>
                </a:lnTo>
                <a:lnTo>
                  <a:pt x="5117" y="29384"/>
                </a:lnTo>
                <a:lnTo>
                  <a:pt x="4852" y="29952"/>
                </a:lnTo>
                <a:lnTo>
                  <a:pt x="4586" y="30521"/>
                </a:lnTo>
                <a:lnTo>
                  <a:pt x="4334" y="31102"/>
                </a:lnTo>
                <a:lnTo>
                  <a:pt x="4081" y="31670"/>
                </a:lnTo>
                <a:lnTo>
                  <a:pt x="3841" y="32264"/>
                </a:lnTo>
                <a:lnTo>
                  <a:pt x="3601" y="32845"/>
                </a:lnTo>
                <a:lnTo>
                  <a:pt x="3373" y="33439"/>
                </a:lnTo>
                <a:lnTo>
                  <a:pt x="3146" y="34032"/>
                </a:lnTo>
                <a:lnTo>
                  <a:pt x="2944" y="34626"/>
                </a:lnTo>
                <a:lnTo>
                  <a:pt x="2729" y="35233"/>
                </a:lnTo>
                <a:lnTo>
                  <a:pt x="2527" y="35826"/>
                </a:lnTo>
                <a:lnTo>
                  <a:pt x="2337" y="36445"/>
                </a:lnTo>
                <a:lnTo>
                  <a:pt x="2148" y="37052"/>
                </a:lnTo>
                <a:lnTo>
                  <a:pt x="1971" y="37658"/>
                </a:lnTo>
                <a:lnTo>
                  <a:pt x="1807" y="38277"/>
                </a:lnTo>
                <a:lnTo>
                  <a:pt x="1643" y="38896"/>
                </a:lnTo>
                <a:lnTo>
                  <a:pt x="1478" y="39528"/>
                </a:lnTo>
                <a:lnTo>
                  <a:pt x="1339" y="40147"/>
                </a:lnTo>
                <a:lnTo>
                  <a:pt x="1188" y="40778"/>
                </a:lnTo>
                <a:lnTo>
                  <a:pt x="1061" y="41410"/>
                </a:lnTo>
                <a:lnTo>
                  <a:pt x="935" y="42042"/>
                </a:lnTo>
                <a:lnTo>
                  <a:pt x="821" y="42686"/>
                </a:lnTo>
                <a:lnTo>
                  <a:pt x="708" y="43317"/>
                </a:lnTo>
                <a:lnTo>
                  <a:pt x="607" y="43962"/>
                </a:lnTo>
                <a:lnTo>
                  <a:pt x="506" y="44606"/>
                </a:lnTo>
                <a:lnTo>
                  <a:pt x="417" y="45250"/>
                </a:lnTo>
                <a:lnTo>
                  <a:pt x="341" y="45907"/>
                </a:lnTo>
                <a:lnTo>
                  <a:pt x="278" y="46564"/>
                </a:lnTo>
                <a:lnTo>
                  <a:pt x="215" y="47208"/>
                </a:lnTo>
                <a:lnTo>
                  <a:pt x="152" y="47865"/>
                </a:lnTo>
                <a:lnTo>
                  <a:pt x="114" y="48535"/>
                </a:lnTo>
                <a:lnTo>
                  <a:pt x="76" y="49192"/>
                </a:lnTo>
                <a:lnTo>
                  <a:pt x="38" y="49861"/>
                </a:lnTo>
                <a:lnTo>
                  <a:pt x="26" y="50518"/>
                </a:lnTo>
                <a:lnTo>
                  <a:pt x="13" y="51188"/>
                </a:lnTo>
                <a:lnTo>
                  <a:pt x="0" y="51857"/>
                </a:lnTo>
                <a:lnTo>
                  <a:pt x="13" y="52527"/>
                </a:lnTo>
                <a:lnTo>
                  <a:pt x="26" y="53196"/>
                </a:lnTo>
                <a:lnTo>
                  <a:pt x="38" y="53866"/>
                </a:lnTo>
                <a:lnTo>
                  <a:pt x="76" y="54523"/>
                </a:lnTo>
                <a:lnTo>
                  <a:pt x="114" y="55192"/>
                </a:lnTo>
                <a:lnTo>
                  <a:pt x="152" y="55849"/>
                </a:lnTo>
                <a:lnTo>
                  <a:pt x="215" y="56506"/>
                </a:lnTo>
                <a:lnTo>
                  <a:pt x="278" y="57163"/>
                </a:lnTo>
                <a:lnTo>
                  <a:pt x="341" y="57820"/>
                </a:lnTo>
                <a:lnTo>
                  <a:pt x="417" y="58464"/>
                </a:lnTo>
                <a:lnTo>
                  <a:pt x="506" y="59108"/>
                </a:lnTo>
                <a:lnTo>
                  <a:pt x="607" y="59752"/>
                </a:lnTo>
                <a:lnTo>
                  <a:pt x="708" y="60397"/>
                </a:lnTo>
                <a:lnTo>
                  <a:pt x="821" y="61041"/>
                </a:lnTo>
                <a:lnTo>
                  <a:pt x="935" y="61673"/>
                </a:lnTo>
                <a:lnTo>
                  <a:pt x="1061" y="62304"/>
                </a:lnTo>
                <a:lnTo>
                  <a:pt x="1188" y="62936"/>
                </a:lnTo>
                <a:lnTo>
                  <a:pt x="1339" y="63568"/>
                </a:lnTo>
                <a:lnTo>
                  <a:pt x="1478" y="64199"/>
                </a:lnTo>
                <a:lnTo>
                  <a:pt x="1643" y="64818"/>
                </a:lnTo>
                <a:lnTo>
                  <a:pt x="1807" y="65437"/>
                </a:lnTo>
                <a:lnTo>
                  <a:pt x="1971" y="66056"/>
                </a:lnTo>
                <a:lnTo>
                  <a:pt x="2148" y="66675"/>
                </a:lnTo>
                <a:lnTo>
                  <a:pt x="2337" y="67282"/>
                </a:lnTo>
                <a:lnTo>
                  <a:pt x="2527" y="67888"/>
                </a:lnTo>
                <a:lnTo>
                  <a:pt x="2729" y="68494"/>
                </a:lnTo>
                <a:lnTo>
                  <a:pt x="2944" y="69088"/>
                </a:lnTo>
                <a:lnTo>
                  <a:pt x="3146" y="69694"/>
                </a:lnTo>
                <a:lnTo>
                  <a:pt x="3373" y="70288"/>
                </a:lnTo>
                <a:lnTo>
                  <a:pt x="3601" y="70869"/>
                </a:lnTo>
                <a:lnTo>
                  <a:pt x="3841" y="71463"/>
                </a:lnTo>
                <a:lnTo>
                  <a:pt x="4081" y="72044"/>
                </a:lnTo>
                <a:lnTo>
                  <a:pt x="4334" y="72625"/>
                </a:lnTo>
                <a:lnTo>
                  <a:pt x="4586" y="73194"/>
                </a:lnTo>
                <a:lnTo>
                  <a:pt x="4852" y="73775"/>
                </a:lnTo>
                <a:lnTo>
                  <a:pt x="5117" y="74343"/>
                </a:lnTo>
                <a:lnTo>
                  <a:pt x="5395" y="74912"/>
                </a:lnTo>
                <a:lnTo>
                  <a:pt x="5673" y="75467"/>
                </a:lnTo>
                <a:lnTo>
                  <a:pt x="5963" y="76023"/>
                </a:lnTo>
                <a:lnTo>
                  <a:pt x="6267" y="76579"/>
                </a:lnTo>
                <a:lnTo>
                  <a:pt x="6570" y="77122"/>
                </a:lnTo>
                <a:lnTo>
                  <a:pt x="6873" y="77666"/>
                </a:lnTo>
                <a:lnTo>
                  <a:pt x="7517" y="78752"/>
                </a:lnTo>
                <a:lnTo>
                  <a:pt x="8174" y="79813"/>
                </a:lnTo>
                <a:lnTo>
                  <a:pt x="8856" y="80849"/>
                </a:lnTo>
                <a:lnTo>
                  <a:pt x="9577" y="81872"/>
                </a:lnTo>
                <a:lnTo>
                  <a:pt x="10309" y="82883"/>
                </a:lnTo>
                <a:lnTo>
                  <a:pt x="11067" y="83868"/>
                </a:lnTo>
                <a:lnTo>
                  <a:pt x="11851" y="84841"/>
                </a:lnTo>
                <a:lnTo>
                  <a:pt x="12646" y="85788"/>
                </a:lnTo>
                <a:lnTo>
                  <a:pt x="13480" y="86723"/>
                </a:lnTo>
                <a:lnTo>
                  <a:pt x="14327" y="87633"/>
                </a:lnTo>
                <a:lnTo>
                  <a:pt x="15198" y="88530"/>
                </a:lnTo>
                <a:lnTo>
                  <a:pt x="16083" y="89401"/>
                </a:lnTo>
                <a:lnTo>
                  <a:pt x="16992" y="90248"/>
                </a:lnTo>
                <a:lnTo>
                  <a:pt x="17927" y="91069"/>
                </a:lnTo>
                <a:lnTo>
                  <a:pt x="18875" y="91877"/>
                </a:lnTo>
                <a:lnTo>
                  <a:pt x="19848" y="92660"/>
                </a:lnTo>
                <a:lnTo>
                  <a:pt x="20833" y="93418"/>
                </a:lnTo>
                <a:lnTo>
                  <a:pt x="21844" y="94151"/>
                </a:lnTo>
                <a:lnTo>
                  <a:pt x="22867" y="94859"/>
                </a:lnTo>
                <a:lnTo>
                  <a:pt x="23916" y="95541"/>
                </a:lnTo>
                <a:lnTo>
                  <a:pt x="24977" y="96210"/>
                </a:lnTo>
                <a:lnTo>
                  <a:pt x="26051" y="96842"/>
                </a:lnTo>
                <a:lnTo>
                  <a:pt x="26594" y="97158"/>
                </a:lnTo>
                <a:lnTo>
                  <a:pt x="27150" y="97461"/>
                </a:lnTo>
                <a:lnTo>
                  <a:pt x="27693" y="97751"/>
                </a:lnTo>
                <a:lnTo>
                  <a:pt x="28249" y="98042"/>
                </a:lnTo>
                <a:lnTo>
                  <a:pt x="28818" y="98320"/>
                </a:lnTo>
                <a:lnTo>
                  <a:pt x="29386" y="98598"/>
                </a:lnTo>
                <a:lnTo>
                  <a:pt x="29955" y="98876"/>
                </a:lnTo>
                <a:lnTo>
                  <a:pt x="30523" y="99128"/>
                </a:lnTo>
                <a:lnTo>
                  <a:pt x="31104" y="99394"/>
                </a:lnTo>
                <a:lnTo>
                  <a:pt x="31673" y="99634"/>
                </a:lnTo>
                <a:lnTo>
                  <a:pt x="32267" y="99886"/>
                </a:lnTo>
                <a:lnTo>
                  <a:pt x="32848" y="100114"/>
                </a:lnTo>
                <a:lnTo>
                  <a:pt x="33441" y="100341"/>
                </a:lnTo>
                <a:lnTo>
                  <a:pt x="34035" y="100568"/>
                </a:lnTo>
                <a:lnTo>
                  <a:pt x="34629" y="100783"/>
                </a:lnTo>
                <a:lnTo>
                  <a:pt x="35235" y="100985"/>
                </a:lnTo>
                <a:lnTo>
                  <a:pt x="35829" y="101187"/>
                </a:lnTo>
                <a:lnTo>
                  <a:pt x="36448" y="101377"/>
                </a:lnTo>
                <a:lnTo>
                  <a:pt x="37055" y="101566"/>
                </a:lnTo>
                <a:lnTo>
                  <a:pt x="37661" y="101743"/>
                </a:lnTo>
                <a:lnTo>
                  <a:pt x="38280" y="101920"/>
                </a:lnTo>
                <a:lnTo>
                  <a:pt x="38899" y="102084"/>
                </a:lnTo>
                <a:lnTo>
                  <a:pt x="39531" y="102236"/>
                </a:lnTo>
                <a:lnTo>
                  <a:pt x="40150" y="102388"/>
                </a:lnTo>
                <a:lnTo>
                  <a:pt x="40782" y="102527"/>
                </a:lnTo>
                <a:lnTo>
                  <a:pt x="41413" y="102665"/>
                </a:lnTo>
                <a:lnTo>
                  <a:pt x="42045" y="102792"/>
                </a:lnTo>
                <a:lnTo>
                  <a:pt x="42689" y="102906"/>
                </a:lnTo>
                <a:lnTo>
                  <a:pt x="43321" y="103019"/>
                </a:lnTo>
                <a:lnTo>
                  <a:pt x="43965" y="103120"/>
                </a:lnTo>
                <a:lnTo>
                  <a:pt x="44610" y="103209"/>
                </a:lnTo>
                <a:lnTo>
                  <a:pt x="45254" y="103297"/>
                </a:lnTo>
                <a:lnTo>
                  <a:pt x="45911" y="103373"/>
                </a:lnTo>
                <a:lnTo>
                  <a:pt x="46568" y="103449"/>
                </a:lnTo>
                <a:lnTo>
                  <a:pt x="47212" y="103512"/>
                </a:lnTo>
                <a:lnTo>
                  <a:pt x="47869" y="103562"/>
                </a:lnTo>
                <a:lnTo>
                  <a:pt x="48539" y="103613"/>
                </a:lnTo>
                <a:lnTo>
                  <a:pt x="49196" y="103651"/>
                </a:lnTo>
                <a:lnTo>
                  <a:pt x="49865" y="103676"/>
                </a:lnTo>
                <a:lnTo>
                  <a:pt x="50522" y="103701"/>
                </a:lnTo>
                <a:lnTo>
                  <a:pt x="51192" y="103714"/>
                </a:lnTo>
                <a:lnTo>
                  <a:pt x="52531" y="103714"/>
                </a:lnTo>
                <a:lnTo>
                  <a:pt x="53200" y="103701"/>
                </a:lnTo>
                <a:lnTo>
                  <a:pt x="53870" y="103676"/>
                </a:lnTo>
                <a:lnTo>
                  <a:pt x="54527" y="103651"/>
                </a:lnTo>
                <a:lnTo>
                  <a:pt x="55197" y="103613"/>
                </a:lnTo>
                <a:lnTo>
                  <a:pt x="55854" y="103562"/>
                </a:lnTo>
                <a:lnTo>
                  <a:pt x="56510" y="103512"/>
                </a:lnTo>
                <a:lnTo>
                  <a:pt x="57167" y="103449"/>
                </a:lnTo>
                <a:lnTo>
                  <a:pt x="57824" y="103373"/>
                </a:lnTo>
                <a:lnTo>
                  <a:pt x="58469" y="103297"/>
                </a:lnTo>
                <a:lnTo>
                  <a:pt x="59113" y="103209"/>
                </a:lnTo>
                <a:lnTo>
                  <a:pt x="59757" y="103120"/>
                </a:lnTo>
                <a:lnTo>
                  <a:pt x="60402" y="103019"/>
                </a:lnTo>
                <a:lnTo>
                  <a:pt x="61046" y="102906"/>
                </a:lnTo>
                <a:lnTo>
                  <a:pt x="61678" y="102792"/>
                </a:lnTo>
                <a:lnTo>
                  <a:pt x="62309" y="102665"/>
                </a:lnTo>
                <a:lnTo>
                  <a:pt x="62941" y="102527"/>
                </a:lnTo>
                <a:lnTo>
                  <a:pt x="63573" y="102388"/>
                </a:lnTo>
                <a:lnTo>
                  <a:pt x="64204" y="102236"/>
                </a:lnTo>
                <a:lnTo>
                  <a:pt x="64823" y="102084"/>
                </a:lnTo>
                <a:lnTo>
                  <a:pt x="65442" y="101920"/>
                </a:lnTo>
                <a:lnTo>
                  <a:pt x="66061" y="101743"/>
                </a:lnTo>
                <a:lnTo>
                  <a:pt x="66681" y="101566"/>
                </a:lnTo>
                <a:lnTo>
                  <a:pt x="67287" y="101377"/>
                </a:lnTo>
                <a:lnTo>
                  <a:pt x="67893" y="101187"/>
                </a:lnTo>
                <a:lnTo>
                  <a:pt x="68500" y="100985"/>
                </a:lnTo>
                <a:lnTo>
                  <a:pt x="69094" y="100783"/>
                </a:lnTo>
                <a:lnTo>
                  <a:pt x="69700" y="100568"/>
                </a:lnTo>
                <a:lnTo>
                  <a:pt x="70294" y="100341"/>
                </a:lnTo>
                <a:lnTo>
                  <a:pt x="70875" y="100114"/>
                </a:lnTo>
                <a:lnTo>
                  <a:pt x="71469" y="99886"/>
                </a:lnTo>
                <a:lnTo>
                  <a:pt x="72050" y="99634"/>
                </a:lnTo>
                <a:lnTo>
                  <a:pt x="72631" y="99394"/>
                </a:lnTo>
                <a:lnTo>
                  <a:pt x="73199" y="99128"/>
                </a:lnTo>
                <a:lnTo>
                  <a:pt x="73781" y="98876"/>
                </a:lnTo>
                <a:lnTo>
                  <a:pt x="74349" y="98598"/>
                </a:lnTo>
                <a:lnTo>
                  <a:pt x="74918" y="98320"/>
                </a:lnTo>
                <a:lnTo>
                  <a:pt x="75474" y="98042"/>
                </a:lnTo>
                <a:lnTo>
                  <a:pt x="76029" y="97751"/>
                </a:lnTo>
                <a:lnTo>
                  <a:pt x="76585" y="97461"/>
                </a:lnTo>
                <a:lnTo>
                  <a:pt x="77129" y="97158"/>
                </a:lnTo>
                <a:lnTo>
                  <a:pt x="77672" y="96842"/>
                </a:lnTo>
                <a:lnTo>
                  <a:pt x="78758" y="96210"/>
                </a:lnTo>
                <a:lnTo>
                  <a:pt x="79820" y="95541"/>
                </a:lnTo>
                <a:lnTo>
                  <a:pt x="80855" y="94859"/>
                </a:lnTo>
                <a:lnTo>
                  <a:pt x="81879" y="94151"/>
                </a:lnTo>
                <a:lnTo>
                  <a:pt x="82889" y="93418"/>
                </a:lnTo>
                <a:lnTo>
                  <a:pt x="83875" y="92660"/>
                </a:lnTo>
                <a:lnTo>
                  <a:pt x="84848" y="91877"/>
                </a:lnTo>
                <a:lnTo>
                  <a:pt x="85795" y="91069"/>
                </a:lnTo>
                <a:lnTo>
                  <a:pt x="86730" y="90248"/>
                </a:lnTo>
                <a:lnTo>
                  <a:pt x="87640" y="89401"/>
                </a:lnTo>
                <a:lnTo>
                  <a:pt x="88537" y="88530"/>
                </a:lnTo>
                <a:lnTo>
                  <a:pt x="89408" y="87633"/>
                </a:lnTo>
                <a:lnTo>
                  <a:pt x="90255" y="86723"/>
                </a:lnTo>
                <a:lnTo>
                  <a:pt x="91076" y="85788"/>
                </a:lnTo>
                <a:lnTo>
                  <a:pt x="91885" y="84841"/>
                </a:lnTo>
                <a:lnTo>
                  <a:pt x="92668" y="83868"/>
                </a:lnTo>
                <a:lnTo>
                  <a:pt x="93426" y="82883"/>
                </a:lnTo>
                <a:lnTo>
                  <a:pt x="94159" y="81872"/>
                </a:lnTo>
                <a:lnTo>
                  <a:pt x="94866" y="80849"/>
                </a:lnTo>
                <a:lnTo>
                  <a:pt x="95548" y="79813"/>
                </a:lnTo>
                <a:lnTo>
                  <a:pt x="96218" y="78752"/>
                </a:lnTo>
                <a:lnTo>
                  <a:pt x="96850" y="77666"/>
                </a:lnTo>
                <a:lnTo>
                  <a:pt x="97165" y="77122"/>
                </a:lnTo>
                <a:lnTo>
                  <a:pt x="97469" y="76579"/>
                </a:lnTo>
                <a:lnTo>
                  <a:pt x="97759" y="76023"/>
                </a:lnTo>
                <a:lnTo>
                  <a:pt x="98050" y="75467"/>
                </a:lnTo>
                <a:lnTo>
                  <a:pt x="98328" y="74912"/>
                </a:lnTo>
                <a:lnTo>
                  <a:pt x="98606" y="74343"/>
                </a:lnTo>
                <a:lnTo>
                  <a:pt x="98884" y="73775"/>
                </a:lnTo>
                <a:lnTo>
                  <a:pt x="99136" y="73194"/>
                </a:lnTo>
                <a:lnTo>
                  <a:pt x="99402" y="72625"/>
                </a:lnTo>
                <a:lnTo>
                  <a:pt x="99642" y="72044"/>
                </a:lnTo>
                <a:lnTo>
                  <a:pt x="99894" y="71463"/>
                </a:lnTo>
                <a:lnTo>
                  <a:pt x="100122" y="70869"/>
                </a:lnTo>
                <a:lnTo>
                  <a:pt x="100349" y="70288"/>
                </a:lnTo>
                <a:lnTo>
                  <a:pt x="100577" y="69694"/>
                </a:lnTo>
                <a:lnTo>
                  <a:pt x="100791" y="69088"/>
                </a:lnTo>
                <a:lnTo>
                  <a:pt x="100993" y="68494"/>
                </a:lnTo>
                <a:lnTo>
                  <a:pt x="101196" y="67888"/>
                </a:lnTo>
                <a:lnTo>
                  <a:pt x="101385" y="67282"/>
                </a:lnTo>
                <a:lnTo>
                  <a:pt x="101575" y="66675"/>
                </a:lnTo>
                <a:lnTo>
                  <a:pt x="101751" y="66056"/>
                </a:lnTo>
                <a:lnTo>
                  <a:pt x="101928" y="65437"/>
                </a:lnTo>
                <a:lnTo>
                  <a:pt x="102093" y="64818"/>
                </a:lnTo>
                <a:lnTo>
                  <a:pt x="102244" y="64199"/>
                </a:lnTo>
                <a:lnTo>
                  <a:pt x="102396" y="63568"/>
                </a:lnTo>
                <a:lnTo>
                  <a:pt x="102535" y="62936"/>
                </a:lnTo>
                <a:lnTo>
                  <a:pt x="102674" y="62304"/>
                </a:lnTo>
                <a:lnTo>
                  <a:pt x="102800" y="61673"/>
                </a:lnTo>
                <a:lnTo>
                  <a:pt x="102914" y="61041"/>
                </a:lnTo>
                <a:lnTo>
                  <a:pt x="103027" y="60397"/>
                </a:lnTo>
                <a:lnTo>
                  <a:pt x="103129" y="59752"/>
                </a:lnTo>
                <a:lnTo>
                  <a:pt x="103217" y="59108"/>
                </a:lnTo>
                <a:lnTo>
                  <a:pt x="103305" y="58464"/>
                </a:lnTo>
                <a:lnTo>
                  <a:pt x="103381" y="57820"/>
                </a:lnTo>
                <a:lnTo>
                  <a:pt x="103457" y="57163"/>
                </a:lnTo>
                <a:lnTo>
                  <a:pt x="103520" y="56506"/>
                </a:lnTo>
                <a:lnTo>
                  <a:pt x="103571" y="55849"/>
                </a:lnTo>
                <a:lnTo>
                  <a:pt x="103621" y="55192"/>
                </a:lnTo>
                <a:lnTo>
                  <a:pt x="103659" y="54523"/>
                </a:lnTo>
                <a:lnTo>
                  <a:pt x="103684" y="53866"/>
                </a:lnTo>
                <a:lnTo>
                  <a:pt x="103710" y="53196"/>
                </a:lnTo>
                <a:lnTo>
                  <a:pt x="103722" y="52527"/>
                </a:lnTo>
                <a:lnTo>
                  <a:pt x="103722" y="51857"/>
                </a:lnTo>
                <a:lnTo>
                  <a:pt x="103722" y="51188"/>
                </a:lnTo>
                <a:lnTo>
                  <a:pt x="103710" y="50518"/>
                </a:lnTo>
                <a:lnTo>
                  <a:pt x="103684" y="49861"/>
                </a:lnTo>
                <a:lnTo>
                  <a:pt x="103659" y="49192"/>
                </a:lnTo>
                <a:lnTo>
                  <a:pt x="103621" y="48535"/>
                </a:lnTo>
                <a:lnTo>
                  <a:pt x="103571" y="47865"/>
                </a:lnTo>
                <a:lnTo>
                  <a:pt x="103520" y="47208"/>
                </a:lnTo>
                <a:lnTo>
                  <a:pt x="103457" y="46564"/>
                </a:lnTo>
                <a:lnTo>
                  <a:pt x="103381" y="45907"/>
                </a:lnTo>
                <a:lnTo>
                  <a:pt x="103305" y="45250"/>
                </a:lnTo>
                <a:lnTo>
                  <a:pt x="103217" y="44606"/>
                </a:lnTo>
                <a:lnTo>
                  <a:pt x="103129" y="43962"/>
                </a:lnTo>
                <a:lnTo>
                  <a:pt x="103027" y="43317"/>
                </a:lnTo>
                <a:lnTo>
                  <a:pt x="102914" y="42686"/>
                </a:lnTo>
                <a:lnTo>
                  <a:pt x="102800" y="42042"/>
                </a:lnTo>
                <a:lnTo>
                  <a:pt x="102674" y="41410"/>
                </a:lnTo>
                <a:lnTo>
                  <a:pt x="102535" y="40778"/>
                </a:lnTo>
                <a:lnTo>
                  <a:pt x="102396" y="40147"/>
                </a:lnTo>
                <a:lnTo>
                  <a:pt x="102244" y="39528"/>
                </a:lnTo>
                <a:lnTo>
                  <a:pt x="102093" y="38896"/>
                </a:lnTo>
                <a:lnTo>
                  <a:pt x="101928" y="38277"/>
                </a:lnTo>
                <a:lnTo>
                  <a:pt x="101751" y="37658"/>
                </a:lnTo>
                <a:lnTo>
                  <a:pt x="101575" y="37052"/>
                </a:lnTo>
                <a:lnTo>
                  <a:pt x="101385" y="36445"/>
                </a:lnTo>
                <a:lnTo>
                  <a:pt x="101196" y="35826"/>
                </a:lnTo>
                <a:lnTo>
                  <a:pt x="100993" y="35233"/>
                </a:lnTo>
                <a:lnTo>
                  <a:pt x="100791" y="34626"/>
                </a:lnTo>
                <a:lnTo>
                  <a:pt x="100577" y="34032"/>
                </a:lnTo>
                <a:lnTo>
                  <a:pt x="100349" y="33439"/>
                </a:lnTo>
                <a:lnTo>
                  <a:pt x="100122" y="32845"/>
                </a:lnTo>
                <a:lnTo>
                  <a:pt x="99894" y="32264"/>
                </a:lnTo>
                <a:lnTo>
                  <a:pt x="99642" y="31670"/>
                </a:lnTo>
                <a:lnTo>
                  <a:pt x="99402" y="31102"/>
                </a:lnTo>
                <a:lnTo>
                  <a:pt x="99136" y="30521"/>
                </a:lnTo>
                <a:lnTo>
                  <a:pt x="98884" y="29952"/>
                </a:lnTo>
                <a:lnTo>
                  <a:pt x="98606" y="29384"/>
                </a:lnTo>
                <a:lnTo>
                  <a:pt x="98328" y="28815"/>
                </a:lnTo>
                <a:lnTo>
                  <a:pt x="98050" y="28247"/>
                </a:lnTo>
                <a:lnTo>
                  <a:pt x="97759" y="27691"/>
                </a:lnTo>
                <a:lnTo>
                  <a:pt x="97469" y="27148"/>
                </a:lnTo>
                <a:lnTo>
                  <a:pt x="97165" y="26592"/>
                </a:lnTo>
                <a:lnTo>
                  <a:pt x="96850" y="26049"/>
                </a:lnTo>
                <a:lnTo>
                  <a:pt x="96218" y="24975"/>
                </a:lnTo>
                <a:lnTo>
                  <a:pt x="95548" y="23914"/>
                </a:lnTo>
                <a:lnTo>
                  <a:pt x="94866" y="22865"/>
                </a:lnTo>
                <a:lnTo>
                  <a:pt x="94159" y="21842"/>
                </a:lnTo>
                <a:lnTo>
                  <a:pt x="93426" y="20831"/>
                </a:lnTo>
                <a:lnTo>
                  <a:pt x="92668" y="19846"/>
                </a:lnTo>
                <a:lnTo>
                  <a:pt x="91885" y="18873"/>
                </a:lnTo>
                <a:lnTo>
                  <a:pt x="91076" y="17926"/>
                </a:lnTo>
                <a:lnTo>
                  <a:pt x="90255" y="16991"/>
                </a:lnTo>
                <a:lnTo>
                  <a:pt x="89408" y="16081"/>
                </a:lnTo>
                <a:lnTo>
                  <a:pt x="88537" y="15197"/>
                </a:lnTo>
                <a:lnTo>
                  <a:pt x="87640" y="14326"/>
                </a:lnTo>
                <a:lnTo>
                  <a:pt x="86730" y="13479"/>
                </a:lnTo>
                <a:lnTo>
                  <a:pt x="85795" y="12645"/>
                </a:lnTo>
                <a:lnTo>
                  <a:pt x="84848" y="11850"/>
                </a:lnTo>
                <a:lnTo>
                  <a:pt x="83875" y="11066"/>
                </a:lnTo>
                <a:lnTo>
                  <a:pt x="82889" y="10308"/>
                </a:lnTo>
                <a:lnTo>
                  <a:pt x="81879" y="9576"/>
                </a:lnTo>
                <a:lnTo>
                  <a:pt x="80855" y="8856"/>
                </a:lnTo>
                <a:lnTo>
                  <a:pt x="79820" y="8173"/>
                </a:lnTo>
                <a:lnTo>
                  <a:pt x="78758" y="7517"/>
                </a:lnTo>
                <a:lnTo>
                  <a:pt x="77672" y="6872"/>
                </a:lnTo>
                <a:lnTo>
                  <a:pt x="77129" y="6569"/>
                </a:lnTo>
                <a:lnTo>
                  <a:pt x="76585" y="6266"/>
                </a:lnTo>
                <a:lnTo>
                  <a:pt x="76029" y="5963"/>
                </a:lnTo>
                <a:lnTo>
                  <a:pt x="75474" y="5672"/>
                </a:lnTo>
                <a:lnTo>
                  <a:pt x="74918" y="5394"/>
                </a:lnTo>
                <a:lnTo>
                  <a:pt x="74349" y="5116"/>
                </a:lnTo>
                <a:lnTo>
                  <a:pt x="73781" y="4851"/>
                </a:lnTo>
                <a:lnTo>
                  <a:pt x="73199" y="4586"/>
                </a:lnTo>
                <a:lnTo>
                  <a:pt x="72631" y="4333"/>
                </a:lnTo>
                <a:lnTo>
                  <a:pt x="72050" y="4080"/>
                </a:lnTo>
                <a:lnTo>
                  <a:pt x="71469" y="3840"/>
                </a:lnTo>
                <a:lnTo>
                  <a:pt x="70875" y="3600"/>
                </a:lnTo>
                <a:lnTo>
                  <a:pt x="70294" y="3373"/>
                </a:lnTo>
                <a:lnTo>
                  <a:pt x="69700" y="3146"/>
                </a:lnTo>
                <a:lnTo>
                  <a:pt x="69094" y="2931"/>
                </a:lnTo>
                <a:lnTo>
                  <a:pt x="68500" y="2729"/>
                </a:lnTo>
                <a:lnTo>
                  <a:pt x="67893" y="2527"/>
                </a:lnTo>
                <a:lnTo>
                  <a:pt x="67287" y="2337"/>
                </a:lnTo>
                <a:lnTo>
                  <a:pt x="66681" y="2148"/>
                </a:lnTo>
                <a:lnTo>
                  <a:pt x="66061" y="1971"/>
                </a:lnTo>
                <a:lnTo>
                  <a:pt x="65442" y="1807"/>
                </a:lnTo>
                <a:lnTo>
                  <a:pt x="64823" y="1642"/>
                </a:lnTo>
                <a:lnTo>
                  <a:pt x="64204" y="1478"/>
                </a:lnTo>
                <a:lnTo>
                  <a:pt x="63573" y="1339"/>
                </a:lnTo>
                <a:lnTo>
                  <a:pt x="62941" y="1188"/>
                </a:lnTo>
                <a:lnTo>
                  <a:pt x="62309" y="1061"/>
                </a:lnTo>
                <a:lnTo>
                  <a:pt x="61678" y="935"/>
                </a:lnTo>
                <a:lnTo>
                  <a:pt x="61046" y="821"/>
                </a:lnTo>
                <a:lnTo>
                  <a:pt x="60402" y="708"/>
                </a:lnTo>
                <a:lnTo>
                  <a:pt x="59757" y="607"/>
                </a:lnTo>
                <a:lnTo>
                  <a:pt x="59113" y="505"/>
                </a:lnTo>
                <a:lnTo>
                  <a:pt x="58469" y="417"/>
                </a:lnTo>
                <a:lnTo>
                  <a:pt x="57824" y="341"/>
                </a:lnTo>
                <a:lnTo>
                  <a:pt x="57167" y="278"/>
                </a:lnTo>
                <a:lnTo>
                  <a:pt x="56510" y="215"/>
                </a:lnTo>
                <a:lnTo>
                  <a:pt x="55854" y="152"/>
                </a:lnTo>
                <a:lnTo>
                  <a:pt x="55197" y="114"/>
                </a:lnTo>
                <a:lnTo>
                  <a:pt x="54527" y="76"/>
                </a:lnTo>
                <a:lnTo>
                  <a:pt x="53870" y="38"/>
                </a:lnTo>
                <a:lnTo>
                  <a:pt x="53200" y="25"/>
                </a:lnTo>
                <a:lnTo>
                  <a:pt x="52531" y="13"/>
                </a:lnTo>
                <a:lnTo>
                  <a:pt x="51861" y="0"/>
                </a:lnTo>
                <a:close/>
              </a:path>
            </a:pathLst>
          </a:custGeom>
          <a:noFill/>
          <a:ln cap="flat" cmpd="sng" w="1905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8" name="Google Shape;408;p27"/>
          <p:cNvGrpSpPr/>
          <p:nvPr/>
        </p:nvGrpSpPr>
        <p:grpSpPr>
          <a:xfrm flipH="1" rot="689198">
            <a:off x="890566" y="3403716"/>
            <a:ext cx="930187" cy="1210785"/>
            <a:chOff x="6946949" y="5535437"/>
            <a:chExt cx="229623" cy="486865"/>
          </a:xfrm>
        </p:grpSpPr>
        <p:sp>
          <p:nvSpPr>
            <p:cNvPr id="409" name="Google Shape;409;p27"/>
            <p:cNvSpPr/>
            <p:nvPr/>
          </p:nvSpPr>
          <p:spPr>
            <a:xfrm rot="10800000">
              <a:off x="6946949" y="5769452"/>
              <a:ext cx="30953" cy="46530"/>
            </a:xfrm>
            <a:custGeom>
              <a:rect b="b" l="l" r="r" t="t"/>
              <a:pathLst>
                <a:path extrusionOk="0" h="17091" w="3278">
                  <a:moveTo>
                    <a:pt x="1826" y="1140"/>
                  </a:moveTo>
                  <a:lnTo>
                    <a:pt x="1868" y="1184"/>
                  </a:lnTo>
                  <a:lnTo>
                    <a:pt x="1919" y="1271"/>
                  </a:lnTo>
                  <a:lnTo>
                    <a:pt x="1962" y="1403"/>
                  </a:lnTo>
                  <a:lnTo>
                    <a:pt x="1995" y="1578"/>
                  </a:lnTo>
                  <a:lnTo>
                    <a:pt x="2029" y="1753"/>
                  </a:lnTo>
                  <a:lnTo>
                    <a:pt x="2063" y="1972"/>
                  </a:lnTo>
                  <a:lnTo>
                    <a:pt x="2106" y="2411"/>
                  </a:lnTo>
                  <a:lnTo>
                    <a:pt x="2140" y="2936"/>
                  </a:lnTo>
                  <a:lnTo>
                    <a:pt x="2157" y="3418"/>
                  </a:lnTo>
                  <a:lnTo>
                    <a:pt x="2165" y="3900"/>
                  </a:lnTo>
                  <a:lnTo>
                    <a:pt x="2157" y="4295"/>
                  </a:lnTo>
                  <a:lnTo>
                    <a:pt x="2148" y="4689"/>
                  </a:lnTo>
                  <a:lnTo>
                    <a:pt x="2131" y="5084"/>
                  </a:lnTo>
                  <a:lnTo>
                    <a:pt x="2106" y="5478"/>
                  </a:lnTo>
                  <a:lnTo>
                    <a:pt x="2046" y="6267"/>
                  </a:lnTo>
                  <a:lnTo>
                    <a:pt x="1987" y="7012"/>
                  </a:lnTo>
                  <a:lnTo>
                    <a:pt x="1979" y="7231"/>
                  </a:lnTo>
                  <a:lnTo>
                    <a:pt x="1979" y="7406"/>
                  </a:lnTo>
                  <a:lnTo>
                    <a:pt x="1987" y="7581"/>
                  </a:lnTo>
                  <a:lnTo>
                    <a:pt x="2004" y="7713"/>
                  </a:lnTo>
                  <a:lnTo>
                    <a:pt x="2029" y="7800"/>
                  </a:lnTo>
                  <a:lnTo>
                    <a:pt x="2063" y="7844"/>
                  </a:lnTo>
                  <a:lnTo>
                    <a:pt x="2097" y="7844"/>
                  </a:lnTo>
                  <a:lnTo>
                    <a:pt x="2131" y="7800"/>
                  </a:lnTo>
                  <a:lnTo>
                    <a:pt x="2225" y="7625"/>
                  </a:lnTo>
                  <a:lnTo>
                    <a:pt x="2310" y="7494"/>
                  </a:lnTo>
                  <a:lnTo>
                    <a:pt x="2403" y="7362"/>
                  </a:lnTo>
                  <a:lnTo>
                    <a:pt x="2496" y="7318"/>
                  </a:lnTo>
                  <a:lnTo>
                    <a:pt x="2590" y="7318"/>
                  </a:lnTo>
                  <a:lnTo>
                    <a:pt x="2683" y="7362"/>
                  </a:lnTo>
                  <a:lnTo>
                    <a:pt x="2768" y="7494"/>
                  </a:lnTo>
                  <a:lnTo>
                    <a:pt x="2853" y="7713"/>
                  </a:lnTo>
                  <a:lnTo>
                    <a:pt x="2895" y="7888"/>
                  </a:lnTo>
                  <a:lnTo>
                    <a:pt x="2929" y="8063"/>
                  </a:lnTo>
                  <a:lnTo>
                    <a:pt x="2963" y="8282"/>
                  </a:lnTo>
                  <a:lnTo>
                    <a:pt x="2989" y="8502"/>
                  </a:lnTo>
                  <a:lnTo>
                    <a:pt x="3014" y="8721"/>
                  </a:lnTo>
                  <a:lnTo>
                    <a:pt x="3031" y="8940"/>
                  </a:lnTo>
                  <a:lnTo>
                    <a:pt x="3040" y="9203"/>
                  </a:lnTo>
                  <a:lnTo>
                    <a:pt x="3040" y="9466"/>
                  </a:lnTo>
                  <a:lnTo>
                    <a:pt x="3040" y="9685"/>
                  </a:lnTo>
                  <a:lnTo>
                    <a:pt x="3040" y="9948"/>
                  </a:lnTo>
                  <a:lnTo>
                    <a:pt x="3023" y="10211"/>
                  </a:lnTo>
                  <a:lnTo>
                    <a:pt x="3006" y="10430"/>
                  </a:lnTo>
                  <a:lnTo>
                    <a:pt x="2989" y="10693"/>
                  </a:lnTo>
                  <a:lnTo>
                    <a:pt x="2963" y="10912"/>
                  </a:lnTo>
                  <a:lnTo>
                    <a:pt x="2929" y="11087"/>
                  </a:lnTo>
                  <a:lnTo>
                    <a:pt x="2895" y="11306"/>
                  </a:lnTo>
                  <a:lnTo>
                    <a:pt x="2828" y="11569"/>
                  </a:lnTo>
                  <a:lnTo>
                    <a:pt x="2768" y="11744"/>
                  </a:lnTo>
                  <a:lnTo>
                    <a:pt x="2700" y="11920"/>
                  </a:lnTo>
                  <a:lnTo>
                    <a:pt x="2624" y="12007"/>
                  </a:lnTo>
                  <a:lnTo>
                    <a:pt x="2556" y="12051"/>
                  </a:lnTo>
                  <a:lnTo>
                    <a:pt x="2479" y="12095"/>
                  </a:lnTo>
                  <a:lnTo>
                    <a:pt x="2412" y="12051"/>
                  </a:lnTo>
                  <a:lnTo>
                    <a:pt x="2335" y="12007"/>
                  </a:lnTo>
                  <a:lnTo>
                    <a:pt x="2259" y="11920"/>
                  </a:lnTo>
                  <a:lnTo>
                    <a:pt x="2191" y="11788"/>
                  </a:lnTo>
                  <a:lnTo>
                    <a:pt x="2055" y="11481"/>
                  </a:lnTo>
                  <a:lnTo>
                    <a:pt x="1919" y="11087"/>
                  </a:lnTo>
                  <a:lnTo>
                    <a:pt x="1800" y="10649"/>
                  </a:lnTo>
                  <a:lnTo>
                    <a:pt x="1775" y="10605"/>
                  </a:lnTo>
                  <a:lnTo>
                    <a:pt x="1758" y="10561"/>
                  </a:lnTo>
                  <a:lnTo>
                    <a:pt x="1724" y="10517"/>
                  </a:lnTo>
                  <a:lnTo>
                    <a:pt x="1698" y="10517"/>
                  </a:lnTo>
                  <a:lnTo>
                    <a:pt x="1681" y="10605"/>
                  </a:lnTo>
                  <a:lnTo>
                    <a:pt x="1673" y="10736"/>
                  </a:lnTo>
                  <a:lnTo>
                    <a:pt x="1647" y="10955"/>
                  </a:lnTo>
                  <a:lnTo>
                    <a:pt x="1639" y="11218"/>
                  </a:lnTo>
                  <a:lnTo>
                    <a:pt x="1647" y="11350"/>
                  </a:lnTo>
                  <a:lnTo>
                    <a:pt x="1656" y="11438"/>
                  </a:lnTo>
                  <a:lnTo>
                    <a:pt x="1664" y="11569"/>
                  </a:lnTo>
                  <a:lnTo>
                    <a:pt x="1690" y="11657"/>
                  </a:lnTo>
                  <a:lnTo>
                    <a:pt x="1715" y="11744"/>
                  </a:lnTo>
                  <a:lnTo>
                    <a:pt x="1724" y="12226"/>
                  </a:lnTo>
                  <a:lnTo>
                    <a:pt x="1715" y="12664"/>
                  </a:lnTo>
                  <a:lnTo>
                    <a:pt x="1707" y="13103"/>
                  </a:lnTo>
                  <a:lnTo>
                    <a:pt x="1690" y="13541"/>
                  </a:lnTo>
                  <a:lnTo>
                    <a:pt x="1664" y="13935"/>
                  </a:lnTo>
                  <a:lnTo>
                    <a:pt x="1630" y="14330"/>
                  </a:lnTo>
                  <a:lnTo>
                    <a:pt x="1588" y="14680"/>
                  </a:lnTo>
                  <a:lnTo>
                    <a:pt x="1537" y="15031"/>
                  </a:lnTo>
                  <a:lnTo>
                    <a:pt x="1478" y="15294"/>
                  </a:lnTo>
                  <a:lnTo>
                    <a:pt x="1418" y="15557"/>
                  </a:lnTo>
                  <a:lnTo>
                    <a:pt x="1350" y="15776"/>
                  </a:lnTo>
                  <a:lnTo>
                    <a:pt x="1274" y="15907"/>
                  </a:lnTo>
                  <a:lnTo>
                    <a:pt x="1189" y="15995"/>
                  </a:lnTo>
                  <a:lnTo>
                    <a:pt x="1104" y="16039"/>
                  </a:lnTo>
                  <a:lnTo>
                    <a:pt x="1011" y="15995"/>
                  </a:lnTo>
                  <a:lnTo>
                    <a:pt x="917" y="15863"/>
                  </a:lnTo>
                  <a:lnTo>
                    <a:pt x="807" y="15688"/>
                  </a:lnTo>
                  <a:lnTo>
                    <a:pt x="713" y="15425"/>
                  </a:lnTo>
                  <a:lnTo>
                    <a:pt x="637" y="15075"/>
                  </a:lnTo>
                  <a:lnTo>
                    <a:pt x="578" y="14724"/>
                  </a:lnTo>
                  <a:lnTo>
                    <a:pt x="527" y="14330"/>
                  </a:lnTo>
                  <a:lnTo>
                    <a:pt x="493" y="13891"/>
                  </a:lnTo>
                  <a:lnTo>
                    <a:pt x="467" y="13409"/>
                  </a:lnTo>
                  <a:lnTo>
                    <a:pt x="459" y="12927"/>
                  </a:lnTo>
                  <a:lnTo>
                    <a:pt x="459" y="12445"/>
                  </a:lnTo>
                  <a:lnTo>
                    <a:pt x="476" y="11963"/>
                  </a:lnTo>
                  <a:lnTo>
                    <a:pt x="510" y="11525"/>
                  </a:lnTo>
                  <a:lnTo>
                    <a:pt x="552" y="11043"/>
                  </a:lnTo>
                  <a:lnTo>
                    <a:pt x="603" y="10649"/>
                  </a:lnTo>
                  <a:lnTo>
                    <a:pt x="671" y="10254"/>
                  </a:lnTo>
                  <a:lnTo>
                    <a:pt x="756" y="9948"/>
                  </a:lnTo>
                  <a:lnTo>
                    <a:pt x="849" y="9641"/>
                  </a:lnTo>
                  <a:lnTo>
                    <a:pt x="883" y="9509"/>
                  </a:lnTo>
                  <a:lnTo>
                    <a:pt x="900" y="9334"/>
                  </a:lnTo>
                  <a:lnTo>
                    <a:pt x="900" y="9159"/>
                  </a:lnTo>
                  <a:lnTo>
                    <a:pt x="892" y="8984"/>
                  </a:lnTo>
                  <a:lnTo>
                    <a:pt x="866" y="8808"/>
                  </a:lnTo>
                  <a:lnTo>
                    <a:pt x="841" y="8677"/>
                  </a:lnTo>
                  <a:lnTo>
                    <a:pt x="807" y="8633"/>
                  </a:lnTo>
                  <a:lnTo>
                    <a:pt x="764" y="8633"/>
                  </a:lnTo>
                  <a:lnTo>
                    <a:pt x="688" y="8721"/>
                  </a:lnTo>
                  <a:lnTo>
                    <a:pt x="612" y="8764"/>
                  </a:lnTo>
                  <a:lnTo>
                    <a:pt x="544" y="8721"/>
                  </a:lnTo>
                  <a:lnTo>
                    <a:pt x="476" y="8633"/>
                  </a:lnTo>
                  <a:lnTo>
                    <a:pt x="416" y="8458"/>
                  </a:lnTo>
                  <a:lnTo>
                    <a:pt x="365" y="8239"/>
                  </a:lnTo>
                  <a:lnTo>
                    <a:pt x="314" y="8020"/>
                  </a:lnTo>
                  <a:lnTo>
                    <a:pt x="280" y="7757"/>
                  </a:lnTo>
                  <a:lnTo>
                    <a:pt x="255" y="7450"/>
                  </a:lnTo>
                  <a:lnTo>
                    <a:pt x="238" y="7099"/>
                  </a:lnTo>
                  <a:lnTo>
                    <a:pt x="229" y="6749"/>
                  </a:lnTo>
                  <a:lnTo>
                    <a:pt x="229" y="6442"/>
                  </a:lnTo>
                  <a:lnTo>
                    <a:pt x="246" y="6091"/>
                  </a:lnTo>
                  <a:lnTo>
                    <a:pt x="272" y="5741"/>
                  </a:lnTo>
                  <a:lnTo>
                    <a:pt x="306" y="5390"/>
                  </a:lnTo>
                  <a:lnTo>
                    <a:pt x="357" y="5084"/>
                  </a:lnTo>
                  <a:lnTo>
                    <a:pt x="416" y="4821"/>
                  </a:lnTo>
                  <a:lnTo>
                    <a:pt x="476" y="4645"/>
                  </a:lnTo>
                  <a:lnTo>
                    <a:pt x="535" y="4514"/>
                  </a:lnTo>
                  <a:lnTo>
                    <a:pt x="603" y="4426"/>
                  </a:lnTo>
                  <a:lnTo>
                    <a:pt x="662" y="4382"/>
                  </a:lnTo>
                  <a:lnTo>
                    <a:pt x="722" y="4426"/>
                  </a:lnTo>
                  <a:lnTo>
                    <a:pt x="781" y="4470"/>
                  </a:lnTo>
                  <a:lnTo>
                    <a:pt x="841" y="4558"/>
                  </a:lnTo>
                  <a:lnTo>
                    <a:pt x="900" y="4689"/>
                  </a:lnTo>
                  <a:lnTo>
                    <a:pt x="960" y="4865"/>
                  </a:lnTo>
                  <a:lnTo>
                    <a:pt x="1011" y="5084"/>
                  </a:lnTo>
                  <a:lnTo>
                    <a:pt x="1062" y="5303"/>
                  </a:lnTo>
                  <a:lnTo>
                    <a:pt x="1104" y="5566"/>
                  </a:lnTo>
                  <a:lnTo>
                    <a:pt x="1146" y="5829"/>
                  </a:lnTo>
                  <a:lnTo>
                    <a:pt x="1180" y="6135"/>
                  </a:lnTo>
                  <a:lnTo>
                    <a:pt x="1206" y="6442"/>
                  </a:lnTo>
                  <a:lnTo>
                    <a:pt x="1231" y="6573"/>
                  </a:lnTo>
                  <a:lnTo>
                    <a:pt x="1257" y="6661"/>
                  </a:lnTo>
                  <a:lnTo>
                    <a:pt x="1291" y="6705"/>
                  </a:lnTo>
                  <a:lnTo>
                    <a:pt x="1333" y="6661"/>
                  </a:lnTo>
                  <a:lnTo>
                    <a:pt x="1359" y="6617"/>
                  </a:lnTo>
                  <a:lnTo>
                    <a:pt x="1393" y="6486"/>
                  </a:lnTo>
                  <a:lnTo>
                    <a:pt x="1410" y="6354"/>
                  </a:lnTo>
                  <a:lnTo>
                    <a:pt x="1410" y="6135"/>
                  </a:lnTo>
                  <a:lnTo>
                    <a:pt x="1393" y="5522"/>
                  </a:lnTo>
                  <a:lnTo>
                    <a:pt x="1384" y="4777"/>
                  </a:lnTo>
                  <a:lnTo>
                    <a:pt x="1376" y="4032"/>
                  </a:lnTo>
                  <a:lnTo>
                    <a:pt x="1393" y="3243"/>
                  </a:lnTo>
                  <a:lnTo>
                    <a:pt x="1401" y="2893"/>
                  </a:lnTo>
                  <a:lnTo>
                    <a:pt x="1427" y="2542"/>
                  </a:lnTo>
                  <a:lnTo>
                    <a:pt x="1452" y="2235"/>
                  </a:lnTo>
                  <a:lnTo>
                    <a:pt x="1486" y="1929"/>
                  </a:lnTo>
                  <a:lnTo>
                    <a:pt x="1529" y="1666"/>
                  </a:lnTo>
                  <a:lnTo>
                    <a:pt x="1579" y="1447"/>
                  </a:lnTo>
                  <a:lnTo>
                    <a:pt x="1639" y="1315"/>
                  </a:lnTo>
                  <a:lnTo>
                    <a:pt x="1715" y="1184"/>
                  </a:lnTo>
                  <a:lnTo>
                    <a:pt x="1766" y="1140"/>
                  </a:lnTo>
                  <a:close/>
                  <a:moveTo>
                    <a:pt x="1690" y="0"/>
                  </a:moveTo>
                  <a:lnTo>
                    <a:pt x="1605" y="88"/>
                  </a:lnTo>
                  <a:lnTo>
                    <a:pt x="1537" y="220"/>
                  </a:lnTo>
                  <a:lnTo>
                    <a:pt x="1478" y="395"/>
                  </a:lnTo>
                  <a:lnTo>
                    <a:pt x="1418" y="614"/>
                  </a:lnTo>
                  <a:lnTo>
                    <a:pt x="1376" y="877"/>
                  </a:lnTo>
                  <a:lnTo>
                    <a:pt x="1333" y="1184"/>
                  </a:lnTo>
                  <a:lnTo>
                    <a:pt x="1291" y="1534"/>
                  </a:lnTo>
                  <a:lnTo>
                    <a:pt x="1265" y="1885"/>
                  </a:lnTo>
                  <a:lnTo>
                    <a:pt x="1240" y="2279"/>
                  </a:lnTo>
                  <a:lnTo>
                    <a:pt x="1214" y="2674"/>
                  </a:lnTo>
                  <a:lnTo>
                    <a:pt x="1189" y="3550"/>
                  </a:lnTo>
                  <a:lnTo>
                    <a:pt x="1180" y="4382"/>
                  </a:lnTo>
                  <a:lnTo>
                    <a:pt x="1112" y="4120"/>
                  </a:lnTo>
                  <a:lnTo>
                    <a:pt x="1045" y="3900"/>
                  </a:lnTo>
                  <a:lnTo>
                    <a:pt x="977" y="3725"/>
                  </a:lnTo>
                  <a:lnTo>
                    <a:pt x="909" y="3550"/>
                  </a:lnTo>
                  <a:lnTo>
                    <a:pt x="832" y="3462"/>
                  </a:lnTo>
                  <a:lnTo>
                    <a:pt x="756" y="3375"/>
                  </a:lnTo>
                  <a:lnTo>
                    <a:pt x="679" y="3331"/>
                  </a:lnTo>
                  <a:lnTo>
                    <a:pt x="603" y="3375"/>
                  </a:lnTo>
                  <a:lnTo>
                    <a:pt x="527" y="3418"/>
                  </a:lnTo>
                  <a:lnTo>
                    <a:pt x="450" y="3506"/>
                  </a:lnTo>
                  <a:lnTo>
                    <a:pt x="382" y="3638"/>
                  </a:lnTo>
                  <a:lnTo>
                    <a:pt x="314" y="3857"/>
                  </a:lnTo>
                  <a:lnTo>
                    <a:pt x="246" y="4120"/>
                  </a:lnTo>
                  <a:lnTo>
                    <a:pt x="187" y="4382"/>
                  </a:lnTo>
                  <a:lnTo>
                    <a:pt x="136" y="4733"/>
                  </a:lnTo>
                  <a:lnTo>
                    <a:pt x="85" y="5171"/>
                  </a:lnTo>
                  <a:lnTo>
                    <a:pt x="51" y="5522"/>
                  </a:lnTo>
                  <a:lnTo>
                    <a:pt x="26" y="5916"/>
                  </a:lnTo>
                  <a:lnTo>
                    <a:pt x="9" y="6267"/>
                  </a:lnTo>
                  <a:lnTo>
                    <a:pt x="0" y="6617"/>
                  </a:lnTo>
                  <a:lnTo>
                    <a:pt x="9" y="7012"/>
                  </a:lnTo>
                  <a:lnTo>
                    <a:pt x="17" y="7362"/>
                  </a:lnTo>
                  <a:lnTo>
                    <a:pt x="34" y="7669"/>
                  </a:lnTo>
                  <a:lnTo>
                    <a:pt x="60" y="8020"/>
                  </a:lnTo>
                  <a:lnTo>
                    <a:pt x="94" y="8326"/>
                  </a:lnTo>
                  <a:lnTo>
                    <a:pt x="136" y="8589"/>
                  </a:lnTo>
                  <a:lnTo>
                    <a:pt x="179" y="8852"/>
                  </a:lnTo>
                  <a:lnTo>
                    <a:pt x="229" y="9115"/>
                  </a:lnTo>
                  <a:lnTo>
                    <a:pt x="280" y="9334"/>
                  </a:lnTo>
                  <a:lnTo>
                    <a:pt x="340" y="9509"/>
                  </a:lnTo>
                  <a:lnTo>
                    <a:pt x="399" y="9641"/>
                  </a:lnTo>
                  <a:lnTo>
                    <a:pt x="467" y="9772"/>
                  </a:lnTo>
                  <a:lnTo>
                    <a:pt x="399" y="10211"/>
                  </a:lnTo>
                  <a:lnTo>
                    <a:pt x="348" y="10649"/>
                  </a:lnTo>
                  <a:lnTo>
                    <a:pt x="306" y="11175"/>
                  </a:lnTo>
                  <a:lnTo>
                    <a:pt x="272" y="11657"/>
                  </a:lnTo>
                  <a:lnTo>
                    <a:pt x="255" y="12182"/>
                  </a:lnTo>
                  <a:lnTo>
                    <a:pt x="246" y="12708"/>
                  </a:lnTo>
                  <a:lnTo>
                    <a:pt x="246" y="13234"/>
                  </a:lnTo>
                  <a:lnTo>
                    <a:pt x="263" y="13760"/>
                  </a:lnTo>
                  <a:lnTo>
                    <a:pt x="289" y="14286"/>
                  </a:lnTo>
                  <a:lnTo>
                    <a:pt x="331" y="14768"/>
                  </a:lnTo>
                  <a:lnTo>
                    <a:pt x="382" y="15206"/>
                  </a:lnTo>
                  <a:lnTo>
                    <a:pt x="442" y="15644"/>
                  </a:lnTo>
                  <a:lnTo>
                    <a:pt x="518" y="16039"/>
                  </a:lnTo>
                  <a:lnTo>
                    <a:pt x="612" y="16345"/>
                  </a:lnTo>
                  <a:lnTo>
                    <a:pt x="705" y="16652"/>
                  </a:lnTo>
                  <a:lnTo>
                    <a:pt x="815" y="16871"/>
                  </a:lnTo>
                  <a:lnTo>
                    <a:pt x="926" y="17003"/>
                  </a:lnTo>
                  <a:lnTo>
                    <a:pt x="1036" y="17090"/>
                  </a:lnTo>
                  <a:lnTo>
                    <a:pt x="1146" y="17046"/>
                  </a:lnTo>
                  <a:lnTo>
                    <a:pt x="1248" y="16959"/>
                  </a:lnTo>
                  <a:lnTo>
                    <a:pt x="1350" y="16827"/>
                  </a:lnTo>
                  <a:lnTo>
                    <a:pt x="1444" y="16608"/>
                  </a:lnTo>
                  <a:lnTo>
                    <a:pt x="1529" y="16345"/>
                  </a:lnTo>
                  <a:lnTo>
                    <a:pt x="1613" y="16039"/>
                  </a:lnTo>
                  <a:lnTo>
                    <a:pt x="1681" y="15688"/>
                  </a:lnTo>
                  <a:lnTo>
                    <a:pt x="1749" y="15294"/>
                  </a:lnTo>
                  <a:lnTo>
                    <a:pt x="1800" y="14855"/>
                  </a:lnTo>
                  <a:lnTo>
                    <a:pt x="1851" y="14373"/>
                  </a:lnTo>
                  <a:lnTo>
                    <a:pt x="1885" y="13891"/>
                  </a:lnTo>
                  <a:lnTo>
                    <a:pt x="1902" y="13366"/>
                  </a:lnTo>
                  <a:lnTo>
                    <a:pt x="1911" y="12884"/>
                  </a:lnTo>
                  <a:lnTo>
                    <a:pt x="1902" y="12314"/>
                  </a:lnTo>
                  <a:lnTo>
                    <a:pt x="1995" y="12577"/>
                  </a:lnTo>
                  <a:lnTo>
                    <a:pt x="2097" y="12752"/>
                  </a:lnTo>
                  <a:lnTo>
                    <a:pt x="2199" y="12884"/>
                  </a:lnTo>
                  <a:lnTo>
                    <a:pt x="2310" y="13015"/>
                  </a:lnTo>
                  <a:lnTo>
                    <a:pt x="2412" y="13103"/>
                  </a:lnTo>
                  <a:lnTo>
                    <a:pt x="2624" y="13103"/>
                  </a:lnTo>
                  <a:lnTo>
                    <a:pt x="2726" y="13015"/>
                  </a:lnTo>
                  <a:lnTo>
                    <a:pt x="2819" y="12884"/>
                  </a:lnTo>
                  <a:lnTo>
                    <a:pt x="2904" y="12708"/>
                  </a:lnTo>
                  <a:lnTo>
                    <a:pt x="2989" y="12445"/>
                  </a:lnTo>
                  <a:lnTo>
                    <a:pt x="3065" y="12139"/>
                  </a:lnTo>
                  <a:lnTo>
                    <a:pt x="3133" y="11744"/>
                  </a:lnTo>
                  <a:lnTo>
                    <a:pt x="3184" y="11306"/>
                  </a:lnTo>
                  <a:lnTo>
                    <a:pt x="3235" y="10780"/>
                  </a:lnTo>
                  <a:lnTo>
                    <a:pt x="3261" y="10167"/>
                  </a:lnTo>
                  <a:lnTo>
                    <a:pt x="3278" y="9597"/>
                  </a:lnTo>
                  <a:lnTo>
                    <a:pt x="3269" y="9071"/>
                  </a:lnTo>
                  <a:lnTo>
                    <a:pt x="3244" y="8589"/>
                  </a:lnTo>
                  <a:lnTo>
                    <a:pt x="3210" y="8107"/>
                  </a:lnTo>
                  <a:lnTo>
                    <a:pt x="3159" y="7669"/>
                  </a:lnTo>
                  <a:lnTo>
                    <a:pt x="3091" y="7275"/>
                  </a:lnTo>
                  <a:lnTo>
                    <a:pt x="3014" y="6924"/>
                  </a:lnTo>
                  <a:lnTo>
                    <a:pt x="2929" y="6661"/>
                  </a:lnTo>
                  <a:lnTo>
                    <a:pt x="2845" y="6442"/>
                  </a:lnTo>
                  <a:lnTo>
                    <a:pt x="2760" y="6311"/>
                  </a:lnTo>
                  <a:lnTo>
                    <a:pt x="2683" y="6223"/>
                  </a:lnTo>
                  <a:lnTo>
                    <a:pt x="2598" y="6179"/>
                  </a:lnTo>
                  <a:lnTo>
                    <a:pt x="2513" y="6179"/>
                  </a:lnTo>
                  <a:lnTo>
                    <a:pt x="2429" y="6223"/>
                  </a:lnTo>
                  <a:lnTo>
                    <a:pt x="2344" y="6267"/>
                  </a:lnTo>
                  <a:lnTo>
                    <a:pt x="2259" y="6398"/>
                  </a:lnTo>
                  <a:lnTo>
                    <a:pt x="2310" y="5434"/>
                  </a:lnTo>
                  <a:lnTo>
                    <a:pt x="2344" y="4470"/>
                  </a:lnTo>
                  <a:lnTo>
                    <a:pt x="2361" y="3944"/>
                  </a:lnTo>
                  <a:lnTo>
                    <a:pt x="2361" y="3462"/>
                  </a:lnTo>
                  <a:lnTo>
                    <a:pt x="2361" y="2980"/>
                  </a:lnTo>
                  <a:lnTo>
                    <a:pt x="2344" y="2498"/>
                  </a:lnTo>
                  <a:lnTo>
                    <a:pt x="2327" y="2060"/>
                  </a:lnTo>
                  <a:lnTo>
                    <a:pt x="2301" y="1666"/>
                  </a:lnTo>
                  <a:lnTo>
                    <a:pt x="2259" y="1271"/>
                  </a:lnTo>
                  <a:lnTo>
                    <a:pt x="2208" y="921"/>
                  </a:lnTo>
                  <a:lnTo>
                    <a:pt x="2140" y="614"/>
                  </a:lnTo>
                  <a:lnTo>
                    <a:pt x="2063" y="395"/>
                  </a:lnTo>
                  <a:lnTo>
                    <a:pt x="1970" y="176"/>
                  </a:lnTo>
                  <a:lnTo>
                    <a:pt x="1868" y="44"/>
                  </a:lnTo>
                  <a:lnTo>
                    <a:pt x="177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7"/>
            <p:cNvSpPr/>
            <p:nvPr/>
          </p:nvSpPr>
          <p:spPr>
            <a:xfrm rot="10800000">
              <a:off x="6968431" y="5678757"/>
              <a:ext cx="19414" cy="27323"/>
            </a:xfrm>
            <a:custGeom>
              <a:rect b="b" l="l" r="r" t="t"/>
              <a:pathLst>
                <a:path extrusionOk="0" h="10036" w="2056">
                  <a:moveTo>
                    <a:pt x="586" y="1052"/>
                  </a:moveTo>
                  <a:lnTo>
                    <a:pt x="637" y="1096"/>
                  </a:lnTo>
                  <a:lnTo>
                    <a:pt x="671" y="1184"/>
                  </a:lnTo>
                  <a:lnTo>
                    <a:pt x="714" y="1271"/>
                  </a:lnTo>
                  <a:lnTo>
                    <a:pt x="748" y="1359"/>
                  </a:lnTo>
                  <a:lnTo>
                    <a:pt x="782" y="1534"/>
                  </a:lnTo>
                  <a:lnTo>
                    <a:pt x="849" y="1841"/>
                  </a:lnTo>
                  <a:lnTo>
                    <a:pt x="892" y="2235"/>
                  </a:lnTo>
                  <a:lnTo>
                    <a:pt x="934" y="2674"/>
                  </a:lnTo>
                  <a:lnTo>
                    <a:pt x="951" y="3156"/>
                  </a:lnTo>
                  <a:lnTo>
                    <a:pt x="968" y="3331"/>
                  </a:lnTo>
                  <a:lnTo>
                    <a:pt x="994" y="3462"/>
                  </a:lnTo>
                  <a:lnTo>
                    <a:pt x="1028" y="3506"/>
                  </a:lnTo>
                  <a:lnTo>
                    <a:pt x="1062" y="3506"/>
                  </a:lnTo>
                  <a:lnTo>
                    <a:pt x="1096" y="3462"/>
                  </a:lnTo>
                  <a:lnTo>
                    <a:pt x="1121" y="3331"/>
                  </a:lnTo>
                  <a:lnTo>
                    <a:pt x="1147" y="3200"/>
                  </a:lnTo>
                  <a:lnTo>
                    <a:pt x="1155" y="2980"/>
                  </a:lnTo>
                  <a:lnTo>
                    <a:pt x="1164" y="2761"/>
                  </a:lnTo>
                  <a:lnTo>
                    <a:pt x="1181" y="2542"/>
                  </a:lnTo>
                  <a:lnTo>
                    <a:pt x="1198" y="2323"/>
                  </a:lnTo>
                  <a:lnTo>
                    <a:pt x="1215" y="2148"/>
                  </a:lnTo>
                  <a:lnTo>
                    <a:pt x="1265" y="1797"/>
                  </a:lnTo>
                  <a:lnTo>
                    <a:pt x="1333" y="1534"/>
                  </a:lnTo>
                  <a:lnTo>
                    <a:pt x="1376" y="1403"/>
                  </a:lnTo>
                  <a:lnTo>
                    <a:pt x="1410" y="1359"/>
                  </a:lnTo>
                  <a:lnTo>
                    <a:pt x="1452" y="1315"/>
                  </a:lnTo>
                  <a:lnTo>
                    <a:pt x="1495" y="1271"/>
                  </a:lnTo>
                  <a:lnTo>
                    <a:pt x="1537" y="1315"/>
                  </a:lnTo>
                  <a:lnTo>
                    <a:pt x="1580" y="1359"/>
                  </a:lnTo>
                  <a:lnTo>
                    <a:pt x="1622" y="1447"/>
                  </a:lnTo>
                  <a:lnTo>
                    <a:pt x="1656" y="1578"/>
                  </a:lnTo>
                  <a:lnTo>
                    <a:pt x="1698" y="1710"/>
                  </a:lnTo>
                  <a:lnTo>
                    <a:pt x="1732" y="1885"/>
                  </a:lnTo>
                  <a:lnTo>
                    <a:pt x="1758" y="2060"/>
                  </a:lnTo>
                  <a:lnTo>
                    <a:pt x="1775" y="2235"/>
                  </a:lnTo>
                  <a:lnTo>
                    <a:pt x="1792" y="2455"/>
                  </a:lnTo>
                  <a:lnTo>
                    <a:pt x="1800" y="2630"/>
                  </a:lnTo>
                  <a:lnTo>
                    <a:pt x="1800" y="3024"/>
                  </a:lnTo>
                  <a:lnTo>
                    <a:pt x="1783" y="3375"/>
                  </a:lnTo>
                  <a:lnTo>
                    <a:pt x="1749" y="3769"/>
                  </a:lnTo>
                  <a:lnTo>
                    <a:pt x="1707" y="4076"/>
                  </a:lnTo>
                  <a:lnTo>
                    <a:pt x="1648" y="4383"/>
                  </a:lnTo>
                  <a:lnTo>
                    <a:pt x="1631" y="4470"/>
                  </a:lnTo>
                  <a:lnTo>
                    <a:pt x="1622" y="4602"/>
                  </a:lnTo>
                  <a:lnTo>
                    <a:pt x="1622" y="4733"/>
                  </a:lnTo>
                  <a:lnTo>
                    <a:pt x="1622" y="4821"/>
                  </a:lnTo>
                  <a:lnTo>
                    <a:pt x="1639" y="5084"/>
                  </a:lnTo>
                  <a:lnTo>
                    <a:pt x="1673" y="5259"/>
                  </a:lnTo>
                  <a:lnTo>
                    <a:pt x="1707" y="5391"/>
                  </a:lnTo>
                  <a:lnTo>
                    <a:pt x="1741" y="5566"/>
                  </a:lnTo>
                  <a:lnTo>
                    <a:pt x="1792" y="5916"/>
                  </a:lnTo>
                  <a:lnTo>
                    <a:pt x="1826" y="6311"/>
                  </a:lnTo>
                  <a:lnTo>
                    <a:pt x="1834" y="6749"/>
                  </a:lnTo>
                  <a:lnTo>
                    <a:pt x="1834" y="6968"/>
                  </a:lnTo>
                  <a:lnTo>
                    <a:pt x="1834" y="7143"/>
                  </a:lnTo>
                  <a:lnTo>
                    <a:pt x="1826" y="7362"/>
                  </a:lnTo>
                  <a:lnTo>
                    <a:pt x="1809" y="7582"/>
                  </a:lnTo>
                  <a:lnTo>
                    <a:pt x="1783" y="7757"/>
                  </a:lnTo>
                  <a:lnTo>
                    <a:pt x="1758" y="7932"/>
                  </a:lnTo>
                  <a:lnTo>
                    <a:pt x="1724" y="8064"/>
                  </a:lnTo>
                  <a:lnTo>
                    <a:pt x="1690" y="8195"/>
                  </a:lnTo>
                  <a:lnTo>
                    <a:pt x="1648" y="8326"/>
                  </a:lnTo>
                  <a:lnTo>
                    <a:pt x="1605" y="8414"/>
                  </a:lnTo>
                  <a:lnTo>
                    <a:pt x="1563" y="8458"/>
                  </a:lnTo>
                  <a:lnTo>
                    <a:pt x="1529" y="8458"/>
                  </a:lnTo>
                  <a:lnTo>
                    <a:pt x="1452" y="8414"/>
                  </a:lnTo>
                  <a:lnTo>
                    <a:pt x="1384" y="8283"/>
                  </a:lnTo>
                  <a:lnTo>
                    <a:pt x="1316" y="8064"/>
                  </a:lnTo>
                  <a:lnTo>
                    <a:pt x="1265" y="7757"/>
                  </a:lnTo>
                  <a:lnTo>
                    <a:pt x="1223" y="7450"/>
                  </a:lnTo>
                  <a:lnTo>
                    <a:pt x="1189" y="7056"/>
                  </a:lnTo>
                  <a:lnTo>
                    <a:pt x="1172" y="6837"/>
                  </a:lnTo>
                  <a:lnTo>
                    <a:pt x="1147" y="6749"/>
                  </a:lnTo>
                  <a:lnTo>
                    <a:pt x="1104" y="6661"/>
                  </a:lnTo>
                  <a:lnTo>
                    <a:pt x="1070" y="6661"/>
                  </a:lnTo>
                  <a:lnTo>
                    <a:pt x="1036" y="6705"/>
                  </a:lnTo>
                  <a:lnTo>
                    <a:pt x="1002" y="6837"/>
                  </a:lnTo>
                  <a:lnTo>
                    <a:pt x="985" y="6968"/>
                  </a:lnTo>
                  <a:lnTo>
                    <a:pt x="977" y="7187"/>
                  </a:lnTo>
                  <a:lnTo>
                    <a:pt x="977" y="7494"/>
                  </a:lnTo>
                  <a:lnTo>
                    <a:pt x="968" y="7757"/>
                  </a:lnTo>
                  <a:lnTo>
                    <a:pt x="951" y="8020"/>
                  </a:lnTo>
                  <a:lnTo>
                    <a:pt x="926" y="8239"/>
                  </a:lnTo>
                  <a:lnTo>
                    <a:pt x="900" y="8414"/>
                  </a:lnTo>
                  <a:lnTo>
                    <a:pt x="866" y="8589"/>
                  </a:lnTo>
                  <a:lnTo>
                    <a:pt x="824" y="8721"/>
                  </a:lnTo>
                  <a:lnTo>
                    <a:pt x="782" y="8808"/>
                  </a:lnTo>
                  <a:lnTo>
                    <a:pt x="739" y="8896"/>
                  </a:lnTo>
                  <a:lnTo>
                    <a:pt x="688" y="8940"/>
                  </a:lnTo>
                  <a:lnTo>
                    <a:pt x="646" y="8940"/>
                  </a:lnTo>
                  <a:lnTo>
                    <a:pt x="595" y="8896"/>
                  </a:lnTo>
                  <a:lnTo>
                    <a:pt x="544" y="8852"/>
                  </a:lnTo>
                  <a:lnTo>
                    <a:pt x="501" y="8721"/>
                  </a:lnTo>
                  <a:lnTo>
                    <a:pt x="450" y="8589"/>
                  </a:lnTo>
                  <a:lnTo>
                    <a:pt x="408" y="8414"/>
                  </a:lnTo>
                  <a:lnTo>
                    <a:pt x="365" y="8107"/>
                  </a:lnTo>
                  <a:lnTo>
                    <a:pt x="315" y="7625"/>
                  </a:lnTo>
                  <a:lnTo>
                    <a:pt x="281" y="7056"/>
                  </a:lnTo>
                  <a:lnTo>
                    <a:pt x="272" y="6793"/>
                  </a:lnTo>
                  <a:lnTo>
                    <a:pt x="264" y="6530"/>
                  </a:lnTo>
                  <a:lnTo>
                    <a:pt x="264" y="6223"/>
                  </a:lnTo>
                  <a:lnTo>
                    <a:pt x="272" y="6004"/>
                  </a:lnTo>
                  <a:lnTo>
                    <a:pt x="281" y="5785"/>
                  </a:lnTo>
                  <a:lnTo>
                    <a:pt x="306" y="5610"/>
                  </a:lnTo>
                  <a:lnTo>
                    <a:pt x="340" y="5478"/>
                  </a:lnTo>
                  <a:lnTo>
                    <a:pt x="382" y="5391"/>
                  </a:lnTo>
                  <a:lnTo>
                    <a:pt x="442" y="5347"/>
                  </a:lnTo>
                  <a:lnTo>
                    <a:pt x="510" y="5391"/>
                  </a:lnTo>
                  <a:lnTo>
                    <a:pt x="552" y="5391"/>
                  </a:lnTo>
                  <a:lnTo>
                    <a:pt x="586" y="5347"/>
                  </a:lnTo>
                  <a:lnTo>
                    <a:pt x="612" y="5215"/>
                  </a:lnTo>
                  <a:lnTo>
                    <a:pt x="637" y="5040"/>
                  </a:lnTo>
                  <a:lnTo>
                    <a:pt x="646" y="4865"/>
                  </a:lnTo>
                  <a:lnTo>
                    <a:pt x="637" y="4733"/>
                  </a:lnTo>
                  <a:lnTo>
                    <a:pt x="620" y="4558"/>
                  </a:lnTo>
                  <a:lnTo>
                    <a:pt x="595" y="4426"/>
                  </a:lnTo>
                  <a:lnTo>
                    <a:pt x="527" y="4295"/>
                  </a:lnTo>
                  <a:lnTo>
                    <a:pt x="467" y="4251"/>
                  </a:lnTo>
                  <a:lnTo>
                    <a:pt x="416" y="4207"/>
                  </a:lnTo>
                  <a:lnTo>
                    <a:pt x="365" y="4207"/>
                  </a:lnTo>
                  <a:lnTo>
                    <a:pt x="323" y="4032"/>
                  </a:lnTo>
                  <a:lnTo>
                    <a:pt x="289" y="3857"/>
                  </a:lnTo>
                  <a:lnTo>
                    <a:pt x="264" y="3682"/>
                  </a:lnTo>
                  <a:lnTo>
                    <a:pt x="247" y="3462"/>
                  </a:lnTo>
                  <a:lnTo>
                    <a:pt x="230" y="3243"/>
                  </a:lnTo>
                  <a:lnTo>
                    <a:pt x="213" y="3024"/>
                  </a:lnTo>
                  <a:lnTo>
                    <a:pt x="213" y="2805"/>
                  </a:lnTo>
                  <a:lnTo>
                    <a:pt x="213" y="2586"/>
                  </a:lnTo>
                  <a:lnTo>
                    <a:pt x="213" y="2367"/>
                  </a:lnTo>
                  <a:lnTo>
                    <a:pt x="230" y="2148"/>
                  </a:lnTo>
                  <a:lnTo>
                    <a:pt x="247" y="1929"/>
                  </a:lnTo>
                  <a:lnTo>
                    <a:pt x="272" y="1753"/>
                  </a:lnTo>
                  <a:lnTo>
                    <a:pt x="306" y="1578"/>
                  </a:lnTo>
                  <a:lnTo>
                    <a:pt x="348" y="1447"/>
                  </a:lnTo>
                  <a:lnTo>
                    <a:pt x="391" y="1271"/>
                  </a:lnTo>
                  <a:lnTo>
                    <a:pt x="450" y="1184"/>
                  </a:lnTo>
                  <a:lnTo>
                    <a:pt x="493" y="1096"/>
                  </a:lnTo>
                  <a:lnTo>
                    <a:pt x="544" y="1052"/>
                  </a:lnTo>
                  <a:close/>
                  <a:moveTo>
                    <a:pt x="467" y="1"/>
                  </a:moveTo>
                  <a:lnTo>
                    <a:pt x="408" y="44"/>
                  </a:lnTo>
                  <a:lnTo>
                    <a:pt x="348" y="176"/>
                  </a:lnTo>
                  <a:lnTo>
                    <a:pt x="289" y="307"/>
                  </a:lnTo>
                  <a:lnTo>
                    <a:pt x="230" y="483"/>
                  </a:lnTo>
                  <a:lnTo>
                    <a:pt x="170" y="702"/>
                  </a:lnTo>
                  <a:lnTo>
                    <a:pt x="128" y="921"/>
                  </a:lnTo>
                  <a:lnTo>
                    <a:pt x="94" y="1184"/>
                  </a:lnTo>
                  <a:lnTo>
                    <a:pt x="60" y="1403"/>
                  </a:lnTo>
                  <a:lnTo>
                    <a:pt x="34" y="1666"/>
                  </a:lnTo>
                  <a:lnTo>
                    <a:pt x="17" y="1973"/>
                  </a:lnTo>
                  <a:lnTo>
                    <a:pt x="9" y="2235"/>
                  </a:lnTo>
                  <a:lnTo>
                    <a:pt x="0" y="2498"/>
                  </a:lnTo>
                  <a:lnTo>
                    <a:pt x="0" y="2805"/>
                  </a:lnTo>
                  <a:lnTo>
                    <a:pt x="0" y="3068"/>
                  </a:lnTo>
                  <a:lnTo>
                    <a:pt x="17" y="3331"/>
                  </a:lnTo>
                  <a:lnTo>
                    <a:pt x="26" y="3594"/>
                  </a:lnTo>
                  <a:lnTo>
                    <a:pt x="51" y="3857"/>
                  </a:lnTo>
                  <a:lnTo>
                    <a:pt x="77" y="4076"/>
                  </a:lnTo>
                  <a:lnTo>
                    <a:pt x="111" y="4339"/>
                  </a:lnTo>
                  <a:lnTo>
                    <a:pt x="145" y="4514"/>
                  </a:lnTo>
                  <a:lnTo>
                    <a:pt x="187" y="4689"/>
                  </a:lnTo>
                  <a:lnTo>
                    <a:pt x="153" y="4908"/>
                  </a:lnTo>
                  <a:lnTo>
                    <a:pt x="128" y="5128"/>
                  </a:lnTo>
                  <a:lnTo>
                    <a:pt x="111" y="5347"/>
                  </a:lnTo>
                  <a:lnTo>
                    <a:pt x="94" y="5610"/>
                  </a:lnTo>
                  <a:lnTo>
                    <a:pt x="68" y="6135"/>
                  </a:lnTo>
                  <a:lnTo>
                    <a:pt x="68" y="6749"/>
                  </a:lnTo>
                  <a:lnTo>
                    <a:pt x="77" y="7319"/>
                  </a:lnTo>
                  <a:lnTo>
                    <a:pt x="102" y="7888"/>
                  </a:lnTo>
                  <a:lnTo>
                    <a:pt x="145" y="8414"/>
                  </a:lnTo>
                  <a:lnTo>
                    <a:pt x="170" y="8677"/>
                  </a:lnTo>
                  <a:lnTo>
                    <a:pt x="204" y="8896"/>
                  </a:lnTo>
                  <a:lnTo>
                    <a:pt x="255" y="9159"/>
                  </a:lnTo>
                  <a:lnTo>
                    <a:pt x="306" y="9422"/>
                  </a:lnTo>
                  <a:lnTo>
                    <a:pt x="365" y="9641"/>
                  </a:lnTo>
                  <a:lnTo>
                    <a:pt x="433" y="9773"/>
                  </a:lnTo>
                  <a:lnTo>
                    <a:pt x="501" y="9904"/>
                  </a:lnTo>
                  <a:lnTo>
                    <a:pt x="561" y="9992"/>
                  </a:lnTo>
                  <a:lnTo>
                    <a:pt x="629" y="10035"/>
                  </a:lnTo>
                  <a:lnTo>
                    <a:pt x="697" y="10035"/>
                  </a:lnTo>
                  <a:lnTo>
                    <a:pt x="765" y="9992"/>
                  </a:lnTo>
                  <a:lnTo>
                    <a:pt x="832" y="9904"/>
                  </a:lnTo>
                  <a:lnTo>
                    <a:pt x="892" y="9773"/>
                  </a:lnTo>
                  <a:lnTo>
                    <a:pt x="951" y="9641"/>
                  </a:lnTo>
                  <a:lnTo>
                    <a:pt x="1002" y="9466"/>
                  </a:lnTo>
                  <a:lnTo>
                    <a:pt x="1053" y="9247"/>
                  </a:lnTo>
                  <a:lnTo>
                    <a:pt x="1096" y="8984"/>
                  </a:lnTo>
                  <a:lnTo>
                    <a:pt x="1138" y="8677"/>
                  </a:lnTo>
                  <a:lnTo>
                    <a:pt x="1206" y="9028"/>
                  </a:lnTo>
                  <a:lnTo>
                    <a:pt x="1291" y="9290"/>
                  </a:lnTo>
                  <a:lnTo>
                    <a:pt x="1384" y="9466"/>
                  </a:lnTo>
                  <a:lnTo>
                    <a:pt x="1478" y="9553"/>
                  </a:lnTo>
                  <a:lnTo>
                    <a:pt x="1580" y="9553"/>
                  </a:lnTo>
                  <a:lnTo>
                    <a:pt x="1673" y="9466"/>
                  </a:lnTo>
                  <a:lnTo>
                    <a:pt x="1724" y="9378"/>
                  </a:lnTo>
                  <a:lnTo>
                    <a:pt x="1766" y="9247"/>
                  </a:lnTo>
                  <a:lnTo>
                    <a:pt x="1817" y="9115"/>
                  </a:lnTo>
                  <a:lnTo>
                    <a:pt x="1860" y="8940"/>
                  </a:lnTo>
                  <a:lnTo>
                    <a:pt x="1911" y="8721"/>
                  </a:lnTo>
                  <a:lnTo>
                    <a:pt x="1953" y="8458"/>
                  </a:lnTo>
                  <a:lnTo>
                    <a:pt x="1987" y="8195"/>
                  </a:lnTo>
                  <a:lnTo>
                    <a:pt x="2013" y="7932"/>
                  </a:lnTo>
                  <a:lnTo>
                    <a:pt x="2030" y="7669"/>
                  </a:lnTo>
                  <a:lnTo>
                    <a:pt x="2047" y="7406"/>
                  </a:lnTo>
                  <a:lnTo>
                    <a:pt x="2055" y="7099"/>
                  </a:lnTo>
                  <a:lnTo>
                    <a:pt x="2055" y="6837"/>
                  </a:lnTo>
                  <a:lnTo>
                    <a:pt x="2055" y="6530"/>
                  </a:lnTo>
                  <a:lnTo>
                    <a:pt x="2047" y="6267"/>
                  </a:lnTo>
                  <a:lnTo>
                    <a:pt x="2030" y="6004"/>
                  </a:lnTo>
                  <a:lnTo>
                    <a:pt x="2013" y="5697"/>
                  </a:lnTo>
                  <a:lnTo>
                    <a:pt x="1987" y="5434"/>
                  </a:lnTo>
                  <a:lnTo>
                    <a:pt x="1953" y="5215"/>
                  </a:lnTo>
                  <a:lnTo>
                    <a:pt x="1919" y="4952"/>
                  </a:lnTo>
                  <a:lnTo>
                    <a:pt x="1885" y="4733"/>
                  </a:lnTo>
                  <a:lnTo>
                    <a:pt x="1919" y="4470"/>
                  </a:lnTo>
                  <a:lnTo>
                    <a:pt x="1953" y="4164"/>
                  </a:lnTo>
                  <a:lnTo>
                    <a:pt x="1970" y="3901"/>
                  </a:lnTo>
                  <a:lnTo>
                    <a:pt x="1996" y="3594"/>
                  </a:lnTo>
                  <a:lnTo>
                    <a:pt x="2004" y="3287"/>
                  </a:lnTo>
                  <a:lnTo>
                    <a:pt x="2013" y="2980"/>
                  </a:lnTo>
                  <a:lnTo>
                    <a:pt x="2004" y="2630"/>
                  </a:lnTo>
                  <a:lnTo>
                    <a:pt x="1996" y="2367"/>
                  </a:lnTo>
                  <a:lnTo>
                    <a:pt x="1987" y="2060"/>
                  </a:lnTo>
                  <a:lnTo>
                    <a:pt x="1962" y="1753"/>
                  </a:lnTo>
                  <a:lnTo>
                    <a:pt x="1936" y="1491"/>
                  </a:lnTo>
                  <a:lnTo>
                    <a:pt x="1902" y="1228"/>
                  </a:lnTo>
                  <a:lnTo>
                    <a:pt x="1860" y="1009"/>
                  </a:lnTo>
                  <a:lnTo>
                    <a:pt x="1809" y="789"/>
                  </a:lnTo>
                  <a:lnTo>
                    <a:pt x="1758" y="570"/>
                  </a:lnTo>
                  <a:lnTo>
                    <a:pt x="1690" y="439"/>
                  </a:lnTo>
                  <a:lnTo>
                    <a:pt x="1597" y="264"/>
                  </a:lnTo>
                  <a:lnTo>
                    <a:pt x="1495" y="176"/>
                  </a:lnTo>
                  <a:lnTo>
                    <a:pt x="1410" y="220"/>
                  </a:lnTo>
                  <a:lnTo>
                    <a:pt x="1316" y="351"/>
                  </a:lnTo>
                  <a:lnTo>
                    <a:pt x="1240" y="527"/>
                  </a:lnTo>
                  <a:lnTo>
                    <a:pt x="1164" y="789"/>
                  </a:lnTo>
                  <a:lnTo>
                    <a:pt x="1104" y="1140"/>
                  </a:lnTo>
                  <a:lnTo>
                    <a:pt x="1045" y="1534"/>
                  </a:lnTo>
                  <a:lnTo>
                    <a:pt x="1011" y="1228"/>
                  </a:lnTo>
                  <a:lnTo>
                    <a:pt x="968" y="1009"/>
                  </a:lnTo>
                  <a:lnTo>
                    <a:pt x="917" y="789"/>
                  </a:lnTo>
                  <a:lnTo>
                    <a:pt x="875" y="570"/>
                  </a:lnTo>
                  <a:lnTo>
                    <a:pt x="815" y="395"/>
                  </a:lnTo>
                  <a:lnTo>
                    <a:pt x="765" y="264"/>
                  </a:lnTo>
                  <a:lnTo>
                    <a:pt x="705" y="132"/>
                  </a:lnTo>
                  <a:lnTo>
                    <a:pt x="654" y="44"/>
                  </a:lnTo>
                  <a:lnTo>
                    <a:pt x="59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7"/>
            <p:cNvSpPr/>
            <p:nvPr/>
          </p:nvSpPr>
          <p:spPr>
            <a:xfrm rot="10800000">
              <a:off x="6949517" y="5535437"/>
              <a:ext cx="227054" cy="486865"/>
            </a:xfrm>
            <a:custGeom>
              <a:rect b="b" l="l" r="r" t="t"/>
              <a:pathLst>
                <a:path extrusionOk="0" h="178830" w="24046">
                  <a:moveTo>
                    <a:pt x="20819" y="72304"/>
                  </a:moveTo>
                  <a:lnTo>
                    <a:pt x="20879" y="72348"/>
                  </a:lnTo>
                  <a:lnTo>
                    <a:pt x="20947" y="72479"/>
                  </a:lnTo>
                  <a:lnTo>
                    <a:pt x="21015" y="72654"/>
                  </a:lnTo>
                  <a:lnTo>
                    <a:pt x="21074" y="72873"/>
                  </a:lnTo>
                  <a:lnTo>
                    <a:pt x="21125" y="73136"/>
                  </a:lnTo>
                  <a:lnTo>
                    <a:pt x="21159" y="73443"/>
                  </a:lnTo>
                  <a:lnTo>
                    <a:pt x="21185" y="73750"/>
                  </a:lnTo>
                  <a:lnTo>
                    <a:pt x="21193" y="74057"/>
                  </a:lnTo>
                  <a:lnTo>
                    <a:pt x="21193" y="74407"/>
                  </a:lnTo>
                  <a:lnTo>
                    <a:pt x="21185" y="74714"/>
                  </a:lnTo>
                  <a:lnTo>
                    <a:pt x="21168" y="75021"/>
                  </a:lnTo>
                  <a:lnTo>
                    <a:pt x="21134" y="75283"/>
                  </a:lnTo>
                  <a:lnTo>
                    <a:pt x="21100" y="75546"/>
                  </a:lnTo>
                  <a:lnTo>
                    <a:pt x="21057" y="75765"/>
                  </a:lnTo>
                  <a:lnTo>
                    <a:pt x="20998" y="75897"/>
                  </a:lnTo>
                  <a:lnTo>
                    <a:pt x="20938" y="76028"/>
                  </a:lnTo>
                  <a:lnTo>
                    <a:pt x="20879" y="76072"/>
                  </a:lnTo>
                  <a:lnTo>
                    <a:pt x="20802" y="76028"/>
                  </a:lnTo>
                  <a:lnTo>
                    <a:pt x="20735" y="75941"/>
                  </a:lnTo>
                  <a:lnTo>
                    <a:pt x="20709" y="75897"/>
                  </a:lnTo>
                  <a:lnTo>
                    <a:pt x="20684" y="75897"/>
                  </a:lnTo>
                  <a:lnTo>
                    <a:pt x="20641" y="75941"/>
                  </a:lnTo>
                  <a:lnTo>
                    <a:pt x="20616" y="76116"/>
                  </a:lnTo>
                  <a:lnTo>
                    <a:pt x="20599" y="76291"/>
                  </a:lnTo>
                  <a:lnTo>
                    <a:pt x="20599" y="76510"/>
                  </a:lnTo>
                  <a:lnTo>
                    <a:pt x="20607" y="76730"/>
                  </a:lnTo>
                  <a:lnTo>
                    <a:pt x="20633" y="76905"/>
                  </a:lnTo>
                  <a:lnTo>
                    <a:pt x="20675" y="77036"/>
                  </a:lnTo>
                  <a:lnTo>
                    <a:pt x="20726" y="77168"/>
                  </a:lnTo>
                  <a:lnTo>
                    <a:pt x="20769" y="77343"/>
                  </a:lnTo>
                  <a:lnTo>
                    <a:pt x="20802" y="77562"/>
                  </a:lnTo>
                  <a:lnTo>
                    <a:pt x="20836" y="77781"/>
                  </a:lnTo>
                  <a:lnTo>
                    <a:pt x="20862" y="78000"/>
                  </a:lnTo>
                  <a:lnTo>
                    <a:pt x="20879" y="78263"/>
                  </a:lnTo>
                  <a:lnTo>
                    <a:pt x="20887" y="78482"/>
                  </a:lnTo>
                  <a:lnTo>
                    <a:pt x="20896" y="78745"/>
                  </a:lnTo>
                  <a:lnTo>
                    <a:pt x="20887" y="79008"/>
                  </a:lnTo>
                  <a:lnTo>
                    <a:pt x="20879" y="79271"/>
                  </a:lnTo>
                  <a:lnTo>
                    <a:pt x="20862" y="79490"/>
                  </a:lnTo>
                  <a:lnTo>
                    <a:pt x="20828" y="79709"/>
                  </a:lnTo>
                  <a:lnTo>
                    <a:pt x="20794" y="79928"/>
                  </a:lnTo>
                  <a:lnTo>
                    <a:pt x="20752" y="80060"/>
                  </a:lnTo>
                  <a:lnTo>
                    <a:pt x="20701" y="80191"/>
                  </a:lnTo>
                  <a:lnTo>
                    <a:pt x="20641" y="80279"/>
                  </a:lnTo>
                  <a:lnTo>
                    <a:pt x="20599" y="80323"/>
                  </a:lnTo>
                  <a:lnTo>
                    <a:pt x="20556" y="80367"/>
                  </a:lnTo>
                  <a:lnTo>
                    <a:pt x="20514" y="80323"/>
                  </a:lnTo>
                  <a:lnTo>
                    <a:pt x="20471" y="80279"/>
                  </a:lnTo>
                  <a:lnTo>
                    <a:pt x="20437" y="80191"/>
                  </a:lnTo>
                  <a:lnTo>
                    <a:pt x="20412" y="80104"/>
                  </a:lnTo>
                  <a:lnTo>
                    <a:pt x="20352" y="79841"/>
                  </a:lnTo>
                  <a:lnTo>
                    <a:pt x="20310" y="79534"/>
                  </a:lnTo>
                  <a:lnTo>
                    <a:pt x="20276" y="79183"/>
                  </a:lnTo>
                  <a:lnTo>
                    <a:pt x="20251" y="78789"/>
                  </a:lnTo>
                  <a:lnTo>
                    <a:pt x="20234" y="78395"/>
                  </a:lnTo>
                  <a:lnTo>
                    <a:pt x="20217" y="78176"/>
                  </a:lnTo>
                  <a:lnTo>
                    <a:pt x="20200" y="78044"/>
                  </a:lnTo>
                  <a:lnTo>
                    <a:pt x="20166" y="78000"/>
                  </a:lnTo>
                  <a:lnTo>
                    <a:pt x="20132" y="78000"/>
                  </a:lnTo>
                  <a:lnTo>
                    <a:pt x="20098" y="78088"/>
                  </a:lnTo>
                  <a:lnTo>
                    <a:pt x="20064" y="78176"/>
                  </a:lnTo>
                  <a:lnTo>
                    <a:pt x="20047" y="78351"/>
                  </a:lnTo>
                  <a:lnTo>
                    <a:pt x="20030" y="78526"/>
                  </a:lnTo>
                  <a:lnTo>
                    <a:pt x="20030" y="78789"/>
                  </a:lnTo>
                  <a:lnTo>
                    <a:pt x="20038" y="79052"/>
                  </a:lnTo>
                  <a:lnTo>
                    <a:pt x="20055" y="79534"/>
                  </a:lnTo>
                  <a:lnTo>
                    <a:pt x="20072" y="80147"/>
                  </a:lnTo>
                  <a:lnTo>
                    <a:pt x="20081" y="80892"/>
                  </a:lnTo>
                  <a:lnTo>
                    <a:pt x="20072" y="81594"/>
                  </a:lnTo>
                  <a:lnTo>
                    <a:pt x="20064" y="81944"/>
                  </a:lnTo>
                  <a:lnTo>
                    <a:pt x="20047" y="82295"/>
                  </a:lnTo>
                  <a:lnTo>
                    <a:pt x="20030" y="82601"/>
                  </a:lnTo>
                  <a:lnTo>
                    <a:pt x="19996" y="82864"/>
                  </a:lnTo>
                  <a:lnTo>
                    <a:pt x="19962" y="83083"/>
                  </a:lnTo>
                  <a:lnTo>
                    <a:pt x="19919" y="83303"/>
                  </a:lnTo>
                  <a:lnTo>
                    <a:pt x="19869" y="83390"/>
                  </a:lnTo>
                  <a:lnTo>
                    <a:pt x="19801" y="83478"/>
                  </a:lnTo>
                  <a:lnTo>
                    <a:pt x="19733" y="83478"/>
                  </a:lnTo>
                  <a:lnTo>
                    <a:pt x="19648" y="83346"/>
                  </a:lnTo>
                  <a:lnTo>
                    <a:pt x="19580" y="83215"/>
                  </a:lnTo>
                  <a:lnTo>
                    <a:pt x="19520" y="83083"/>
                  </a:lnTo>
                  <a:lnTo>
                    <a:pt x="19478" y="82864"/>
                  </a:lnTo>
                  <a:lnTo>
                    <a:pt x="19444" y="82645"/>
                  </a:lnTo>
                  <a:lnTo>
                    <a:pt x="19419" y="82382"/>
                  </a:lnTo>
                  <a:lnTo>
                    <a:pt x="19402" y="82076"/>
                  </a:lnTo>
                  <a:lnTo>
                    <a:pt x="19385" y="81813"/>
                  </a:lnTo>
                  <a:lnTo>
                    <a:pt x="19385" y="81506"/>
                  </a:lnTo>
                  <a:lnTo>
                    <a:pt x="19393" y="81199"/>
                  </a:lnTo>
                  <a:lnTo>
                    <a:pt x="19402" y="80892"/>
                  </a:lnTo>
                  <a:lnTo>
                    <a:pt x="19419" y="80586"/>
                  </a:lnTo>
                  <a:lnTo>
                    <a:pt x="19444" y="80279"/>
                  </a:lnTo>
                  <a:lnTo>
                    <a:pt x="19469" y="79972"/>
                  </a:lnTo>
                  <a:lnTo>
                    <a:pt x="19503" y="79709"/>
                  </a:lnTo>
                  <a:lnTo>
                    <a:pt x="19537" y="79446"/>
                  </a:lnTo>
                  <a:lnTo>
                    <a:pt x="19571" y="79227"/>
                  </a:lnTo>
                  <a:lnTo>
                    <a:pt x="19588" y="79096"/>
                  </a:lnTo>
                  <a:lnTo>
                    <a:pt x="19597" y="78964"/>
                  </a:lnTo>
                  <a:lnTo>
                    <a:pt x="19605" y="78833"/>
                  </a:lnTo>
                  <a:lnTo>
                    <a:pt x="19597" y="78701"/>
                  </a:lnTo>
                  <a:lnTo>
                    <a:pt x="19588" y="78570"/>
                  </a:lnTo>
                  <a:lnTo>
                    <a:pt x="19571" y="78482"/>
                  </a:lnTo>
                  <a:lnTo>
                    <a:pt x="19554" y="78395"/>
                  </a:lnTo>
                  <a:lnTo>
                    <a:pt x="19529" y="78307"/>
                  </a:lnTo>
                  <a:lnTo>
                    <a:pt x="19469" y="78176"/>
                  </a:lnTo>
                  <a:lnTo>
                    <a:pt x="19410" y="78044"/>
                  </a:lnTo>
                  <a:lnTo>
                    <a:pt x="19359" y="77869"/>
                  </a:lnTo>
                  <a:lnTo>
                    <a:pt x="19317" y="77650"/>
                  </a:lnTo>
                  <a:lnTo>
                    <a:pt x="19274" y="77431"/>
                  </a:lnTo>
                  <a:lnTo>
                    <a:pt x="19240" y="77168"/>
                  </a:lnTo>
                  <a:lnTo>
                    <a:pt x="19206" y="76905"/>
                  </a:lnTo>
                  <a:lnTo>
                    <a:pt x="19189" y="76642"/>
                  </a:lnTo>
                  <a:lnTo>
                    <a:pt x="19172" y="76335"/>
                  </a:lnTo>
                  <a:lnTo>
                    <a:pt x="19164" y="76072"/>
                  </a:lnTo>
                  <a:lnTo>
                    <a:pt x="19164" y="75765"/>
                  </a:lnTo>
                  <a:lnTo>
                    <a:pt x="19172" y="75459"/>
                  </a:lnTo>
                  <a:lnTo>
                    <a:pt x="19189" y="75152"/>
                  </a:lnTo>
                  <a:lnTo>
                    <a:pt x="19215" y="74845"/>
                  </a:lnTo>
                  <a:lnTo>
                    <a:pt x="19249" y="74582"/>
                  </a:lnTo>
                  <a:lnTo>
                    <a:pt x="19291" y="74319"/>
                  </a:lnTo>
                  <a:lnTo>
                    <a:pt x="19325" y="74100"/>
                  </a:lnTo>
                  <a:lnTo>
                    <a:pt x="19342" y="74057"/>
                  </a:lnTo>
                  <a:lnTo>
                    <a:pt x="19359" y="73969"/>
                  </a:lnTo>
                  <a:lnTo>
                    <a:pt x="19402" y="73837"/>
                  </a:lnTo>
                  <a:lnTo>
                    <a:pt x="19452" y="73706"/>
                  </a:lnTo>
                  <a:lnTo>
                    <a:pt x="19503" y="73618"/>
                  </a:lnTo>
                  <a:lnTo>
                    <a:pt x="19546" y="73575"/>
                  </a:lnTo>
                  <a:lnTo>
                    <a:pt x="19648" y="73575"/>
                  </a:lnTo>
                  <a:lnTo>
                    <a:pt x="19699" y="73618"/>
                  </a:lnTo>
                  <a:lnTo>
                    <a:pt x="19741" y="73662"/>
                  </a:lnTo>
                  <a:lnTo>
                    <a:pt x="19835" y="73881"/>
                  </a:lnTo>
                  <a:lnTo>
                    <a:pt x="19919" y="74144"/>
                  </a:lnTo>
                  <a:lnTo>
                    <a:pt x="19996" y="74539"/>
                  </a:lnTo>
                  <a:lnTo>
                    <a:pt x="20030" y="74758"/>
                  </a:lnTo>
                  <a:lnTo>
                    <a:pt x="20055" y="74977"/>
                  </a:lnTo>
                  <a:lnTo>
                    <a:pt x="20081" y="75108"/>
                  </a:lnTo>
                  <a:lnTo>
                    <a:pt x="20106" y="75196"/>
                  </a:lnTo>
                  <a:lnTo>
                    <a:pt x="20132" y="75240"/>
                  </a:lnTo>
                  <a:lnTo>
                    <a:pt x="20166" y="75240"/>
                  </a:lnTo>
                  <a:lnTo>
                    <a:pt x="20191" y="75196"/>
                  </a:lnTo>
                  <a:lnTo>
                    <a:pt x="20217" y="75108"/>
                  </a:lnTo>
                  <a:lnTo>
                    <a:pt x="20242" y="75021"/>
                  </a:lnTo>
                  <a:lnTo>
                    <a:pt x="20251" y="74845"/>
                  </a:lnTo>
                  <a:lnTo>
                    <a:pt x="20268" y="74539"/>
                  </a:lnTo>
                  <a:lnTo>
                    <a:pt x="20293" y="74232"/>
                  </a:lnTo>
                  <a:lnTo>
                    <a:pt x="20327" y="73925"/>
                  </a:lnTo>
                  <a:lnTo>
                    <a:pt x="20352" y="73662"/>
                  </a:lnTo>
                  <a:lnTo>
                    <a:pt x="20395" y="73399"/>
                  </a:lnTo>
                  <a:lnTo>
                    <a:pt x="20437" y="73136"/>
                  </a:lnTo>
                  <a:lnTo>
                    <a:pt x="20480" y="72917"/>
                  </a:lnTo>
                  <a:lnTo>
                    <a:pt x="20531" y="72698"/>
                  </a:lnTo>
                  <a:lnTo>
                    <a:pt x="20582" y="72567"/>
                  </a:lnTo>
                  <a:lnTo>
                    <a:pt x="20641" y="72435"/>
                  </a:lnTo>
                  <a:lnTo>
                    <a:pt x="20701" y="72348"/>
                  </a:lnTo>
                  <a:lnTo>
                    <a:pt x="20760" y="72304"/>
                  </a:lnTo>
                  <a:close/>
                  <a:moveTo>
                    <a:pt x="22093" y="98683"/>
                  </a:moveTo>
                  <a:lnTo>
                    <a:pt x="22161" y="98771"/>
                  </a:lnTo>
                  <a:lnTo>
                    <a:pt x="22237" y="98859"/>
                  </a:lnTo>
                  <a:lnTo>
                    <a:pt x="22305" y="98990"/>
                  </a:lnTo>
                  <a:lnTo>
                    <a:pt x="22373" y="99165"/>
                  </a:lnTo>
                  <a:lnTo>
                    <a:pt x="22433" y="99384"/>
                  </a:lnTo>
                  <a:lnTo>
                    <a:pt x="22492" y="99604"/>
                  </a:lnTo>
                  <a:lnTo>
                    <a:pt x="22552" y="99866"/>
                  </a:lnTo>
                  <a:lnTo>
                    <a:pt x="22602" y="100173"/>
                  </a:lnTo>
                  <a:lnTo>
                    <a:pt x="22645" y="100480"/>
                  </a:lnTo>
                  <a:lnTo>
                    <a:pt x="22687" y="100787"/>
                  </a:lnTo>
                  <a:lnTo>
                    <a:pt x="22721" y="101137"/>
                  </a:lnTo>
                  <a:lnTo>
                    <a:pt x="22747" y="101488"/>
                  </a:lnTo>
                  <a:lnTo>
                    <a:pt x="22772" y="101663"/>
                  </a:lnTo>
                  <a:lnTo>
                    <a:pt x="22798" y="101795"/>
                  </a:lnTo>
                  <a:lnTo>
                    <a:pt x="22840" y="101838"/>
                  </a:lnTo>
                  <a:lnTo>
                    <a:pt x="22874" y="101882"/>
                  </a:lnTo>
                  <a:lnTo>
                    <a:pt x="22908" y="101838"/>
                  </a:lnTo>
                  <a:lnTo>
                    <a:pt x="22942" y="101707"/>
                  </a:lnTo>
                  <a:lnTo>
                    <a:pt x="22959" y="101532"/>
                  </a:lnTo>
                  <a:lnTo>
                    <a:pt x="22968" y="101313"/>
                  </a:lnTo>
                  <a:lnTo>
                    <a:pt x="22959" y="101006"/>
                  </a:lnTo>
                  <a:lnTo>
                    <a:pt x="22968" y="100655"/>
                  </a:lnTo>
                  <a:lnTo>
                    <a:pt x="22985" y="100348"/>
                  </a:lnTo>
                  <a:lnTo>
                    <a:pt x="23010" y="100042"/>
                  </a:lnTo>
                  <a:lnTo>
                    <a:pt x="23044" y="99735"/>
                  </a:lnTo>
                  <a:lnTo>
                    <a:pt x="23078" y="99516"/>
                  </a:lnTo>
                  <a:lnTo>
                    <a:pt x="23120" y="99297"/>
                  </a:lnTo>
                  <a:lnTo>
                    <a:pt x="23163" y="99078"/>
                  </a:lnTo>
                  <a:lnTo>
                    <a:pt x="23214" y="98946"/>
                  </a:lnTo>
                  <a:lnTo>
                    <a:pt x="23273" y="98859"/>
                  </a:lnTo>
                  <a:lnTo>
                    <a:pt x="23324" y="98771"/>
                  </a:lnTo>
                  <a:lnTo>
                    <a:pt x="23384" y="98771"/>
                  </a:lnTo>
                  <a:lnTo>
                    <a:pt x="23443" y="98815"/>
                  </a:lnTo>
                  <a:lnTo>
                    <a:pt x="23511" y="98902"/>
                  </a:lnTo>
                  <a:lnTo>
                    <a:pt x="23570" y="99078"/>
                  </a:lnTo>
                  <a:lnTo>
                    <a:pt x="23630" y="99297"/>
                  </a:lnTo>
                  <a:lnTo>
                    <a:pt x="23681" y="99560"/>
                  </a:lnTo>
                  <a:lnTo>
                    <a:pt x="23715" y="99866"/>
                  </a:lnTo>
                  <a:lnTo>
                    <a:pt x="23740" y="100173"/>
                  </a:lnTo>
                  <a:lnTo>
                    <a:pt x="23757" y="100436"/>
                  </a:lnTo>
                  <a:lnTo>
                    <a:pt x="23757" y="100743"/>
                  </a:lnTo>
                  <a:lnTo>
                    <a:pt x="23757" y="101050"/>
                  </a:lnTo>
                  <a:lnTo>
                    <a:pt x="23740" y="101356"/>
                  </a:lnTo>
                  <a:lnTo>
                    <a:pt x="23715" y="101619"/>
                  </a:lnTo>
                  <a:lnTo>
                    <a:pt x="23689" y="101882"/>
                  </a:lnTo>
                  <a:lnTo>
                    <a:pt x="23647" y="102145"/>
                  </a:lnTo>
                  <a:lnTo>
                    <a:pt x="23604" y="102364"/>
                  </a:lnTo>
                  <a:lnTo>
                    <a:pt x="23553" y="102539"/>
                  </a:lnTo>
                  <a:lnTo>
                    <a:pt x="23502" y="102671"/>
                  </a:lnTo>
                  <a:lnTo>
                    <a:pt x="23443" y="102802"/>
                  </a:lnTo>
                  <a:lnTo>
                    <a:pt x="23375" y="102890"/>
                  </a:lnTo>
                  <a:lnTo>
                    <a:pt x="23282" y="102890"/>
                  </a:lnTo>
                  <a:lnTo>
                    <a:pt x="23265" y="102934"/>
                  </a:lnTo>
                  <a:lnTo>
                    <a:pt x="23231" y="103065"/>
                  </a:lnTo>
                  <a:lnTo>
                    <a:pt x="23205" y="103284"/>
                  </a:lnTo>
                  <a:lnTo>
                    <a:pt x="23197" y="103504"/>
                  </a:lnTo>
                  <a:lnTo>
                    <a:pt x="23205" y="103679"/>
                  </a:lnTo>
                  <a:lnTo>
                    <a:pt x="23231" y="103898"/>
                  </a:lnTo>
                  <a:lnTo>
                    <a:pt x="23265" y="104029"/>
                  </a:lnTo>
                  <a:lnTo>
                    <a:pt x="23282" y="104073"/>
                  </a:lnTo>
                  <a:lnTo>
                    <a:pt x="23307" y="104073"/>
                  </a:lnTo>
                  <a:lnTo>
                    <a:pt x="23384" y="104117"/>
                  </a:lnTo>
                  <a:lnTo>
                    <a:pt x="23452" y="104161"/>
                  </a:lnTo>
                  <a:lnTo>
                    <a:pt x="23528" y="104248"/>
                  </a:lnTo>
                  <a:lnTo>
                    <a:pt x="23596" y="104424"/>
                  </a:lnTo>
                  <a:lnTo>
                    <a:pt x="23664" y="104599"/>
                  </a:lnTo>
                  <a:lnTo>
                    <a:pt x="23723" y="104818"/>
                  </a:lnTo>
                  <a:lnTo>
                    <a:pt x="23766" y="105125"/>
                  </a:lnTo>
                  <a:lnTo>
                    <a:pt x="23808" y="105432"/>
                  </a:lnTo>
                  <a:lnTo>
                    <a:pt x="23774" y="105914"/>
                  </a:lnTo>
                  <a:lnTo>
                    <a:pt x="23740" y="106352"/>
                  </a:lnTo>
                  <a:lnTo>
                    <a:pt x="23698" y="106659"/>
                  </a:lnTo>
                  <a:lnTo>
                    <a:pt x="23655" y="106878"/>
                  </a:lnTo>
                  <a:lnTo>
                    <a:pt x="23604" y="107009"/>
                  </a:lnTo>
                  <a:lnTo>
                    <a:pt x="23545" y="107053"/>
                  </a:lnTo>
                  <a:lnTo>
                    <a:pt x="23485" y="107053"/>
                  </a:lnTo>
                  <a:lnTo>
                    <a:pt x="23418" y="106921"/>
                  </a:lnTo>
                  <a:lnTo>
                    <a:pt x="23375" y="106878"/>
                  </a:lnTo>
                  <a:lnTo>
                    <a:pt x="23341" y="106790"/>
                  </a:lnTo>
                  <a:lnTo>
                    <a:pt x="23299" y="106702"/>
                  </a:lnTo>
                  <a:lnTo>
                    <a:pt x="23265" y="106571"/>
                  </a:lnTo>
                  <a:lnTo>
                    <a:pt x="23197" y="106308"/>
                  </a:lnTo>
                  <a:lnTo>
                    <a:pt x="23137" y="106001"/>
                  </a:lnTo>
                  <a:lnTo>
                    <a:pt x="23086" y="105695"/>
                  </a:lnTo>
                  <a:lnTo>
                    <a:pt x="23044" y="105344"/>
                  </a:lnTo>
                  <a:lnTo>
                    <a:pt x="22959" y="104599"/>
                  </a:lnTo>
                  <a:lnTo>
                    <a:pt x="22874" y="103854"/>
                  </a:lnTo>
                  <a:lnTo>
                    <a:pt x="22840" y="103723"/>
                  </a:lnTo>
                  <a:lnTo>
                    <a:pt x="22806" y="103635"/>
                  </a:lnTo>
                  <a:lnTo>
                    <a:pt x="22772" y="103635"/>
                  </a:lnTo>
                  <a:lnTo>
                    <a:pt x="22738" y="103679"/>
                  </a:lnTo>
                  <a:lnTo>
                    <a:pt x="22704" y="103766"/>
                  </a:lnTo>
                  <a:lnTo>
                    <a:pt x="22687" y="103898"/>
                  </a:lnTo>
                  <a:lnTo>
                    <a:pt x="22679" y="104073"/>
                  </a:lnTo>
                  <a:lnTo>
                    <a:pt x="22679" y="104292"/>
                  </a:lnTo>
                  <a:lnTo>
                    <a:pt x="22747" y="104993"/>
                  </a:lnTo>
                  <a:lnTo>
                    <a:pt x="22832" y="105738"/>
                  </a:lnTo>
                  <a:lnTo>
                    <a:pt x="22874" y="106527"/>
                  </a:lnTo>
                  <a:lnTo>
                    <a:pt x="22891" y="106965"/>
                  </a:lnTo>
                  <a:lnTo>
                    <a:pt x="22900" y="107360"/>
                  </a:lnTo>
                  <a:lnTo>
                    <a:pt x="22900" y="107754"/>
                  </a:lnTo>
                  <a:lnTo>
                    <a:pt x="22891" y="108148"/>
                  </a:lnTo>
                  <a:lnTo>
                    <a:pt x="22874" y="108543"/>
                  </a:lnTo>
                  <a:lnTo>
                    <a:pt x="22840" y="108937"/>
                  </a:lnTo>
                  <a:lnTo>
                    <a:pt x="22789" y="109375"/>
                  </a:lnTo>
                  <a:lnTo>
                    <a:pt x="22721" y="109770"/>
                  </a:lnTo>
                  <a:lnTo>
                    <a:pt x="22645" y="110077"/>
                  </a:lnTo>
                  <a:lnTo>
                    <a:pt x="22594" y="110208"/>
                  </a:lnTo>
                  <a:lnTo>
                    <a:pt x="22552" y="110296"/>
                  </a:lnTo>
                  <a:lnTo>
                    <a:pt x="22509" y="110339"/>
                  </a:lnTo>
                  <a:lnTo>
                    <a:pt x="22458" y="110383"/>
                  </a:lnTo>
                  <a:lnTo>
                    <a:pt x="22416" y="110383"/>
                  </a:lnTo>
                  <a:lnTo>
                    <a:pt x="22365" y="110339"/>
                  </a:lnTo>
                  <a:lnTo>
                    <a:pt x="22322" y="110296"/>
                  </a:lnTo>
                  <a:lnTo>
                    <a:pt x="22271" y="110208"/>
                  </a:lnTo>
                  <a:lnTo>
                    <a:pt x="22229" y="110033"/>
                  </a:lnTo>
                  <a:lnTo>
                    <a:pt x="22186" y="109857"/>
                  </a:lnTo>
                  <a:lnTo>
                    <a:pt x="22119" y="109507"/>
                  </a:lnTo>
                  <a:lnTo>
                    <a:pt x="22076" y="109156"/>
                  </a:lnTo>
                  <a:lnTo>
                    <a:pt x="22042" y="108762"/>
                  </a:lnTo>
                  <a:lnTo>
                    <a:pt x="22017" y="108368"/>
                  </a:lnTo>
                  <a:lnTo>
                    <a:pt x="22008" y="107973"/>
                  </a:lnTo>
                  <a:lnTo>
                    <a:pt x="22017" y="107535"/>
                  </a:lnTo>
                  <a:lnTo>
                    <a:pt x="22025" y="107141"/>
                  </a:lnTo>
                  <a:lnTo>
                    <a:pt x="22051" y="106702"/>
                  </a:lnTo>
                  <a:lnTo>
                    <a:pt x="22076" y="106308"/>
                  </a:lnTo>
                  <a:lnTo>
                    <a:pt x="22110" y="105870"/>
                  </a:lnTo>
                  <a:lnTo>
                    <a:pt x="22195" y="105081"/>
                  </a:lnTo>
                  <a:lnTo>
                    <a:pt x="22288" y="104336"/>
                  </a:lnTo>
                  <a:lnTo>
                    <a:pt x="22382" y="103723"/>
                  </a:lnTo>
                  <a:lnTo>
                    <a:pt x="22399" y="103547"/>
                  </a:lnTo>
                  <a:lnTo>
                    <a:pt x="22407" y="103416"/>
                  </a:lnTo>
                  <a:lnTo>
                    <a:pt x="22407" y="103284"/>
                  </a:lnTo>
                  <a:lnTo>
                    <a:pt x="22407" y="103109"/>
                  </a:lnTo>
                  <a:lnTo>
                    <a:pt x="22390" y="102978"/>
                  </a:lnTo>
                  <a:lnTo>
                    <a:pt x="22373" y="102890"/>
                  </a:lnTo>
                  <a:lnTo>
                    <a:pt x="22348" y="102846"/>
                  </a:lnTo>
                  <a:lnTo>
                    <a:pt x="22314" y="102802"/>
                  </a:lnTo>
                  <a:lnTo>
                    <a:pt x="22152" y="102802"/>
                  </a:lnTo>
                  <a:lnTo>
                    <a:pt x="21991" y="102715"/>
                  </a:lnTo>
                  <a:lnTo>
                    <a:pt x="21906" y="102671"/>
                  </a:lnTo>
                  <a:lnTo>
                    <a:pt x="21830" y="102539"/>
                  </a:lnTo>
                  <a:lnTo>
                    <a:pt x="21762" y="102408"/>
                  </a:lnTo>
                  <a:lnTo>
                    <a:pt x="21685" y="102189"/>
                  </a:lnTo>
                  <a:lnTo>
                    <a:pt x="21635" y="102014"/>
                  </a:lnTo>
                  <a:lnTo>
                    <a:pt x="21592" y="101795"/>
                  </a:lnTo>
                  <a:lnTo>
                    <a:pt x="21558" y="101532"/>
                  </a:lnTo>
                  <a:lnTo>
                    <a:pt x="21533" y="101313"/>
                  </a:lnTo>
                  <a:lnTo>
                    <a:pt x="21516" y="101093"/>
                  </a:lnTo>
                  <a:lnTo>
                    <a:pt x="21507" y="100831"/>
                  </a:lnTo>
                  <a:lnTo>
                    <a:pt x="21507" y="100568"/>
                  </a:lnTo>
                  <a:lnTo>
                    <a:pt x="21516" y="100348"/>
                  </a:lnTo>
                  <a:lnTo>
                    <a:pt x="21533" y="100129"/>
                  </a:lnTo>
                  <a:lnTo>
                    <a:pt x="21550" y="99866"/>
                  </a:lnTo>
                  <a:lnTo>
                    <a:pt x="21575" y="99691"/>
                  </a:lnTo>
                  <a:lnTo>
                    <a:pt x="21609" y="99472"/>
                  </a:lnTo>
                  <a:lnTo>
                    <a:pt x="21652" y="99297"/>
                  </a:lnTo>
                  <a:lnTo>
                    <a:pt x="21694" y="99122"/>
                  </a:lnTo>
                  <a:lnTo>
                    <a:pt x="21745" y="98990"/>
                  </a:lnTo>
                  <a:lnTo>
                    <a:pt x="21796" y="98859"/>
                  </a:lnTo>
                  <a:lnTo>
                    <a:pt x="21872" y="98771"/>
                  </a:lnTo>
                  <a:lnTo>
                    <a:pt x="21940" y="98683"/>
                  </a:lnTo>
                  <a:close/>
                  <a:moveTo>
                    <a:pt x="2038" y="105081"/>
                  </a:moveTo>
                  <a:lnTo>
                    <a:pt x="2132" y="105125"/>
                  </a:lnTo>
                  <a:lnTo>
                    <a:pt x="2225" y="105213"/>
                  </a:lnTo>
                  <a:lnTo>
                    <a:pt x="2335" y="105300"/>
                  </a:lnTo>
                  <a:lnTo>
                    <a:pt x="2446" y="105475"/>
                  </a:lnTo>
                  <a:lnTo>
                    <a:pt x="2548" y="105651"/>
                  </a:lnTo>
                  <a:lnTo>
                    <a:pt x="2641" y="105870"/>
                  </a:lnTo>
                  <a:lnTo>
                    <a:pt x="2743" y="106352"/>
                  </a:lnTo>
                  <a:lnTo>
                    <a:pt x="2845" y="106965"/>
                  </a:lnTo>
                  <a:lnTo>
                    <a:pt x="2896" y="107272"/>
                  </a:lnTo>
                  <a:lnTo>
                    <a:pt x="2938" y="107579"/>
                  </a:lnTo>
                  <a:lnTo>
                    <a:pt x="2972" y="107929"/>
                  </a:lnTo>
                  <a:lnTo>
                    <a:pt x="2998" y="108236"/>
                  </a:lnTo>
                  <a:lnTo>
                    <a:pt x="3015" y="108543"/>
                  </a:lnTo>
                  <a:lnTo>
                    <a:pt x="3023" y="108850"/>
                  </a:lnTo>
                  <a:lnTo>
                    <a:pt x="3015" y="109156"/>
                  </a:lnTo>
                  <a:lnTo>
                    <a:pt x="2989" y="109419"/>
                  </a:lnTo>
                  <a:lnTo>
                    <a:pt x="2955" y="109682"/>
                  </a:lnTo>
                  <a:lnTo>
                    <a:pt x="2904" y="109945"/>
                  </a:lnTo>
                  <a:lnTo>
                    <a:pt x="2828" y="110164"/>
                  </a:lnTo>
                  <a:lnTo>
                    <a:pt x="2735" y="110339"/>
                  </a:lnTo>
                  <a:lnTo>
                    <a:pt x="2616" y="110471"/>
                  </a:lnTo>
                  <a:lnTo>
                    <a:pt x="2497" y="110559"/>
                  </a:lnTo>
                  <a:lnTo>
                    <a:pt x="2378" y="110559"/>
                  </a:lnTo>
                  <a:lnTo>
                    <a:pt x="2268" y="110515"/>
                  </a:lnTo>
                  <a:lnTo>
                    <a:pt x="2030" y="110383"/>
                  </a:lnTo>
                  <a:lnTo>
                    <a:pt x="1919" y="110339"/>
                  </a:lnTo>
                  <a:lnTo>
                    <a:pt x="1801" y="110339"/>
                  </a:lnTo>
                  <a:lnTo>
                    <a:pt x="1699" y="110120"/>
                  </a:lnTo>
                  <a:lnTo>
                    <a:pt x="1605" y="109901"/>
                  </a:lnTo>
                  <a:lnTo>
                    <a:pt x="1512" y="109638"/>
                  </a:lnTo>
                  <a:lnTo>
                    <a:pt x="1418" y="109332"/>
                  </a:lnTo>
                  <a:lnTo>
                    <a:pt x="1351" y="109112"/>
                  </a:lnTo>
                  <a:lnTo>
                    <a:pt x="1308" y="108937"/>
                  </a:lnTo>
                  <a:lnTo>
                    <a:pt x="1283" y="108718"/>
                  </a:lnTo>
                  <a:lnTo>
                    <a:pt x="1274" y="108630"/>
                  </a:lnTo>
                  <a:lnTo>
                    <a:pt x="1283" y="108499"/>
                  </a:lnTo>
                  <a:lnTo>
                    <a:pt x="1300" y="108280"/>
                  </a:lnTo>
                  <a:lnTo>
                    <a:pt x="1342" y="108017"/>
                  </a:lnTo>
                  <a:lnTo>
                    <a:pt x="1410" y="107798"/>
                  </a:lnTo>
                  <a:lnTo>
                    <a:pt x="1495" y="107535"/>
                  </a:lnTo>
                  <a:lnTo>
                    <a:pt x="1580" y="107798"/>
                  </a:lnTo>
                  <a:lnTo>
                    <a:pt x="1673" y="108061"/>
                  </a:lnTo>
                  <a:lnTo>
                    <a:pt x="1733" y="108192"/>
                  </a:lnTo>
                  <a:lnTo>
                    <a:pt x="1792" y="108236"/>
                  </a:lnTo>
                  <a:lnTo>
                    <a:pt x="1911" y="108324"/>
                  </a:lnTo>
                  <a:lnTo>
                    <a:pt x="1945" y="108324"/>
                  </a:lnTo>
                  <a:lnTo>
                    <a:pt x="1970" y="108236"/>
                  </a:lnTo>
                  <a:lnTo>
                    <a:pt x="1987" y="108105"/>
                  </a:lnTo>
                  <a:lnTo>
                    <a:pt x="1996" y="107973"/>
                  </a:lnTo>
                  <a:lnTo>
                    <a:pt x="1996" y="107798"/>
                  </a:lnTo>
                  <a:lnTo>
                    <a:pt x="1979" y="107666"/>
                  </a:lnTo>
                  <a:lnTo>
                    <a:pt x="1962" y="107535"/>
                  </a:lnTo>
                  <a:lnTo>
                    <a:pt x="1936" y="107447"/>
                  </a:lnTo>
                  <a:lnTo>
                    <a:pt x="1868" y="107316"/>
                  </a:lnTo>
                  <a:lnTo>
                    <a:pt x="1801" y="107184"/>
                  </a:lnTo>
                  <a:lnTo>
                    <a:pt x="1733" y="107009"/>
                  </a:lnTo>
                  <a:lnTo>
                    <a:pt x="1673" y="106790"/>
                  </a:lnTo>
                  <a:lnTo>
                    <a:pt x="1665" y="106396"/>
                  </a:lnTo>
                  <a:lnTo>
                    <a:pt x="1665" y="106045"/>
                  </a:lnTo>
                  <a:lnTo>
                    <a:pt x="1673" y="105782"/>
                  </a:lnTo>
                  <a:lnTo>
                    <a:pt x="1690" y="105563"/>
                  </a:lnTo>
                  <a:lnTo>
                    <a:pt x="1716" y="105388"/>
                  </a:lnTo>
                  <a:lnTo>
                    <a:pt x="1750" y="105256"/>
                  </a:lnTo>
                  <a:lnTo>
                    <a:pt x="1792" y="105169"/>
                  </a:lnTo>
                  <a:lnTo>
                    <a:pt x="1852" y="105169"/>
                  </a:lnTo>
                  <a:lnTo>
                    <a:pt x="1894" y="105125"/>
                  </a:lnTo>
                  <a:lnTo>
                    <a:pt x="1936" y="105081"/>
                  </a:lnTo>
                  <a:close/>
                  <a:moveTo>
                    <a:pt x="6683" y="104029"/>
                  </a:moveTo>
                  <a:lnTo>
                    <a:pt x="6666" y="105563"/>
                  </a:lnTo>
                  <a:lnTo>
                    <a:pt x="6649" y="107053"/>
                  </a:lnTo>
                  <a:lnTo>
                    <a:pt x="6623" y="108368"/>
                  </a:lnTo>
                  <a:lnTo>
                    <a:pt x="6598" y="109726"/>
                  </a:lnTo>
                  <a:lnTo>
                    <a:pt x="6581" y="110427"/>
                  </a:lnTo>
                  <a:lnTo>
                    <a:pt x="6581" y="111128"/>
                  </a:lnTo>
                  <a:lnTo>
                    <a:pt x="6581" y="111785"/>
                  </a:lnTo>
                  <a:lnTo>
                    <a:pt x="6589" y="112443"/>
                  </a:lnTo>
                  <a:lnTo>
                    <a:pt x="6530" y="112618"/>
                  </a:lnTo>
                  <a:lnTo>
                    <a:pt x="6479" y="112793"/>
                  </a:lnTo>
                  <a:lnTo>
                    <a:pt x="6436" y="113012"/>
                  </a:lnTo>
                  <a:lnTo>
                    <a:pt x="6394" y="113275"/>
                  </a:lnTo>
                  <a:lnTo>
                    <a:pt x="6360" y="113582"/>
                  </a:lnTo>
                  <a:lnTo>
                    <a:pt x="6335" y="113889"/>
                  </a:lnTo>
                  <a:lnTo>
                    <a:pt x="6318" y="114196"/>
                  </a:lnTo>
                  <a:lnTo>
                    <a:pt x="6301" y="114502"/>
                  </a:lnTo>
                  <a:lnTo>
                    <a:pt x="6190" y="114064"/>
                  </a:lnTo>
                  <a:lnTo>
                    <a:pt x="6071" y="113626"/>
                  </a:lnTo>
                  <a:lnTo>
                    <a:pt x="6122" y="112399"/>
                  </a:lnTo>
                  <a:lnTo>
                    <a:pt x="6182" y="111172"/>
                  </a:lnTo>
                  <a:lnTo>
                    <a:pt x="6250" y="109945"/>
                  </a:lnTo>
                  <a:lnTo>
                    <a:pt x="6326" y="108762"/>
                  </a:lnTo>
                  <a:lnTo>
                    <a:pt x="6411" y="107579"/>
                  </a:lnTo>
                  <a:lnTo>
                    <a:pt x="6496" y="106352"/>
                  </a:lnTo>
                  <a:lnTo>
                    <a:pt x="6683" y="104029"/>
                  </a:lnTo>
                  <a:close/>
                  <a:moveTo>
                    <a:pt x="20369" y="103416"/>
                  </a:moveTo>
                  <a:lnTo>
                    <a:pt x="20429" y="103504"/>
                  </a:lnTo>
                  <a:lnTo>
                    <a:pt x="20488" y="103635"/>
                  </a:lnTo>
                  <a:lnTo>
                    <a:pt x="20539" y="103766"/>
                  </a:lnTo>
                  <a:lnTo>
                    <a:pt x="20590" y="103986"/>
                  </a:lnTo>
                  <a:lnTo>
                    <a:pt x="20641" y="104248"/>
                  </a:lnTo>
                  <a:lnTo>
                    <a:pt x="20675" y="104555"/>
                  </a:lnTo>
                  <a:lnTo>
                    <a:pt x="20709" y="104950"/>
                  </a:lnTo>
                  <a:lnTo>
                    <a:pt x="20718" y="105213"/>
                  </a:lnTo>
                  <a:lnTo>
                    <a:pt x="20726" y="105475"/>
                  </a:lnTo>
                  <a:lnTo>
                    <a:pt x="20735" y="105782"/>
                  </a:lnTo>
                  <a:lnTo>
                    <a:pt x="20726" y="106045"/>
                  </a:lnTo>
                  <a:lnTo>
                    <a:pt x="20709" y="106527"/>
                  </a:lnTo>
                  <a:lnTo>
                    <a:pt x="20675" y="107009"/>
                  </a:lnTo>
                  <a:lnTo>
                    <a:pt x="20624" y="107491"/>
                  </a:lnTo>
                  <a:lnTo>
                    <a:pt x="20565" y="107886"/>
                  </a:lnTo>
                  <a:lnTo>
                    <a:pt x="20488" y="108280"/>
                  </a:lnTo>
                  <a:lnTo>
                    <a:pt x="20412" y="108630"/>
                  </a:lnTo>
                  <a:lnTo>
                    <a:pt x="20378" y="108806"/>
                  </a:lnTo>
                  <a:lnTo>
                    <a:pt x="20369" y="108981"/>
                  </a:lnTo>
                  <a:lnTo>
                    <a:pt x="20378" y="109156"/>
                  </a:lnTo>
                  <a:lnTo>
                    <a:pt x="20395" y="109332"/>
                  </a:lnTo>
                  <a:lnTo>
                    <a:pt x="20429" y="109463"/>
                  </a:lnTo>
                  <a:lnTo>
                    <a:pt x="20463" y="109551"/>
                  </a:lnTo>
                  <a:lnTo>
                    <a:pt x="20505" y="109594"/>
                  </a:lnTo>
                  <a:lnTo>
                    <a:pt x="20539" y="109507"/>
                  </a:lnTo>
                  <a:lnTo>
                    <a:pt x="20599" y="109419"/>
                  </a:lnTo>
                  <a:lnTo>
                    <a:pt x="20650" y="109332"/>
                  </a:lnTo>
                  <a:lnTo>
                    <a:pt x="20701" y="109288"/>
                  </a:lnTo>
                  <a:lnTo>
                    <a:pt x="20752" y="109288"/>
                  </a:lnTo>
                  <a:lnTo>
                    <a:pt x="20794" y="109332"/>
                  </a:lnTo>
                  <a:lnTo>
                    <a:pt x="20836" y="109375"/>
                  </a:lnTo>
                  <a:lnTo>
                    <a:pt x="20879" y="109463"/>
                  </a:lnTo>
                  <a:lnTo>
                    <a:pt x="20921" y="109551"/>
                  </a:lnTo>
                  <a:lnTo>
                    <a:pt x="20981" y="109814"/>
                  </a:lnTo>
                  <a:lnTo>
                    <a:pt x="21032" y="110120"/>
                  </a:lnTo>
                  <a:lnTo>
                    <a:pt x="21074" y="110515"/>
                  </a:lnTo>
                  <a:lnTo>
                    <a:pt x="21100" y="110909"/>
                  </a:lnTo>
                  <a:lnTo>
                    <a:pt x="21108" y="111347"/>
                  </a:lnTo>
                  <a:lnTo>
                    <a:pt x="21108" y="111785"/>
                  </a:lnTo>
                  <a:lnTo>
                    <a:pt x="21083" y="112180"/>
                  </a:lnTo>
                  <a:lnTo>
                    <a:pt x="21049" y="112530"/>
                  </a:lnTo>
                  <a:lnTo>
                    <a:pt x="21023" y="112706"/>
                  </a:lnTo>
                  <a:lnTo>
                    <a:pt x="20989" y="112837"/>
                  </a:lnTo>
                  <a:lnTo>
                    <a:pt x="20955" y="112969"/>
                  </a:lnTo>
                  <a:lnTo>
                    <a:pt x="20913" y="113100"/>
                  </a:lnTo>
                  <a:lnTo>
                    <a:pt x="20870" y="113188"/>
                  </a:lnTo>
                  <a:lnTo>
                    <a:pt x="20828" y="113232"/>
                  </a:lnTo>
                  <a:lnTo>
                    <a:pt x="20769" y="113275"/>
                  </a:lnTo>
                  <a:lnTo>
                    <a:pt x="20709" y="113275"/>
                  </a:lnTo>
                  <a:lnTo>
                    <a:pt x="20650" y="113232"/>
                  </a:lnTo>
                  <a:lnTo>
                    <a:pt x="20590" y="113188"/>
                  </a:lnTo>
                  <a:lnTo>
                    <a:pt x="20539" y="113056"/>
                  </a:lnTo>
                  <a:lnTo>
                    <a:pt x="20488" y="112925"/>
                  </a:lnTo>
                  <a:lnTo>
                    <a:pt x="20437" y="112750"/>
                  </a:lnTo>
                  <a:lnTo>
                    <a:pt x="20403" y="112530"/>
                  </a:lnTo>
                  <a:lnTo>
                    <a:pt x="20361" y="112311"/>
                  </a:lnTo>
                  <a:lnTo>
                    <a:pt x="20327" y="112092"/>
                  </a:lnTo>
                  <a:lnTo>
                    <a:pt x="20268" y="111566"/>
                  </a:lnTo>
                  <a:lnTo>
                    <a:pt x="20225" y="110997"/>
                  </a:lnTo>
                  <a:lnTo>
                    <a:pt x="20183" y="110383"/>
                  </a:lnTo>
                  <a:lnTo>
                    <a:pt x="20149" y="109814"/>
                  </a:lnTo>
                  <a:lnTo>
                    <a:pt x="20132" y="109638"/>
                  </a:lnTo>
                  <a:lnTo>
                    <a:pt x="20115" y="109507"/>
                  </a:lnTo>
                  <a:lnTo>
                    <a:pt x="20081" y="109463"/>
                  </a:lnTo>
                  <a:lnTo>
                    <a:pt x="20055" y="109419"/>
                  </a:lnTo>
                  <a:lnTo>
                    <a:pt x="20021" y="109463"/>
                  </a:lnTo>
                  <a:lnTo>
                    <a:pt x="19987" y="109551"/>
                  </a:lnTo>
                  <a:lnTo>
                    <a:pt x="19962" y="109638"/>
                  </a:lnTo>
                  <a:lnTo>
                    <a:pt x="19945" y="109770"/>
                  </a:lnTo>
                  <a:lnTo>
                    <a:pt x="19936" y="109901"/>
                  </a:lnTo>
                  <a:lnTo>
                    <a:pt x="19885" y="110778"/>
                  </a:lnTo>
                  <a:lnTo>
                    <a:pt x="19835" y="111698"/>
                  </a:lnTo>
                  <a:lnTo>
                    <a:pt x="19758" y="112706"/>
                  </a:lnTo>
                  <a:lnTo>
                    <a:pt x="19724" y="113144"/>
                  </a:lnTo>
                  <a:lnTo>
                    <a:pt x="19673" y="113582"/>
                  </a:lnTo>
                  <a:lnTo>
                    <a:pt x="19622" y="114020"/>
                  </a:lnTo>
                  <a:lnTo>
                    <a:pt x="19563" y="114371"/>
                  </a:lnTo>
                  <a:lnTo>
                    <a:pt x="19495" y="114678"/>
                  </a:lnTo>
                  <a:lnTo>
                    <a:pt x="19427" y="114897"/>
                  </a:lnTo>
                  <a:lnTo>
                    <a:pt x="19342" y="115072"/>
                  </a:lnTo>
                  <a:lnTo>
                    <a:pt x="19257" y="115160"/>
                  </a:lnTo>
                  <a:lnTo>
                    <a:pt x="19155" y="115116"/>
                  </a:lnTo>
                  <a:lnTo>
                    <a:pt x="19053" y="114984"/>
                  </a:lnTo>
                  <a:lnTo>
                    <a:pt x="18994" y="114897"/>
                  </a:lnTo>
                  <a:lnTo>
                    <a:pt x="18943" y="114765"/>
                  </a:lnTo>
                  <a:lnTo>
                    <a:pt x="18892" y="114634"/>
                  </a:lnTo>
                  <a:lnTo>
                    <a:pt x="18858" y="114459"/>
                  </a:lnTo>
                  <a:lnTo>
                    <a:pt x="18824" y="114283"/>
                  </a:lnTo>
                  <a:lnTo>
                    <a:pt x="18799" y="114108"/>
                  </a:lnTo>
                  <a:lnTo>
                    <a:pt x="18782" y="113933"/>
                  </a:lnTo>
                  <a:lnTo>
                    <a:pt x="18773" y="113714"/>
                  </a:lnTo>
                  <a:lnTo>
                    <a:pt x="18765" y="113538"/>
                  </a:lnTo>
                  <a:lnTo>
                    <a:pt x="18756" y="113319"/>
                  </a:lnTo>
                  <a:lnTo>
                    <a:pt x="18765" y="112881"/>
                  </a:lnTo>
                  <a:lnTo>
                    <a:pt x="18790" y="112399"/>
                  </a:lnTo>
                  <a:lnTo>
                    <a:pt x="18824" y="111961"/>
                  </a:lnTo>
                  <a:lnTo>
                    <a:pt x="18875" y="111479"/>
                  </a:lnTo>
                  <a:lnTo>
                    <a:pt x="18926" y="110997"/>
                  </a:lnTo>
                  <a:lnTo>
                    <a:pt x="18994" y="110559"/>
                  </a:lnTo>
                  <a:lnTo>
                    <a:pt x="19053" y="110120"/>
                  </a:lnTo>
                  <a:lnTo>
                    <a:pt x="19189" y="109375"/>
                  </a:lnTo>
                  <a:lnTo>
                    <a:pt x="19308" y="108806"/>
                  </a:lnTo>
                  <a:lnTo>
                    <a:pt x="19334" y="108630"/>
                  </a:lnTo>
                  <a:lnTo>
                    <a:pt x="19342" y="108455"/>
                  </a:lnTo>
                  <a:lnTo>
                    <a:pt x="19334" y="108324"/>
                  </a:lnTo>
                  <a:lnTo>
                    <a:pt x="19317" y="108148"/>
                  </a:lnTo>
                  <a:lnTo>
                    <a:pt x="19291" y="108017"/>
                  </a:lnTo>
                  <a:lnTo>
                    <a:pt x="19257" y="107973"/>
                  </a:lnTo>
                  <a:lnTo>
                    <a:pt x="19223" y="107929"/>
                  </a:lnTo>
                  <a:lnTo>
                    <a:pt x="19181" y="107973"/>
                  </a:lnTo>
                  <a:lnTo>
                    <a:pt x="19130" y="108105"/>
                  </a:lnTo>
                  <a:lnTo>
                    <a:pt x="19087" y="108192"/>
                  </a:lnTo>
                  <a:lnTo>
                    <a:pt x="19036" y="108236"/>
                  </a:lnTo>
                  <a:lnTo>
                    <a:pt x="18994" y="108280"/>
                  </a:lnTo>
                  <a:lnTo>
                    <a:pt x="18952" y="108280"/>
                  </a:lnTo>
                  <a:lnTo>
                    <a:pt x="18909" y="108236"/>
                  </a:lnTo>
                  <a:lnTo>
                    <a:pt x="18841" y="108105"/>
                  </a:lnTo>
                  <a:lnTo>
                    <a:pt x="18773" y="107929"/>
                  </a:lnTo>
                  <a:lnTo>
                    <a:pt x="18722" y="107623"/>
                  </a:lnTo>
                  <a:lnTo>
                    <a:pt x="18680" y="107316"/>
                  </a:lnTo>
                  <a:lnTo>
                    <a:pt x="18646" y="106921"/>
                  </a:lnTo>
                  <a:lnTo>
                    <a:pt x="18629" y="106527"/>
                  </a:lnTo>
                  <a:lnTo>
                    <a:pt x="18620" y="106089"/>
                  </a:lnTo>
                  <a:lnTo>
                    <a:pt x="18629" y="105651"/>
                  </a:lnTo>
                  <a:lnTo>
                    <a:pt x="18646" y="105213"/>
                  </a:lnTo>
                  <a:lnTo>
                    <a:pt x="18688" y="104818"/>
                  </a:lnTo>
                  <a:lnTo>
                    <a:pt x="18739" y="104424"/>
                  </a:lnTo>
                  <a:lnTo>
                    <a:pt x="18807" y="104117"/>
                  </a:lnTo>
                  <a:lnTo>
                    <a:pt x="18892" y="103810"/>
                  </a:lnTo>
                  <a:lnTo>
                    <a:pt x="18960" y="103679"/>
                  </a:lnTo>
                  <a:lnTo>
                    <a:pt x="19019" y="103591"/>
                  </a:lnTo>
                  <a:lnTo>
                    <a:pt x="19087" y="103547"/>
                  </a:lnTo>
                  <a:lnTo>
                    <a:pt x="19155" y="103504"/>
                  </a:lnTo>
                  <a:lnTo>
                    <a:pt x="19215" y="103547"/>
                  </a:lnTo>
                  <a:lnTo>
                    <a:pt x="19274" y="103591"/>
                  </a:lnTo>
                  <a:lnTo>
                    <a:pt x="19334" y="103723"/>
                  </a:lnTo>
                  <a:lnTo>
                    <a:pt x="19393" y="103854"/>
                  </a:lnTo>
                  <a:lnTo>
                    <a:pt x="19444" y="103986"/>
                  </a:lnTo>
                  <a:lnTo>
                    <a:pt x="19503" y="104161"/>
                  </a:lnTo>
                  <a:lnTo>
                    <a:pt x="19546" y="104380"/>
                  </a:lnTo>
                  <a:lnTo>
                    <a:pt x="19597" y="104643"/>
                  </a:lnTo>
                  <a:lnTo>
                    <a:pt x="19682" y="105125"/>
                  </a:lnTo>
                  <a:lnTo>
                    <a:pt x="19750" y="105695"/>
                  </a:lnTo>
                  <a:lnTo>
                    <a:pt x="19775" y="106133"/>
                  </a:lnTo>
                  <a:lnTo>
                    <a:pt x="19818" y="106527"/>
                  </a:lnTo>
                  <a:lnTo>
                    <a:pt x="19843" y="106702"/>
                  </a:lnTo>
                  <a:lnTo>
                    <a:pt x="19877" y="106790"/>
                  </a:lnTo>
                  <a:lnTo>
                    <a:pt x="19911" y="106790"/>
                  </a:lnTo>
                  <a:lnTo>
                    <a:pt x="19953" y="106746"/>
                  </a:lnTo>
                  <a:lnTo>
                    <a:pt x="19979" y="106659"/>
                  </a:lnTo>
                  <a:lnTo>
                    <a:pt x="20004" y="106527"/>
                  </a:lnTo>
                  <a:lnTo>
                    <a:pt x="20013" y="106352"/>
                  </a:lnTo>
                  <a:lnTo>
                    <a:pt x="20004" y="106133"/>
                  </a:lnTo>
                  <a:lnTo>
                    <a:pt x="19979" y="105782"/>
                  </a:lnTo>
                  <a:lnTo>
                    <a:pt x="19945" y="105432"/>
                  </a:lnTo>
                  <a:lnTo>
                    <a:pt x="19945" y="105344"/>
                  </a:lnTo>
                  <a:lnTo>
                    <a:pt x="19953" y="105256"/>
                  </a:lnTo>
                  <a:lnTo>
                    <a:pt x="19962" y="105125"/>
                  </a:lnTo>
                  <a:lnTo>
                    <a:pt x="19945" y="104555"/>
                  </a:lnTo>
                  <a:lnTo>
                    <a:pt x="19970" y="104292"/>
                  </a:lnTo>
                  <a:lnTo>
                    <a:pt x="19996" y="104073"/>
                  </a:lnTo>
                  <a:lnTo>
                    <a:pt x="20038" y="103898"/>
                  </a:lnTo>
                  <a:lnTo>
                    <a:pt x="20081" y="103723"/>
                  </a:lnTo>
                  <a:lnTo>
                    <a:pt x="20132" y="103591"/>
                  </a:lnTo>
                  <a:lnTo>
                    <a:pt x="20191" y="103504"/>
                  </a:lnTo>
                  <a:lnTo>
                    <a:pt x="20251" y="103416"/>
                  </a:lnTo>
                  <a:close/>
                  <a:moveTo>
                    <a:pt x="11599" y="111829"/>
                  </a:moveTo>
                  <a:lnTo>
                    <a:pt x="11650" y="111917"/>
                  </a:lnTo>
                  <a:lnTo>
                    <a:pt x="11692" y="112005"/>
                  </a:lnTo>
                  <a:lnTo>
                    <a:pt x="11735" y="112136"/>
                  </a:lnTo>
                  <a:lnTo>
                    <a:pt x="11760" y="112268"/>
                  </a:lnTo>
                  <a:lnTo>
                    <a:pt x="11794" y="112487"/>
                  </a:lnTo>
                  <a:lnTo>
                    <a:pt x="11811" y="112662"/>
                  </a:lnTo>
                  <a:lnTo>
                    <a:pt x="11828" y="112881"/>
                  </a:lnTo>
                  <a:lnTo>
                    <a:pt x="11845" y="113100"/>
                  </a:lnTo>
                  <a:lnTo>
                    <a:pt x="11845" y="113363"/>
                  </a:lnTo>
                  <a:lnTo>
                    <a:pt x="11845" y="113582"/>
                  </a:lnTo>
                  <a:lnTo>
                    <a:pt x="11845" y="113845"/>
                  </a:lnTo>
                  <a:lnTo>
                    <a:pt x="11828" y="114064"/>
                  </a:lnTo>
                  <a:lnTo>
                    <a:pt x="11811" y="114283"/>
                  </a:lnTo>
                  <a:lnTo>
                    <a:pt x="11794" y="114502"/>
                  </a:lnTo>
                  <a:lnTo>
                    <a:pt x="11760" y="114721"/>
                  </a:lnTo>
                  <a:lnTo>
                    <a:pt x="11743" y="114853"/>
                  </a:lnTo>
                  <a:lnTo>
                    <a:pt x="11735" y="115028"/>
                  </a:lnTo>
                  <a:lnTo>
                    <a:pt x="11735" y="115203"/>
                  </a:lnTo>
                  <a:lnTo>
                    <a:pt x="11752" y="115379"/>
                  </a:lnTo>
                  <a:lnTo>
                    <a:pt x="11769" y="115510"/>
                  </a:lnTo>
                  <a:lnTo>
                    <a:pt x="11794" y="115598"/>
                  </a:lnTo>
                  <a:lnTo>
                    <a:pt x="11828" y="115642"/>
                  </a:lnTo>
                  <a:lnTo>
                    <a:pt x="11862" y="115598"/>
                  </a:lnTo>
                  <a:lnTo>
                    <a:pt x="11947" y="115510"/>
                  </a:lnTo>
                  <a:lnTo>
                    <a:pt x="12032" y="115423"/>
                  </a:lnTo>
                  <a:lnTo>
                    <a:pt x="12202" y="115423"/>
                  </a:lnTo>
                  <a:lnTo>
                    <a:pt x="12278" y="115554"/>
                  </a:lnTo>
                  <a:lnTo>
                    <a:pt x="12346" y="115729"/>
                  </a:lnTo>
                  <a:lnTo>
                    <a:pt x="12380" y="115861"/>
                  </a:lnTo>
                  <a:lnTo>
                    <a:pt x="12414" y="116036"/>
                  </a:lnTo>
                  <a:lnTo>
                    <a:pt x="12439" y="116211"/>
                  </a:lnTo>
                  <a:lnTo>
                    <a:pt x="12465" y="116430"/>
                  </a:lnTo>
                  <a:lnTo>
                    <a:pt x="12482" y="116650"/>
                  </a:lnTo>
                  <a:lnTo>
                    <a:pt x="12490" y="116869"/>
                  </a:lnTo>
                  <a:lnTo>
                    <a:pt x="12499" y="117044"/>
                  </a:lnTo>
                  <a:lnTo>
                    <a:pt x="12499" y="117263"/>
                  </a:lnTo>
                  <a:lnTo>
                    <a:pt x="12490" y="117438"/>
                  </a:lnTo>
                  <a:lnTo>
                    <a:pt x="12482" y="117614"/>
                  </a:lnTo>
                  <a:lnTo>
                    <a:pt x="12448" y="117964"/>
                  </a:lnTo>
                  <a:lnTo>
                    <a:pt x="12405" y="118227"/>
                  </a:lnTo>
                  <a:lnTo>
                    <a:pt x="12346" y="118402"/>
                  </a:lnTo>
                  <a:lnTo>
                    <a:pt x="12269" y="118534"/>
                  </a:lnTo>
                  <a:lnTo>
                    <a:pt x="12185" y="118578"/>
                  </a:lnTo>
                  <a:lnTo>
                    <a:pt x="12134" y="118578"/>
                  </a:lnTo>
                  <a:lnTo>
                    <a:pt x="12083" y="118534"/>
                  </a:lnTo>
                  <a:lnTo>
                    <a:pt x="12032" y="118490"/>
                  </a:lnTo>
                  <a:lnTo>
                    <a:pt x="11989" y="118358"/>
                  </a:lnTo>
                  <a:lnTo>
                    <a:pt x="11904" y="118139"/>
                  </a:lnTo>
                  <a:lnTo>
                    <a:pt x="11828" y="117833"/>
                  </a:lnTo>
                  <a:lnTo>
                    <a:pt x="11760" y="117482"/>
                  </a:lnTo>
                  <a:lnTo>
                    <a:pt x="11701" y="117088"/>
                  </a:lnTo>
                  <a:lnTo>
                    <a:pt x="11565" y="116299"/>
                  </a:lnTo>
                  <a:lnTo>
                    <a:pt x="11539" y="116167"/>
                  </a:lnTo>
                  <a:lnTo>
                    <a:pt x="11505" y="116124"/>
                  </a:lnTo>
                  <a:lnTo>
                    <a:pt x="11471" y="116167"/>
                  </a:lnTo>
                  <a:lnTo>
                    <a:pt x="11446" y="116255"/>
                  </a:lnTo>
                  <a:lnTo>
                    <a:pt x="11420" y="116387"/>
                  </a:lnTo>
                  <a:lnTo>
                    <a:pt x="11412" y="116562"/>
                  </a:lnTo>
                  <a:lnTo>
                    <a:pt x="11403" y="116737"/>
                  </a:lnTo>
                  <a:lnTo>
                    <a:pt x="11412" y="116912"/>
                  </a:lnTo>
                  <a:lnTo>
                    <a:pt x="11454" y="117219"/>
                  </a:lnTo>
                  <a:lnTo>
                    <a:pt x="11488" y="117526"/>
                  </a:lnTo>
                  <a:lnTo>
                    <a:pt x="11463" y="118358"/>
                  </a:lnTo>
                  <a:lnTo>
                    <a:pt x="11437" y="118753"/>
                  </a:lnTo>
                  <a:lnTo>
                    <a:pt x="11412" y="119147"/>
                  </a:lnTo>
                  <a:lnTo>
                    <a:pt x="11378" y="119498"/>
                  </a:lnTo>
                  <a:lnTo>
                    <a:pt x="11335" y="119848"/>
                  </a:lnTo>
                  <a:lnTo>
                    <a:pt x="11285" y="120155"/>
                  </a:lnTo>
                  <a:lnTo>
                    <a:pt x="11225" y="120418"/>
                  </a:lnTo>
                  <a:lnTo>
                    <a:pt x="11191" y="120374"/>
                  </a:lnTo>
                  <a:lnTo>
                    <a:pt x="11149" y="120374"/>
                  </a:lnTo>
                  <a:lnTo>
                    <a:pt x="11123" y="120462"/>
                  </a:lnTo>
                  <a:lnTo>
                    <a:pt x="11106" y="120549"/>
                  </a:lnTo>
                  <a:lnTo>
                    <a:pt x="11098" y="120637"/>
                  </a:lnTo>
                  <a:lnTo>
                    <a:pt x="11089" y="120856"/>
                  </a:lnTo>
                  <a:lnTo>
                    <a:pt x="11030" y="120988"/>
                  </a:lnTo>
                  <a:lnTo>
                    <a:pt x="10962" y="121075"/>
                  </a:lnTo>
                  <a:lnTo>
                    <a:pt x="10894" y="121119"/>
                  </a:lnTo>
                  <a:lnTo>
                    <a:pt x="10835" y="121163"/>
                  </a:lnTo>
                  <a:lnTo>
                    <a:pt x="10767" y="121119"/>
                  </a:lnTo>
                  <a:lnTo>
                    <a:pt x="10707" y="121075"/>
                  </a:lnTo>
                  <a:lnTo>
                    <a:pt x="10639" y="120944"/>
                  </a:lnTo>
                  <a:lnTo>
                    <a:pt x="10580" y="120769"/>
                  </a:lnTo>
                  <a:lnTo>
                    <a:pt x="10529" y="120549"/>
                  </a:lnTo>
                  <a:lnTo>
                    <a:pt x="10478" y="120287"/>
                  </a:lnTo>
                  <a:lnTo>
                    <a:pt x="10444" y="120024"/>
                  </a:lnTo>
                  <a:lnTo>
                    <a:pt x="10419" y="119717"/>
                  </a:lnTo>
                  <a:lnTo>
                    <a:pt x="10393" y="119454"/>
                  </a:lnTo>
                  <a:lnTo>
                    <a:pt x="10385" y="119147"/>
                  </a:lnTo>
                  <a:lnTo>
                    <a:pt x="10385" y="118841"/>
                  </a:lnTo>
                  <a:lnTo>
                    <a:pt x="10385" y="118534"/>
                  </a:lnTo>
                  <a:lnTo>
                    <a:pt x="10402" y="118227"/>
                  </a:lnTo>
                  <a:lnTo>
                    <a:pt x="10427" y="117964"/>
                  </a:lnTo>
                  <a:lnTo>
                    <a:pt x="10461" y="117701"/>
                  </a:lnTo>
                  <a:lnTo>
                    <a:pt x="10495" y="117482"/>
                  </a:lnTo>
                  <a:lnTo>
                    <a:pt x="10546" y="117307"/>
                  </a:lnTo>
                  <a:lnTo>
                    <a:pt x="10605" y="117132"/>
                  </a:lnTo>
                  <a:lnTo>
                    <a:pt x="10673" y="117044"/>
                  </a:lnTo>
                  <a:lnTo>
                    <a:pt x="10741" y="116956"/>
                  </a:lnTo>
                  <a:lnTo>
                    <a:pt x="10784" y="116912"/>
                  </a:lnTo>
                  <a:lnTo>
                    <a:pt x="10818" y="116781"/>
                  </a:lnTo>
                  <a:lnTo>
                    <a:pt x="10835" y="116650"/>
                  </a:lnTo>
                  <a:lnTo>
                    <a:pt x="10835" y="116474"/>
                  </a:lnTo>
                  <a:lnTo>
                    <a:pt x="10835" y="116255"/>
                  </a:lnTo>
                  <a:lnTo>
                    <a:pt x="10818" y="116124"/>
                  </a:lnTo>
                  <a:lnTo>
                    <a:pt x="10784" y="115992"/>
                  </a:lnTo>
                  <a:lnTo>
                    <a:pt x="10520" y="115992"/>
                  </a:lnTo>
                  <a:lnTo>
                    <a:pt x="10410" y="115905"/>
                  </a:lnTo>
                  <a:lnTo>
                    <a:pt x="10359" y="115817"/>
                  </a:lnTo>
                  <a:lnTo>
                    <a:pt x="10308" y="115729"/>
                  </a:lnTo>
                  <a:lnTo>
                    <a:pt x="10223" y="115466"/>
                  </a:lnTo>
                  <a:lnTo>
                    <a:pt x="10164" y="115160"/>
                  </a:lnTo>
                  <a:lnTo>
                    <a:pt x="10138" y="114984"/>
                  </a:lnTo>
                  <a:lnTo>
                    <a:pt x="10121" y="114809"/>
                  </a:lnTo>
                  <a:lnTo>
                    <a:pt x="10113" y="114634"/>
                  </a:lnTo>
                  <a:lnTo>
                    <a:pt x="10104" y="114459"/>
                  </a:lnTo>
                  <a:lnTo>
                    <a:pt x="10104" y="114283"/>
                  </a:lnTo>
                  <a:lnTo>
                    <a:pt x="10113" y="114064"/>
                  </a:lnTo>
                  <a:lnTo>
                    <a:pt x="10121" y="113889"/>
                  </a:lnTo>
                  <a:lnTo>
                    <a:pt x="10138" y="113714"/>
                  </a:lnTo>
                  <a:lnTo>
                    <a:pt x="10181" y="113407"/>
                  </a:lnTo>
                  <a:lnTo>
                    <a:pt x="10249" y="113056"/>
                  </a:lnTo>
                  <a:lnTo>
                    <a:pt x="10308" y="112881"/>
                  </a:lnTo>
                  <a:lnTo>
                    <a:pt x="10359" y="112750"/>
                  </a:lnTo>
                  <a:lnTo>
                    <a:pt x="10419" y="112662"/>
                  </a:lnTo>
                  <a:lnTo>
                    <a:pt x="10478" y="112618"/>
                  </a:lnTo>
                  <a:lnTo>
                    <a:pt x="10588" y="112618"/>
                  </a:lnTo>
                  <a:lnTo>
                    <a:pt x="10639" y="112706"/>
                  </a:lnTo>
                  <a:lnTo>
                    <a:pt x="10690" y="112793"/>
                  </a:lnTo>
                  <a:lnTo>
                    <a:pt x="10792" y="113100"/>
                  </a:lnTo>
                  <a:lnTo>
                    <a:pt x="10894" y="113451"/>
                  </a:lnTo>
                  <a:lnTo>
                    <a:pt x="10979" y="113889"/>
                  </a:lnTo>
                  <a:lnTo>
                    <a:pt x="11064" y="114327"/>
                  </a:lnTo>
                  <a:lnTo>
                    <a:pt x="11081" y="114459"/>
                  </a:lnTo>
                  <a:lnTo>
                    <a:pt x="11115" y="114502"/>
                  </a:lnTo>
                  <a:lnTo>
                    <a:pt x="11140" y="114502"/>
                  </a:lnTo>
                  <a:lnTo>
                    <a:pt x="11166" y="114459"/>
                  </a:lnTo>
                  <a:lnTo>
                    <a:pt x="11200" y="114371"/>
                  </a:lnTo>
                  <a:lnTo>
                    <a:pt x="11217" y="114283"/>
                  </a:lnTo>
                  <a:lnTo>
                    <a:pt x="11234" y="114152"/>
                  </a:lnTo>
                  <a:lnTo>
                    <a:pt x="11234" y="113976"/>
                  </a:lnTo>
                  <a:lnTo>
                    <a:pt x="11234" y="113582"/>
                  </a:lnTo>
                  <a:lnTo>
                    <a:pt x="11242" y="113232"/>
                  </a:lnTo>
                  <a:lnTo>
                    <a:pt x="11259" y="112881"/>
                  </a:lnTo>
                  <a:lnTo>
                    <a:pt x="11293" y="112530"/>
                  </a:lnTo>
                  <a:lnTo>
                    <a:pt x="11344" y="112268"/>
                  </a:lnTo>
                  <a:lnTo>
                    <a:pt x="11395" y="112005"/>
                  </a:lnTo>
                  <a:lnTo>
                    <a:pt x="11463" y="111873"/>
                  </a:lnTo>
                  <a:lnTo>
                    <a:pt x="11505" y="111829"/>
                  </a:lnTo>
                  <a:close/>
                  <a:moveTo>
                    <a:pt x="6844" y="113319"/>
                  </a:moveTo>
                  <a:lnTo>
                    <a:pt x="6895" y="113363"/>
                  </a:lnTo>
                  <a:lnTo>
                    <a:pt x="6954" y="113451"/>
                  </a:lnTo>
                  <a:lnTo>
                    <a:pt x="6997" y="113582"/>
                  </a:lnTo>
                  <a:lnTo>
                    <a:pt x="7039" y="113714"/>
                  </a:lnTo>
                  <a:lnTo>
                    <a:pt x="7073" y="113889"/>
                  </a:lnTo>
                  <a:lnTo>
                    <a:pt x="7099" y="114108"/>
                  </a:lnTo>
                  <a:lnTo>
                    <a:pt x="7116" y="114327"/>
                  </a:lnTo>
                  <a:lnTo>
                    <a:pt x="7133" y="114546"/>
                  </a:lnTo>
                  <a:lnTo>
                    <a:pt x="7133" y="114765"/>
                  </a:lnTo>
                  <a:lnTo>
                    <a:pt x="7133" y="115028"/>
                  </a:lnTo>
                  <a:lnTo>
                    <a:pt x="7133" y="115247"/>
                  </a:lnTo>
                  <a:lnTo>
                    <a:pt x="7116" y="115510"/>
                  </a:lnTo>
                  <a:lnTo>
                    <a:pt x="7099" y="115729"/>
                  </a:lnTo>
                  <a:lnTo>
                    <a:pt x="7073" y="115948"/>
                  </a:lnTo>
                  <a:lnTo>
                    <a:pt x="7039" y="116167"/>
                  </a:lnTo>
                  <a:lnTo>
                    <a:pt x="7005" y="116343"/>
                  </a:lnTo>
                  <a:lnTo>
                    <a:pt x="6963" y="116518"/>
                  </a:lnTo>
                  <a:lnTo>
                    <a:pt x="6937" y="116650"/>
                  </a:lnTo>
                  <a:lnTo>
                    <a:pt x="6929" y="116781"/>
                  </a:lnTo>
                  <a:lnTo>
                    <a:pt x="6920" y="116956"/>
                  </a:lnTo>
                  <a:lnTo>
                    <a:pt x="6920" y="117132"/>
                  </a:lnTo>
                  <a:lnTo>
                    <a:pt x="6929" y="117263"/>
                  </a:lnTo>
                  <a:lnTo>
                    <a:pt x="6954" y="117394"/>
                  </a:lnTo>
                  <a:lnTo>
                    <a:pt x="6980" y="117482"/>
                  </a:lnTo>
                  <a:lnTo>
                    <a:pt x="7014" y="117482"/>
                  </a:lnTo>
                  <a:lnTo>
                    <a:pt x="7167" y="117438"/>
                  </a:lnTo>
                  <a:lnTo>
                    <a:pt x="7319" y="117394"/>
                  </a:lnTo>
                  <a:lnTo>
                    <a:pt x="7472" y="117394"/>
                  </a:lnTo>
                  <a:lnTo>
                    <a:pt x="7540" y="117482"/>
                  </a:lnTo>
                  <a:lnTo>
                    <a:pt x="7617" y="117570"/>
                  </a:lnTo>
                  <a:lnTo>
                    <a:pt x="7668" y="117657"/>
                  </a:lnTo>
                  <a:lnTo>
                    <a:pt x="7719" y="117789"/>
                  </a:lnTo>
                  <a:lnTo>
                    <a:pt x="7761" y="117920"/>
                  </a:lnTo>
                  <a:lnTo>
                    <a:pt x="7803" y="118052"/>
                  </a:lnTo>
                  <a:lnTo>
                    <a:pt x="7837" y="118227"/>
                  </a:lnTo>
                  <a:lnTo>
                    <a:pt x="7871" y="118446"/>
                  </a:lnTo>
                  <a:lnTo>
                    <a:pt x="7905" y="118621"/>
                  </a:lnTo>
                  <a:lnTo>
                    <a:pt x="7931" y="118841"/>
                  </a:lnTo>
                  <a:lnTo>
                    <a:pt x="7948" y="119060"/>
                  </a:lnTo>
                  <a:lnTo>
                    <a:pt x="7956" y="119323"/>
                  </a:lnTo>
                  <a:lnTo>
                    <a:pt x="7965" y="119542"/>
                  </a:lnTo>
                  <a:lnTo>
                    <a:pt x="7965" y="119805"/>
                  </a:lnTo>
                  <a:lnTo>
                    <a:pt x="7956" y="120067"/>
                  </a:lnTo>
                  <a:lnTo>
                    <a:pt x="7948" y="120287"/>
                  </a:lnTo>
                  <a:lnTo>
                    <a:pt x="7922" y="120549"/>
                  </a:lnTo>
                  <a:lnTo>
                    <a:pt x="7897" y="120812"/>
                  </a:lnTo>
                  <a:lnTo>
                    <a:pt x="7829" y="121207"/>
                  </a:lnTo>
                  <a:lnTo>
                    <a:pt x="7761" y="121514"/>
                  </a:lnTo>
                  <a:lnTo>
                    <a:pt x="7693" y="121689"/>
                  </a:lnTo>
                  <a:lnTo>
                    <a:pt x="7617" y="121820"/>
                  </a:lnTo>
                  <a:lnTo>
                    <a:pt x="7532" y="121864"/>
                  </a:lnTo>
                  <a:lnTo>
                    <a:pt x="7455" y="121820"/>
                  </a:lnTo>
                  <a:lnTo>
                    <a:pt x="7370" y="121689"/>
                  </a:lnTo>
                  <a:lnTo>
                    <a:pt x="7294" y="121514"/>
                  </a:lnTo>
                  <a:lnTo>
                    <a:pt x="7218" y="121338"/>
                  </a:lnTo>
                  <a:lnTo>
                    <a:pt x="7141" y="121075"/>
                  </a:lnTo>
                  <a:lnTo>
                    <a:pt x="7065" y="120769"/>
                  </a:lnTo>
                  <a:lnTo>
                    <a:pt x="6997" y="120462"/>
                  </a:lnTo>
                  <a:lnTo>
                    <a:pt x="6869" y="119848"/>
                  </a:lnTo>
                  <a:lnTo>
                    <a:pt x="6776" y="119235"/>
                  </a:lnTo>
                  <a:lnTo>
                    <a:pt x="6742" y="119060"/>
                  </a:lnTo>
                  <a:lnTo>
                    <a:pt x="6708" y="118972"/>
                  </a:lnTo>
                  <a:lnTo>
                    <a:pt x="6666" y="118972"/>
                  </a:lnTo>
                  <a:lnTo>
                    <a:pt x="6632" y="119060"/>
                  </a:lnTo>
                  <a:lnTo>
                    <a:pt x="6606" y="119191"/>
                  </a:lnTo>
                  <a:lnTo>
                    <a:pt x="6581" y="119323"/>
                  </a:lnTo>
                  <a:lnTo>
                    <a:pt x="6581" y="119542"/>
                  </a:lnTo>
                  <a:lnTo>
                    <a:pt x="6598" y="119761"/>
                  </a:lnTo>
                  <a:lnTo>
                    <a:pt x="6666" y="120243"/>
                  </a:lnTo>
                  <a:lnTo>
                    <a:pt x="6632" y="121031"/>
                  </a:lnTo>
                  <a:lnTo>
                    <a:pt x="6598" y="121820"/>
                  </a:lnTo>
                  <a:lnTo>
                    <a:pt x="6547" y="122653"/>
                  </a:lnTo>
                  <a:lnTo>
                    <a:pt x="6521" y="123003"/>
                  </a:lnTo>
                  <a:lnTo>
                    <a:pt x="6487" y="123354"/>
                  </a:lnTo>
                  <a:lnTo>
                    <a:pt x="6445" y="123705"/>
                  </a:lnTo>
                  <a:lnTo>
                    <a:pt x="6402" y="123967"/>
                  </a:lnTo>
                  <a:lnTo>
                    <a:pt x="6360" y="124230"/>
                  </a:lnTo>
                  <a:lnTo>
                    <a:pt x="6301" y="124449"/>
                  </a:lnTo>
                  <a:lnTo>
                    <a:pt x="6241" y="124581"/>
                  </a:lnTo>
                  <a:lnTo>
                    <a:pt x="6165" y="124712"/>
                  </a:lnTo>
                  <a:lnTo>
                    <a:pt x="6088" y="124756"/>
                  </a:lnTo>
                  <a:lnTo>
                    <a:pt x="6003" y="124712"/>
                  </a:lnTo>
                  <a:lnTo>
                    <a:pt x="5935" y="124625"/>
                  </a:lnTo>
                  <a:lnTo>
                    <a:pt x="5876" y="124537"/>
                  </a:lnTo>
                  <a:lnTo>
                    <a:pt x="5817" y="124406"/>
                  </a:lnTo>
                  <a:lnTo>
                    <a:pt x="5774" y="124230"/>
                  </a:lnTo>
                  <a:lnTo>
                    <a:pt x="5732" y="124011"/>
                  </a:lnTo>
                  <a:lnTo>
                    <a:pt x="5698" y="123792"/>
                  </a:lnTo>
                  <a:lnTo>
                    <a:pt x="5664" y="123573"/>
                  </a:lnTo>
                  <a:lnTo>
                    <a:pt x="5638" y="123310"/>
                  </a:lnTo>
                  <a:lnTo>
                    <a:pt x="5621" y="123003"/>
                  </a:lnTo>
                  <a:lnTo>
                    <a:pt x="5613" y="122740"/>
                  </a:lnTo>
                  <a:lnTo>
                    <a:pt x="5604" y="122434"/>
                  </a:lnTo>
                  <a:lnTo>
                    <a:pt x="5604" y="122127"/>
                  </a:lnTo>
                  <a:lnTo>
                    <a:pt x="5613" y="121820"/>
                  </a:lnTo>
                  <a:lnTo>
                    <a:pt x="5630" y="121514"/>
                  </a:lnTo>
                  <a:lnTo>
                    <a:pt x="5647" y="121207"/>
                  </a:lnTo>
                  <a:lnTo>
                    <a:pt x="5672" y="120900"/>
                  </a:lnTo>
                  <a:lnTo>
                    <a:pt x="5715" y="120506"/>
                  </a:lnTo>
                  <a:lnTo>
                    <a:pt x="5766" y="120155"/>
                  </a:lnTo>
                  <a:lnTo>
                    <a:pt x="5825" y="119848"/>
                  </a:lnTo>
                  <a:lnTo>
                    <a:pt x="5885" y="119585"/>
                  </a:lnTo>
                  <a:lnTo>
                    <a:pt x="5952" y="119323"/>
                  </a:lnTo>
                  <a:lnTo>
                    <a:pt x="6029" y="119103"/>
                  </a:lnTo>
                  <a:lnTo>
                    <a:pt x="6105" y="118928"/>
                  </a:lnTo>
                  <a:lnTo>
                    <a:pt x="6182" y="118753"/>
                  </a:lnTo>
                  <a:lnTo>
                    <a:pt x="6216" y="118665"/>
                  </a:lnTo>
                  <a:lnTo>
                    <a:pt x="6233" y="118534"/>
                  </a:lnTo>
                  <a:lnTo>
                    <a:pt x="6241" y="118402"/>
                  </a:lnTo>
                  <a:lnTo>
                    <a:pt x="6241" y="118227"/>
                  </a:lnTo>
                  <a:lnTo>
                    <a:pt x="6241" y="118096"/>
                  </a:lnTo>
                  <a:lnTo>
                    <a:pt x="6224" y="117964"/>
                  </a:lnTo>
                  <a:lnTo>
                    <a:pt x="6190" y="117876"/>
                  </a:lnTo>
                  <a:lnTo>
                    <a:pt x="5851" y="117876"/>
                  </a:lnTo>
                  <a:lnTo>
                    <a:pt x="5774" y="117833"/>
                  </a:lnTo>
                  <a:lnTo>
                    <a:pt x="5698" y="117745"/>
                  </a:lnTo>
                  <a:lnTo>
                    <a:pt x="5621" y="117614"/>
                  </a:lnTo>
                  <a:lnTo>
                    <a:pt x="5553" y="117482"/>
                  </a:lnTo>
                  <a:lnTo>
                    <a:pt x="5477" y="117219"/>
                  </a:lnTo>
                  <a:lnTo>
                    <a:pt x="5409" y="116869"/>
                  </a:lnTo>
                  <a:lnTo>
                    <a:pt x="5358" y="116518"/>
                  </a:lnTo>
                  <a:lnTo>
                    <a:pt x="5350" y="116343"/>
                  </a:lnTo>
                  <a:lnTo>
                    <a:pt x="5333" y="116124"/>
                  </a:lnTo>
                  <a:lnTo>
                    <a:pt x="5333" y="115905"/>
                  </a:lnTo>
                  <a:lnTo>
                    <a:pt x="5324" y="115729"/>
                  </a:lnTo>
                  <a:lnTo>
                    <a:pt x="5333" y="115510"/>
                  </a:lnTo>
                  <a:lnTo>
                    <a:pt x="5350" y="115291"/>
                  </a:lnTo>
                  <a:lnTo>
                    <a:pt x="5367" y="115072"/>
                  </a:lnTo>
                  <a:lnTo>
                    <a:pt x="5392" y="114897"/>
                  </a:lnTo>
                  <a:lnTo>
                    <a:pt x="5418" y="114678"/>
                  </a:lnTo>
                  <a:lnTo>
                    <a:pt x="5460" y="114502"/>
                  </a:lnTo>
                  <a:lnTo>
                    <a:pt x="5519" y="114239"/>
                  </a:lnTo>
                  <a:lnTo>
                    <a:pt x="5587" y="114064"/>
                  </a:lnTo>
                  <a:lnTo>
                    <a:pt x="5655" y="113976"/>
                  </a:lnTo>
                  <a:lnTo>
                    <a:pt x="5715" y="113933"/>
                  </a:lnTo>
                  <a:lnTo>
                    <a:pt x="5783" y="113976"/>
                  </a:lnTo>
                  <a:lnTo>
                    <a:pt x="5842" y="114020"/>
                  </a:lnTo>
                  <a:lnTo>
                    <a:pt x="5910" y="114152"/>
                  </a:lnTo>
                  <a:lnTo>
                    <a:pt x="5969" y="114327"/>
                  </a:lnTo>
                  <a:lnTo>
                    <a:pt x="6029" y="114546"/>
                  </a:lnTo>
                  <a:lnTo>
                    <a:pt x="6088" y="114765"/>
                  </a:lnTo>
                  <a:lnTo>
                    <a:pt x="6190" y="115291"/>
                  </a:lnTo>
                  <a:lnTo>
                    <a:pt x="6284" y="115817"/>
                  </a:lnTo>
                  <a:lnTo>
                    <a:pt x="6352" y="116387"/>
                  </a:lnTo>
                  <a:lnTo>
                    <a:pt x="6377" y="116562"/>
                  </a:lnTo>
                  <a:lnTo>
                    <a:pt x="6411" y="116650"/>
                  </a:lnTo>
                  <a:lnTo>
                    <a:pt x="6445" y="116650"/>
                  </a:lnTo>
                  <a:lnTo>
                    <a:pt x="6479" y="116562"/>
                  </a:lnTo>
                  <a:lnTo>
                    <a:pt x="6504" y="116430"/>
                  </a:lnTo>
                  <a:lnTo>
                    <a:pt x="6521" y="116299"/>
                  </a:lnTo>
                  <a:lnTo>
                    <a:pt x="6530" y="116080"/>
                  </a:lnTo>
                  <a:lnTo>
                    <a:pt x="6521" y="115905"/>
                  </a:lnTo>
                  <a:lnTo>
                    <a:pt x="6496" y="115642"/>
                  </a:lnTo>
                  <a:lnTo>
                    <a:pt x="6487" y="115379"/>
                  </a:lnTo>
                  <a:lnTo>
                    <a:pt x="6479" y="115116"/>
                  </a:lnTo>
                  <a:lnTo>
                    <a:pt x="6479" y="114853"/>
                  </a:lnTo>
                  <a:lnTo>
                    <a:pt x="6487" y="114590"/>
                  </a:lnTo>
                  <a:lnTo>
                    <a:pt x="6504" y="114371"/>
                  </a:lnTo>
                  <a:lnTo>
                    <a:pt x="6521" y="114152"/>
                  </a:lnTo>
                  <a:lnTo>
                    <a:pt x="6547" y="113976"/>
                  </a:lnTo>
                  <a:lnTo>
                    <a:pt x="6581" y="113757"/>
                  </a:lnTo>
                  <a:lnTo>
                    <a:pt x="6615" y="113626"/>
                  </a:lnTo>
                  <a:lnTo>
                    <a:pt x="6657" y="113494"/>
                  </a:lnTo>
                  <a:lnTo>
                    <a:pt x="6700" y="113407"/>
                  </a:lnTo>
                  <a:lnTo>
                    <a:pt x="6742" y="113319"/>
                  </a:lnTo>
                  <a:close/>
                  <a:moveTo>
                    <a:pt x="1121" y="116299"/>
                  </a:moveTo>
                  <a:lnTo>
                    <a:pt x="1164" y="116343"/>
                  </a:lnTo>
                  <a:lnTo>
                    <a:pt x="1215" y="116430"/>
                  </a:lnTo>
                  <a:lnTo>
                    <a:pt x="1300" y="116650"/>
                  </a:lnTo>
                  <a:lnTo>
                    <a:pt x="1368" y="116869"/>
                  </a:lnTo>
                  <a:lnTo>
                    <a:pt x="1435" y="117175"/>
                  </a:lnTo>
                  <a:lnTo>
                    <a:pt x="1503" y="117526"/>
                  </a:lnTo>
                  <a:lnTo>
                    <a:pt x="1554" y="117920"/>
                  </a:lnTo>
                  <a:lnTo>
                    <a:pt x="1605" y="118315"/>
                  </a:lnTo>
                  <a:lnTo>
                    <a:pt x="1631" y="118709"/>
                  </a:lnTo>
                  <a:lnTo>
                    <a:pt x="1656" y="119103"/>
                  </a:lnTo>
                  <a:lnTo>
                    <a:pt x="1682" y="119454"/>
                  </a:lnTo>
                  <a:lnTo>
                    <a:pt x="1716" y="119805"/>
                  </a:lnTo>
                  <a:lnTo>
                    <a:pt x="1724" y="119892"/>
                  </a:lnTo>
                  <a:lnTo>
                    <a:pt x="1741" y="120199"/>
                  </a:lnTo>
                  <a:lnTo>
                    <a:pt x="1724" y="120330"/>
                  </a:lnTo>
                  <a:lnTo>
                    <a:pt x="1716" y="120418"/>
                  </a:lnTo>
                  <a:lnTo>
                    <a:pt x="1724" y="120506"/>
                  </a:lnTo>
                  <a:lnTo>
                    <a:pt x="1741" y="120549"/>
                  </a:lnTo>
                  <a:lnTo>
                    <a:pt x="1767" y="120549"/>
                  </a:lnTo>
                  <a:lnTo>
                    <a:pt x="1792" y="121294"/>
                  </a:lnTo>
                  <a:lnTo>
                    <a:pt x="1818" y="121996"/>
                  </a:lnTo>
                  <a:lnTo>
                    <a:pt x="1826" y="122740"/>
                  </a:lnTo>
                  <a:lnTo>
                    <a:pt x="1826" y="123442"/>
                  </a:lnTo>
                  <a:lnTo>
                    <a:pt x="1801" y="124143"/>
                  </a:lnTo>
                  <a:lnTo>
                    <a:pt x="1767" y="124888"/>
                  </a:lnTo>
                  <a:lnTo>
                    <a:pt x="1716" y="125589"/>
                  </a:lnTo>
                  <a:lnTo>
                    <a:pt x="1648" y="126290"/>
                  </a:lnTo>
                  <a:lnTo>
                    <a:pt x="1588" y="126684"/>
                  </a:lnTo>
                  <a:lnTo>
                    <a:pt x="1537" y="127035"/>
                  </a:lnTo>
                  <a:lnTo>
                    <a:pt x="1469" y="127429"/>
                  </a:lnTo>
                  <a:lnTo>
                    <a:pt x="1410" y="127736"/>
                  </a:lnTo>
                  <a:lnTo>
                    <a:pt x="1334" y="128043"/>
                  </a:lnTo>
                  <a:lnTo>
                    <a:pt x="1257" y="128349"/>
                  </a:lnTo>
                  <a:lnTo>
                    <a:pt x="1181" y="128612"/>
                  </a:lnTo>
                  <a:lnTo>
                    <a:pt x="1096" y="128831"/>
                  </a:lnTo>
                  <a:lnTo>
                    <a:pt x="1028" y="129007"/>
                  </a:lnTo>
                  <a:lnTo>
                    <a:pt x="960" y="129094"/>
                  </a:lnTo>
                  <a:lnTo>
                    <a:pt x="892" y="129138"/>
                  </a:lnTo>
                  <a:lnTo>
                    <a:pt x="833" y="129094"/>
                  </a:lnTo>
                  <a:lnTo>
                    <a:pt x="765" y="128963"/>
                  </a:lnTo>
                  <a:lnTo>
                    <a:pt x="705" y="128744"/>
                  </a:lnTo>
                  <a:lnTo>
                    <a:pt x="637" y="128481"/>
                  </a:lnTo>
                  <a:lnTo>
                    <a:pt x="578" y="128087"/>
                  </a:lnTo>
                  <a:lnTo>
                    <a:pt x="697" y="126860"/>
                  </a:lnTo>
                  <a:lnTo>
                    <a:pt x="739" y="126597"/>
                  </a:lnTo>
                  <a:lnTo>
                    <a:pt x="799" y="126378"/>
                  </a:lnTo>
                  <a:lnTo>
                    <a:pt x="867" y="126246"/>
                  </a:lnTo>
                  <a:lnTo>
                    <a:pt x="943" y="126071"/>
                  </a:lnTo>
                  <a:lnTo>
                    <a:pt x="1087" y="125896"/>
                  </a:lnTo>
                  <a:lnTo>
                    <a:pt x="1232" y="125720"/>
                  </a:lnTo>
                  <a:lnTo>
                    <a:pt x="1266" y="125633"/>
                  </a:lnTo>
                  <a:lnTo>
                    <a:pt x="1283" y="125501"/>
                  </a:lnTo>
                  <a:lnTo>
                    <a:pt x="1300" y="125370"/>
                  </a:lnTo>
                  <a:lnTo>
                    <a:pt x="1300" y="125238"/>
                  </a:lnTo>
                  <a:lnTo>
                    <a:pt x="1291" y="125063"/>
                  </a:lnTo>
                  <a:lnTo>
                    <a:pt x="1274" y="124931"/>
                  </a:lnTo>
                  <a:lnTo>
                    <a:pt x="1249" y="124800"/>
                  </a:lnTo>
                  <a:lnTo>
                    <a:pt x="1223" y="124756"/>
                  </a:lnTo>
                  <a:lnTo>
                    <a:pt x="1232" y="124581"/>
                  </a:lnTo>
                  <a:lnTo>
                    <a:pt x="1232" y="124537"/>
                  </a:lnTo>
                  <a:lnTo>
                    <a:pt x="1223" y="124493"/>
                  </a:lnTo>
                  <a:lnTo>
                    <a:pt x="1215" y="124493"/>
                  </a:lnTo>
                  <a:lnTo>
                    <a:pt x="1206" y="124537"/>
                  </a:lnTo>
                  <a:lnTo>
                    <a:pt x="1189" y="124669"/>
                  </a:lnTo>
                  <a:lnTo>
                    <a:pt x="1164" y="124756"/>
                  </a:lnTo>
                  <a:lnTo>
                    <a:pt x="1028" y="124931"/>
                  </a:lnTo>
                  <a:lnTo>
                    <a:pt x="892" y="125151"/>
                  </a:lnTo>
                  <a:lnTo>
                    <a:pt x="824" y="125238"/>
                  </a:lnTo>
                  <a:lnTo>
                    <a:pt x="697" y="125326"/>
                  </a:lnTo>
                  <a:lnTo>
                    <a:pt x="629" y="125370"/>
                  </a:lnTo>
                  <a:lnTo>
                    <a:pt x="569" y="125370"/>
                  </a:lnTo>
                  <a:lnTo>
                    <a:pt x="502" y="125326"/>
                  </a:lnTo>
                  <a:lnTo>
                    <a:pt x="442" y="125238"/>
                  </a:lnTo>
                  <a:lnTo>
                    <a:pt x="383" y="125151"/>
                  </a:lnTo>
                  <a:lnTo>
                    <a:pt x="323" y="124975"/>
                  </a:lnTo>
                  <a:lnTo>
                    <a:pt x="281" y="124800"/>
                  </a:lnTo>
                  <a:lnTo>
                    <a:pt x="255" y="124581"/>
                  </a:lnTo>
                  <a:lnTo>
                    <a:pt x="230" y="124406"/>
                  </a:lnTo>
                  <a:lnTo>
                    <a:pt x="221" y="124187"/>
                  </a:lnTo>
                  <a:lnTo>
                    <a:pt x="213" y="124011"/>
                  </a:lnTo>
                  <a:lnTo>
                    <a:pt x="213" y="123792"/>
                  </a:lnTo>
                  <a:lnTo>
                    <a:pt x="230" y="123617"/>
                  </a:lnTo>
                  <a:lnTo>
                    <a:pt x="247" y="123442"/>
                  </a:lnTo>
                  <a:lnTo>
                    <a:pt x="264" y="123266"/>
                  </a:lnTo>
                  <a:lnTo>
                    <a:pt x="298" y="123135"/>
                  </a:lnTo>
                  <a:lnTo>
                    <a:pt x="332" y="122960"/>
                  </a:lnTo>
                  <a:lnTo>
                    <a:pt x="366" y="122872"/>
                  </a:lnTo>
                  <a:lnTo>
                    <a:pt x="400" y="122740"/>
                  </a:lnTo>
                  <a:lnTo>
                    <a:pt x="442" y="122697"/>
                  </a:lnTo>
                  <a:lnTo>
                    <a:pt x="485" y="122609"/>
                  </a:lnTo>
                  <a:lnTo>
                    <a:pt x="535" y="122609"/>
                  </a:lnTo>
                  <a:lnTo>
                    <a:pt x="629" y="122653"/>
                  </a:lnTo>
                  <a:lnTo>
                    <a:pt x="731" y="122697"/>
                  </a:lnTo>
                  <a:lnTo>
                    <a:pt x="824" y="122784"/>
                  </a:lnTo>
                  <a:lnTo>
                    <a:pt x="918" y="122784"/>
                  </a:lnTo>
                  <a:lnTo>
                    <a:pt x="943" y="122740"/>
                  </a:lnTo>
                  <a:lnTo>
                    <a:pt x="968" y="122697"/>
                  </a:lnTo>
                  <a:lnTo>
                    <a:pt x="977" y="122609"/>
                  </a:lnTo>
                  <a:lnTo>
                    <a:pt x="985" y="122478"/>
                  </a:lnTo>
                  <a:lnTo>
                    <a:pt x="1028" y="122478"/>
                  </a:lnTo>
                  <a:lnTo>
                    <a:pt x="1053" y="122390"/>
                  </a:lnTo>
                  <a:lnTo>
                    <a:pt x="1070" y="122258"/>
                  </a:lnTo>
                  <a:lnTo>
                    <a:pt x="1070" y="122127"/>
                  </a:lnTo>
                  <a:lnTo>
                    <a:pt x="1070" y="121996"/>
                  </a:lnTo>
                  <a:lnTo>
                    <a:pt x="1053" y="121864"/>
                  </a:lnTo>
                  <a:lnTo>
                    <a:pt x="1028" y="121733"/>
                  </a:lnTo>
                  <a:lnTo>
                    <a:pt x="1002" y="121689"/>
                  </a:lnTo>
                  <a:lnTo>
                    <a:pt x="884" y="121645"/>
                  </a:lnTo>
                  <a:lnTo>
                    <a:pt x="765" y="121557"/>
                  </a:lnTo>
                  <a:lnTo>
                    <a:pt x="714" y="121470"/>
                  </a:lnTo>
                  <a:lnTo>
                    <a:pt x="654" y="121338"/>
                  </a:lnTo>
                  <a:lnTo>
                    <a:pt x="603" y="121207"/>
                  </a:lnTo>
                  <a:lnTo>
                    <a:pt x="561" y="121031"/>
                  </a:lnTo>
                  <a:lnTo>
                    <a:pt x="518" y="120856"/>
                  </a:lnTo>
                  <a:lnTo>
                    <a:pt x="485" y="120637"/>
                  </a:lnTo>
                  <a:lnTo>
                    <a:pt x="459" y="120418"/>
                  </a:lnTo>
                  <a:lnTo>
                    <a:pt x="451" y="120155"/>
                  </a:lnTo>
                  <a:lnTo>
                    <a:pt x="442" y="119936"/>
                  </a:lnTo>
                  <a:lnTo>
                    <a:pt x="451" y="119673"/>
                  </a:lnTo>
                  <a:lnTo>
                    <a:pt x="476" y="119454"/>
                  </a:lnTo>
                  <a:lnTo>
                    <a:pt x="510" y="119235"/>
                  </a:lnTo>
                  <a:lnTo>
                    <a:pt x="552" y="119060"/>
                  </a:lnTo>
                  <a:lnTo>
                    <a:pt x="603" y="118928"/>
                  </a:lnTo>
                  <a:lnTo>
                    <a:pt x="654" y="118884"/>
                  </a:lnTo>
                  <a:lnTo>
                    <a:pt x="705" y="118841"/>
                  </a:lnTo>
                  <a:lnTo>
                    <a:pt x="748" y="118884"/>
                  </a:lnTo>
                  <a:lnTo>
                    <a:pt x="799" y="118928"/>
                  </a:lnTo>
                  <a:lnTo>
                    <a:pt x="850" y="119016"/>
                  </a:lnTo>
                  <a:lnTo>
                    <a:pt x="901" y="119147"/>
                  </a:lnTo>
                  <a:lnTo>
                    <a:pt x="960" y="119410"/>
                  </a:lnTo>
                  <a:lnTo>
                    <a:pt x="1011" y="119717"/>
                  </a:lnTo>
                  <a:lnTo>
                    <a:pt x="1070" y="119936"/>
                  </a:lnTo>
                  <a:lnTo>
                    <a:pt x="1096" y="120024"/>
                  </a:lnTo>
                  <a:lnTo>
                    <a:pt x="1138" y="120111"/>
                  </a:lnTo>
                  <a:lnTo>
                    <a:pt x="1155" y="120111"/>
                  </a:lnTo>
                  <a:lnTo>
                    <a:pt x="1172" y="120067"/>
                  </a:lnTo>
                  <a:lnTo>
                    <a:pt x="1189" y="119980"/>
                  </a:lnTo>
                  <a:lnTo>
                    <a:pt x="1198" y="119892"/>
                  </a:lnTo>
                  <a:lnTo>
                    <a:pt x="1206" y="119629"/>
                  </a:lnTo>
                  <a:lnTo>
                    <a:pt x="1198" y="119410"/>
                  </a:lnTo>
                  <a:lnTo>
                    <a:pt x="1181" y="119191"/>
                  </a:lnTo>
                  <a:lnTo>
                    <a:pt x="1147" y="118972"/>
                  </a:lnTo>
                  <a:lnTo>
                    <a:pt x="1155" y="118841"/>
                  </a:lnTo>
                  <a:lnTo>
                    <a:pt x="1138" y="118753"/>
                  </a:lnTo>
                  <a:lnTo>
                    <a:pt x="1104" y="118534"/>
                  </a:lnTo>
                  <a:lnTo>
                    <a:pt x="1053" y="118227"/>
                  </a:lnTo>
                  <a:lnTo>
                    <a:pt x="1002" y="117920"/>
                  </a:lnTo>
                  <a:lnTo>
                    <a:pt x="968" y="117570"/>
                  </a:lnTo>
                  <a:lnTo>
                    <a:pt x="943" y="117219"/>
                  </a:lnTo>
                  <a:lnTo>
                    <a:pt x="943" y="117044"/>
                  </a:lnTo>
                  <a:lnTo>
                    <a:pt x="943" y="116869"/>
                  </a:lnTo>
                  <a:lnTo>
                    <a:pt x="952" y="116737"/>
                  </a:lnTo>
                  <a:lnTo>
                    <a:pt x="977" y="116562"/>
                  </a:lnTo>
                  <a:lnTo>
                    <a:pt x="1002" y="116474"/>
                  </a:lnTo>
                  <a:lnTo>
                    <a:pt x="1045" y="116343"/>
                  </a:lnTo>
                  <a:lnTo>
                    <a:pt x="1079" y="116299"/>
                  </a:lnTo>
                  <a:close/>
                  <a:moveTo>
                    <a:pt x="16447" y="118358"/>
                  </a:moveTo>
                  <a:lnTo>
                    <a:pt x="16523" y="118402"/>
                  </a:lnTo>
                  <a:lnTo>
                    <a:pt x="16600" y="118446"/>
                  </a:lnTo>
                  <a:lnTo>
                    <a:pt x="16659" y="118534"/>
                  </a:lnTo>
                  <a:lnTo>
                    <a:pt x="16719" y="118621"/>
                  </a:lnTo>
                  <a:lnTo>
                    <a:pt x="16769" y="118753"/>
                  </a:lnTo>
                  <a:lnTo>
                    <a:pt x="16812" y="118928"/>
                  </a:lnTo>
                  <a:lnTo>
                    <a:pt x="16854" y="119103"/>
                  </a:lnTo>
                  <a:lnTo>
                    <a:pt x="16897" y="119323"/>
                  </a:lnTo>
                  <a:lnTo>
                    <a:pt x="16931" y="119498"/>
                  </a:lnTo>
                  <a:lnTo>
                    <a:pt x="16965" y="119761"/>
                  </a:lnTo>
                  <a:lnTo>
                    <a:pt x="16990" y="119980"/>
                  </a:lnTo>
                  <a:lnTo>
                    <a:pt x="17007" y="120243"/>
                  </a:lnTo>
                  <a:lnTo>
                    <a:pt x="17041" y="120812"/>
                  </a:lnTo>
                  <a:lnTo>
                    <a:pt x="17050" y="121382"/>
                  </a:lnTo>
                  <a:lnTo>
                    <a:pt x="17041" y="121996"/>
                  </a:lnTo>
                  <a:lnTo>
                    <a:pt x="17041" y="122171"/>
                  </a:lnTo>
                  <a:lnTo>
                    <a:pt x="17050" y="122346"/>
                  </a:lnTo>
                  <a:lnTo>
                    <a:pt x="17067" y="122478"/>
                  </a:lnTo>
                  <a:lnTo>
                    <a:pt x="17092" y="122609"/>
                  </a:lnTo>
                  <a:lnTo>
                    <a:pt x="17126" y="122697"/>
                  </a:lnTo>
                  <a:lnTo>
                    <a:pt x="17160" y="122697"/>
                  </a:lnTo>
                  <a:lnTo>
                    <a:pt x="17194" y="122653"/>
                  </a:lnTo>
                  <a:lnTo>
                    <a:pt x="17219" y="122521"/>
                  </a:lnTo>
                  <a:lnTo>
                    <a:pt x="17262" y="122346"/>
                  </a:lnTo>
                  <a:lnTo>
                    <a:pt x="17304" y="122171"/>
                  </a:lnTo>
                  <a:lnTo>
                    <a:pt x="17347" y="122039"/>
                  </a:lnTo>
                  <a:lnTo>
                    <a:pt x="17389" y="121952"/>
                  </a:lnTo>
                  <a:lnTo>
                    <a:pt x="17423" y="121864"/>
                  </a:lnTo>
                  <a:lnTo>
                    <a:pt x="17466" y="121820"/>
                  </a:lnTo>
                  <a:lnTo>
                    <a:pt x="17508" y="121820"/>
                  </a:lnTo>
                  <a:lnTo>
                    <a:pt x="17542" y="121864"/>
                  </a:lnTo>
                  <a:lnTo>
                    <a:pt x="17619" y="121952"/>
                  </a:lnTo>
                  <a:lnTo>
                    <a:pt x="17686" y="122171"/>
                  </a:lnTo>
                  <a:lnTo>
                    <a:pt x="17746" y="122478"/>
                  </a:lnTo>
                  <a:lnTo>
                    <a:pt x="17797" y="122828"/>
                  </a:lnTo>
                  <a:lnTo>
                    <a:pt x="17839" y="123179"/>
                  </a:lnTo>
                  <a:lnTo>
                    <a:pt x="17865" y="123617"/>
                  </a:lnTo>
                  <a:lnTo>
                    <a:pt x="17873" y="124099"/>
                  </a:lnTo>
                  <a:lnTo>
                    <a:pt x="17873" y="124537"/>
                  </a:lnTo>
                  <a:lnTo>
                    <a:pt x="17848" y="124975"/>
                  </a:lnTo>
                  <a:lnTo>
                    <a:pt x="17831" y="125194"/>
                  </a:lnTo>
                  <a:lnTo>
                    <a:pt x="17805" y="125413"/>
                  </a:lnTo>
                  <a:lnTo>
                    <a:pt x="17780" y="125633"/>
                  </a:lnTo>
                  <a:lnTo>
                    <a:pt x="17746" y="125808"/>
                  </a:lnTo>
                  <a:lnTo>
                    <a:pt x="17703" y="126027"/>
                  </a:lnTo>
                  <a:lnTo>
                    <a:pt x="17661" y="126202"/>
                  </a:lnTo>
                  <a:lnTo>
                    <a:pt x="17585" y="126421"/>
                  </a:lnTo>
                  <a:lnTo>
                    <a:pt x="17508" y="126553"/>
                  </a:lnTo>
                  <a:lnTo>
                    <a:pt x="17440" y="126640"/>
                  </a:lnTo>
                  <a:lnTo>
                    <a:pt x="17372" y="126728"/>
                  </a:lnTo>
                  <a:lnTo>
                    <a:pt x="17304" y="126728"/>
                  </a:lnTo>
                  <a:lnTo>
                    <a:pt x="17228" y="126684"/>
                  </a:lnTo>
                  <a:lnTo>
                    <a:pt x="17160" y="126597"/>
                  </a:lnTo>
                  <a:lnTo>
                    <a:pt x="17092" y="126509"/>
                  </a:lnTo>
                  <a:lnTo>
                    <a:pt x="17033" y="126378"/>
                  </a:lnTo>
                  <a:lnTo>
                    <a:pt x="16965" y="126202"/>
                  </a:lnTo>
                  <a:lnTo>
                    <a:pt x="16837" y="125808"/>
                  </a:lnTo>
                  <a:lnTo>
                    <a:pt x="16719" y="125370"/>
                  </a:lnTo>
                  <a:lnTo>
                    <a:pt x="16600" y="124888"/>
                  </a:lnTo>
                  <a:lnTo>
                    <a:pt x="16574" y="124800"/>
                  </a:lnTo>
                  <a:lnTo>
                    <a:pt x="16540" y="124756"/>
                  </a:lnTo>
                  <a:lnTo>
                    <a:pt x="16506" y="124800"/>
                  </a:lnTo>
                  <a:lnTo>
                    <a:pt x="16481" y="124844"/>
                  </a:lnTo>
                  <a:lnTo>
                    <a:pt x="16464" y="124975"/>
                  </a:lnTo>
                  <a:lnTo>
                    <a:pt x="16447" y="125107"/>
                  </a:lnTo>
                  <a:lnTo>
                    <a:pt x="16447" y="125282"/>
                  </a:lnTo>
                  <a:lnTo>
                    <a:pt x="16455" y="125457"/>
                  </a:lnTo>
                  <a:lnTo>
                    <a:pt x="16498" y="125764"/>
                  </a:lnTo>
                  <a:lnTo>
                    <a:pt x="16549" y="126071"/>
                  </a:lnTo>
                  <a:lnTo>
                    <a:pt x="16600" y="126378"/>
                  </a:lnTo>
                  <a:lnTo>
                    <a:pt x="16659" y="126640"/>
                  </a:lnTo>
                  <a:lnTo>
                    <a:pt x="16685" y="127298"/>
                  </a:lnTo>
                  <a:lnTo>
                    <a:pt x="16710" y="128043"/>
                  </a:lnTo>
                  <a:lnTo>
                    <a:pt x="16710" y="128744"/>
                  </a:lnTo>
                  <a:lnTo>
                    <a:pt x="16702" y="129094"/>
                  </a:lnTo>
                  <a:lnTo>
                    <a:pt x="16693" y="129401"/>
                  </a:lnTo>
                  <a:lnTo>
                    <a:pt x="16668" y="129708"/>
                  </a:lnTo>
                  <a:lnTo>
                    <a:pt x="16651" y="130015"/>
                  </a:lnTo>
                  <a:lnTo>
                    <a:pt x="16617" y="130321"/>
                  </a:lnTo>
                  <a:lnTo>
                    <a:pt x="16574" y="130540"/>
                  </a:lnTo>
                  <a:lnTo>
                    <a:pt x="16532" y="130803"/>
                  </a:lnTo>
                  <a:lnTo>
                    <a:pt x="16481" y="130979"/>
                  </a:lnTo>
                  <a:lnTo>
                    <a:pt x="16413" y="131154"/>
                  </a:lnTo>
                  <a:lnTo>
                    <a:pt x="16345" y="131285"/>
                  </a:lnTo>
                  <a:lnTo>
                    <a:pt x="16260" y="131373"/>
                  </a:lnTo>
                  <a:lnTo>
                    <a:pt x="16175" y="131373"/>
                  </a:lnTo>
                  <a:lnTo>
                    <a:pt x="16107" y="131285"/>
                  </a:lnTo>
                  <a:lnTo>
                    <a:pt x="16039" y="131154"/>
                  </a:lnTo>
                  <a:lnTo>
                    <a:pt x="15980" y="130979"/>
                  </a:lnTo>
                  <a:lnTo>
                    <a:pt x="15929" y="130760"/>
                  </a:lnTo>
                  <a:lnTo>
                    <a:pt x="15886" y="130453"/>
                  </a:lnTo>
                  <a:lnTo>
                    <a:pt x="15852" y="130146"/>
                  </a:lnTo>
                  <a:lnTo>
                    <a:pt x="15827" y="129795"/>
                  </a:lnTo>
                  <a:lnTo>
                    <a:pt x="15802" y="129445"/>
                  </a:lnTo>
                  <a:lnTo>
                    <a:pt x="15793" y="129051"/>
                  </a:lnTo>
                  <a:lnTo>
                    <a:pt x="15785" y="128656"/>
                  </a:lnTo>
                  <a:lnTo>
                    <a:pt x="15785" y="128262"/>
                  </a:lnTo>
                  <a:lnTo>
                    <a:pt x="15793" y="127867"/>
                  </a:lnTo>
                  <a:lnTo>
                    <a:pt x="15810" y="127517"/>
                  </a:lnTo>
                  <a:lnTo>
                    <a:pt x="15835" y="127166"/>
                  </a:lnTo>
                  <a:lnTo>
                    <a:pt x="15835" y="126947"/>
                  </a:lnTo>
                  <a:lnTo>
                    <a:pt x="15827" y="126772"/>
                  </a:lnTo>
                  <a:lnTo>
                    <a:pt x="15810" y="126640"/>
                  </a:lnTo>
                  <a:lnTo>
                    <a:pt x="15785" y="126553"/>
                  </a:lnTo>
                  <a:lnTo>
                    <a:pt x="15759" y="126509"/>
                  </a:lnTo>
                  <a:lnTo>
                    <a:pt x="15725" y="126509"/>
                  </a:lnTo>
                  <a:lnTo>
                    <a:pt x="15691" y="126553"/>
                  </a:lnTo>
                  <a:lnTo>
                    <a:pt x="15657" y="126640"/>
                  </a:lnTo>
                  <a:lnTo>
                    <a:pt x="15632" y="126728"/>
                  </a:lnTo>
                  <a:lnTo>
                    <a:pt x="15615" y="126860"/>
                  </a:lnTo>
                  <a:lnTo>
                    <a:pt x="15606" y="126991"/>
                  </a:lnTo>
                  <a:lnTo>
                    <a:pt x="15538" y="127254"/>
                  </a:lnTo>
                  <a:lnTo>
                    <a:pt x="15470" y="127473"/>
                  </a:lnTo>
                  <a:lnTo>
                    <a:pt x="15411" y="127561"/>
                  </a:lnTo>
                  <a:lnTo>
                    <a:pt x="15360" y="127604"/>
                  </a:lnTo>
                  <a:lnTo>
                    <a:pt x="15301" y="127517"/>
                  </a:lnTo>
                  <a:lnTo>
                    <a:pt x="15258" y="127342"/>
                  </a:lnTo>
                  <a:lnTo>
                    <a:pt x="15216" y="127079"/>
                  </a:lnTo>
                  <a:lnTo>
                    <a:pt x="15173" y="126728"/>
                  </a:lnTo>
                  <a:lnTo>
                    <a:pt x="15148" y="126509"/>
                  </a:lnTo>
                  <a:lnTo>
                    <a:pt x="15131" y="126202"/>
                  </a:lnTo>
                  <a:lnTo>
                    <a:pt x="15122" y="125939"/>
                  </a:lnTo>
                  <a:lnTo>
                    <a:pt x="15114" y="125676"/>
                  </a:lnTo>
                  <a:lnTo>
                    <a:pt x="15122" y="125107"/>
                  </a:lnTo>
                  <a:lnTo>
                    <a:pt x="15139" y="124537"/>
                  </a:lnTo>
                  <a:lnTo>
                    <a:pt x="15173" y="124055"/>
                  </a:lnTo>
                  <a:lnTo>
                    <a:pt x="15233" y="123529"/>
                  </a:lnTo>
                  <a:lnTo>
                    <a:pt x="15301" y="123091"/>
                  </a:lnTo>
                  <a:lnTo>
                    <a:pt x="15377" y="122740"/>
                  </a:lnTo>
                  <a:lnTo>
                    <a:pt x="15462" y="122478"/>
                  </a:lnTo>
                  <a:lnTo>
                    <a:pt x="15555" y="122302"/>
                  </a:lnTo>
                  <a:lnTo>
                    <a:pt x="15649" y="122215"/>
                  </a:lnTo>
                  <a:lnTo>
                    <a:pt x="15751" y="122171"/>
                  </a:lnTo>
                  <a:lnTo>
                    <a:pt x="15852" y="122215"/>
                  </a:lnTo>
                  <a:lnTo>
                    <a:pt x="15954" y="122346"/>
                  </a:lnTo>
                  <a:lnTo>
                    <a:pt x="16022" y="122565"/>
                  </a:lnTo>
                  <a:lnTo>
                    <a:pt x="16116" y="122697"/>
                  </a:lnTo>
                  <a:lnTo>
                    <a:pt x="16150" y="122697"/>
                  </a:lnTo>
                  <a:lnTo>
                    <a:pt x="16192" y="122653"/>
                  </a:lnTo>
                  <a:lnTo>
                    <a:pt x="16218" y="122521"/>
                  </a:lnTo>
                  <a:lnTo>
                    <a:pt x="16235" y="122390"/>
                  </a:lnTo>
                  <a:lnTo>
                    <a:pt x="16243" y="122215"/>
                  </a:lnTo>
                  <a:lnTo>
                    <a:pt x="16243" y="121996"/>
                  </a:lnTo>
                  <a:lnTo>
                    <a:pt x="16226" y="121864"/>
                  </a:lnTo>
                  <a:lnTo>
                    <a:pt x="16192" y="121733"/>
                  </a:lnTo>
                  <a:lnTo>
                    <a:pt x="16116" y="121514"/>
                  </a:lnTo>
                  <a:lnTo>
                    <a:pt x="16039" y="121382"/>
                  </a:lnTo>
                  <a:lnTo>
                    <a:pt x="16005" y="121207"/>
                  </a:lnTo>
                  <a:lnTo>
                    <a:pt x="15980" y="121031"/>
                  </a:lnTo>
                  <a:lnTo>
                    <a:pt x="15971" y="120856"/>
                  </a:lnTo>
                  <a:lnTo>
                    <a:pt x="15963" y="120637"/>
                  </a:lnTo>
                  <a:lnTo>
                    <a:pt x="15963" y="120462"/>
                  </a:lnTo>
                  <a:lnTo>
                    <a:pt x="15971" y="120243"/>
                  </a:lnTo>
                  <a:lnTo>
                    <a:pt x="15988" y="120024"/>
                  </a:lnTo>
                  <a:lnTo>
                    <a:pt x="16014" y="119805"/>
                  </a:lnTo>
                  <a:lnTo>
                    <a:pt x="16073" y="119366"/>
                  </a:lnTo>
                  <a:lnTo>
                    <a:pt x="16141" y="119016"/>
                  </a:lnTo>
                  <a:lnTo>
                    <a:pt x="16218" y="118709"/>
                  </a:lnTo>
                  <a:lnTo>
                    <a:pt x="16285" y="118534"/>
                  </a:lnTo>
                  <a:lnTo>
                    <a:pt x="16362" y="118402"/>
                  </a:lnTo>
                  <a:lnTo>
                    <a:pt x="16447" y="118358"/>
                  </a:lnTo>
                  <a:close/>
                  <a:moveTo>
                    <a:pt x="19045" y="117745"/>
                  </a:moveTo>
                  <a:lnTo>
                    <a:pt x="19096" y="118358"/>
                  </a:lnTo>
                  <a:lnTo>
                    <a:pt x="19155" y="118928"/>
                  </a:lnTo>
                  <a:lnTo>
                    <a:pt x="19283" y="120111"/>
                  </a:lnTo>
                  <a:lnTo>
                    <a:pt x="19419" y="121207"/>
                  </a:lnTo>
                  <a:lnTo>
                    <a:pt x="19554" y="122215"/>
                  </a:lnTo>
                  <a:lnTo>
                    <a:pt x="19784" y="124011"/>
                  </a:lnTo>
                  <a:lnTo>
                    <a:pt x="19911" y="124931"/>
                  </a:lnTo>
                  <a:lnTo>
                    <a:pt x="20038" y="125764"/>
                  </a:lnTo>
                  <a:lnTo>
                    <a:pt x="19936" y="125633"/>
                  </a:lnTo>
                  <a:lnTo>
                    <a:pt x="19843" y="125589"/>
                  </a:lnTo>
                  <a:lnTo>
                    <a:pt x="19750" y="125589"/>
                  </a:lnTo>
                  <a:lnTo>
                    <a:pt x="19656" y="125676"/>
                  </a:lnTo>
                  <a:lnTo>
                    <a:pt x="19563" y="125852"/>
                  </a:lnTo>
                  <a:lnTo>
                    <a:pt x="19469" y="126115"/>
                  </a:lnTo>
                  <a:lnTo>
                    <a:pt x="19393" y="126509"/>
                  </a:lnTo>
                  <a:lnTo>
                    <a:pt x="19317" y="126947"/>
                  </a:lnTo>
                  <a:lnTo>
                    <a:pt x="19274" y="127342"/>
                  </a:lnTo>
                  <a:lnTo>
                    <a:pt x="19240" y="127736"/>
                  </a:lnTo>
                  <a:lnTo>
                    <a:pt x="19215" y="128130"/>
                  </a:lnTo>
                  <a:lnTo>
                    <a:pt x="19206" y="128525"/>
                  </a:lnTo>
                  <a:lnTo>
                    <a:pt x="19206" y="128919"/>
                  </a:lnTo>
                  <a:lnTo>
                    <a:pt x="19215" y="129313"/>
                  </a:lnTo>
                  <a:lnTo>
                    <a:pt x="19232" y="129664"/>
                  </a:lnTo>
                  <a:lnTo>
                    <a:pt x="19257" y="130058"/>
                  </a:lnTo>
                  <a:lnTo>
                    <a:pt x="19291" y="130365"/>
                  </a:lnTo>
                  <a:lnTo>
                    <a:pt x="19334" y="130716"/>
                  </a:lnTo>
                  <a:lnTo>
                    <a:pt x="19385" y="130979"/>
                  </a:lnTo>
                  <a:lnTo>
                    <a:pt x="19444" y="131242"/>
                  </a:lnTo>
                  <a:lnTo>
                    <a:pt x="19503" y="131504"/>
                  </a:lnTo>
                  <a:lnTo>
                    <a:pt x="19571" y="131680"/>
                  </a:lnTo>
                  <a:lnTo>
                    <a:pt x="19639" y="131855"/>
                  </a:lnTo>
                  <a:lnTo>
                    <a:pt x="19716" y="131943"/>
                  </a:lnTo>
                  <a:lnTo>
                    <a:pt x="19665" y="132381"/>
                  </a:lnTo>
                  <a:lnTo>
                    <a:pt x="19622" y="132863"/>
                  </a:lnTo>
                  <a:lnTo>
                    <a:pt x="19597" y="133345"/>
                  </a:lnTo>
                  <a:lnTo>
                    <a:pt x="19571" y="133871"/>
                  </a:lnTo>
                  <a:lnTo>
                    <a:pt x="19444" y="133345"/>
                  </a:lnTo>
                  <a:lnTo>
                    <a:pt x="19300" y="132907"/>
                  </a:lnTo>
                  <a:lnTo>
                    <a:pt x="19138" y="132512"/>
                  </a:lnTo>
                  <a:lnTo>
                    <a:pt x="19062" y="132337"/>
                  </a:lnTo>
                  <a:lnTo>
                    <a:pt x="18977" y="132206"/>
                  </a:lnTo>
                  <a:lnTo>
                    <a:pt x="18994" y="131811"/>
                  </a:lnTo>
                  <a:lnTo>
                    <a:pt x="19002" y="131373"/>
                  </a:lnTo>
                  <a:lnTo>
                    <a:pt x="19019" y="130540"/>
                  </a:lnTo>
                  <a:lnTo>
                    <a:pt x="19019" y="128919"/>
                  </a:lnTo>
                  <a:lnTo>
                    <a:pt x="19028" y="124975"/>
                  </a:lnTo>
                  <a:lnTo>
                    <a:pt x="19045" y="121382"/>
                  </a:lnTo>
                  <a:lnTo>
                    <a:pt x="19053" y="119585"/>
                  </a:lnTo>
                  <a:lnTo>
                    <a:pt x="19045" y="117745"/>
                  </a:lnTo>
                  <a:close/>
                  <a:moveTo>
                    <a:pt x="19835" y="126597"/>
                  </a:moveTo>
                  <a:lnTo>
                    <a:pt x="19894" y="126640"/>
                  </a:lnTo>
                  <a:lnTo>
                    <a:pt x="19953" y="126684"/>
                  </a:lnTo>
                  <a:lnTo>
                    <a:pt x="20004" y="126816"/>
                  </a:lnTo>
                  <a:lnTo>
                    <a:pt x="20064" y="126991"/>
                  </a:lnTo>
                  <a:lnTo>
                    <a:pt x="20115" y="127166"/>
                  </a:lnTo>
                  <a:lnTo>
                    <a:pt x="20157" y="127385"/>
                  </a:lnTo>
                  <a:lnTo>
                    <a:pt x="20200" y="127648"/>
                  </a:lnTo>
                  <a:lnTo>
                    <a:pt x="20234" y="127955"/>
                  </a:lnTo>
                  <a:lnTo>
                    <a:pt x="20259" y="128306"/>
                  </a:lnTo>
                  <a:lnTo>
                    <a:pt x="20268" y="128437"/>
                  </a:lnTo>
                  <a:lnTo>
                    <a:pt x="20285" y="128525"/>
                  </a:lnTo>
                  <a:lnTo>
                    <a:pt x="20302" y="128612"/>
                  </a:lnTo>
                  <a:lnTo>
                    <a:pt x="20327" y="128656"/>
                  </a:lnTo>
                  <a:lnTo>
                    <a:pt x="20352" y="128700"/>
                  </a:lnTo>
                  <a:lnTo>
                    <a:pt x="20378" y="128700"/>
                  </a:lnTo>
                  <a:lnTo>
                    <a:pt x="20403" y="128612"/>
                  </a:lnTo>
                  <a:lnTo>
                    <a:pt x="20429" y="128525"/>
                  </a:lnTo>
                  <a:lnTo>
                    <a:pt x="20471" y="128262"/>
                  </a:lnTo>
                  <a:lnTo>
                    <a:pt x="20522" y="127999"/>
                  </a:lnTo>
                  <a:lnTo>
                    <a:pt x="20573" y="127736"/>
                  </a:lnTo>
                  <a:lnTo>
                    <a:pt x="20633" y="127561"/>
                  </a:lnTo>
                  <a:lnTo>
                    <a:pt x="20692" y="127385"/>
                  </a:lnTo>
                  <a:lnTo>
                    <a:pt x="20760" y="127298"/>
                  </a:lnTo>
                  <a:lnTo>
                    <a:pt x="20828" y="127210"/>
                  </a:lnTo>
                  <a:lnTo>
                    <a:pt x="20896" y="127166"/>
                  </a:lnTo>
                  <a:lnTo>
                    <a:pt x="20955" y="127210"/>
                  </a:lnTo>
                  <a:lnTo>
                    <a:pt x="21006" y="127254"/>
                  </a:lnTo>
                  <a:lnTo>
                    <a:pt x="21057" y="127385"/>
                  </a:lnTo>
                  <a:lnTo>
                    <a:pt x="21108" y="127517"/>
                  </a:lnTo>
                  <a:lnTo>
                    <a:pt x="21151" y="127692"/>
                  </a:lnTo>
                  <a:lnTo>
                    <a:pt x="21193" y="127867"/>
                  </a:lnTo>
                  <a:lnTo>
                    <a:pt x="21227" y="128087"/>
                  </a:lnTo>
                  <a:lnTo>
                    <a:pt x="21252" y="128306"/>
                  </a:lnTo>
                  <a:lnTo>
                    <a:pt x="21269" y="128525"/>
                  </a:lnTo>
                  <a:lnTo>
                    <a:pt x="21286" y="128788"/>
                  </a:lnTo>
                  <a:lnTo>
                    <a:pt x="21286" y="129051"/>
                  </a:lnTo>
                  <a:lnTo>
                    <a:pt x="21278" y="129313"/>
                  </a:lnTo>
                  <a:lnTo>
                    <a:pt x="21269" y="129533"/>
                  </a:lnTo>
                  <a:lnTo>
                    <a:pt x="21235" y="129795"/>
                  </a:lnTo>
                  <a:lnTo>
                    <a:pt x="21202" y="130015"/>
                  </a:lnTo>
                  <a:lnTo>
                    <a:pt x="21151" y="130234"/>
                  </a:lnTo>
                  <a:lnTo>
                    <a:pt x="21117" y="130409"/>
                  </a:lnTo>
                  <a:lnTo>
                    <a:pt x="21100" y="130584"/>
                  </a:lnTo>
                  <a:lnTo>
                    <a:pt x="21100" y="130760"/>
                  </a:lnTo>
                  <a:lnTo>
                    <a:pt x="21117" y="130935"/>
                  </a:lnTo>
                  <a:lnTo>
                    <a:pt x="21142" y="131110"/>
                  </a:lnTo>
                  <a:lnTo>
                    <a:pt x="21168" y="131198"/>
                  </a:lnTo>
                  <a:lnTo>
                    <a:pt x="21210" y="131242"/>
                  </a:lnTo>
                  <a:lnTo>
                    <a:pt x="21261" y="131154"/>
                  </a:lnTo>
                  <a:lnTo>
                    <a:pt x="21346" y="131154"/>
                  </a:lnTo>
                  <a:lnTo>
                    <a:pt x="21422" y="131198"/>
                  </a:lnTo>
                  <a:lnTo>
                    <a:pt x="21490" y="131285"/>
                  </a:lnTo>
                  <a:lnTo>
                    <a:pt x="21516" y="131373"/>
                  </a:lnTo>
                  <a:lnTo>
                    <a:pt x="21533" y="131504"/>
                  </a:lnTo>
                  <a:lnTo>
                    <a:pt x="21550" y="131636"/>
                  </a:lnTo>
                  <a:lnTo>
                    <a:pt x="21558" y="131767"/>
                  </a:lnTo>
                  <a:lnTo>
                    <a:pt x="21575" y="132118"/>
                  </a:lnTo>
                  <a:lnTo>
                    <a:pt x="21575" y="132512"/>
                  </a:lnTo>
                  <a:lnTo>
                    <a:pt x="21558" y="132994"/>
                  </a:lnTo>
                  <a:lnTo>
                    <a:pt x="21516" y="133345"/>
                  </a:lnTo>
                  <a:lnTo>
                    <a:pt x="21456" y="133564"/>
                  </a:lnTo>
                  <a:lnTo>
                    <a:pt x="21397" y="133739"/>
                  </a:lnTo>
                  <a:lnTo>
                    <a:pt x="21320" y="133827"/>
                  </a:lnTo>
                  <a:lnTo>
                    <a:pt x="21244" y="133915"/>
                  </a:lnTo>
                  <a:lnTo>
                    <a:pt x="21176" y="133915"/>
                  </a:lnTo>
                  <a:lnTo>
                    <a:pt x="21108" y="133827"/>
                  </a:lnTo>
                  <a:lnTo>
                    <a:pt x="21040" y="133695"/>
                  </a:lnTo>
                  <a:lnTo>
                    <a:pt x="20981" y="133520"/>
                  </a:lnTo>
                  <a:lnTo>
                    <a:pt x="20921" y="133345"/>
                  </a:lnTo>
                  <a:lnTo>
                    <a:pt x="20862" y="133082"/>
                  </a:lnTo>
                  <a:lnTo>
                    <a:pt x="20811" y="132819"/>
                  </a:lnTo>
                  <a:lnTo>
                    <a:pt x="20777" y="132688"/>
                  </a:lnTo>
                  <a:lnTo>
                    <a:pt x="20743" y="132644"/>
                  </a:lnTo>
                  <a:lnTo>
                    <a:pt x="20701" y="132644"/>
                  </a:lnTo>
                  <a:lnTo>
                    <a:pt x="20675" y="132731"/>
                  </a:lnTo>
                  <a:lnTo>
                    <a:pt x="20641" y="132863"/>
                  </a:lnTo>
                  <a:lnTo>
                    <a:pt x="20624" y="132994"/>
                  </a:lnTo>
                  <a:lnTo>
                    <a:pt x="20616" y="133213"/>
                  </a:lnTo>
                  <a:lnTo>
                    <a:pt x="20624" y="133389"/>
                  </a:lnTo>
                  <a:lnTo>
                    <a:pt x="20607" y="133476"/>
                  </a:lnTo>
                  <a:lnTo>
                    <a:pt x="20599" y="133564"/>
                  </a:lnTo>
                  <a:lnTo>
                    <a:pt x="20599" y="133652"/>
                  </a:lnTo>
                  <a:lnTo>
                    <a:pt x="20599" y="133783"/>
                  </a:lnTo>
                  <a:lnTo>
                    <a:pt x="20633" y="134221"/>
                  </a:lnTo>
                  <a:lnTo>
                    <a:pt x="20641" y="134659"/>
                  </a:lnTo>
                  <a:lnTo>
                    <a:pt x="20641" y="135054"/>
                  </a:lnTo>
                  <a:lnTo>
                    <a:pt x="20624" y="135492"/>
                  </a:lnTo>
                  <a:lnTo>
                    <a:pt x="20590" y="135843"/>
                  </a:lnTo>
                  <a:lnTo>
                    <a:pt x="20548" y="136193"/>
                  </a:lnTo>
                  <a:lnTo>
                    <a:pt x="20505" y="136500"/>
                  </a:lnTo>
                  <a:lnTo>
                    <a:pt x="20446" y="136763"/>
                  </a:lnTo>
                  <a:lnTo>
                    <a:pt x="20378" y="136982"/>
                  </a:lnTo>
                  <a:lnTo>
                    <a:pt x="20310" y="137113"/>
                  </a:lnTo>
                  <a:lnTo>
                    <a:pt x="20242" y="137201"/>
                  </a:lnTo>
                  <a:lnTo>
                    <a:pt x="20166" y="137245"/>
                  </a:lnTo>
                  <a:lnTo>
                    <a:pt x="20089" y="137201"/>
                  </a:lnTo>
                  <a:lnTo>
                    <a:pt x="20013" y="137070"/>
                  </a:lnTo>
                  <a:lnTo>
                    <a:pt x="19936" y="136807"/>
                  </a:lnTo>
                  <a:lnTo>
                    <a:pt x="19869" y="136500"/>
                  </a:lnTo>
                  <a:lnTo>
                    <a:pt x="19826" y="136237"/>
                  </a:lnTo>
                  <a:lnTo>
                    <a:pt x="19792" y="135974"/>
                  </a:lnTo>
                  <a:lnTo>
                    <a:pt x="19758" y="135667"/>
                  </a:lnTo>
                  <a:lnTo>
                    <a:pt x="19741" y="135361"/>
                  </a:lnTo>
                  <a:lnTo>
                    <a:pt x="19733" y="135054"/>
                  </a:lnTo>
                  <a:lnTo>
                    <a:pt x="19724" y="134747"/>
                  </a:lnTo>
                  <a:lnTo>
                    <a:pt x="19724" y="134440"/>
                  </a:lnTo>
                  <a:lnTo>
                    <a:pt x="19733" y="134134"/>
                  </a:lnTo>
                  <a:lnTo>
                    <a:pt x="19750" y="133827"/>
                  </a:lnTo>
                  <a:lnTo>
                    <a:pt x="19767" y="133520"/>
                  </a:lnTo>
                  <a:lnTo>
                    <a:pt x="19826" y="132907"/>
                  </a:lnTo>
                  <a:lnTo>
                    <a:pt x="19894" y="132381"/>
                  </a:lnTo>
                  <a:lnTo>
                    <a:pt x="19979" y="131899"/>
                  </a:lnTo>
                  <a:lnTo>
                    <a:pt x="19996" y="131767"/>
                  </a:lnTo>
                  <a:lnTo>
                    <a:pt x="20004" y="131636"/>
                  </a:lnTo>
                  <a:lnTo>
                    <a:pt x="20004" y="131504"/>
                  </a:lnTo>
                  <a:lnTo>
                    <a:pt x="19996" y="131329"/>
                  </a:lnTo>
                  <a:lnTo>
                    <a:pt x="19979" y="131242"/>
                  </a:lnTo>
                  <a:lnTo>
                    <a:pt x="19962" y="131110"/>
                  </a:lnTo>
                  <a:lnTo>
                    <a:pt x="19936" y="131066"/>
                  </a:lnTo>
                  <a:lnTo>
                    <a:pt x="19911" y="131022"/>
                  </a:lnTo>
                  <a:lnTo>
                    <a:pt x="19843" y="131022"/>
                  </a:lnTo>
                  <a:lnTo>
                    <a:pt x="19775" y="130979"/>
                  </a:lnTo>
                  <a:lnTo>
                    <a:pt x="19716" y="130935"/>
                  </a:lnTo>
                  <a:lnTo>
                    <a:pt x="19656" y="130803"/>
                  </a:lnTo>
                  <a:lnTo>
                    <a:pt x="19605" y="130672"/>
                  </a:lnTo>
                  <a:lnTo>
                    <a:pt x="19563" y="130497"/>
                  </a:lnTo>
                  <a:lnTo>
                    <a:pt x="19520" y="130278"/>
                  </a:lnTo>
                  <a:lnTo>
                    <a:pt x="19478" y="130058"/>
                  </a:lnTo>
                  <a:lnTo>
                    <a:pt x="19452" y="129795"/>
                  </a:lnTo>
                  <a:lnTo>
                    <a:pt x="19427" y="129533"/>
                  </a:lnTo>
                  <a:lnTo>
                    <a:pt x="19410" y="129270"/>
                  </a:lnTo>
                  <a:lnTo>
                    <a:pt x="19402" y="128963"/>
                  </a:lnTo>
                  <a:lnTo>
                    <a:pt x="19402" y="128656"/>
                  </a:lnTo>
                  <a:lnTo>
                    <a:pt x="19419" y="128349"/>
                  </a:lnTo>
                  <a:lnTo>
                    <a:pt x="19435" y="128043"/>
                  </a:lnTo>
                  <a:lnTo>
                    <a:pt x="19469" y="127736"/>
                  </a:lnTo>
                  <a:lnTo>
                    <a:pt x="19512" y="127385"/>
                  </a:lnTo>
                  <a:lnTo>
                    <a:pt x="19554" y="127166"/>
                  </a:lnTo>
                  <a:lnTo>
                    <a:pt x="19605" y="126947"/>
                  </a:lnTo>
                  <a:lnTo>
                    <a:pt x="19656" y="126772"/>
                  </a:lnTo>
                  <a:lnTo>
                    <a:pt x="19716" y="126684"/>
                  </a:lnTo>
                  <a:lnTo>
                    <a:pt x="19775" y="126597"/>
                  </a:lnTo>
                  <a:close/>
                  <a:moveTo>
                    <a:pt x="4203" y="127999"/>
                  </a:moveTo>
                  <a:lnTo>
                    <a:pt x="4254" y="128043"/>
                  </a:lnTo>
                  <a:lnTo>
                    <a:pt x="4314" y="128174"/>
                  </a:lnTo>
                  <a:lnTo>
                    <a:pt x="4356" y="128306"/>
                  </a:lnTo>
                  <a:lnTo>
                    <a:pt x="4407" y="128481"/>
                  </a:lnTo>
                  <a:lnTo>
                    <a:pt x="4441" y="128700"/>
                  </a:lnTo>
                  <a:lnTo>
                    <a:pt x="4475" y="128919"/>
                  </a:lnTo>
                  <a:lnTo>
                    <a:pt x="4509" y="129313"/>
                  </a:lnTo>
                  <a:lnTo>
                    <a:pt x="4535" y="129708"/>
                  </a:lnTo>
                  <a:lnTo>
                    <a:pt x="4552" y="130102"/>
                  </a:lnTo>
                  <a:lnTo>
                    <a:pt x="4560" y="130540"/>
                  </a:lnTo>
                  <a:lnTo>
                    <a:pt x="4560" y="130979"/>
                  </a:lnTo>
                  <a:lnTo>
                    <a:pt x="4552" y="131417"/>
                  </a:lnTo>
                  <a:lnTo>
                    <a:pt x="4535" y="132249"/>
                  </a:lnTo>
                  <a:lnTo>
                    <a:pt x="4543" y="132425"/>
                  </a:lnTo>
                  <a:lnTo>
                    <a:pt x="4560" y="132600"/>
                  </a:lnTo>
                  <a:lnTo>
                    <a:pt x="4585" y="132688"/>
                  </a:lnTo>
                  <a:lnTo>
                    <a:pt x="4628" y="132731"/>
                  </a:lnTo>
                  <a:lnTo>
                    <a:pt x="4662" y="132731"/>
                  </a:lnTo>
                  <a:lnTo>
                    <a:pt x="4696" y="132688"/>
                  </a:lnTo>
                  <a:lnTo>
                    <a:pt x="4721" y="132556"/>
                  </a:lnTo>
                  <a:lnTo>
                    <a:pt x="4738" y="132381"/>
                  </a:lnTo>
                  <a:lnTo>
                    <a:pt x="4755" y="132030"/>
                  </a:lnTo>
                  <a:lnTo>
                    <a:pt x="4781" y="131724"/>
                  </a:lnTo>
                  <a:lnTo>
                    <a:pt x="4806" y="131461"/>
                  </a:lnTo>
                  <a:lnTo>
                    <a:pt x="4849" y="131198"/>
                  </a:lnTo>
                  <a:lnTo>
                    <a:pt x="4891" y="130979"/>
                  </a:lnTo>
                  <a:lnTo>
                    <a:pt x="4942" y="130847"/>
                  </a:lnTo>
                  <a:lnTo>
                    <a:pt x="4993" y="130716"/>
                  </a:lnTo>
                  <a:lnTo>
                    <a:pt x="5044" y="130628"/>
                  </a:lnTo>
                  <a:lnTo>
                    <a:pt x="5103" y="130584"/>
                  </a:lnTo>
                  <a:lnTo>
                    <a:pt x="5154" y="130584"/>
                  </a:lnTo>
                  <a:lnTo>
                    <a:pt x="5205" y="130628"/>
                  </a:lnTo>
                  <a:lnTo>
                    <a:pt x="5265" y="130716"/>
                  </a:lnTo>
                  <a:lnTo>
                    <a:pt x="5307" y="130891"/>
                  </a:lnTo>
                  <a:lnTo>
                    <a:pt x="5358" y="131110"/>
                  </a:lnTo>
                  <a:lnTo>
                    <a:pt x="5401" y="131373"/>
                  </a:lnTo>
                  <a:lnTo>
                    <a:pt x="5435" y="131680"/>
                  </a:lnTo>
                  <a:lnTo>
                    <a:pt x="5452" y="131986"/>
                  </a:lnTo>
                  <a:lnTo>
                    <a:pt x="5469" y="132249"/>
                  </a:lnTo>
                  <a:lnTo>
                    <a:pt x="5469" y="132556"/>
                  </a:lnTo>
                  <a:lnTo>
                    <a:pt x="5460" y="132775"/>
                  </a:lnTo>
                  <a:lnTo>
                    <a:pt x="5443" y="133038"/>
                  </a:lnTo>
                  <a:lnTo>
                    <a:pt x="5418" y="133257"/>
                  </a:lnTo>
                  <a:lnTo>
                    <a:pt x="5392" y="133476"/>
                  </a:lnTo>
                  <a:lnTo>
                    <a:pt x="5358" y="133652"/>
                  </a:lnTo>
                  <a:lnTo>
                    <a:pt x="5316" y="133783"/>
                  </a:lnTo>
                  <a:lnTo>
                    <a:pt x="5265" y="133915"/>
                  </a:lnTo>
                  <a:lnTo>
                    <a:pt x="5222" y="134046"/>
                  </a:lnTo>
                  <a:lnTo>
                    <a:pt x="5171" y="134090"/>
                  </a:lnTo>
                  <a:lnTo>
                    <a:pt x="5112" y="134134"/>
                  </a:lnTo>
                  <a:lnTo>
                    <a:pt x="5061" y="134177"/>
                  </a:lnTo>
                  <a:lnTo>
                    <a:pt x="5010" y="134134"/>
                  </a:lnTo>
                  <a:lnTo>
                    <a:pt x="4959" y="134046"/>
                  </a:lnTo>
                  <a:lnTo>
                    <a:pt x="4908" y="134046"/>
                  </a:lnTo>
                  <a:lnTo>
                    <a:pt x="4874" y="134090"/>
                  </a:lnTo>
                  <a:lnTo>
                    <a:pt x="4849" y="134221"/>
                  </a:lnTo>
                  <a:lnTo>
                    <a:pt x="4832" y="134440"/>
                  </a:lnTo>
                  <a:lnTo>
                    <a:pt x="4823" y="134616"/>
                  </a:lnTo>
                  <a:lnTo>
                    <a:pt x="4832" y="134835"/>
                  </a:lnTo>
                  <a:lnTo>
                    <a:pt x="4857" y="135010"/>
                  </a:lnTo>
                  <a:lnTo>
                    <a:pt x="4900" y="135142"/>
                  </a:lnTo>
                  <a:lnTo>
                    <a:pt x="4951" y="135273"/>
                  </a:lnTo>
                  <a:lnTo>
                    <a:pt x="4993" y="135448"/>
                  </a:lnTo>
                  <a:lnTo>
                    <a:pt x="5035" y="135624"/>
                  </a:lnTo>
                  <a:lnTo>
                    <a:pt x="5061" y="135799"/>
                  </a:lnTo>
                  <a:lnTo>
                    <a:pt x="5078" y="135974"/>
                  </a:lnTo>
                  <a:lnTo>
                    <a:pt x="5095" y="136193"/>
                  </a:lnTo>
                  <a:lnTo>
                    <a:pt x="5103" y="136412"/>
                  </a:lnTo>
                  <a:lnTo>
                    <a:pt x="5103" y="136631"/>
                  </a:lnTo>
                  <a:lnTo>
                    <a:pt x="5095" y="136850"/>
                  </a:lnTo>
                  <a:lnTo>
                    <a:pt x="5086" y="137070"/>
                  </a:lnTo>
                  <a:lnTo>
                    <a:pt x="5044" y="137508"/>
                  </a:lnTo>
                  <a:lnTo>
                    <a:pt x="4985" y="137902"/>
                  </a:lnTo>
                  <a:lnTo>
                    <a:pt x="4917" y="138209"/>
                  </a:lnTo>
                  <a:lnTo>
                    <a:pt x="4857" y="138384"/>
                  </a:lnTo>
                  <a:lnTo>
                    <a:pt x="4798" y="138472"/>
                  </a:lnTo>
                  <a:lnTo>
                    <a:pt x="4738" y="138472"/>
                  </a:lnTo>
                  <a:lnTo>
                    <a:pt x="4670" y="138428"/>
                  </a:lnTo>
                  <a:lnTo>
                    <a:pt x="4611" y="138340"/>
                  </a:lnTo>
                  <a:lnTo>
                    <a:pt x="4543" y="138253"/>
                  </a:lnTo>
                  <a:lnTo>
                    <a:pt x="4492" y="138077"/>
                  </a:lnTo>
                  <a:lnTo>
                    <a:pt x="4441" y="137902"/>
                  </a:lnTo>
                  <a:lnTo>
                    <a:pt x="4390" y="137727"/>
                  </a:lnTo>
                  <a:lnTo>
                    <a:pt x="4356" y="137508"/>
                  </a:lnTo>
                  <a:lnTo>
                    <a:pt x="4322" y="137289"/>
                  </a:lnTo>
                  <a:lnTo>
                    <a:pt x="4297" y="137070"/>
                  </a:lnTo>
                  <a:lnTo>
                    <a:pt x="4271" y="136850"/>
                  </a:lnTo>
                  <a:lnTo>
                    <a:pt x="4263" y="136588"/>
                  </a:lnTo>
                  <a:lnTo>
                    <a:pt x="4237" y="136106"/>
                  </a:lnTo>
                  <a:lnTo>
                    <a:pt x="4237" y="135580"/>
                  </a:lnTo>
                  <a:lnTo>
                    <a:pt x="4254" y="135054"/>
                  </a:lnTo>
                  <a:lnTo>
                    <a:pt x="4280" y="134528"/>
                  </a:lnTo>
                  <a:lnTo>
                    <a:pt x="4314" y="134002"/>
                  </a:lnTo>
                  <a:lnTo>
                    <a:pt x="4322" y="133827"/>
                  </a:lnTo>
                  <a:lnTo>
                    <a:pt x="4314" y="133652"/>
                  </a:lnTo>
                  <a:lnTo>
                    <a:pt x="4288" y="133520"/>
                  </a:lnTo>
                  <a:lnTo>
                    <a:pt x="4254" y="133433"/>
                  </a:lnTo>
                  <a:lnTo>
                    <a:pt x="4220" y="133389"/>
                  </a:lnTo>
                  <a:lnTo>
                    <a:pt x="4186" y="133389"/>
                  </a:lnTo>
                  <a:lnTo>
                    <a:pt x="4152" y="133476"/>
                  </a:lnTo>
                  <a:lnTo>
                    <a:pt x="4127" y="133608"/>
                  </a:lnTo>
                  <a:lnTo>
                    <a:pt x="4076" y="134090"/>
                  </a:lnTo>
                  <a:lnTo>
                    <a:pt x="4042" y="134616"/>
                  </a:lnTo>
                  <a:lnTo>
                    <a:pt x="3923" y="134922"/>
                  </a:lnTo>
                  <a:lnTo>
                    <a:pt x="3804" y="135229"/>
                  </a:lnTo>
                  <a:lnTo>
                    <a:pt x="3677" y="135448"/>
                  </a:lnTo>
                  <a:lnTo>
                    <a:pt x="3618" y="135492"/>
                  </a:lnTo>
                  <a:lnTo>
                    <a:pt x="3550" y="135536"/>
                  </a:lnTo>
                  <a:lnTo>
                    <a:pt x="3490" y="135580"/>
                  </a:lnTo>
                  <a:lnTo>
                    <a:pt x="3439" y="135536"/>
                  </a:lnTo>
                  <a:lnTo>
                    <a:pt x="3380" y="135448"/>
                  </a:lnTo>
                  <a:lnTo>
                    <a:pt x="3329" y="135317"/>
                  </a:lnTo>
                  <a:lnTo>
                    <a:pt x="3278" y="135142"/>
                  </a:lnTo>
                  <a:lnTo>
                    <a:pt x="3227" y="134879"/>
                  </a:lnTo>
                  <a:lnTo>
                    <a:pt x="3185" y="134572"/>
                  </a:lnTo>
                  <a:lnTo>
                    <a:pt x="3151" y="134221"/>
                  </a:lnTo>
                  <a:lnTo>
                    <a:pt x="3117" y="133695"/>
                  </a:lnTo>
                  <a:lnTo>
                    <a:pt x="3108" y="133476"/>
                  </a:lnTo>
                  <a:lnTo>
                    <a:pt x="3100" y="133257"/>
                  </a:lnTo>
                  <a:lnTo>
                    <a:pt x="3100" y="133038"/>
                  </a:lnTo>
                  <a:lnTo>
                    <a:pt x="3108" y="132863"/>
                  </a:lnTo>
                  <a:lnTo>
                    <a:pt x="3117" y="132688"/>
                  </a:lnTo>
                  <a:lnTo>
                    <a:pt x="3134" y="132556"/>
                  </a:lnTo>
                  <a:lnTo>
                    <a:pt x="3176" y="132293"/>
                  </a:lnTo>
                  <a:lnTo>
                    <a:pt x="3235" y="132074"/>
                  </a:lnTo>
                  <a:lnTo>
                    <a:pt x="3303" y="131943"/>
                  </a:lnTo>
                  <a:lnTo>
                    <a:pt x="3380" y="131811"/>
                  </a:lnTo>
                  <a:lnTo>
                    <a:pt x="3465" y="131767"/>
                  </a:lnTo>
                  <a:lnTo>
                    <a:pt x="3558" y="131724"/>
                  </a:lnTo>
                  <a:lnTo>
                    <a:pt x="3736" y="131724"/>
                  </a:lnTo>
                  <a:lnTo>
                    <a:pt x="3906" y="131855"/>
                  </a:lnTo>
                  <a:lnTo>
                    <a:pt x="4042" y="132030"/>
                  </a:lnTo>
                  <a:lnTo>
                    <a:pt x="4085" y="132030"/>
                  </a:lnTo>
                  <a:lnTo>
                    <a:pt x="4119" y="131986"/>
                  </a:lnTo>
                  <a:lnTo>
                    <a:pt x="4144" y="131855"/>
                  </a:lnTo>
                  <a:lnTo>
                    <a:pt x="4152" y="131680"/>
                  </a:lnTo>
                  <a:lnTo>
                    <a:pt x="4161" y="131504"/>
                  </a:lnTo>
                  <a:lnTo>
                    <a:pt x="4152" y="131329"/>
                  </a:lnTo>
                  <a:lnTo>
                    <a:pt x="4127" y="131154"/>
                  </a:lnTo>
                  <a:lnTo>
                    <a:pt x="4093" y="131022"/>
                  </a:lnTo>
                  <a:lnTo>
                    <a:pt x="4051" y="130891"/>
                  </a:lnTo>
                  <a:lnTo>
                    <a:pt x="4008" y="130760"/>
                  </a:lnTo>
                  <a:lnTo>
                    <a:pt x="3983" y="130584"/>
                  </a:lnTo>
                  <a:lnTo>
                    <a:pt x="3949" y="130409"/>
                  </a:lnTo>
                  <a:lnTo>
                    <a:pt x="3932" y="130190"/>
                  </a:lnTo>
                  <a:lnTo>
                    <a:pt x="3915" y="129971"/>
                  </a:lnTo>
                  <a:lnTo>
                    <a:pt x="3898" y="129752"/>
                  </a:lnTo>
                  <a:lnTo>
                    <a:pt x="3898" y="129489"/>
                  </a:lnTo>
                  <a:lnTo>
                    <a:pt x="3898" y="129270"/>
                  </a:lnTo>
                  <a:lnTo>
                    <a:pt x="3906" y="129051"/>
                  </a:lnTo>
                  <a:lnTo>
                    <a:pt x="3915" y="128831"/>
                  </a:lnTo>
                  <a:lnTo>
                    <a:pt x="3940" y="128612"/>
                  </a:lnTo>
                  <a:lnTo>
                    <a:pt x="3966" y="128437"/>
                  </a:lnTo>
                  <a:lnTo>
                    <a:pt x="4000" y="128262"/>
                  </a:lnTo>
                  <a:lnTo>
                    <a:pt x="4042" y="128130"/>
                  </a:lnTo>
                  <a:lnTo>
                    <a:pt x="4093" y="128043"/>
                  </a:lnTo>
                  <a:lnTo>
                    <a:pt x="4144" y="127999"/>
                  </a:lnTo>
                  <a:close/>
                  <a:moveTo>
                    <a:pt x="10902" y="131198"/>
                  </a:moveTo>
                  <a:lnTo>
                    <a:pt x="10953" y="131242"/>
                  </a:lnTo>
                  <a:lnTo>
                    <a:pt x="11013" y="131329"/>
                  </a:lnTo>
                  <a:lnTo>
                    <a:pt x="11055" y="131461"/>
                  </a:lnTo>
                  <a:lnTo>
                    <a:pt x="11098" y="131592"/>
                  </a:lnTo>
                  <a:lnTo>
                    <a:pt x="11132" y="131767"/>
                  </a:lnTo>
                  <a:lnTo>
                    <a:pt x="11157" y="131943"/>
                  </a:lnTo>
                  <a:lnTo>
                    <a:pt x="11183" y="132162"/>
                  </a:lnTo>
                  <a:lnTo>
                    <a:pt x="11200" y="132381"/>
                  </a:lnTo>
                  <a:lnTo>
                    <a:pt x="11200" y="132644"/>
                  </a:lnTo>
                  <a:lnTo>
                    <a:pt x="11208" y="132863"/>
                  </a:lnTo>
                  <a:lnTo>
                    <a:pt x="11200" y="133126"/>
                  </a:lnTo>
                  <a:lnTo>
                    <a:pt x="11191" y="133345"/>
                  </a:lnTo>
                  <a:lnTo>
                    <a:pt x="11174" y="133564"/>
                  </a:lnTo>
                  <a:lnTo>
                    <a:pt x="11149" y="133827"/>
                  </a:lnTo>
                  <a:lnTo>
                    <a:pt x="11123" y="134002"/>
                  </a:lnTo>
                  <a:lnTo>
                    <a:pt x="11089" y="134221"/>
                  </a:lnTo>
                  <a:lnTo>
                    <a:pt x="11047" y="134397"/>
                  </a:lnTo>
                  <a:lnTo>
                    <a:pt x="11013" y="134528"/>
                  </a:lnTo>
                  <a:lnTo>
                    <a:pt x="11004" y="134747"/>
                  </a:lnTo>
                  <a:lnTo>
                    <a:pt x="11004" y="134922"/>
                  </a:lnTo>
                  <a:lnTo>
                    <a:pt x="11013" y="135098"/>
                  </a:lnTo>
                  <a:lnTo>
                    <a:pt x="11038" y="135273"/>
                  </a:lnTo>
                  <a:lnTo>
                    <a:pt x="11072" y="135361"/>
                  </a:lnTo>
                  <a:lnTo>
                    <a:pt x="11106" y="135361"/>
                  </a:lnTo>
                  <a:lnTo>
                    <a:pt x="11157" y="135317"/>
                  </a:lnTo>
                  <a:lnTo>
                    <a:pt x="11217" y="135185"/>
                  </a:lnTo>
                  <a:lnTo>
                    <a:pt x="11276" y="135098"/>
                  </a:lnTo>
                  <a:lnTo>
                    <a:pt x="11335" y="135054"/>
                  </a:lnTo>
                  <a:lnTo>
                    <a:pt x="11386" y="135098"/>
                  </a:lnTo>
                  <a:lnTo>
                    <a:pt x="11437" y="135142"/>
                  </a:lnTo>
                  <a:lnTo>
                    <a:pt x="11488" y="135229"/>
                  </a:lnTo>
                  <a:lnTo>
                    <a:pt x="11531" y="135361"/>
                  </a:lnTo>
                  <a:lnTo>
                    <a:pt x="11573" y="135536"/>
                  </a:lnTo>
                  <a:lnTo>
                    <a:pt x="11607" y="135711"/>
                  </a:lnTo>
                  <a:lnTo>
                    <a:pt x="11633" y="135930"/>
                  </a:lnTo>
                  <a:lnTo>
                    <a:pt x="11650" y="136149"/>
                  </a:lnTo>
                  <a:lnTo>
                    <a:pt x="11667" y="136412"/>
                  </a:lnTo>
                  <a:lnTo>
                    <a:pt x="11667" y="136675"/>
                  </a:lnTo>
                  <a:lnTo>
                    <a:pt x="11658" y="136938"/>
                  </a:lnTo>
                  <a:lnTo>
                    <a:pt x="11650" y="137245"/>
                  </a:lnTo>
                  <a:lnTo>
                    <a:pt x="11624" y="137508"/>
                  </a:lnTo>
                  <a:lnTo>
                    <a:pt x="11590" y="137771"/>
                  </a:lnTo>
                  <a:lnTo>
                    <a:pt x="11548" y="137990"/>
                  </a:lnTo>
                  <a:lnTo>
                    <a:pt x="11505" y="138165"/>
                  </a:lnTo>
                  <a:lnTo>
                    <a:pt x="11454" y="138297"/>
                  </a:lnTo>
                  <a:lnTo>
                    <a:pt x="11403" y="138384"/>
                  </a:lnTo>
                  <a:lnTo>
                    <a:pt x="11352" y="138472"/>
                  </a:lnTo>
                  <a:lnTo>
                    <a:pt x="11242" y="138516"/>
                  </a:lnTo>
                  <a:lnTo>
                    <a:pt x="11140" y="138472"/>
                  </a:lnTo>
                  <a:lnTo>
                    <a:pt x="11055" y="138340"/>
                  </a:lnTo>
                  <a:lnTo>
                    <a:pt x="10970" y="138165"/>
                  </a:lnTo>
                  <a:lnTo>
                    <a:pt x="10902" y="137902"/>
                  </a:lnTo>
                  <a:lnTo>
                    <a:pt x="10835" y="137639"/>
                  </a:lnTo>
                  <a:lnTo>
                    <a:pt x="10767" y="137333"/>
                  </a:lnTo>
                  <a:lnTo>
                    <a:pt x="10631" y="136675"/>
                  </a:lnTo>
                  <a:lnTo>
                    <a:pt x="10605" y="136631"/>
                  </a:lnTo>
                  <a:lnTo>
                    <a:pt x="10580" y="136588"/>
                  </a:lnTo>
                  <a:lnTo>
                    <a:pt x="10554" y="136588"/>
                  </a:lnTo>
                  <a:lnTo>
                    <a:pt x="10529" y="136631"/>
                  </a:lnTo>
                  <a:lnTo>
                    <a:pt x="10503" y="136719"/>
                  </a:lnTo>
                  <a:lnTo>
                    <a:pt x="10495" y="136807"/>
                  </a:lnTo>
                  <a:lnTo>
                    <a:pt x="10486" y="136938"/>
                  </a:lnTo>
                  <a:lnTo>
                    <a:pt x="10495" y="137113"/>
                  </a:lnTo>
                  <a:lnTo>
                    <a:pt x="10537" y="137595"/>
                  </a:lnTo>
                  <a:lnTo>
                    <a:pt x="10520" y="137595"/>
                  </a:lnTo>
                  <a:lnTo>
                    <a:pt x="10503" y="137683"/>
                  </a:lnTo>
                  <a:lnTo>
                    <a:pt x="10495" y="137771"/>
                  </a:lnTo>
                  <a:lnTo>
                    <a:pt x="10495" y="137902"/>
                  </a:lnTo>
                  <a:lnTo>
                    <a:pt x="10512" y="138209"/>
                  </a:lnTo>
                  <a:lnTo>
                    <a:pt x="10520" y="138559"/>
                  </a:lnTo>
                  <a:lnTo>
                    <a:pt x="10520" y="138866"/>
                  </a:lnTo>
                  <a:lnTo>
                    <a:pt x="10503" y="139173"/>
                  </a:lnTo>
                  <a:lnTo>
                    <a:pt x="10486" y="139480"/>
                  </a:lnTo>
                  <a:lnTo>
                    <a:pt x="10452" y="139743"/>
                  </a:lnTo>
                  <a:lnTo>
                    <a:pt x="10419" y="139962"/>
                  </a:lnTo>
                  <a:lnTo>
                    <a:pt x="10376" y="140137"/>
                  </a:lnTo>
                  <a:lnTo>
                    <a:pt x="10325" y="140312"/>
                  </a:lnTo>
                  <a:lnTo>
                    <a:pt x="10283" y="140444"/>
                  </a:lnTo>
                  <a:lnTo>
                    <a:pt x="10223" y="140488"/>
                  </a:lnTo>
                  <a:lnTo>
                    <a:pt x="10172" y="140531"/>
                  </a:lnTo>
                  <a:lnTo>
                    <a:pt x="10113" y="140488"/>
                  </a:lnTo>
                  <a:lnTo>
                    <a:pt x="10053" y="140356"/>
                  </a:lnTo>
                  <a:lnTo>
                    <a:pt x="10002" y="140181"/>
                  </a:lnTo>
                  <a:lnTo>
                    <a:pt x="9943" y="139962"/>
                  </a:lnTo>
                  <a:lnTo>
                    <a:pt x="9901" y="139699"/>
                  </a:lnTo>
                  <a:lnTo>
                    <a:pt x="9875" y="139436"/>
                  </a:lnTo>
                  <a:lnTo>
                    <a:pt x="9850" y="139173"/>
                  </a:lnTo>
                  <a:lnTo>
                    <a:pt x="9841" y="138910"/>
                  </a:lnTo>
                  <a:lnTo>
                    <a:pt x="9833" y="138647"/>
                  </a:lnTo>
                  <a:lnTo>
                    <a:pt x="9833" y="138340"/>
                  </a:lnTo>
                  <a:lnTo>
                    <a:pt x="9841" y="138077"/>
                  </a:lnTo>
                  <a:lnTo>
                    <a:pt x="9858" y="137815"/>
                  </a:lnTo>
                  <a:lnTo>
                    <a:pt x="9884" y="137552"/>
                  </a:lnTo>
                  <a:lnTo>
                    <a:pt x="9909" y="137289"/>
                  </a:lnTo>
                  <a:lnTo>
                    <a:pt x="9969" y="136807"/>
                  </a:lnTo>
                  <a:lnTo>
                    <a:pt x="10053" y="136412"/>
                  </a:lnTo>
                  <a:lnTo>
                    <a:pt x="10138" y="136106"/>
                  </a:lnTo>
                  <a:lnTo>
                    <a:pt x="10172" y="135930"/>
                  </a:lnTo>
                  <a:lnTo>
                    <a:pt x="10189" y="135799"/>
                  </a:lnTo>
                  <a:lnTo>
                    <a:pt x="10189" y="135624"/>
                  </a:lnTo>
                  <a:lnTo>
                    <a:pt x="10172" y="135448"/>
                  </a:lnTo>
                  <a:lnTo>
                    <a:pt x="10155" y="135317"/>
                  </a:lnTo>
                  <a:lnTo>
                    <a:pt x="10121" y="135229"/>
                  </a:lnTo>
                  <a:lnTo>
                    <a:pt x="10087" y="135185"/>
                  </a:lnTo>
                  <a:lnTo>
                    <a:pt x="10045" y="135229"/>
                  </a:lnTo>
                  <a:lnTo>
                    <a:pt x="9985" y="135361"/>
                  </a:lnTo>
                  <a:lnTo>
                    <a:pt x="9884" y="135361"/>
                  </a:lnTo>
                  <a:lnTo>
                    <a:pt x="9841" y="135317"/>
                  </a:lnTo>
                  <a:lnTo>
                    <a:pt x="9807" y="135185"/>
                  </a:lnTo>
                  <a:lnTo>
                    <a:pt x="9773" y="135054"/>
                  </a:lnTo>
                  <a:lnTo>
                    <a:pt x="9739" y="134879"/>
                  </a:lnTo>
                  <a:lnTo>
                    <a:pt x="9722" y="134703"/>
                  </a:lnTo>
                  <a:lnTo>
                    <a:pt x="9705" y="134484"/>
                  </a:lnTo>
                  <a:lnTo>
                    <a:pt x="9688" y="134221"/>
                  </a:lnTo>
                  <a:lnTo>
                    <a:pt x="9688" y="134002"/>
                  </a:lnTo>
                  <a:lnTo>
                    <a:pt x="9688" y="133739"/>
                  </a:lnTo>
                  <a:lnTo>
                    <a:pt x="9697" y="133520"/>
                  </a:lnTo>
                  <a:lnTo>
                    <a:pt x="9714" y="133301"/>
                  </a:lnTo>
                  <a:lnTo>
                    <a:pt x="9739" y="133082"/>
                  </a:lnTo>
                  <a:lnTo>
                    <a:pt x="9773" y="132863"/>
                  </a:lnTo>
                  <a:lnTo>
                    <a:pt x="9807" y="132688"/>
                  </a:lnTo>
                  <a:lnTo>
                    <a:pt x="9850" y="132600"/>
                  </a:lnTo>
                  <a:lnTo>
                    <a:pt x="9892" y="132512"/>
                  </a:lnTo>
                  <a:lnTo>
                    <a:pt x="9935" y="132425"/>
                  </a:lnTo>
                  <a:lnTo>
                    <a:pt x="10019" y="132425"/>
                  </a:lnTo>
                  <a:lnTo>
                    <a:pt x="10104" y="132512"/>
                  </a:lnTo>
                  <a:lnTo>
                    <a:pt x="10189" y="132688"/>
                  </a:lnTo>
                  <a:lnTo>
                    <a:pt x="10266" y="132951"/>
                  </a:lnTo>
                  <a:lnTo>
                    <a:pt x="10325" y="133301"/>
                  </a:lnTo>
                  <a:lnTo>
                    <a:pt x="10376" y="133652"/>
                  </a:lnTo>
                  <a:lnTo>
                    <a:pt x="10402" y="133739"/>
                  </a:lnTo>
                  <a:lnTo>
                    <a:pt x="10427" y="133827"/>
                  </a:lnTo>
                  <a:lnTo>
                    <a:pt x="10461" y="133871"/>
                  </a:lnTo>
                  <a:lnTo>
                    <a:pt x="10486" y="133871"/>
                  </a:lnTo>
                  <a:lnTo>
                    <a:pt x="10520" y="133783"/>
                  </a:lnTo>
                  <a:lnTo>
                    <a:pt x="10546" y="133695"/>
                  </a:lnTo>
                  <a:lnTo>
                    <a:pt x="10554" y="133564"/>
                  </a:lnTo>
                  <a:lnTo>
                    <a:pt x="10563" y="133389"/>
                  </a:lnTo>
                  <a:lnTo>
                    <a:pt x="10554" y="133038"/>
                  </a:lnTo>
                  <a:lnTo>
                    <a:pt x="10563" y="132688"/>
                  </a:lnTo>
                  <a:lnTo>
                    <a:pt x="10639" y="131767"/>
                  </a:lnTo>
                  <a:lnTo>
                    <a:pt x="10673" y="131636"/>
                  </a:lnTo>
                  <a:lnTo>
                    <a:pt x="10699" y="131461"/>
                  </a:lnTo>
                  <a:lnTo>
                    <a:pt x="10733" y="131373"/>
                  </a:lnTo>
                  <a:lnTo>
                    <a:pt x="10775" y="131285"/>
                  </a:lnTo>
                  <a:lnTo>
                    <a:pt x="10818" y="131242"/>
                  </a:lnTo>
                  <a:lnTo>
                    <a:pt x="10860" y="131198"/>
                  </a:lnTo>
                  <a:close/>
                  <a:moveTo>
                    <a:pt x="18476" y="132556"/>
                  </a:moveTo>
                  <a:lnTo>
                    <a:pt x="18595" y="132731"/>
                  </a:lnTo>
                  <a:lnTo>
                    <a:pt x="18722" y="132863"/>
                  </a:lnTo>
                  <a:lnTo>
                    <a:pt x="18841" y="132994"/>
                  </a:lnTo>
                  <a:lnTo>
                    <a:pt x="18969" y="133170"/>
                  </a:lnTo>
                  <a:lnTo>
                    <a:pt x="19045" y="133301"/>
                  </a:lnTo>
                  <a:lnTo>
                    <a:pt x="19130" y="133476"/>
                  </a:lnTo>
                  <a:lnTo>
                    <a:pt x="19274" y="133915"/>
                  </a:lnTo>
                  <a:lnTo>
                    <a:pt x="19410" y="134397"/>
                  </a:lnTo>
                  <a:lnTo>
                    <a:pt x="19554" y="134922"/>
                  </a:lnTo>
                  <a:lnTo>
                    <a:pt x="19563" y="135580"/>
                  </a:lnTo>
                  <a:lnTo>
                    <a:pt x="19580" y="135886"/>
                  </a:lnTo>
                  <a:lnTo>
                    <a:pt x="19597" y="136149"/>
                  </a:lnTo>
                  <a:lnTo>
                    <a:pt x="19622" y="136456"/>
                  </a:lnTo>
                  <a:lnTo>
                    <a:pt x="19656" y="136719"/>
                  </a:lnTo>
                  <a:lnTo>
                    <a:pt x="19690" y="136982"/>
                  </a:lnTo>
                  <a:lnTo>
                    <a:pt x="19733" y="137201"/>
                  </a:lnTo>
                  <a:lnTo>
                    <a:pt x="19716" y="137289"/>
                  </a:lnTo>
                  <a:lnTo>
                    <a:pt x="19707" y="137376"/>
                  </a:lnTo>
                  <a:lnTo>
                    <a:pt x="19699" y="137508"/>
                  </a:lnTo>
                  <a:lnTo>
                    <a:pt x="19699" y="137639"/>
                  </a:lnTo>
                  <a:lnTo>
                    <a:pt x="19724" y="138559"/>
                  </a:lnTo>
                  <a:lnTo>
                    <a:pt x="19733" y="139041"/>
                  </a:lnTo>
                  <a:lnTo>
                    <a:pt x="19733" y="139524"/>
                  </a:lnTo>
                  <a:lnTo>
                    <a:pt x="19716" y="139962"/>
                  </a:lnTo>
                  <a:lnTo>
                    <a:pt x="19707" y="140181"/>
                  </a:lnTo>
                  <a:lnTo>
                    <a:pt x="19682" y="140356"/>
                  </a:lnTo>
                  <a:lnTo>
                    <a:pt x="19665" y="140575"/>
                  </a:lnTo>
                  <a:lnTo>
                    <a:pt x="19631" y="140750"/>
                  </a:lnTo>
                  <a:lnTo>
                    <a:pt x="19597" y="140926"/>
                  </a:lnTo>
                  <a:lnTo>
                    <a:pt x="19554" y="141101"/>
                  </a:lnTo>
                  <a:lnTo>
                    <a:pt x="19512" y="141232"/>
                  </a:lnTo>
                  <a:lnTo>
                    <a:pt x="19461" y="141320"/>
                  </a:lnTo>
                  <a:lnTo>
                    <a:pt x="19410" y="141364"/>
                  </a:lnTo>
                  <a:lnTo>
                    <a:pt x="19359" y="141408"/>
                  </a:lnTo>
                  <a:lnTo>
                    <a:pt x="19308" y="141364"/>
                  </a:lnTo>
                  <a:lnTo>
                    <a:pt x="19266" y="141320"/>
                  </a:lnTo>
                  <a:lnTo>
                    <a:pt x="19215" y="141232"/>
                  </a:lnTo>
                  <a:lnTo>
                    <a:pt x="19172" y="141101"/>
                  </a:lnTo>
                  <a:lnTo>
                    <a:pt x="19130" y="140970"/>
                  </a:lnTo>
                  <a:lnTo>
                    <a:pt x="19096" y="140838"/>
                  </a:lnTo>
                  <a:lnTo>
                    <a:pt x="19070" y="140619"/>
                  </a:lnTo>
                  <a:lnTo>
                    <a:pt x="19045" y="140444"/>
                  </a:lnTo>
                  <a:lnTo>
                    <a:pt x="19019" y="140225"/>
                  </a:lnTo>
                  <a:lnTo>
                    <a:pt x="19011" y="140006"/>
                  </a:lnTo>
                  <a:lnTo>
                    <a:pt x="19011" y="139743"/>
                  </a:lnTo>
                  <a:lnTo>
                    <a:pt x="19011" y="139524"/>
                  </a:lnTo>
                  <a:lnTo>
                    <a:pt x="19062" y="139085"/>
                  </a:lnTo>
                  <a:lnTo>
                    <a:pt x="19096" y="138647"/>
                  </a:lnTo>
                  <a:lnTo>
                    <a:pt x="19104" y="138472"/>
                  </a:lnTo>
                  <a:lnTo>
                    <a:pt x="19104" y="138253"/>
                  </a:lnTo>
                  <a:lnTo>
                    <a:pt x="19087" y="138077"/>
                  </a:lnTo>
                  <a:lnTo>
                    <a:pt x="19062" y="137946"/>
                  </a:lnTo>
                  <a:lnTo>
                    <a:pt x="19028" y="137858"/>
                  </a:lnTo>
                  <a:lnTo>
                    <a:pt x="18994" y="137815"/>
                  </a:lnTo>
                  <a:lnTo>
                    <a:pt x="18960" y="137858"/>
                  </a:lnTo>
                  <a:lnTo>
                    <a:pt x="18935" y="137990"/>
                  </a:lnTo>
                  <a:lnTo>
                    <a:pt x="18918" y="138121"/>
                  </a:lnTo>
                  <a:lnTo>
                    <a:pt x="18909" y="138165"/>
                  </a:lnTo>
                  <a:lnTo>
                    <a:pt x="18858" y="138603"/>
                  </a:lnTo>
                  <a:lnTo>
                    <a:pt x="18824" y="139129"/>
                  </a:lnTo>
                  <a:lnTo>
                    <a:pt x="18756" y="139699"/>
                  </a:lnTo>
                  <a:lnTo>
                    <a:pt x="18714" y="139962"/>
                  </a:lnTo>
                  <a:lnTo>
                    <a:pt x="18671" y="140225"/>
                  </a:lnTo>
                  <a:lnTo>
                    <a:pt x="18629" y="140444"/>
                  </a:lnTo>
                  <a:lnTo>
                    <a:pt x="18586" y="140619"/>
                  </a:lnTo>
                  <a:lnTo>
                    <a:pt x="18544" y="140750"/>
                  </a:lnTo>
                  <a:lnTo>
                    <a:pt x="18502" y="140882"/>
                  </a:lnTo>
                  <a:lnTo>
                    <a:pt x="18451" y="140970"/>
                  </a:lnTo>
                  <a:lnTo>
                    <a:pt x="18400" y="141057"/>
                  </a:lnTo>
                  <a:lnTo>
                    <a:pt x="18289" y="141145"/>
                  </a:lnTo>
                  <a:lnTo>
                    <a:pt x="18179" y="140882"/>
                  </a:lnTo>
                  <a:lnTo>
                    <a:pt x="18094" y="140619"/>
                  </a:lnTo>
                  <a:lnTo>
                    <a:pt x="18060" y="140488"/>
                  </a:lnTo>
                  <a:lnTo>
                    <a:pt x="18035" y="140312"/>
                  </a:lnTo>
                  <a:lnTo>
                    <a:pt x="18018" y="140181"/>
                  </a:lnTo>
                  <a:lnTo>
                    <a:pt x="18009" y="140049"/>
                  </a:lnTo>
                  <a:lnTo>
                    <a:pt x="18001" y="139918"/>
                  </a:lnTo>
                  <a:lnTo>
                    <a:pt x="18009" y="139743"/>
                  </a:lnTo>
                  <a:lnTo>
                    <a:pt x="18018" y="139611"/>
                  </a:lnTo>
                  <a:lnTo>
                    <a:pt x="18035" y="139436"/>
                  </a:lnTo>
                  <a:lnTo>
                    <a:pt x="18094" y="139129"/>
                  </a:lnTo>
                  <a:lnTo>
                    <a:pt x="18179" y="138779"/>
                  </a:lnTo>
                  <a:lnTo>
                    <a:pt x="18221" y="138691"/>
                  </a:lnTo>
                  <a:lnTo>
                    <a:pt x="18238" y="138516"/>
                  </a:lnTo>
                  <a:lnTo>
                    <a:pt x="18255" y="138340"/>
                  </a:lnTo>
                  <a:lnTo>
                    <a:pt x="18247" y="138121"/>
                  </a:lnTo>
                  <a:lnTo>
                    <a:pt x="18230" y="137946"/>
                  </a:lnTo>
                  <a:lnTo>
                    <a:pt x="18204" y="137815"/>
                  </a:lnTo>
                  <a:lnTo>
                    <a:pt x="18170" y="137727"/>
                  </a:lnTo>
                  <a:lnTo>
                    <a:pt x="18119" y="137727"/>
                  </a:lnTo>
                  <a:lnTo>
                    <a:pt x="18026" y="137858"/>
                  </a:lnTo>
                  <a:lnTo>
                    <a:pt x="17941" y="137858"/>
                  </a:lnTo>
                  <a:lnTo>
                    <a:pt x="17873" y="137771"/>
                  </a:lnTo>
                  <a:lnTo>
                    <a:pt x="17822" y="137595"/>
                  </a:lnTo>
                  <a:lnTo>
                    <a:pt x="17780" y="137376"/>
                  </a:lnTo>
                  <a:lnTo>
                    <a:pt x="17746" y="137113"/>
                  </a:lnTo>
                  <a:lnTo>
                    <a:pt x="17729" y="136763"/>
                  </a:lnTo>
                  <a:lnTo>
                    <a:pt x="17720" y="136412"/>
                  </a:lnTo>
                  <a:lnTo>
                    <a:pt x="17720" y="136018"/>
                  </a:lnTo>
                  <a:lnTo>
                    <a:pt x="17737" y="135624"/>
                  </a:lnTo>
                  <a:lnTo>
                    <a:pt x="17754" y="135229"/>
                  </a:lnTo>
                  <a:lnTo>
                    <a:pt x="17780" y="134835"/>
                  </a:lnTo>
                  <a:lnTo>
                    <a:pt x="17814" y="134440"/>
                  </a:lnTo>
                  <a:lnTo>
                    <a:pt x="17848" y="134134"/>
                  </a:lnTo>
                  <a:lnTo>
                    <a:pt x="17890" y="133827"/>
                  </a:lnTo>
                  <a:lnTo>
                    <a:pt x="17933" y="133608"/>
                  </a:lnTo>
                  <a:lnTo>
                    <a:pt x="17992" y="133345"/>
                  </a:lnTo>
                  <a:lnTo>
                    <a:pt x="18052" y="133126"/>
                  </a:lnTo>
                  <a:lnTo>
                    <a:pt x="18119" y="132951"/>
                  </a:lnTo>
                  <a:lnTo>
                    <a:pt x="18187" y="132819"/>
                  </a:lnTo>
                  <a:lnTo>
                    <a:pt x="18255" y="132731"/>
                  </a:lnTo>
                  <a:lnTo>
                    <a:pt x="18332" y="132644"/>
                  </a:lnTo>
                  <a:lnTo>
                    <a:pt x="18476" y="132556"/>
                  </a:lnTo>
                  <a:close/>
                  <a:moveTo>
                    <a:pt x="16379" y="134703"/>
                  </a:moveTo>
                  <a:lnTo>
                    <a:pt x="16464" y="134791"/>
                  </a:lnTo>
                  <a:lnTo>
                    <a:pt x="16540" y="134879"/>
                  </a:lnTo>
                  <a:lnTo>
                    <a:pt x="16600" y="134966"/>
                  </a:lnTo>
                  <a:lnTo>
                    <a:pt x="16651" y="135098"/>
                  </a:lnTo>
                  <a:lnTo>
                    <a:pt x="16702" y="135273"/>
                  </a:lnTo>
                  <a:lnTo>
                    <a:pt x="16744" y="135448"/>
                  </a:lnTo>
                  <a:lnTo>
                    <a:pt x="16786" y="135580"/>
                  </a:lnTo>
                  <a:lnTo>
                    <a:pt x="16812" y="135755"/>
                  </a:lnTo>
                  <a:lnTo>
                    <a:pt x="16829" y="135930"/>
                  </a:lnTo>
                  <a:lnTo>
                    <a:pt x="16837" y="136106"/>
                  </a:lnTo>
                  <a:lnTo>
                    <a:pt x="16829" y="136325"/>
                  </a:lnTo>
                  <a:lnTo>
                    <a:pt x="16812" y="136544"/>
                  </a:lnTo>
                  <a:lnTo>
                    <a:pt x="16786" y="136807"/>
                  </a:lnTo>
                  <a:lnTo>
                    <a:pt x="16752" y="137070"/>
                  </a:lnTo>
                  <a:lnTo>
                    <a:pt x="16727" y="137026"/>
                  </a:lnTo>
                  <a:lnTo>
                    <a:pt x="16685" y="136982"/>
                  </a:lnTo>
                  <a:lnTo>
                    <a:pt x="16651" y="137026"/>
                  </a:lnTo>
                  <a:lnTo>
                    <a:pt x="16625" y="137157"/>
                  </a:lnTo>
                  <a:lnTo>
                    <a:pt x="16608" y="137333"/>
                  </a:lnTo>
                  <a:lnTo>
                    <a:pt x="16600" y="137508"/>
                  </a:lnTo>
                  <a:lnTo>
                    <a:pt x="16600" y="137683"/>
                  </a:lnTo>
                  <a:lnTo>
                    <a:pt x="16617" y="137858"/>
                  </a:lnTo>
                  <a:lnTo>
                    <a:pt x="16642" y="137990"/>
                  </a:lnTo>
                  <a:lnTo>
                    <a:pt x="16685" y="138121"/>
                  </a:lnTo>
                  <a:lnTo>
                    <a:pt x="16727" y="138165"/>
                  </a:lnTo>
                  <a:lnTo>
                    <a:pt x="16820" y="138384"/>
                  </a:lnTo>
                  <a:lnTo>
                    <a:pt x="16905" y="138603"/>
                  </a:lnTo>
                  <a:lnTo>
                    <a:pt x="16990" y="138866"/>
                  </a:lnTo>
                  <a:lnTo>
                    <a:pt x="17067" y="139217"/>
                  </a:lnTo>
                  <a:lnTo>
                    <a:pt x="17118" y="139392"/>
                  </a:lnTo>
                  <a:lnTo>
                    <a:pt x="17152" y="139611"/>
                  </a:lnTo>
                  <a:lnTo>
                    <a:pt x="17177" y="139874"/>
                  </a:lnTo>
                  <a:lnTo>
                    <a:pt x="17194" y="140093"/>
                  </a:lnTo>
                  <a:lnTo>
                    <a:pt x="17202" y="140356"/>
                  </a:lnTo>
                  <a:lnTo>
                    <a:pt x="17202" y="140575"/>
                  </a:lnTo>
                  <a:lnTo>
                    <a:pt x="17194" y="140838"/>
                  </a:lnTo>
                  <a:lnTo>
                    <a:pt x="17169" y="141145"/>
                  </a:lnTo>
                  <a:lnTo>
                    <a:pt x="17169" y="141539"/>
                  </a:lnTo>
                  <a:lnTo>
                    <a:pt x="17152" y="141846"/>
                  </a:lnTo>
                  <a:lnTo>
                    <a:pt x="17143" y="141934"/>
                  </a:lnTo>
                  <a:lnTo>
                    <a:pt x="17126" y="142021"/>
                  </a:lnTo>
                  <a:lnTo>
                    <a:pt x="17109" y="142065"/>
                  </a:lnTo>
                  <a:lnTo>
                    <a:pt x="17084" y="142109"/>
                  </a:lnTo>
                  <a:lnTo>
                    <a:pt x="17041" y="142065"/>
                  </a:lnTo>
                  <a:lnTo>
                    <a:pt x="16973" y="141890"/>
                  </a:lnTo>
                  <a:lnTo>
                    <a:pt x="16905" y="141627"/>
                  </a:lnTo>
                  <a:lnTo>
                    <a:pt x="16820" y="141189"/>
                  </a:lnTo>
                  <a:lnTo>
                    <a:pt x="16829" y="141057"/>
                  </a:lnTo>
                  <a:lnTo>
                    <a:pt x="16820" y="140838"/>
                  </a:lnTo>
                  <a:lnTo>
                    <a:pt x="16803" y="140707"/>
                  </a:lnTo>
                  <a:lnTo>
                    <a:pt x="16769" y="140575"/>
                  </a:lnTo>
                  <a:lnTo>
                    <a:pt x="16735" y="140531"/>
                  </a:lnTo>
                  <a:lnTo>
                    <a:pt x="16702" y="140531"/>
                  </a:lnTo>
                  <a:lnTo>
                    <a:pt x="16659" y="140619"/>
                  </a:lnTo>
                  <a:lnTo>
                    <a:pt x="16634" y="140750"/>
                  </a:lnTo>
                  <a:lnTo>
                    <a:pt x="16617" y="140926"/>
                  </a:lnTo>
                  <a:lnTo>
                    <a:pt x="16591" y="141627"/>
                  </a:lnTo>
                  <a:lnTo>
                    <a:pt x="16574" y="141977"/>
                  </a:lnTo>
                  <a:lnTo>
                    <a:pt x="16549" y="142284"/>
                  </a:lnTo>
                  <a:lnTo>
                    <a:pt x="16515" y="142547"/>
                  </a:lnTo>
                  <a:lnTo>
                    <a:pt x="16472" y="142810"/>
                  </a:lnTo>
                  <a:lnTo>
                    <a:pt x="16421" y="143029"/>
                  </a:lnTo>
                  <a:lnTo>
                    <a:pt x="16362" y="143248"/>
                  </a:lnTo>
                  <a:lnTo>
                    <a:pt x="16319" y="143380"/>
                  </a:lnTo>
                  <a:lnTo>
                    <a:pt x="16269" y="143423"/>
                  </a:lnTo>
                  <a:lnTo>
                    <a:pt x="16218" y="143511"/>
                  </a:lnTo>
                  <a:lnTo>
                    <a:pt x="16167" y="143511"/>
                  </a:lnTo>
                  <a:lnTo>
                    <a:pt x="16116" y="143467"/>
                  </a:lnTo>
                  <a:lnTo>
                    <a:pt x="16073" y="143423"/>
                  </a:lnTo>
                  <a:lnTo>
                    <a:pt x="16022" y="143380"/>
                  </a:lnTo>
                  <a:lnTo>
                    <a:pt x="15980" y="143248"/>
                  </a:lnTo>
                  <a:lnTo>
                    <a:pt x="15946" y="143117"/>
                  </a:lnTo>
                  <a:lnTo>
                    <a:pt x="15912" y="142985"/>
                  </a:lnTo>
                  <a:lnTo>
                    <a:pt x="15886" y="142810"/>
                  </a:lnTo>
                  <a:lnTo>
                    <a:pt x="15869" y="142591"/>
                  </a:lnTo>
                  <a:lnTo>
                    <a:pt x="15852" y="142372"/>
                  </a:lnTo>
                  <a:lnTo>
                    <a:pt x="15852" y="142153"/>
                  </a:lnTo>
                  <a:lnTo>
                    <a:pt x="15852" y="141890"/>
                  </a:lnTo>
                  <a:lnTo>
                    <a:pt x="15869" y="141583"/>
                  </a:lnTo>
                  <a:lnTo>
                    <a:pt x="15886" y="141452"/>
                  </a:lnTo>
                  <a:lnTo>
                    <a:pt x="15903" y="141276"/>
                  </a:lnTo>
                  <a:lnTo>
                    <a:pt x="15912" y="141145"/>
                  </a:lnTo>
                  <a:lnTo>
                    <a:pt x="15920" y="140926"/>
                  </a:lnTo>
                  <a:lnTo>
                    <a:pt x="15912" y="140750"/>
                  </a:lnTo>
                  <a:lnTo>
                    <a:pt x="15886" y="140619"/>
                  </a:lnTo>
                  <a:lnTo>
                    <a:pt x="15852" y="140531"/>
                  </a:lnTo>
                  <a:lnTo>
                    <a:pt x="15819" y="140488"/>
                  </a:lnTo>
                  <a:lnTo>
                    <a:pt x="15785" y="140488"/>
                  </a:lnTo>
                  <a:lnTo>
                    <a:pt x="15751" y="140575"/>
                  </a:lnTo>
                  <a:lnTo>
                    <a:pt x="15725" y="140707"/>
                  </a:lnTo>
                  <a:lnTo>
                    <a:pt x="15700" y="140970"/>
                  </a:lnTo>
                  <a:lnTo>
                    <a:pt x="15674" y="141232"/>
                  </a:lnTo>
                  <a:lnTo>
                    <a:pt x="15640" y="141539"/>
                  </a:lnTo>
                  <a:lnTo>
                    <a:pt x="15589" y="141758"/>
                  </a:lnTo>
                  <a:lnTo>
                    <a:pt x="15538" y="141934"/>
                  </a:lnTo>
                  <a:lnTo>
                    <a:pt x="15479" y="142065"/>
                  </a:lnTo>
                  <a:lnTo>
                    <a:pt x="15419" y="142109"/>
                  </a:lnTo>
                  <a:lnTo>
                    <a:pt x="15360" y="142109"/>
                  </a:lnTo>
                  <a:lnTo>
                    <a:pt x="15301" y="142065"/>
                  </a:lnTo>
                  <a:lnTo>
                    <a:pt x="15241" y="141977"/>
                  </a:lnTo>
                  <a:lnTo>
                    <a:pt x="15190" y="141846"/>
                  </a:lnTo>
                  <a:lnTo>
                    <a:pt x="15139" y="141671"/>
                  </a:lnTo>
                  <a:lnTo>
                    <a:pt x="15088" y="141452"/>
                  </a:lnTo>
                  <a:lnTo>
                    <a:pt x="15046" y="141232"/>
                  </a:lnTo>
                  <a:lnTo>
                    <a:pt x="15012" y="140926"/>
                  </a:lnTo>
                  <a:lnTo>
                    <a:pt x="14986" y="140619"/>
                  </a:lnTo>
                  <a:lnTo>
                    <a:pt x="14969" y="140268"/>
                  </a:lnTo>
                  <a:lnTo>
                    <a:pt x="14961" y="139918"/>
                  </a:lnTo>
                  <a:lnTo>
                    <a:pt x="14969" y="139611"/>
                  </a:lnTo>
                  <a:lnTo>
                    <a:pt x="14978" y="139304"/>
                  </a:lnTo>
                  <a:lnTo>
                    <a:pt x="14995" y="139085"/>
                  </a:lnTo>
                  <a:lnTo>
                    <a:pt x="15012" y="138822"/>
                  </a:lnTo>
                  <a:lnTo>
                    <a:pt x="15037" y="138603"/>
                  </a:lnTo>
                  <a:lnTo>
                    <a:pt x="15071" y="138428"/>
                  </a:lnTo>
                  <a:lnTo>
                    <a:pt x="15105" y="138253"/>
                  </a:lnTo>
                  <a:lnTo>
                    <a:pt x="15139" y="138077"/>
                  </a:lnTo>
                  <a:lnTo>
                    <a:pt x="15224" y="137815"/>
                  </a:lnTo>
                  <a:lnTo>
                    <a:pt x="15318" y="137639"/>
                  </a:lnTo>
                  <a:lnTo>
                    <a:pt x="15411" y="137464"/>
                  </a:lnTo>
                  <a:lnTo>
                    <a:pt x="15513" y="137376"/>
                  </a:lnTo>
                  <a:lnTo>
                    <a:pt x="15513" y="137376"/>
                  </a:lnTo>
                  <a:lnTo>
                    <a:pt x="15496" y="137508"/>
                  </a:lnTo>
                  <a:lnTo>
                    <a:pt x="15496" y="137552"/>
                  </a:lnTo>
                  <a:lnTo>
                    <a:pt x="15496" y="137595"/>
                  </a:lnTo>
                  <a:lnTo>
                    <a:pt x="15513" y="137595"/>
                  </a:lnTo>
                  <a:lnTo>
                    <a:pt x="15640" y="137289"/>
                  </a:lnTo>
                  <a:lnTo>
                    <a:pt x="15657" y="137289"/>
                  </a:lnTo>
                  <a:lnTo>
                    <a:pt x="15674" y="137201"/>
                  </a:lnTo>
                  <a:lnTo>
                    <a:pt x="15691" y="137157"/>
                  </a:lnTo>
                  <a:lnTo>
                    <a:pt x="15691" y="137070"/>
                  </a:lnTo>
                  <a:lnTo>
                    <a:pt x="15700" y="136982"/>
                  </a:lnTo>
                  <a:lnTo>
                    <a:pt x="15691" y="136850"/>
                  </a:lnTo>
                  <a:lnTo>
                    <a:pt x="15683" y="136807"/>
                  </a:lnTo>
                  <a:lnTo>
                    <a:pt x="15666" y="136719"/>
                  </a:lnTo>
                  <a:lnTo>
                    <a:pt x="15717" y="136325"/>
                  </a:lnTo>
                  <a:lnTo>
                    <a:pt x="15768" y="135974"/>
                  </a:lnTo>
                  <a:lnTo>
                    <a:pt x="15827" y="135667"/>
                  </a:lnTo>
                  <a:lnTo>
                    <a:pt x="15895" y="135404"/>
                  </a:lnTo>
                  <a:lnTo>
                    <a:pt x="15963" y="135142"/>
                  </a:lnTo>
                  <a:lnTo>
                    <a:pt x="16039" y="134966"/>
                  </a:lnTo>
                  <a:lnTo>
                    <a:pt x="16124" y="134835"/>
                  </a:lnTo>
                  <a:lnTo>
                    <a:pt x="16218" y="134747"/>
                  </a:lnTo>
                  <a:lnTo>
                    <a:pt x="16294" y="134703"/>
                  </a:lnTo>
                  <a:close/>
                  <a:moveTo>
                    <a:pt x="6589" y="142065"/>
                  </a:moveTo>
                  <a:lnTo>
                    <a:pt x="6598" y="142459"/>
                  </a:lnTo>
                  <a:lnTo>
                    <a:pt x="6615" y="142898"/>
                  </a:lnTo>
                  <a:lnTo>
                    <a:pt x="6632" y="143292"/>
                  </a:lnTo>
                  <a:lnTo>
                    <a:pt x="6657" y="143686"/>
                  </a:lnTo>
                  <a:lnTo>
                    <a:pt x="6657" y="143686"/>
                  </a:lnTo>
                  <a:lnTo>
                    <a:pt x="6504" y="143511"/>
                  </a:lnTo>
                  <a:lnTo>
                    <a:pt x="6335" y="143423"/>
                  </a:lnTo>
                  <a:lnTo>
                    <a:pt x="6165" y="143380"/>
                  </a:lnTo>
                  <a:lnTo>
                    <a:pt x="6088" y="143423"/>
                  </a:lnTo>
                  <a:lnTo>
                    <a:pt x="6012" y="143467"/>
                  </a:lnTo>
                  <a:lnTo>
                    <a:pt x="5935" y="143555"/>
                  </a:lnTo>
                  <a:lnTo>
                    <a:pt x="5868" y="143643"/>
                  </a:lnTo>
                  <a:lnTo>
                    <a:pt x="5800" y="143818"/>
                  </a:lnTo>
                  <a:lnTo>
                    <a:pt x="5740" y="143993"/>
                  </a:lnTo>
                  <a:lnTo>
                    <a:pt x="5689" y="144256"/>
                  </a:lnTo>
                  <a:lnTo>
                    <a:pt x="5655" y="144563"/>
                  </a:lnTo>
                  <a:lnTo>
                    <a:pt x="5621" y="144913"/>
                  </a:lnTo>
                  <a:lnTo>
                    <a:pt x="5596" y="145308"/>
                  </a:lnTo>
                  <a:lnTo>
                    <a:pt x="5587" y="145790"/>
                  </a:lnTo>
                  <a:lnTo>
                    <a:pt x="5587" y="146184"/>
                  </a:lnTo>
                  <a:lnTo>
                    <a:pt x="5604" y="146579"/>
                  </a:lnTo>
                  <a:lnTo>
                    <a:pt x="5630" y="146885"/>
                  </a:lnTo>
                  <a:lnTo>
                    <a:pt x="5664" y="147192"/>
                  </a:lnTo>
                  <a:lnTo>
                    <a:pt x="5706" y="147455"/>
                  </a:lnTo>
                  <a:lnTo>
                    <a:pt x="5757" y="147718"/>
                  </a:lnTo>
                  <a:lnTo>
                    <a:pt x="5808" y="147893"/>
                  </a:lnTo>
                  <a:lnTo>
                    <a:pt x="5876" y="148068"/>
                  </a:lnTo>
                  <a:lnTo>
                    <a:pt x="5944" y="148200"/>
                  </a:lnTo>
                  <a:lnTo>
                    <a:pt x="6012" y="148331"/>
                  </a:lnTo>
                  <a:lnTo>
                    <a:pt x="6088" y="148419"/>
                  </a:lnTo>
                  <a:lnTo>
                    <a:pt x="6250" y="148507"/>
                  </a:lnTo>
                  <a:lnTo>
                    <a:pt x="6402" y="148550"/>
                  </a:lnTo>
                  <a:lnTo>
                    <a:pt x="6369" y="148813"/>
                  </a:lnTo>
                  <a:lnTo>
                    <a:pt x="6343" y="148682"/>
                  </a:lnTo>
                  <a:lnTo>
                    <a:pt x="6335" y="148638"/>
                  </a:lnTo>
                  <a:lnTo>
                    <a:pt x="6309" y="148594"/>
                  </a:lnTo>
                  <a:lnTo>
                    <a:pt x="6241" y="148550"/>
                  </a:lnTo>
                  <a:lnTo>
                    <a:pt x="6173" y="148550"/>
                  </a:lnTo>
                  <a:lnTo>
                    <a:pt x="6122" y="148638"/>
                  </a:lnTo>
                  <a:lnTo>
                    <a:pt x="6063" y="148770"/>
                  </a:lnTo>
                  <a:lnTo>
                    <a:pt x="6020" y="148945"/>
                  </a:lnTo>
                  <a:lnTo>
                    <a:pt x="5986" y="149120"/>
                  </a:lnTo>
                  <a:lnTo>
                    <a:pt x="5952" y="149383"/>
                  </a:lnTo>
                  <a:lnTo>
                    <a:pt x="5935" y="149602"/>
                  </a:lnTo>
                  <a:lnTo>
                    <a:pt x="5868" y="149427"/>
                  </a:lnTo>
                  <a:lnTo>
                    <a:pt x="5800" y="149252"/>
                  </a:lnTo>
                  <a:lnTo>
                    <a:pt x="5732" y="149120"/>
                  </a:lnTo>
                  <a:lnTo>
                    <a:pt x="5664" y="149032"/>
                  </a:lnTo>
                  <a:lnTo>
                    <a:pt x="5587" y="148945"/>
                  </a:lnTo>
                  <a:lnTo>
                    <a:pt x="5511" y="148857"/>
                  </a:lnTo>
                  <a:lnTo>
                    <a:pt x="5290" y="148857"/>
                  </a:lnTo>
                  <a:lnTo>
                    <a:pt x="5222" y="148945"/>
                  </a:lnTo>
                  <a:lnTo>
                    <a:pt x="5146" y="149032"/>
                  </a:lnTo>
                  <a:lnTo>
                    <a:pt x="5078" y="149120"/>
                  </a:lnTo>
                  <a:lnTo>
                    <a:pt x="5010" y="149295"/>
                  </a:lnTo>
                  <a:lnTo>
                    <a:pt x="4951" y="149471"/>
                  </a:lnTo>
                  <a:lnTo>
                    <a:pt x="4883" y="149646"/>
                  </a:lnTo>
                  <a:lnTo>
                    <a:pt x="4823" y="149909"/>
                  </a:lnTo>
                  <a:lnTo>
                    <a:pt x="4806" y="149514"/>
                  </a:lnTo>
                  <a:lnTo>
                    <a:pt x="4781" y="149120"/>
                  </a:lnTo>
                  <a:lnTo>
                    <a:pt x="4747" y="148726"/>
                  </a:lnTo>
                  <a:lnTo>
                    <a:pt x="4713" y="148375"/>
                  </a:lnTo>
                  <a:lnTo>
                    <a:pt x="4670" y="147981"/>
                  </a:lnTo>
                  <a:lnTo>
                    <a:pt x="4619" y="147630"/>
                  </a:lnTo>
                  <a:lnTo>
                    <a:pt x="4569" y="147280"/>
                  </a:lnTo>
                  <a:lnTo>
                    <a:pt x="4518" y="146973"/>
                  </a:lnTo>
                  <a:lnTo>
                    <a:pt x="4704" y="146097"/>
                  </a:lnTo>
                  <a:lnTo>
                    <a:pt x="4891" y="145264"/>
                  </a:lnTo>
                  <a:lnTo>
                    <a:pt x="4993" y="144870"/>
                  </a:lnTo>
                  <a:lnTo>
                    <a:pt x="5095" y="144475"/>
                  </a:lnTo>
                  <a:lnTo>
                    <a:pt x="5205" y="144125"/>
                  </a:lnTo>
                  <a:lnTo>
                    <a:pt x="5316" y="143818"/>
                  </a:lnTo>
                  <a:lnTo>
                    <a:pt x="5460" y="143467"/>
                  </a:lnTo>
                  <a:lnTo>
                    <a:pt x="5613" y="143161"/>
                  </a:lnTo>
                  <a:lnTo>
                    <a:pt x="5766" y="142898"/>
                  </a:lnTo>
                  <a:lnTo>
                    <a:pt x="5919" y="142635"/>
                  </a:lnTo>
                  <a:lnTo>
                    <a:pt x="6071" y="142459"/>
                  </a:lnTo>
                  <a:lnTo>
                    <a:pt x="6224" y="142328"/>
                  </a:lnTo>
                  <a:lnTo>
                    <a:pt x="6385" y="142197"/>
                  </a:lnTo>
                  <a:lnTo>
                    <a:pt x="6547" y="142153"/>
                  </a:lnTo>
                  <a:lnTo>
                    <a:pt x="6572" y="142109"/>
                  </a:lnTo>
                  <a:lnTo>
                    <a:pt x="6589" y="142065"/>
                  </a:lnTo>
                  <a:close/>
                  <a:moveTo>
                    <a:pt x="7116" y="140137"/>
                  </a:moveTo>
                  <a:lnTo>
                    <a:pt x="7158" y="140181"/>
                  </a:lnTo>
                  <a:lnTo>
                    <a:pt x="7201" y="140268"/>
                  </a:lnTo>
                  <a:lnTo>
                    <a:pt x="7252" y="140400"/>
                  </a:lnTo>
                  <a:lnTo>
                    <a:pt x="7311" y="140575"/>
                  </a:lnTo>
                  <a:lnTo>
                    <a:pt x="7353" y="140794"/>
                  </a:lnTo>
                  <a:lnTo>
                    <a:pt x="7387" y="141013"/>
                  </a:lnTo>
                  <a:lnTo>
                    <a:pt x="7421" y="141276"/>
                  </a:lnTo>
                  <a:lnTo>
                    <a:pt x="7438" y="141539"/>
                  </a:lnTo>
                  <a:lnTo>
                    <a:pt x="7447" y="141846"/>
                  </a:lnTo>
                  <a:lnTo>
                    <a:pt x="7455" y="142153"/>
                  </a:lnTo>
                  <a:lnTo>
                    <a:pt x="7455" y="142459"/>
                  </a:lnTo>
                  <a:lnTo>
                    <a:pt x="7447" y="143073"/>
                  </a:lnTo>
                  <a:lnTo>
                    <a:pt x="7413" y="143730"/>
                  </a:lnTo>
                  <a:lnTo>
                    <a:pt x="7379" y="144344"/>
                  </a:lnTo>
                  <a:lnTo>
                    <a:pt x="7336" y="144870"/>
                  </a:lnTo>
                  <a:lnTo>
                    <a:pt x="7328" y="145089"/>
                  </a:lnTo>
                  <a:lnTo>
                    <a:pt x="7336" y="145220"/>
                  </a:lnTo>
                  <a:lnTo>
                    <a:pt x="7362" y="145395"/>
                  </a:lnTo>
                  <a:lnTo>
                    <a:pt x="7387" y="145483"/>
                  </a:lnTo>
                  <a:lnTo>
                    <a:pt x="7421" y="145571"/>
                  </a:lnTo>
                  <a:lnTo>
                    <a:pt x="7455" y="145571"/>
                  </a:lnTo>
                  <a:lnTo>
                    <a:pt x="7489" y="145527"/>
                  </a:lnTo>
                  <a:lnTo>
                    <a:pt x="7515" y="145439"/>
                  </a:lnTo>
                  <a:lnTo>
                    <a:pt x="7574" y="145089"/>
                  </a:lnTo>
                  <a:lnTo>
                    <a:pt x="7642" y="144782"/>
                  </a:lnTo>
                  <a:lnTo>
                    <a:pt x="7710" y="144563"/>
                  </a:lnTo>
                  <a:lnTo>
                    <a:pt x="7778" y="144388"/>
                  </a:lnTo>
                  <a:lnTo>
                    <a:pt x="7854" y="144300"/>
                  </a:lnTo>
                  <a:lnTo>
                    <a:pt x="7931" y="144256"/>
                  </a:lnTo>
                  <a:lnTo>
                    <a:pt x="8007" y="144300"/>
                  </a:lnTo>
                  <a:lnTo>
                    <a:pt x="8092" y="144431"/>
                  </a:lnTo>
                  <a:lnTo>
                    <a:pt x="8169" y="144607"/>
                  </a:lnTo>
                  <a:lnTo>
                    <a:pt x="8228" y="144870"/>
                  </a:lnTo>
                  <a:lnTo>
                    <a:pt x="8270" y="145132"/>
                  </a:lnTo>
                  <a:lnTo>
                    <a:pt x="8304" y="145483"/>
                  </a:lnTo>
                  <a:lnTo>
                    <a:pt x="8321" y="145834"/>
                  </a:lnTo>
                  <a:lnTo>
                    <a:pt x="8321" y="146184"/>
                  </a:lnTo>
                  <a:lnTo>
                    <a:pt x="8313" y="146403"/>
                  </a:lnTo>
                  <a:lnTo>
                    <a:pt x="8304" y="146579"/>
                  </a:lnTo>
                  <a:lnTo>
                    <a:pt x="8287" y="146798"/>
                  </a:lnTo>
                  <a:lnTo>
                    <a:pt x="8262" y="146973"/>
                  </a:lnTo>
                  <a:lnTo>
                    <a:pt x="8236" y="147104"/>
                  </a:lnTo>
                  <a:lnTo>
                    <a:pt x="8194" y="147236"/>
                  </a:lnTo>
                  <a:lnTo>
                    <a:pt x="8160" y="147323"/>
                  </a:lnTo>
                  <a:lnTo>
                    <a:pt x="8118" y="147367"/>
                  </a:lnTo>
                  <a:lnTo>
                    <a:pt x="8058" y="147280"/>
                  </a:lnTo>
                  <a:lnTo>
                    <a:pt x="7999" y="147280"/>
                  </a:lnTo>
                  <a:lnTo>
                    <a:pt x="7939" y="147236"/>
                  </a:lnTo>
                  <a:lnTo>
                    <a:pt x="7880" y="147280"/>
                  </a:lnTo>
                  <a:lnTo>
                    <a:pt x="7846" y="147367"/>
                  </a:lnTo>
                  <a:lnTo>
                    <a:pt x="7820" y="147455"/>
                  </a:lnTo>
                  <a:lnTo>
                    <a:pt x="7803" y="147630"/>
                  </a:lnTo>
                  <a:lnTo>
                    <a:pt x="7803" y="147805"/>
                  </a:lnTo>
                  <a:lnTo>
                    <a:pt x="7812" y="147981"/>
                  </a:lnTo>
                  <a:lnTo>
                    <a:pt x="7829" y="148156"/>
                  </a:lnTo>
                  <a:lnTo>
                    <a:pt x="7854" y="148287"/>
                  </a:lnTo>
                  <a:lnTo>
                    <a:pt x="7880" y="148419"/>
                  </a:lnTo>
                  <a:lnTo>
                    <a:pt x="7948" y="148507"/>
                  </a:lnTo>
                  <a:lnTo>
                    <a:pt x="8016" y="148550"/>
                  </a:lnTo>
                  <a:lnTo>
                    <a:pt x="8084" y="148550"/>
                  </a:lnTo>
                  <a:lnTo>
                    <a:pt x="8152" y="148507"/>
                  </a:lnTo>
                  <a:lnTo>
                    <a:pt x="8177" y="148594"/>
                  </a:lnTo>
                  <a:lnTo>
                    <a:pt x="8194" y="148682"/>
                  </a:lnTo>
                  <a:lnTo>
                    <a:pt x="8211" y="148813"/>
                  </a:lnTo>
                  <a:lnTo>
                    <a:pt x="8228" y="148945"/>
                  </a:lnTo>
                  <a:lnTo>
                    <a:pt x="8236" y="149076"/>
                  </a:lnTo>
                  <a:lnTo>
                    <a:pt x="8236" y="149252"/>
                  </a:lnTo>
                  <a:lnTo>
                    <a:pt x="8236" y="149690"/>
                  </a:lnTo>
                  <a:lnTo>
                    <a:pt x="8253" y="149909"/>
                  </a:lnTo>
                  <a:lnTo>
                    <a:pt x="8262" y="150128"/>
                  </a:lnTo>
                  <a:lnTo>
                    <a:pt x="8262" y="150303"/>
                  </a:lnTo>
                  <a:lnTo>
                    <a:pt x="8253" y="150478"/>
                  </a:lnTo>
                  <a:lnTo>
                    <a:pt x="8236" y="150610"/>
                  </a:lnTo>
                  <a:lnTo>
                    <a:pt x="8211" y="150741"/>
                  </a:lnTo>
                  <a:lnTo>
                    <a:pt x="8169" y="150829"/>
                  </a:lnTo>
                  <a:lnTo>
                    <a:pt x="8126" y="150873"/>
                  </a:lnTo>
                  <a:lnTo>
                    <a:pt x="8075" y="151004"/>
                  </a:lnTo>
                  <a:lnTo>
                    <a:pt x="8024" y="151092"/>
                  </a:lnTo>
                  <a:lnTo>
                    <a:pt x="7973" y="151136"/>
                  </a:lnTo>
                  <a:lnTo>
                    <a:pt x="7931" y="151136"/>
                  </a:lnTo>
                  <a:lnTo>
                    <a:pt x="7888" y="151092"/>
                  </a:lnTo>
                  <a:lnTo>
                    <a:pt x="7846" y="151004"/>
                  </a:lnTo>
                  <a:lnTo>
                    <a:pt x="7744" y="150741"/>
                  </a:lnTo>
                  <a:lnTo>
                    <a:pt x="7685" y="150478"/>
                  </a:lnTo>
                  <a:lnTo>
                    <a:pt x="7634" y="150172"/>
                  </a:lnTo>
                  <a:lnTo>
                    <a:pt x="7583" y="149821"/>
                  </a:lnTo>
                  <a:lnTo>
                    <a:pt x="7540" y="149471"/>
                  </a:lnTo>
                  <a:lnTo>
                    <a:pt x="7481" y="148726"/>
                  </a:lnTo>
                  <a:lnTo>
                    <a:pt x="7421" y="147937"/>
                  </a:lnTo>
                  <a:lnTo>
                    <a:pt x="7396" y="147762"/>
                  </a:lnTo>
                  <a:lnTo>
                    <a:pt x="7362" y="147630"/>
                  </a:lnTo>
                  <a:lnTo>
                    <a:pt x="7319" y="147586"/>
                  </a:lnTo>
                  <a:lnTo>
                    <a:pt x="7277" y="147586"/>
                  </a:lnTo>
                  <a:lnTo>
                    <a:pt x="7243" y="147674"/>
                  </a:lnTo>
                  <a:lnTo>
                    <a:pt x="7218" y="147805"/>
                  </a:lnTo>
                  <a:lnTo>
                    <a:pt x="7209" y="148025"/>
                  </a:lnTo>
                  <a:lnTo>
                    <a:pt x="7209" y="148112"/>
                  </a:lnTo>
                  <a:lnTo>
                    <a:pt x="7209" y="148244"/>
                  </a:lnTo>
                  <a:lnTo>
                    <a:pt x="7226" y="148419"/>
                  </a:lnTo>
                  <a:lnTo>
                    <a:pt x="7218" y="148550"/>
                  </a:lnTo>
                  <a:lnTo>
                    <a:pt x="7218" y="149383"/>
                  </a:lnTo>
                  <a:lnTo>
                    <a:pt x="7192" y="150478"/>
                  </a:lnTo>
                  <a:lnTo>
                    <a:pt x="7167" y="151092"/>
                  </a:lnTo>
                  <a:lnTo>
                    <a:pt x="7141" y="151705"/>
                  </a:lnTo>
                  <a:lnTo>
                    <a:pt x="7116" y="152319"/>
                  </a:lnTo>
                  <a:lnTo>
                    <a:pt x="7073" y="152932"/>
                  </a:lnTo>
                  <a:lnTo>
                    <a:pt x="7031" y="153502"/>
                  </a:lnTo>
                  <a:lnTo>
                    <a:pt x="6980" y="153984"/>
                  </a:lnTo>
                  <a:lnTo>
                    <a:pt x="6920" y="154422"/>
                  </a:lnTo>
                  <a:lnTo>
                    <a:pt x="6852" y="154773"/>
                  </a:lnTo>
                  <a:lnTo>
                    <a:pt x="6819" y="154904"/>
                  </a:lnTo>
                  <a:lnTo>
                    <a:pt x="6776" y="154992"/>
                  </a:lnTo>
                  <a:lnTo>
                    <a:pt x="6734" y="155080"/>
                  </a:lnTo>
                  <a:lnTo>
                    <a:pt x="6649" y="155080"/>
                  </a:lnTo>
                  <a:lnTo>
                    <a:pt x="6598" y="155036"/>
                  </a:lnTo>
                  <a:lnTo>
                    <a:pt x="6547" y="154948"/>
                  </a:lnTo>
                  <a:lnTo>
                    <a:pt x="6496" y="154817"/>
                  </a:lnTo>
                  <a:lnTo>
                    <a:pt x="6462" y="154685"/>
                  </a:lnTo>
                  <a:lnTo>
                    <a:pt x="6436" y="154554"/>
                  </a:lnTo>
                  <a:lnTo>
                    <a:pt x="6411" y="154335"/>
                  </a:lnTo>
                  <a:lnTo>
                    <a:pt x="6394" y="154116"/>
                  </a:lnTo>
                  <a:lnTo>
                    <a:pt x="6369" y="153634"/>
                  </a:lnTo>
                  <a:lnTo>
                    <a:pt x="6360" y="153064"/>
                  </a:lnTo>
                  <a:lnTo>
                    <a:pt x="6360" y="152538"/>
                  </a:lnTo>
                  <a:lnTo>
                    <a:pt x="6369" y="151968"/>
                  </a:lnTo>
                  <a:lnTo>
                    <a:pt x="6377" y="151486"/>
                  </a:lnTo>
                  <a:lnTo>
                    <a:pt x="6394" y="151136"/>
                  </a:lnTo>
                  <a:lnTo>
                    <a:pt x="6419" y="150698"/>
                  </a:lnTo>
                  <a:lnTo>
                    <a:pt x="6445" y="150347"/>
                  </a:lnTo>
                  <a:lnTo>
                    <a:pt x="6479" y="149953"/>
                  </a:lnTo>
                  <a:lnTo>
                    <a:pt x="6521" y="149602"/>
                  </a:lnTo>
                  <a:lnTo>
                    <a:pt x="6564" y="149252"/>
                  </a:lnTo>
                  <a:lnTo>
                    <a:pt x="6615" y="148945"/>
                  </a:lnTo>
                  <a:lnTo>
                    <a:pt x="6734" y="148331"/>
                  </a:lnTo>
                  <a:lnTo>
                    <a:pt x="6751" y="148200"/>
                  </a:lnTo>
                  <a:lnTo>
                    <a:pt x="6759" y="148025"/>
                  </a:lnTo>
                  <a:lnTo>
                    <a:pt x="6759" y="147893"/>
                  </a:lnTo>
                  <a:lnTo>
                    <a:pt x="6751" y="147718"/>
                  </a:lnTo>
                  <a:lnTo>
                    <a:pt x="6734" y="147586"/>
                  </a:lnTo>
                  <a:lnTo>
                    <a:pt x="6717" y="147455"/>
                  </a:lnTo>
                  <a:lnTo>
                    <a:pt x="6691" y="147367"/>
                  </a:lnTo>
                  <a:lnTo>
                    <a:pt x="6657" y="147367"/>
                  </a:lnTo>
                  <a:lnTo>
                    <a:pt x="6521" y="147455"/>
                  </a:lnTo>
                  <a:lnTo>
                    <a:pt x="6385" y="147543"/>
                  </a:lnTo>
                  <a:lnTo>
                    <a:pt x="6241" y="147543"/>
                  </a:lnTo>
                  <a:lnTo>
                    <a:pt x="6173" y="147499"/>
                  </a:lnTo>
                  <a:lnTo>
                    <a:pt x="6105" y="147411"/>
                  </a:lnTo>
                  <a:lnTo>
                    <a:pt x="6071" y="147367"/>
                  </a:lnTo>
                  <a:lnTo>
                    <a:pt x="6029" y="147236"/>
                  </a:lnTo>
                  <a:lnTo>
                    <a:pt x="5952" y="146973"/>
                  </a:lnTo>
                  <a:lnTo>
                    <a:pt x="5885" y="146622"/>
                  </a:lnTo>
                  <a:lnTo>
                    <a:pt x="5859" y="146403"/>
                  </a:lnTo>
                  <a:lnTo>
                    <a:pt x="5842" y="146228"/>
                  </a:lnTo>
                  <a:lnTo>
                    <a:pt x="5825" y="146009"/>
                  </a:lnTo>
                  <a:lnTo>
                    <a:pt x="5817" y="145790"/>
                  </a:lnTo>
                  <a:lnTo>
                    <a:pt x="5817" y="145571"/>
                  </a:lnTo>
                  <a:lnTo>
                    <a:pt x="5825" y="145352"/>
                  </a:lnTo>
                  <a:lnTo>
                    <a:pt x="5842" y="145176"/>
                  </a:lnTo>
                  <a:lnTo>
                    <a:pt x="5876" y="145001"/>
                  </a:lnTo>
                  <a:lnTo>
                    <a:pt x="5910" y="144826"/>
                  </a:lnTo>
                  <a:lnTo>
                    <a:pt x="5969" y="144650"/>
                  </a:lnTo>
                  <a:lnTo>
                    <a:pt x="6012" y="144563"/>
                  </a:lnTo>
                  <a:lnTo>
                    <a:pt x="6063" y="144475"/>
                  </a:lnTo>
                  <a:lnTo>
                    <a:pt x="6173" y="144431"/>
                  </a:lnTo>
                  <a:lnTo>
                    <a:pt x="6284" y="144431"/>
                  </a:lnTo>
                  <a:lnTo>
                    <a:pt x="6402" y="144519"/>
                  </a:lnTo>
                  <a:lnTo>
                    <a:pt x="6521" y="144607"/>
                  </a:lnTo>
                  <a:lnTo>
                    <a:pt x="6640" y="144782"/>
                  </a:lnTo>
                  <a:lnTo>
                    <a:pt x="6835" y="145089"/>
                  </a:lnTo>
                  <a:lnTo>
                    <a:pt x="6869" y="145132"/>
                  </a:lnTo>
                  <a:lnTo>
                    <a:pt x="6895" y="145089"/>
                  </a:lnTo>
                  <a:lnTo>
                    <a:pt x="6920" y="145001"/>
                  </a:lnTo>
                  <a:lnTo>
                    <a:pt x="6946" y="144870"/>
                  </a:lnTo>
                  <a:lnTo>
                    <a:pt x="6963" y="144738"/>
                  </a:lnTo>
                  <a:lnTo>
                    <a:pt x="6971" y="144607"/>
                  </a:lnTo>
                  <a:lnTo>
                    <a:pt x="6971" y="144431"/>
                  </a:lnTo>
                  <a:lnTo>
                    <a:pt x="6954" y="144300"/>
                  </a:lnTo>
                  <a:lnTo>
                    <a:pt x="6886" y="143774"/>
                  </a:lnTo>
                  <a:lnTo>
                    <a:pt x="6835" y="143204"/>
                  </a:lnTo>
                  <a:lnTo>
                    <a:pt x="6810" y="142941"/>
                  </a:lnTo>
                  <a:lnTo>
                    <a:pt x="6802" y="142635"/>
                  </a:lnTo>
                  <a:lnTo>
                    <a:pt x="6793" y="142328"/>
                  </a:lnTo>
                  <a:lnTo>
                    <a:pt x="6793" y="141977"/>
                  </a:lnTo>
                  <a:lnTo>
                    <a:pt x="6802" y="141495"/>
                  </a:lnTo>
                  <a:lnTo>
                    <a:pt x="6827" y="141057"/>
                  </a:lnTo>
                  <a:lnTo>
                    <a:pt x="6869" y="140707"/>
                  </a:lnTo>
                  <a:lnTo>
                    <a:pt x="6895" y="140531"/>
                  </a:lnTo>
                  <a:lnTo>
                    <a:pt x="6920" y="140400"/>
                  </a:lnTo>
                  <a:lnTo>
                    <a:pt x="6954" y="140268"/>
                  </a:lnTo>
                  <a:lnTo>
                    <a:pt x="6988" y="140181"/>
                  </a:lnTo>
                  <a:lnTo>
                    <a:pt x="7031" y="140137"/>
                  </a:lnTo>
                  <a:close/>
                  <a:moveTo>
                    <a:pt x="10818" y="144607"/>
                  </a:moveTo>
                  <a:lnTo>
                    <a:pt x="10902" y="144650"/>
                  </a:lnTo>
                  <a:lnTo>
                    <a:pt x="11004" y="144826"/>
                  </a:lnTo>
                  <a:lnTo>
                    <a:pt x="11089" y="145045"/>
                  </a:lnTo>
                  <a:lnTo>
                    <a:pt x="11157" y="145308"/>
                  </a:lnTo>
                  <a:lnTo>
                    <a:pt x="11200" y="145614"/>
                  </a:lnTo>
                  <a:lnTo>
                    <a:pt x="11242" y="146009"/>
                  </a:lnTo>
                  <a:lnTo>
                    <a:pt x="11259" y="146359"/>
                  </a:lnTo>
                  <a:lnTo>
                    <a:pt x="11276" y="146798"/>
                  </a:lnTo>
                  <a:lnTo>
                    <a:pt x="11276" y="147236"/>
                  </a:lnTo>
                  <a:lnTo>
                    <a:pt x="11268" y="147674"/>
                  </a:lnTo>
                  <a:lnTo>
                    <a:pt x="11251" y="148112"/>
                  </a:lnTo>
                  <a:lnTo>
                    <a:pt x="11234" y="148594"/>
                  </a:lnTo>
                  <a:lnTo>
                    <a:pt x="11200" y="149032"/>
                  </a:lnTo>
                  <a:lnTo>
                    <a:pt x="11140" y="149909"/>
                  </a:lnTo>
                  <a:lnTo>
                    <a:pt x="11072" y="150654"/>
                  </a:lnTo>
                  <a:lnTo>
                    <a:pt x="11064" y="150785"/>
                  </a:lnTo>
                  <a:lnTo>
                    <a:pt x="11055" y="150917"/>
                  </a:lnTo>
                  <a:lnTo>
                    <a:pt x="11064" y="151092"/>
                  </a:lnTo>
                  <a:lnTo>
                    <a:pt x="11081" y="151311"/>
                  </a:lnTo>
                  <a:lnTo>
                    <a:pt x="11115" y="151443"/>
                  </a:lnTo>
                  <a:lnTo>
                    <a:pt x="11149" y="151486"/>
                  </a:lnTo>
                  <a:lnTo>
                    <a:pt x="11191" y="151486"/>
                  </a:lnTo>
                  <a:lnTo>
                    <a:pt x="11225" y="151399"/>
                  </a:lnTo>
                  <a:lnTo>
                    <a:pt x="11242" y="151355"/>
                  </a:lnTo>
                  <a:lnTo>
                    <a:pt x="11259" y="151223"/>
                  </a:lnTo>
                  <a:lnTo>
                    <a:pt x="11327" y="150566"/>
                  </a:lnTo>
                  <a:lnTo>
                    <a:pt x="11378" y="150566"/>
                  </a:lnTo>
                  <a:lnTo>
                    <a:pt x="11395" y="150478"/>
                  </a:lnTo>
                  <a:lnTo>
                    <a:pt x="11412" y="150347"/>
                  </a:lnTo>
                  <a:lnTo>
                    <a:pt x="11429" y="149953"/>
                  </a:lnTo>
                  <a:lnTo>
                    <a:pt x="11454" y="149558"/>
                  </a:lnTo>
                  <a:lnTo>
                    <a:pt x="11480" y="149164"/>
                  </a:lnTo>
                  <a:lnTo>
                    <a:pt x="11522" y="148770"/>
                  </a:lnTo>
                  <a:lnTo>
                    <a:pt x="11573" y="148419"/>
                  </a:lnTo>
                  <a:lnTo>
                    <a:pt x="11624" y="148156"/>
                  </a:lnTo>
                  <a:lnTo>
                    <a:pt x="11692" y="147893"/>
                  </a:lnTo>
                  <a:lnTo>
                    <a:pt x="11769" y="147718"/>
                  </a:lnTo>
                  <a:lnTo>
                    <a:pt x="11853" y="147630"/>
                  </a:lnTo>
                  <a:lnTo>
                    <a:pt x="11938" y="147586"/>
                  </a:lnTo>
                  <a:lnTo>
                    <a:pt x="12023" y="147630"/>
                  </a:lnTo>
                  <a:lnTo>
                    <a:pt x="12108" y="147718"/>
                  </a:lnTo>
                  <a:lnTo>
                    <a:pt x="12185" y="147893"/>
                  </a:lnTo>
                  <a:lnTo>
                    <a:pt x="12252" y="148112"/>
                  </a:lnTo>
                  <a:lnTo>
                    <a:pt x="12320" y="148419"/>
                  </a:lnTo>
                  <a:lnTo>
                    <a:pt x="12371" y="148770"/>
                  </a:lnTo>
                  <a:lnTo>
                    <a:pt x="12388" y="148989"/>
                  </a:lnTo>
                  <a:lnTo>
                    <a:pt x="12405" y="149208"/>
                  </a:lnTo>
                  <a:lnTo>
                    <a:pt x="12431" y="149690"/>
                  </a:lnTo>
                  <a:lnTo>
                    <a:pt x="12431" y="150172"/>
                  </a:lnTo>
                  <a:lnTo>
                    <a:pt x="12422" y="150654"/>
                  </a:lnTo>
                  <a:lnTo>
                    <a:pt x="12388" y="151092"/>
                  </a:lnTo>
                  <a:lnTo>
                    <a:pt x="12346" y="151530"/>
                  </a:lnTo>
                  <a:lnTo>
                    <a:pt x="12286" y="151925"/>
                  </a:lnTo>
                  <a:lnTo>
                    <a:pt x="12210" y="152231"/>
                  </a:lnTo>
                  <a:lnTo>
                    <a:pt x="12142" y="152407"/>
                  </a:lnTo>
                  <a:lnTo>
                    <a:pt x="12066" y="152582"/>
                  </a:lnTo>
                  <a:lnTo>
                    <a:pt x="11989" y="152669"/>
                  </a:lnTo>
                  <a:lnTo>
                    <a:pt x="11904" y="152713"/>
                  </a:lnTo>
                  <a:lnTo>
                    <a:pt x="11743" y="152757"/>
                  </a:lnTo>
                  <a:lnTo>
                    <a:pt x="11582" y="152757"/>
                  </a:lnTo>
                  <a:lnTo>
                    <a:pt x="11539" y="152801"/>
                  </a:lnTo>
                  <a:lnTo>
                    <a:pt x="11514" y="152889"/>
                  </a:lnTo>
                  <a:lnTo>
                    <a:pt x="11488" y="153064"/>
                  </a:lnTo>
                  <a:lnTo>
                    <a:pt x="11480" y="153239"/>
                  </a:lnTo>
                  <a:lnTo>
                    <a:pt x="11480" y="153414"/>
                  </a:lnTo>
                  <a:lnTo>
                    <a:pt x="11488" y="153590"/>
                  </a:lnTo>
                  <a:lnTo>
                    <a:pt x="11514" y="153765"/>
                  </a:lnTo>
                  <a:lnTo>
                    <a:pt x="11556" y="153809"/>
                  </a:lnTo>
                  <a:lnTo>
                    <a:pt x="11650" y="153940"/>
                  </a:lnTo>
                  <a:lnTo>
                    <a:pt x="11735" y="154159"/>
                  </a:lnTo>
                  <a:lnTo>
                    <a:pt x="11785" y="154378"/>
                  </a:lnTo>
                  <a:lnTo>
                    <a:pt x="11828" y="154685"/>
                  </a:lnTo>
                  <a:lnTo>
                    <a:pt x="11853" y="154992"/>
                  </a:lnTo>
                  <a:lnTo>
                    <a:pt x="11862" y="155343"/>
                  </a:lnTo>
                  <a:lnTo>
                    <a:pt x="11853" y="155737"/>
                  </a:lnTo>
                  <a:lnTo>
                    <a:pt x="11828" y="156087"/>
                  </a:lnTo>
                  <a:lnTo>
                    <a:pt x="11794" y="156438"/>
                  </a:lnTo>
                  <a:lnTo>
                    <a:pt x="11752" y="156789"/>
                  </a:lnTo>
                  <a:lnTo>
                    <a:pt x="11701" y="157095"/>
                  </a:lnTo>
                  <a:lnTo>
                    <a:pt x="11633" y="157358"/>
                  </a:lnTo>
                  <a:lnTo>
                    <a:pt x="11565" y="157621"/>
                  </a:lnTo>
                  <a:lnTo>
                    <a:pt x="11488" y="157796"/>
                  </a:lnTo>
                  <a:lnTo>
                    <a:pt x="11412" y="157884"/>
                  </a:lnTo>
                  <a:lnTo>
                    <a:pt x="11327" y="157928"/>
                  </a:lnTo>
                  <a:lnTo>
                    <a:pt x="11259" y="157884"/>
                  </a:lnTo>
                  <a:lnTo>
                    <a:pt x="11191" y="157840"/>
                  </a:lnTo>
                  <a:lnTo>
                    <a:pt x="11123" y="157709"/>
                  </a:lnTo>
                  <a:lnTo>
                    <a:pt x="11064" y="157577"/>
                  </a:lnTo>
                  <a:lnTo>
                    <a:pt x="11013" y="157402"/>
                  </a:lnTo>
                  <a:lnTo>
                    <a:pt x="10962" y="157183"/>
                  </a:lnTo>
                  <a:lnTo>
                    <a:pt x="10919" y="156964"/>
                  </a:lnTo>
                  <a:lnTo>
                    <a:pt x="10877" y="156701"/>
                  </a:lnTo>
                  <a:lnTo>
                    <a:pt x="10843" y="156438"/>
                  </a:lnTo>
                  <a:lnTo>
                    <a:pt x="10818" y="156131"/>
                  </a:lnTo>
                  <a:lnTo>
                    <a:pt x="10792" y="155825"/>
                  </a:lnTo>
                  <a:lnTo>
                    <a:pt x="10775" y="155474"/>
                  </a:lnTo>
                  <a:lnTo>
                    <a:pt x="10767" y="155167"/>
                  </a:lnTo>
                  <a:lnTo>
                    <a:pt x="10767" y="154817"/>
                  </a:lnTo>
                  <a:lnTo>
                    <a:pt x="10767" y="154466"/>
                  </a:lnTo>
                  <a:lnTo>
                    <a:pt x="10775" y="154116"/>
                  </a:lnTo>
                  <a:lnTo>
                    <a:pt x="10775" y="153853"/>
                  </a:lnTo>
                  <a:lnTo>
                    <a:pt x="10767" y="153677"/>
                  </a:lnTo>
                  <a:lnTo>
                    <a:pt x="10733" y="153502"/>
                  </a:lnTo>
                  <a:lnTo>
                    <a:pt x="10699" y="153414"/>
                  </a:lnTo>
                  <a:lnTo>
                    <a:pt x="10665" y="153414"/>
                  </a:lnTo>
                  <a:lnTo>
                    <a:pt x="10622" y="153458"/>
                  </a:lnTo>
                  <a:lnTo>
                    <a:pt x="10588" y="153590"/>
                  </a:lnTo>
                  <a:lnTo>
                    <a:pt x="10571" y="153809"/>
                  </a:lnTo>
                  <a:lnTo>
                    <a:pt x="10529" y="154291"/>
                  </a:lnTo>
                  <a:lnTo>
                    <a:pt x="10486" y="154641"/>
                  </a:lnTo>
                  <a:lnTo>
                    <a:pt x="10427" y="154948"/>
                  </a:lnTo>
                  <a:lnTo>
                    <a:pt x="10368" y="155123"/>
                  </a:lnTo>
                  <a:lnTo>
                    <a:pt x="10291" y="155211"/>
                  </a:lnTo>
                  <a:lnTo>
                    <a:pt x="10223" y="155211"/>
                  </a:lnTo>
                  <a:lnTo>
                    <a:pt x="10155" y="155167"/>
                  </a:lnTo>
                  <a:lnTo>
                    <a:pt x="10079" y="155036"/>
                  </a:lnTo>
                  <a:lnTo>
                    <a:pt x="10019" y="154817"/>
                  </a:lnTo>
                  <a:lnTo>
                    <a:pt x="9960" y="154554"/>
                  </a:lnTo>
                  <a:lnTo>
                    <a:pt x="9909" y="154291"/>
                  </a:lnTo>
                  <a:lnTo>
                    <a:pt x="9867" y="153940"/>
                  </a:lnTo>
                  <a:lnTo>
                    <a:pt x="9841" y="153546"/>
                  </a:lnTo>
                  <a:lnTo>
                    <a:pt x="9824" y="153108"/>
                  </a:lnTo>
                  <a:lnTo>
                    <a:pt x="9833" y="152669"/>
                  </a:lnTo>
                  <a:lnTo>
                    <a:pt x="9858" y="152187"/>
                  </a:lnTo>
                  <a:lnTo>
                    <a:pt x="9884" y="151837"/>
                  </a:lnTo>
                  <a:lnTo>
                    <a:pt x="9918" y="151574"/>
                  </a:lnTo>
                  <a:lnTo>
                    <a:pt x="9960" y="151311"/>
                  </a:lnTo>
                  <a:lnTo>
                    <a:pt x="10002" y="151092"/>
                  </a:lnTo>
                  <a:lnTo>
                    <a:pt x="10045" y="150917"/>
                  </a:lnTo>
                  <a:lnTo>
                    <a:pt x="10096" y="150741"/>
                  </a:lnTo>
                  <a:lnTo>
                    <a:pt x="10147" y="150610"/>
                  </a:lnTo>
                  <a:lnTo>
                    <a:pt x="10206" y="150522"/>
                  </a:lnTo>
                  <a:lnTo>
                    <a:pt x="10266" y="150435"/>
                  </a:lnTo>
                  <a:lnTo>
                    <a:pt x="10325" y="150391"/>
                  </a:lnTo>
                  <a:lnTo>
                    <a:pt x="10444" y="150391"/>
                  </a:lnTo>
                  <a:lnTo>
                    <a:pt x="10571" y="150478"/>
                  </a:lnTo>
                  <a:lnTo>
                    <a:pt x="10690" y="150654"/>
                  </a:lnTo>
                  <a:lnTo>
                    <a:pt x="10741" y="150654"/>
                  </a:lnTo>
                  <a:lnTo>
                    <a:pt x="10775" y="150566"/>
                  </a:lnTo>
                  <a:lnTo>
                    <a:pt x="10809" y="150435"/>
                  </a:lnTo>
                  <a:lnTo>
                    <a:pt x="10826" y="150259"/>
                  </a:lnTo>
                  <a:lnTo>
                    <a:pt x="10826" y="150040"/>
                  </a:lnTo>
                  <a:lnTo>
                    <a:pt x="10818" y="149821"/>
                  </a:lnTo>
                  <a:lnTo>
                    <a:pt x="10792" y="149690"/>
                  </a:lnTo>
                  <a:lnTo>
                    <a:pt x="10750" y="149558"/>
                  </a:lnTo>
                  <a:lnTo>
                    <a:pt x="10656" y="149383"/>
                  </a:lnTo>
                  <a:lnTo>
                    <a:pt x="10563" y="149120"/>
                  </a:lnTo>
                  <a:lnTo>
                    <a:pt x="10478" y="148813"/>
                  </a:lnTo>
                  <a:lnTo>
                    <a:pt x="10419" y="148419"/>
                  </a:lnTo>
                  <a:lnTo>
                    <a:pt x="10385" y="148200"/>
                  </a:lnTo>
                  <a:lnTo>
                    <a:pt x="10368" y="147981"/>
                  </a:lnTo>
                  <a:lnTo>
                    <a:pt x="10351" y="147718"/>
                  </a:lnTo>
                  <a:lnTo>
                    <a:pt x="10334" y="147455"/>
                  </a:lnTo>
                  <a:lnTo>
                    <a:pt x="10325" y="147236"/>
                  </a:lnTo>
                  <a:lnTo>
                    <a:pt x="10325" y="146929"/>
                  </a:lnTo>
                  <a:lnTo>
                    <a:pt x="10334" y="146666"/>
                  </a:lnTo>
                  <a:lnTo>
                    <a:pt x="10351" y="146403"/>
                  </a:lnTo>
                  <a:lnTo>
                    <a:pt x="10385" y="145965"/>
                  </a:lnTo>
                  <a:lnTo>
                    <a:pt x="10435" y="145571"/>
                  </a:lnTo>
                  <a:lnTo>
                    <a:pt x="10495" y="145264"/>
                  </a:lnTo>
                  <a:lnTo>
                    <a:pt x="10571" y="145001"/>
                  </a:lnTo>
                  <a:lnTo>
                    <a:pt x="10648" y="144782"/>
                  </a:lnTo>
                  <a:lnTo>
                    <a:pt x="10733" y="144650"/>
                  </a:lnTo>
                  <a:lnTo>
                    <a:pt x="10818" y="144607"/>
                  </a:lnTo>
                  <a:close/>
                  <a:moveTo>
                    <a:pt x="3312" y="145045"/>
                  </a:moveTo>
                  <a:lnTo>
                    <a:pt x="3380" y="145089"/>
                  </a:lnTo>
                  <a:lnTo>
                    <a:pt x="3448" y="145132"/>
                  </a:lnTo>
                  <a:lnTo>
                    <a:pt x="3584" y="145308"/>
                  </a:lnTo>
                  <a:lnTo>
                    <a:pt x="3719" y="145571"/>
                  </a:lnTo>
                  <a:lnTo>
                    <a:pt x="3847" y="145877"/>
                  </a:lnTo>
                  <a:lnTo>
                    <a:pt x="4102" y="146491"/>
                  </a:lnTo>
                  <a:lnTo>
                    <a:pt x="4135" y="146579"/>
                  </a:lnTo>
                  <a:lnTo>
                    <a:pt x="4161" y="146535"/>
                  </a:lnTo>
                  <a:lnTo>
                    <a:pt x="4314" y="147236"/>
                  </a:lnTo>
                  <a:lnTo>
                    <a:pt x="4382" y="147586"/>
                  </a:lnTo>
                  <a:lnTo>
                    <a:pt x="4450" y="147981"/>
                  </a:lnTo>
                  <a:lnTo>
                    <a:pt x="4501" y="148331"/>
                  </a:lnTo>
                  <a:lnTo>
                    <a:pt x="4535" y="148682"/>
                  </a:lnTo>
                  <a:lnTo>
                    <a:pt x="4569" y="149032"/>
                  </a:lnTo>
                  <a:lnTo>
                    <a:pt x="4594" y="149383"/>
                  </a:lnTo>
                  <a:lnTo>
                    <a:pt x="4636" y="150084"/>
                  </a:lnTo>
                  <a:lnTo>
                    <a:pt x="4670" y="150829"/>
                  </a:lnTo>
                  <a:lnTo>
                    <a:pt x="4636" y="151180"/>
                  </a:lnTo>
                  <a:lnTo>
                    <a:pt x="4611" y="151530"/>
                  </a:lnTo>
                  <a:lnTo>
                    <a:pt x="4585" y="151881"/>
                  </a:lnTo>
                  <a:lnTo>
                    <a:pt x="4577" y="152231"/>
                  </a:lnTo>
                  <a:lnTo>
                    <a:pt x="4577" y="152626"/>
                  </a:lnTo>
                  <a:lnTo>
                    <a:pt x="4585" y="152976"/>
                  </a:lnTo>
                  <a:lnTo>
                    <a:pt x="4602" y="153327"/>
                  </a:lnTo>
                  <a:lnTo>
                    <a:pt x="4636" y="153677"/>
                  </a:lnTo>
                  <a:lnTo>
                    <a:pt x="4619" y="153765"/>
                  </a:lnTo>
                  <a:lnTo>
                    <a:pt x="4619" y="153853"/>
                  </a:lnTo>
                  <a:lnTo>
                    <a:pt x="4577" y="155255"/>
                  </a:lnTo>
                  <a:lnTo>
                    <a:pt x="4552" y="155956"/>
                  </a:lnTo>
                  <a:lnTo>
                    <a:pt x="4518" y="156613"/>
                  </a:lnTo>
                  <a:lnTo>
                    <a:pt x="4467" y="157271"/>
                  </a:lnTo>
                  <a:lnTo>
                    <a:pt x="4407" y="157928"/>
                  </a:lnTo>
                  <a:lnTo>
                    <a:pt x="4373" y="158191"/>
                  </a:lnTo>
                  <a:lnTo>
                    <a:pt x="4331" y="158498"/>
                  </a:lnTo>
                  <a:lnTo>
                    <a:pt x="4288" y="158760"/>
                  </a:lnTo>
                  <a:lnTo>
                    <a:pt x="4237" y="159023"/>
                  </a:lnTo>
                  <a:lnTo>
                    <a:pt x="4152" y="159286"/>
                  </a:lnTo>
                  <a:lnTo>
                    <a:pt x="4076" y="159505"/>
                  </a:lnTo>
                  <a:lnTo>
                    <a:pt x="3991" y="159637"/>
                  </a:lnTo>
                  <a:lnTo>
                    <a:pt x="3915" y="159681"/>
                  </a:lnTo>
                  <a:lnTo>
                    <a:pt x="3838" y="159637"/>
                  </a:lnTo>
                  <a:lnTo>
                    <a:pt x="3762" y="159505"/>
                  </a:lnTo>
                  <a:lnTo>
                    <a:pt x="3694" y="159330"/>
                  </a:lnTo>
                  <a:lnTo>
                    <a:pt x="3635" y="159111"/>
                  </a:lnTo>
                  <a:lnTo>
                    <a:pt x="3575" y="158848"/>
                  </a:lnTo>
                  <a:lnTo>
                    <a:pt x="3533" y="158541"/>
                  </a:lnTo>
                  <a:lnTo>
                    <a:pt x="3499" y="158235"/>
                  </a:lnTo>
                  <a:lnTo>
                    <a:pt x="3473" y="157884"/>
                  </a:lnTo>
                  <a:lnTo>
                    <a:pt x="3465" y="157490"/>
                  </a:lnTo>
                  <a:lnTo>
                    <a:pt x="3465" y="157095"/>
                  </a:lnTo>
                  <a:lnTo>
                    <a:pt x="3482" y="156745"/>
                  </a:lnTo>
                  <a:lnTo>
                    <a:pt x="3507" y="156350"/>
                  </a:lnTo>
                  <a:lnTo>
                    <a:pt x="3694" y="155343"/>
                  </a:lnTo>
                  <a:lnTo>
                    <a:pt x="3711" y="155167"/>
                  </a:lnTo>
                  <a:lnTo>
                    <a:pt x="3719" y="154992"/>
                  </a:lnTo>
                  <a:lnTo>
                    <a:pt x="3711" y="154817"/>
                  </a:lnTo>
                  <a:lnTo>
                    <a:pt x="3694" y="154641"/>
                  </a:lnTo>
                  <a:lnTo>
                    <a:pt x="3669" y="154510"/>
                  </a:lnTo>
                  <a:lnTo>
                    <a:pt x="3643" y="154466"/>
                  </a:lnTo>
                  <a:lnTo>
                    <a:pt x="3609" y="154466"/>
                  </a:lnTo>
                  <a:lnTo>
                    <a:pt x="3567" y="154554"/>
                  </a:lnTo>
                  <a:lnTo>
                    <a:pt x="3550" y="154598"/>
                  </a:lnTo>
                  <a:lnTo>
                    <a:pt x="3550" y="154641"/>
                  </a:lnTo>
                  <a:lnTo>
                    <a:pt x="3499" y="154817"/>
                  </a:lnTo>
                  <a:lnTo>
                    <a:pt x="3456" y="155036"/>
                  </a:lnTo>
                  <a:lnTo>
                    <a:pt x="3388" y="155518"/>
                  </a:lnTo>
                  <a:lnTo>
                    <a:pt x="3312" y="155912"/>
                  </a:lnTo>
                  <a:lnTo>
                    <a:pt x="3227" y="156263"/>
                  </a:lnTo>
                  <a:lnTo>
                    <a:pt x="3142" y="156569"/>
                  </a:lnTo>
                  <a:lnTo>
                    <a:pt x="3049" y="156832"/>
                  </a:lnTo>
                  <a:lnTo>
                    <a:pt x="2989" y="156964"/>
                  </a:lnTo>
                  <a:lnTo>
                    <a:pt x="2921" y="157051"/>
                  </a:lnTo>
                  <a:lnTo>
                    <a:pt x="2862" y="157139"/>
                  </a:lnTo>
                  <a:lnTo>
                    <a:pt x="2735" y="157139"/>
                  </a:lnTo>
                  <a:lnTo>
                    <a:pt x="2675" y="157095"/>
                  </a:lnTo>
                  <a:lnTo>
                    <a:pt x="2616" y="157008"/>
                  </a:lnTo>
                  <a:lnTo>
                    <a:pt x="2556" y="156920"/>
                  </a:lnTo>
                  <a:lnTo>
                    <a:pt x="2505" y="156745"/>
                  </a:lnTo>
                  <a:lnTo>
                    <a:pt x="2454" y="156569"/>
                  </a:lnTo>
                  <a:lnTo>
                    <a:pt x="2412" y="156350"/>
                  </a:lnTo>
                  <a:lnTo>
                    <a:pt x="2378" y="156087"/>
                  </a:lnTo>
                  <a:lnTo>
                    <a:pt x="2352" y="155825"/>
                  </a:lnTo>
                  <a:lnTo>
                    <a:pt x="2327" y="155518"/>
                  </a:lnTo>
                  <a:lnTo>
                    <a:pt x="2319" y="155167"/>
                  </a:lnTo>
                  <a:lnTo>
                    <a:pt x="2319" y="154773"/>
                  </a:lnTo>
                  <a:lnTo>
                    <a:pt x="2327" y="154291"/>
                  </a:lnTo>
                  <a:lnTo>
                    <a:pt x="2344" y="153809"/>
                  </a:lnTo>
                  <a:lnTo>
                    <a:pt x="2386" y="153371"/>
                  </a:lnTo>
                  <a:lnTo>
                    <a:pt x="2429" y="152976"/>
                  </a:lnTo>
                  <a:lnTo>
                    <a:pt x="2488" y="152582"/>
                  </a:lnTo>
                  <a:lnTo>
                    <a:pt x="2548" y="152275"/>
                  </a:lnTo>
                  <a:lnTo>
                    <a:pt x="2624" y="151968"/>
                  </a:lnTo>
                  <a:lnTo>
                    <a:pt x="2701" y="151705"/>
                  </a:lnTo>
                  <a:lnTo>
                    <a:pt x="2785" y="151443"/>
                  </a:lnTo>
                  <a:lnTo>
                    <a:pt x="2870" y="151223"/>
                  </a:lnTo>
                  <a:lnTo>
                    <a:pt x="3057" y="150829"/>
                  </a:lnTo>
                  <a:lnTo>
                    <a:pt x="3235" y="150478"/>
                  </a:lnTo>
                  <a:lnTo>
                    <a:pt x="3405" y="150216"/>
                  </a:lnTo>
                  <a:lnTo>
                    <a:pt x="3439" y="150128"/>
                  </a:lnTo>
                  <a:lnTo>
                    <a:pt x="3465" y="149953"/>
                  </a:lnTo>
                  <a:lnTo>
                    <a:pt x="3473" y="149777"/>
                  </a:lnTo>
                  <a:lnTo>
                    <a:pt x="3473" y="149602"/>
                  </a:lnTo>
                  <a:lnTo>
                    <a:pt x="3465" y="149427"/>
                  </a:lnTo>
                  <a:lnTo>
                    <a:pt x="3448" y="149252"/>
                  </a:lnTo>
                  <a:lnTo>
                    <a:pt x="3414" y="149164"/>
                  </a:lnTo>
                  <a:lnTo>
                    <a:pt x="3371" y="149120"/>
                  </a:lnTo>
                  <a:lnTo>
                    <a:pt x="3202" y="149164"/>
                  </a:lnTo>
                  <a:lnTo>
                    <a:pt x="3117" y="149164"/>
                  </a:lnTo>
                  <a:lnTo>
                    <a:pt x="3023" y="149120"/>
                  </a:lnTo>
                  <a:lnTo>
                    <a:pt x="2938" y="148989"/>
                  </a:lnTo>
                  <a:lnTo>
                    <a:pt x="2862" y="148813"/>
                  </a:lnTo>
                  <a:lnTo>
                    <a:pt x="2828" y="148726"/>
                  </a:lnTo>
                  <a:lnTo>
                    <a:pt x="2794" y="148550"/>
                  </a:lnTo>
                  <a:lnTo>
                    <a:pt x="2769" y="148419"/>
                  </a:lnTo>
                  <a:lnTo>
                    <a:pt x="2743" y="148200"/>
                  </a:lnTo>
                  <a:lnTo>
                    <a:pt x="2718" y="147981"/>
                  </a:lnTo>
                  <a:lnTo>
                    <a:pt x="2709" y="147762"/>
                  </a:lnTo>
                  <a:lnTo>
                    <a:pt x="2701" y="147543"/>
                  </a:lnTo>
                  <a:lnTo>
                    <a:pt x="2701" y="147280"/>
                  </a:lnTo>
                  <a:lnTo>
                    <a:pt x="2709" y="147061"/>
                  </a:lnTo>
                  <a:lnTo>
                    <a:pt x="2718" y="146841"/>
                  </a:lnTo>
                  <a:lnTo>
                    <a:pt x="2760" y="146403"/>
                  </a:lnTo>
                  <a:lnTo>
                    <a:pt x="2811" y="146009"/>
                  </a:lnTo>
                  <a:lnTo>
                    <a:pt x="2879" y="145702"/>
                  </a:lnTo>
                  <a:lnTo>
                    <a:pt x="2955" y="145395"/>
                  </a:lnTo>
                  <a:lnTo>
                    <a:pt x="3032" y="145220"/>
                  </a:lnTo>
                  <a:lnTo>
                    <a:pt x="3100" y="145132"/>
                  </a:lnTo>
                  <a:lnTo>
                    <a:pt x="3176" y="145045"/>
                  </a:lnTo>
                  <a:close/>
                  <a:moveTo>
                    <a:pt x="5469" y="149865"/>
                  </a:moveTo>
                  <a:lnTo>
                    <a:pt x="5553" y="149909"/>
                  </a:lnTo>
                  <a:lnTo>
                    <a:pt x="5638" y="150040"/>
                  </a:lnTo>
                  <a:lnTo>
                    <a:pt x="5715" y="150172"/>
                  </a:lnTo>
                  <a:lnTo>
                    <a:pt x="5791" y="150347"/>
                  </a:lnTo>
                  <a:lnTo>
                    <a:pt x="5859" y="150566"/>
                  </a:lnTo>
                  <a:lnTo>
                    <a:pt x="5927" y="150873"/>
                  </a:lnTo>
                  <a:lnTo>
                    <a:pt x="5986" y="151180"/>
                  </a:lnTo>
                  <a:lnTo>
                    <a:pt x="6037" y="151443"/>
                  </a:lnTo>
                  <a:lnTo>
                    <a:pt x="6071" y="151574"/>
                  </a:lnTo>
                  <a:lnTo>
                    <a:pt x="6105" y="151618"/>
                  </a:lnTo>
                  <a:lnTo>
                    <a:pt x="6131" y="151574"/>
                  </a:lnTo>
                  <a:lnTo>
                    <a:pt x="6165" y="151486"/>
                  </a:lnTo>
                  <a:lnTo>
                    <a:pt x="6148" y="152187"/>
                  </a:lnTo>
                  <a:lnTo>
                    <a:pt x="6148" y="152713"/>
                  </a:lnTo>
                  <a:lnTo>
                    <a:pt x="6156" y="153327"/>
                  </a:lnTo>
                  <a:lnTo>
                    <a:pt x="6182" y="153896"/>
                  </a:lnTo>
                  <a:lnTo>
                    <a:pt x="6216" y="154466"/>
                  </a:lnTo>
                  <a:lnTo>
                    <a:pt x="6258" y="154992"/>
                  </a:lnTo>
                  <a:lnTo>
                    <a:pt x="6292" y="155255"/>
                  </a:lnTo>
                  <a:lnTo>
                    <a:pt x="6326" y="155474"/>
                  </a:lnTo>
                  <a:lnTo>
                    <a:pt x="6360" y="155693"/>
                  </a:lnTo>
                  <a:lnTo>
                    <a:pt x="6402" y="155868"/>
                  </a:lnTo>
                  <a:lnTo>
                    <a:pt x="6453" y="156000"/>
                  </a:lnTo>
                  <a:lnTo>
                    <a:pt x="6504" y="156131"/>
                  </a:lnTo>
                  <a:lnTo>
                    <a:pt x="6581" y="156263"/>
                  </a:lnTo>
                  <a:lnTo>
                    <a:pt x="6649" y="156350"/>
                  </a:lnTo>
                  <a:lnTo>
                    <a:pt x="6708" y="156350"/>
                  </a:lnTo>
                  <a:lnTo>
                    <a:pt x="6776" y="156307"/>
                  </a:lnTo>
                  <a:lnTo>
                    <a:pt x="6827" y="156219"/>
                  </a:lnTo>
                  <a:lnTo>
                    <a:pt x="6886" y="156087"/>
                  </a:lnTo>
                  <a:lnTo>
                    <a:pt x="6937" y="155912"/>
                  </a:lnTo>
                  <a:lnTo>
                    <a:pt x="6980" y="155737"/>
                  </a:lnTo>
                  <a:lnTo>
                    <a:pt x="7031" y="155474"/>
                  </a:lnTo>
                  <a:lnTo>
                    <a:pt x="7073" y="155211"/>
                  </a:lnTo>
                  <a:lnTo>
                    <a:pt x="7107" y="154904"/>
                  </a:lnTo>
                  <a:lnTo>
                    <a:pt x="7141" y="154598"/>
                  </a:lnTo>
                  <a:lnTo>
                    <a:pt x="7209" y="153896"/>
                  </a:lnTo>
                  <a:lnTo>
                    <a:pt x="7260" y="153152"/>
                  </a:lnTo>
                  <a:lnTo>
                    <a:pt x="7319" y="153064"/>
                  </a:lnTo>
                  <a:lnTo>
                    <a:pt x="7404" y="153064"/>
                  </a:lnTo>
                  <a:lnTo>
                    <a:pt x="7438" y="153152"/>
                  </a:lnTo>
                  <a:lnTo>
                    <a:pt x="7464" y="153283"/>
                  </a:lnTo>
                  <a:lnTo>
                    <a:pt x="7481" y="153458"/>
                  </a:lnTo>
                  <a:lnTo>
                    <a:pt x="7489" y="153634"/>
                  </a:lnTo>
                  <a:lnTo>
                    <a:pt x="7498" y="153853"/>
                  </a:lnTo>
                  <a:lnTo>
                    <a:pt x="7498" y="154291"/>
                  </a:lnTo>
                  <a:lnTo>
                    <a:pt x="7481" y="154773"/>
                  </a:lnTo>
                  <a:lnTo>
                    <a:pt x="7464" y="155211"/>
                  </a:lnTo>
                  <a:lnTo>
                    <a:pt x="7438" y="155518"/>
                  </a:lnTo>
                  <a:lnTo>
                    <a:pt x="7438" y="155737"/>
                  </a:lnTo>
                  <a:lnTo>
                    <a:pt x="7447" y="155912"/>
                  </a:lnTo>
                  <a:lnTo>
                    <a:pt x="7464" y="156044"/>
                  </a:lnTo>
                  <a:lnTo>
                    <a:pt x="7498" y="156131"/>
                  </a:lnTo>
                  <a:lnTo>
                    <a:pt x="7532" y="156175"/>
                  </a:lnTo>
                  <a:lnTo>
                    <a:pt x="7566" y="156175"/>
                  </a:lnTo>
                  <a:lnTo>
                    <a:pt x="7600" y="156087"/>
                  </a:lnTo>
                  <a:lnTo>
                    <a:pt x="7625" y="155956"/>
                  </a:lnTo>
                  <a:lnTo>
                    <a:pt x="7719" y="155255"/>
                  </a:lnTo>
                  <a:lnTo>
                    <a:pt x="7769" y="154904"/>
                  </a:lnTo>
                  <a:lnTo>
                    <a:pt x="7829" y="154641"/>
                  </a:lnTo>
                  <a:lnTo>
                    <a:pt x="7897" y="154422"/>
                  </a:lnTo>
                  <a:lnTo>
                    <a:pt x="7965" y="154247"/>
                  </a:lnTo>
                  <a:lnTo>
                    <a:pt x="8007" y="154203"/>
                  </a:lnTo>
                  <a:lnTo>
                    <a:pt x="8041" y="154159"/>
                  </a:lnTo>
                  <a:lnTo>
                    <a:pt x="8084" y="154159"/>
                  </a:lnTo>
                  <a:lnTo>
                    <a:pt x="8126" y="154203"/>
                  </a:lnTo>
                  <a:lnTo>
                    <a:pt x="8177" y="154291"/>
                  </a:lnTo>
                  <a:lnTo>
                    <a:pt x="8211" y="154378"/>
                  </a:lnTo>
                  <a:lnTo>
                    <a:pt x="8245" y="154466"/>
                  </a:lnTo>
                  <a:lnTo>
                    <a:pt x="8279" y="154598"/>
                  </a:lnTo>
                  <a:lnTo>
                    <a:pt x="8304" y="154729"/>
                  </a:lnTo>
                  <a:lnTo>
                    <a:pt x="8330" y="154904"/>
                  </a:lnTo>
                  <a:lnTo>
                    <a:pt x="8355" y="155255"/>
                  </a:lnTo>
                  <a:lnTo>
                    <a:pt x="8372" y="155649"/>
                  </a:lnTo>
                  <a:lnTo>
                    <a:pt x="8381" y="156087"/>
                  </a:lnTo>
                  <a:lnTo>
                    <a:pt x="8372" y="156482"/>
                  </a:lnTo>
                  <a:lnTo>
                    <a:pt x="8364" y="156920"/>
                  </a:lnTo>
                  <a:lnTo>
                    <a:pt x="8364" y="157095"/>
                  </a:lnTo>
                  <a:lnTo>
                    <a:pt x="8381" y="157227"/>
                  </a:lnTo>
                  <a:lnTo>
                    <a:pt x="8406" y="157314"/>
                  </a:lnTo>
                  <a:lnTo>
                    <a:pt x="8440" y="157314"/>
                  </a:lnTo>
                  <a:lnTo>
                    <a:pt x="8500" y="157709"/>
                  </a:lnTo>
                  <a:lnTo>
                    <a:pt x="8551" y="158147"/>
                  </a:lnTo>
                  <a:lnTo>
                    <a:pt x="8585" y="158585"/>
                  </a:lnTo>
                  <a:lnTo>
                    <a:pt x="8602" y="159023"/>
                  </a:lnTo>
                  <a:lnTo>
                    <a:pt x="8602" y="159242"/>
                  </a:lnTo>
                  <a:lnTo>
                    <a:pt x="8602" y="159462"/>
                  </a:lnTo>
                  <a:lnTo>
                    <a:pt x="8585" y="159681"/>
                  </a:lnTo>
                  <a:lnTo>
                    <a:pt x="8568" y="159856"/>
                  </a:lnTo>
                  <a:lnTo>
                    <a:pt x="8542" y="160075"/>
                  </a:lnTo>
                  <a:lnTo>
                    <a:pt x="8517" y="160250"/>
                  </a:lnTo>
                  <a:lnTo>
                    <a:pt x="8483" y="160469"/>
                  </a:lnTo>
                  <a:lnTo>
                    <a:pt x="8432" y="160645"/>
                  </a:lnTo>
                  <a:lnTo>
                    <a:pt x="8389" y="160776"/>
                  </a:lnTo>
                  <a:lnTo>
                    <a:pt x="8338" y="160908"/>
                  </a:lnTo>
                  <a:lnTo>
                    <a:pt x="8296" y="160951"/>
                  </a:lnTo>
                  <a:lnTo>
                    <a:pt x="8245" y="160995"/>
                  </a:lnTo>
                  <a:lnTo>
                    <a:pt x="8202" y="160995"/>
                  </a:lnTo>
                  <a:lnTo>
                    <a:pt x="8152" y="160951"/>
                  </a:lnTo>
                  <a:lnTo>
                    <a:pt x="8109" y="160864"/>
                  </a:lnTo>
                  <a:lnTo>
                    <a:pt x="8067" y="160776"/>
                  </a:lnTo>
                  <a:lnTo>
                    <a:pt x="8033" y="160645"/>
                  </a:lnTo>
                  <a:lnTo>
                    <a:pt x="7999" y="160469"/>
                  </a:lnTo>
                  <a:lnTo>
                    <a:pt x="7965" y="160294"/>
                  </a:lnTo>
                  <a:lnTo>
                    <a:pt x="7939" y="160075"/>
                  </a:lnTo>
                  <a:lnTo>
                    <a:pt x="7888" y="159637"/>
                  </a:lnTo>
                  <a:lnTo>
                    <a:pt x="7871" y="159418"/>
                  </a:lnTo>
                  <a:lnTo>
                    <a:pt x="7863" y="159155"/>
                  </a:lnTo>
                  <a:lnTo>
                    <a:pt x="7854" y="158804"/>
                  </a:lnTo>
                  <a:lnTo>
                    <a:pt x="7846" y="158585"/>
                  </a:lnTo>
                  <a:lnTo>
                    <a:pt x="7820" y="158454"/>
                  </a:lnTo>
                  <a:lnTo>
                    <a:pt x="7786" y="158366"/>
                  </a:lnTo>
                  <a:lnTo>
                    <a:pt x="7752" y="158322"/>
                  </a:lnTo>
                  <a:lnTo>
                    <a:pt x="7719" y="158366"/>
                  </a:lnTo>
                  <a:lnTo>
                    <a:pt x="7685" y="158454"/>
                  </a:lnTo>
                  <a:lnTo>
                    <a:pt x="7668" y="158585"/>
                  </a:lnTo>
                  <a:lnTo>
                    <a:pt x="7659" y="158804"/>
                  </a:lnTo>
                  <a:lnTo>
                    <a:pt x="7668" y="159330"/>
                  </a:lnTo>
                  <a:lnTo>
                    <a:pt x="7676" y="160163"/>
                  </a:lnTo>
                  <a:lnTo>
                    <a:pt x="7676" y="160995"/>
                  </a:lnTo>
                  <a:lnTo>
                    <a:pt x="7668" y="161828"/>
                  </a:lnTo>
                  <a:lnTo>
                    <a:pt x="7642" y="162660"/>
                  </a:lnTo>
                  <a:lnTo>
                    <a:pt x="7608" y="163405"/>
                  </a:lnTo>
                  <a:lnTo>
                    <a:pt x="7566" y="164150"/>
                  </a:lnTo>
                  <a:lnTo>
                    <a:pt x="7498" y="164851"/>
                  </a:lnTo>
                  <a:lnTo>
                    <a:pt x="7065" y="164545"/>
                  </a:lnTo>
                  <a:lnTo>
                    <a:pt x="7022" y="164282"/>
                  </a:lnTo>
                  <a:lnTo>
                    <a:pt x="6980" y="163975"/>
                  </a:lnTo>
                  <a:lnTo>
                    <a:pt x="6946" y="163581"/>
                  </a:lnTo>
                  <a:lnTo>
                    <a:pt x="6912" y="163142"/>
                  </a:lnTo>
                  <a:lnTo>
                    <a:pt x="6869" y="162266"/>
                  </a:lnTo>
                  <a:lnTo>
                    <a:pt x="6835" y="161565"/>
                  </a:lnTo>
                  <a:lnTo>
                    <a:pt x="6819" y="160864"/>
                  </a:lnTo>
                  <a:lnTo>
                    <a:pt x="6802" y="160207"/>
                  </a:lnTo>
                  <a:lnTo>
                    <a:pt x="6793" y="159505"/>
                  </a:lnTo>
                  <a:lnTo>
                    <a:pt x="6776" y="158804"/>
                  </a:lnTo>
                  <a:lnTo>
                    <a:pt x="6759" y="158717"/>
                  </a:lnTo>
                  <a:lnTo>
                    <a:pt x="6742" y="158717"/>
                  </a:lnTo>
                  <a:lnTo>
                    <a:pt x="6725" y="158760"/>
                  </a:lnTo>
                  <a:lnTo>
                    <a:pt x="6717" y="158804"/>
                  </a:lnTo>
                  <a:lnTo>
                    <a:pt x="6691" y="159242"/>
                  </a:lnTo>
                  <a:lnTo>
                    <a:pt x="6649" y="158980"/>
                  </a:lnTo>
                  <a:lnTo>
                    <a:pt x="6606" y="158717"/>
                  </a:lnTo>
                  <a:lnTo>
                    <a:pt x="6589" y="158673"/>
                  </a:lnTo>
                  <a:lnTo>
                    <a:pt x="6581" y="158673"/>
                  </a:lnTo>
                  <a:lnTo>
                    <a:pt x="6572" y="158717"/>
                  </a:lnTo>
                  <a:lnTo>
                    <a:pt x="6572" y="158804"/>
                  </a:lnTo>
                  <a:lnTo>
                    <a:pt x="6589" y="159199"/>
                  </a:lnTo>
                  <a:lnTo>
                    <a:pt x="6598" y="159593"/>
                  </a:lnTo>
                  <a:lnTo>
                    <a:pt x="6589" y="159944"/>
                  </a:lnTo>
                  <a:lnTo>
                    <a:pt x="6572" y="160294"/>
                  </a:lnTo>
                  <a:lnTo>
                    <a:pt x="6547" y="160601"/>
                  </a:lnTo>
                  <a:lnTo>
                    <a:pt x="6513" y="160864"/>
                  </a:lnTo>
                  <a:lnTo>
                    <a:pt x="6470" y="161127"/>
                  </a:lnTo>
                  <a:lnTo>
                    <a:pt x="6419" y="161302"/>
                  </a:lnTo>
                  <a:lnTo>
                    <a:pt x="6360" y="161477"/>
                  </a:lnTo>
                  <a:lnTo>
                    <a:pt x="6301" y="161565"/>
                  </a:lnTo>
                  <a:lnTo>
                    <a:pt x="6241" y="161653"/>
                  </a:lnTo>
                  <a:lnTo>
                    <a:pt x="6173" y="161653"/>
                  </a:lnTo>
                  <a:lnTo>
                    <a:pt x="6114" y="161565"/>
                  </a:lnTo>
                  <a:lnTo>
                    <a:pt x="6046" y="161477"/>
                  </a:lnTo>
                  <a:lnTo>
                    <a:pt x="5978" y="161258"/>
                  </a:lnTo>
                  <a:lnTo>
                    <a:pt x="5910" y="161039"/>
                  </a:lnTo>
                  <a:lnTo>
                    <a:pt x="5876" y="160820"/>
                  </a:lnTo>
                  <a:lnTo>
                    <a:pt x="5842" y="160645"/>
                  </a:lnTo>
                  <a:lnTo>
                    <a:pt x="5791" y="160207"/>
                  </a:lnTo>
                  <a:lnTo>
                    <a:pt x="5757" y="159725"/>
                  </a:lnTo>
                  <a:lnTo>
                    <a:pt x="5732" y="159199"/>
                  </a:lnTo>
                  <a:lnTo>
                    <a:pt x="5732" y="158717"/>
                  </a:lnTo>
                  <a:lnTo>
                    <a:pt x="5740" y="158191"/>
                  </a:lnTo>
                  <a:lnTo>
                    <a:pt x="5757" y="157709"/>
                  </a:lnTo>
                  <a:lnTo>
                    <a:pt x="5783" y="157183"/>
                  </a:lnTo>
                  <a:lnTo>
                    <a:pt x="5791" y="157008"/>
                  </a:lnTo>
                  <a:lnTo>
                    <a:pt x="5783" y="156832"/>
                  </a:lnTo>
                  <a:lnTo>
                    <a:pt x="5757" y="156701"/>
                  </a:lnTo>
                  <a:lnTo>
                    <a:pt x="5732" y="156613"/>
                  </a:lnTo>
                  <a:lnTo>
                    <a:pt x="5698" y="156569"/>
                  </a:lnTo>
                  <a:lnTo>
                    <a:pt x="5664" y="156569"/>
                  </a:lnTo>
                  <a:lnTo>
                    <a:pt x="5630" y="156657"/>
                  </a:lnTo>
                  <a:lnTo>
                    <a:pt x="5613" y="156832"/>
                  </a:lnTo>
                  <a:lnTo>
                    <a:pt x="5570" y="157139"/>
                  </a:lnTo>
                  <a:lnTo>
                    <a:pt x="5519" y="157446"/>
                  </a:lnTo>
                  <a:lnTo>
                    <a:pt x="5460" y="157709"/>
                  </a:lnTo>
                  <a:lnTo>
                    <a:pt x="5401" y="157884"/>
                  </a:lnTo>
                  <a:lnTo>
                    <a:pt x="5324" y="158016"/>
                  </a:lnTo>
                  <a:lnTo>
                    <a:pt x="5248" y="158059"/>
                  </a:lnTo>
                  <a:lnTo>
                    <a:pt x="5180" y="157972"/>
                  </a:lnTo>
                  <a:lnTo>
                    <a:pt x="5137" y="157928"/>
                  </a:lnTo>
                  <a:lnTo>
                    <a:pt x="5103" y="157840"/>
                  </a:lnTo>
                  <a:lnTo>
                    <a:pt x="5052" y="157665"/>
                  </a:lnTo>
                  <a:lnTo>
                    <a:pt x="5019" y="157490"/>
                  </a:lnTo>
                  <a:lnTo>
                    <a:pt x="4985" y="157271"/>
                  </a:lnTo>
                  <a:lnTo>
                    <a:pt x="4968" y="157051"/>
                  </a:lnTo>
                  <a:lnTo>
                    <a:pt x="4951" y="156832"/>
                  </a:lnTo>
                  <a:lnTo>
                    <a:pt x="4942" y="156569"/>
                  </a:lnTo>
                  <a:lnTo>
                    <a:pt x="4942" y="156350"/>
                  </a:lnTo>
                  <a:lnTo>
                    <a:pt x="4951" y="156087"/>
                  </a:lnTo>
                  <a:lnTo>
                    <a:pt x="4959" y="155868"/>
                  </a:lnTo>
                  <a:lnTo>
                    <a:pt x="4976" y="155605"/>
                  </a:lnTo>
                  <a:lnTo>
                    <a:pt x="5002" y="155386"/>
                  </a:lnTo>
                  <a:lnTo>
                    <a:pt x="5027" y="155211"/>
                  </a:lnTo>
                  <a:lnTo>
                    <a:pt x="5061" y="154992"/>
                  </a:lnTo>
                  <a:lnTo>
                    <a:pt x="5095" y="154860"/>
                  </a:lnTo>
                  <a:lnTo>
                    <a:pt x="5137" y="154685"/>
                  </a:lnTo>
                  <a:lnTo>
                    <a:pt x="5180" y="154598"/>
                  </a:lnTo>
                  <a:lnTo>
                    <a:pt x="5205" y="154510"/>
                  </a:lnTo>
                  <a:lnTo>
                    <a:pt x="5239" y="154422"/>
                  </a:lnTo>
                  <a:lnTo>
                    <a:pt x="5248" y="154247"/>
                  </a:lnTo>
                  <a:lnTo>
                    <a:pt x="5256" y="154072"/>
                  </a:lnTo>
                  <a:lnTo>
                    <a:pt x="5248" y="153896"/>
                  </a:lnTo>
                  <a:lnTo>
                    <a:pt x="5231" y="153721"/>
                  </a:lnTo>
                  <a:lnTo>
                    <a:pt x="5205" y="153634"/>
                  </a:lnTo>
                  <a:lnTo>
                    <a:pt x="5171" y="153590"/>
                  </a:lnTo>
                  <a:lnTo>
                    <a:pt x="5137" y="153590"/>
                  </a:lnTo>
                  <a:lnTo>
                    <a:pt x="5112" y="153677"/>
                  </a:lnTo>
                  <a:lnTo>
                    <a:pt x="5112" y="153634"/>
                  </a:lnTo>
                  <a:lnTo>
                    <a:pt x="5002" y="153590"/>
                  </a:lnTo>
                  <a:lnTo>
                    <a:pt x="4908" y="153458"/>
                  </a:lnTo>
                  <a:lnTo>
                    <a:pt x="4840" y="153283"/>
                  </a:lnTo>
                  <a:lnTo>
                    <a:pt x="4815" y="153195"/>
                  </a:lnTo>
                  <a:lnTo>
                    <a:pt x="4789" y="153064"/>
                  </a:lnTo>
                  <a:lnTo>
                    <a:pt x="4781" y="152932"/>
                  </a:lnTo>
                  <a:lnTo>
                    <a:pt x="4764" y="152757"/>
                  </a:lnTo>
                  <a:lnTo>
                    <a:pt x="4764" y="152582"/>
                  </a:lnTo>
                  <a:lnTo>
                    <a:pt x="4764" y="152407"/>
                  </a:lnTo>
                  <a:lnTo>
                    <a:pt x="4781" y="152012"/>
                  </a:lnTo>
                  <a:lnTo>
                    <a:pt x="4815" y="151530"/>
                  </a:lnTo>
                  <a:lnTo>
                    <a:pt x="4857" y="151223"/>
                  </a:lnTo>
                  <a:lnTo>
                    <a:pt x="4900" y="150917"/>
                  </a:lnTo>
                  <a:lnTo>
                    <a:pt x="4959" y="150654"/>
                  </a:lnTo>
                  <a:lnTo>
                    <a:pt x="5019" y="150435"/>
                  </a:lnTo>
                  <a:lnTo>
                    <a:pt x="5103" y="150172"/>
                  </a:lnTo>
                  <a:lnTo>
                    <a:pt x="5188" y="149996"/>
                  </a:lnTo>
                  <a:lnTo>
                    <a:pt x="5282" y="149909"/>
                  </a:lnTo>
                  <a:lnTo>
                    <a:pt x="5384" y="149865"/>
                  </a:lnTo>
                  <a:close/>
                  <a:moveTo>
                    <a:pt x="9654" y="83346"/>
                  </a:moveTo>
                  <a:lnTo>
                    <a:pt x="9714" y="83390"/>
                  </a:lnTo>
                  <a:lnTo>
                    <a:pt x="9765" y="83522"/>
                  </a:lnTo>
                  <a:lnTo>
                    <a:pt x="9816" y="83741"/>
                  </a:lnTo>
                  <a:lnTo>
                    <a:pt x="9858" y="84047"/>
                  </a:lnTo>
                  <a:lnTo>
                    <a:pt x="9892" y="84486"/>
                  </a:lnTo>
                  <a:lnTo>
                    <a:pt x="9960" y="85537"/>
                  </a:lnTo>
                  <a:lnTo>
                    <a:pt x="10019" y="86589"/>
                  </a:lnTo>
                  <a:lnTo>
                    <a:pt x="10087" y="87641"/>
                  </a:lnTo>
                  <a:lnTo>
                    <a:pt x="10147" y="88692"/>
                  </a:lnTo>
                  <a:lnTo>
                    <a:pt x="10300" y="90752"/>
                  </a:lnTo>
                  <a:lnTo>
                    <a:pt x="10452" y="92768"/>
                  </a:lnTo>
                  <a:lnTo>
                    <a:pt x="10622" y="94783"/>
                  </a:lnTo>
                  <a:lnTo>
                    <a:pt x="10809" y="96755"/>
                  </a:lnTo>
                  <a:lnTo>
                    <a:pt x="11013" y="98771"/>
                  </a:lnTo>
                  <a:lnTo>
                    <a:pt x="11013" y="106264"/>
                  </a:lnTo>
                  <a:lnTo>
                    <a:pt x="11004" y="107842"/>
                  </a:lnTo>
                  <a:lnTo>
                    <a:pt x="10996" y="109507"/>
                  </a:lnTo>
                  <a:lnTo>
                    <a:pt x="11004" y="111172"/>
                  </a:lnTo>
                  <a:lnTo>
                    <a:pt x="11013" y="111961"/>
                  </a:lnTo>
                  <a:lnTo>
                    <a:pt x="11030" y="112750"/>
                  </a:lnTo>
                  <a:lnTo>
                    <a:pt x="10970" y="112530"/>
                  </a:lnTo>
                  <a:lnTo>
                    <a:pt x="10902" y="112311"/>
                  </a:lnTo>
                  <a:lnTo>
                    <a:pt x="10826" y="112092"/>
                  </a:lnTo>
                  <a:lnTo>
                    <a:pt x="10758" y="111917"/>
                  </a:lnTo>
                  <a:lnTo>
                    <a:pt x="10682" y="111785"/>
                  </a:lnTo>
                  <a:lnTo>
                    <a:pt x="10605" y="111654"/>
                  </a:lnTo>
                  <a:lnTo>
                    <a:pt x="10529" y="111610"/>
                  </a:lnTo>
                  <a:lnTo>
                    <a:pt x="10452" y="111566"/>
                  </a:lnTo>
                  <a:lnTo>
                    <a:pt x="10385" y="111566"/>
                  </a:lnTo>
                  <a:lnTo>
                    <a:pt x="10308" y="111610"/>
                  </a:lnTo>
                  <a:lnTo>
                    <a:pt x="10240" y="111742"/>
                  </a:lnTo>
                  <a:lnTo>
                    <a:pt x="10172" y="111917"/>
                  </a:lnTo>
                  <a:lnTo>
                    <a:pt x="10113" y="112092"/>
                  </a:lnTo>
                  <a:lnTo>
                    <a:pt x="10053" y="112399"/>
                  </a:lnTo>
                  <a:lnTo>
                    <a:pt x="10002" y="112750"/>
                  </a:lnTo>
                  <a:lnTo>
                    <a:pt x="9960" y="113144"/>
                  </a:lnTo>
                  <a:lnTo>
                    <a:pt x="9926" y="113538"/>
                  </a:lnTo>
                  <a:lnTo>
                    <a:pt x="9901" y="113889"/>
                  </a:lnTo>
                  <a:lnTo>
                    <a:pt x="9892" y="114196"/>
                  </a:lnTo>
                  <a:lnTo>
                    <a:pt x="9892" y="114502"/>
                  </a:lnTo>
                  <a:lnTo>
                    <a:pt x="9901" y="114809"/>
                  </a:lnTo>
                  <a:lnTo>
                    <a:pt x="9918" y="115072"/>
                  </a:lnTo>
                  <a:lnTo>
                    <a:pt x="9935" y="115335"/>
                  </a:lnTo>
                  <a:lnTo>
                    <a:pt x="9969" y="115554"/>
                  </a:lnTo>
                  <a:lnTo>
                    <a:pt x="10002" y="115773"/>
                  </a:lnTo>
                  <a:lnTo>
                    <a:pt x="10045" y="115992"/>
                  </a:lnTo>
                  <a:lnTo>
                    <a:pt x="10096" y="116167"/>
                  </a:lnTo>
                  <a:lnTo>
                    <a:pt x="10147" y="116299"/>
                  </a:lnTo>
                  <a:lnTo>
                    <a:pt x="10257" y="116562"/>
                  </a:lnTo>
                  <a:lnTo>
                    <a:pt x="10376" y="116781"/>
                  </a:lnTo>
                  <a:lnTo>
                    <a:pt x="10325" y="117044"/>
                  </a:lnTo>
                  <a:lnTo>
                    <a:pt x="10283" y="117351"/>
                  </a:lnTo>
                  <a:lnTo>
                    <a:pt x="10249" y="117657"/>
                  </a:lnTo>
                  <a:lnTo>
                    <a:pt x="10223" y="118008"/>
                  </a:lnTo>
                  <a:lnTo>
                    <a:pt x="10206" y="118358"/>
                  </a:lnTo>
                  <a:lnTo>
                    <a:pt x="10198" y="118709"/>
                  </a:lnTo>
                  <a:lnTo>
                    <a:pt x="10198" y="119103"/>
                  </a:lnTo>
                  <a:lnTo>
                    <a:pt x="10206" y="119454"/>
                  </a:lnTo>
                  <a:lnTo>
                    <a:pt x="10223" y="119805"/>
                  </a:lnTo>
                  <a:lnTo>
                    <a:pt x="10240" y="120155"/>
                  </a:lnTo>
                  <a:lnTo>
                    <a:pt x="10274" y="120506"/>
                  </a:lnTo>
                  <a:lnTo>
                    <a:pt x="10317" y="120856"/>
                  </a:lnTo>
                  <a:lnTo>
                    <a:pt x="10368" y="121119"/>
                  </a:lnTo>
                  <a:lnTo>
                    <a:pt x="10427" y="121426"/>
                  </a:lnTo>
                  <a:lnTo>
                    <a:pt x="10495" y="121645"/>
                  </a:lnTo>
                  <a:lnTo>
                    <a:pt x="10580" y="121864"/>
                  </a:lnTo>
                  <a:lnTo>
                    <a:pt x="10639" y="121952"/>
                  </a:lnTo>
                  <a:lnTo>
                    <a:pt x="10690" y="122039"/>
                  </a:lnTo>
                  <a:lnTo>
                    <a:pt x="10750" y="122083"/>
                  </a:lnTo>
                  <a:lnTo>
                    <a:pt x="10809" y="122127"/>
                  </a:lnTo>
                  <a:lnTo>
                    <a:pt x="10919" y="122083"/>
                  </a:lnTo>
                  <a:lnTo>
                    <a:pt x="11030" y="121952"/>
                  </a:lnTo>
                  <a:lnTo>
                    <a:pt x="10758" y="127166"/>
                  </a:lnTo>
                  <a:lnTo>
                    <a:pt x="10665" y="128919"/>
                  </a:lnTo>
                  <a:lnTo>
                    <a:pt x="10580" y="130628"/>
                  </a:lnTo>
                  <a:lnTo>
                    <a:pt x="10580" y="130716"/>
                  </a:lnTo>
                  <a:lnTo>
                    <a:pt x="10512" y="131022"/>
                  </a:lnTo>
                  <a:lnTo>
                    <a:pt x="10452" y="131373"/>
                  </a:lnTo>
                  <a:lnTo>
                    <a:pt x="10410" y="131767"/>
                  </a:lnTo>
                  <a:lnTo>
                    <a:pt x="10385" y="132206"/>
                  </a:lnTo>
                  <a:lnTo>
                    <a:pt x="10325" y="132030"/>
                  </a:lnTo>
                  <a:lnTo>
                    <a:pt x="10274" y="131855"/>
                  </a:lnTo>
                  <a:lnTo>
                    <a:pt x="10215" y="131724"/>
                  </a:lnTo>
                  <a:lnTo>
                    <a:pt x="10155" y="131592"/>
                  </a:lnTo>
                  <a:lnTo>
                    <a:pt x="10087" y="131504"/>
                  </a:lnTo>
                  <a:lnTo>
                    <a:pt x="10028" y="131461"/>
                  </a:lnTo>
                  <a:lnTo>
                    <a:pt x="9909" y="131461"/>
                  </a:lnTo>
                  <a:lnTo>
                    <a:pt x="9850" y="131548"/>
                  </a:lnTo>
                  <a:lnTo>
                    <a:pt x="9790" y="131636"/>
                  </a:lnTo>
                  <a:lnTo>
                    <a:pt x="9739" y="131767"/>
                  </a:lnTo>
                  <a:lnTo>
                    <a:pt x="9688" y="131943"/>
                  </a:lnTo>
                  <a:lnTo>
                    <a:pt x="9637" y="132162"/>
                  </a:lnTo>
                  <a:lnTo>
                    <a:pt x="9595" y="132425"/>
                  </a:lnTo>
                  <a:lnTo>
                    <a:pt x="9552" y="132731"/>
                  </a:lnTo>
                  <a:lnTo>
                    <a:pt x="9519" y="133082"/>
                  </a:lnTo>
                  <a:lnTo>
                    <a:pt x="9502" y="133345"/>
                  </a:lnTo>
                  <a:lnTo>
                    <a:pt x="9485" y="133652"/>
                  </a:lnTo>
                  <a:lnTo>
                    <a:pt x="9485" y="133915"/>
                  </a:lnTo>
                  <a:lnTo>
                    <a:pt x="9485" y="134177"/>
                  </a:lnTo>
                  <a:lnTo>
                    <a:pt x="9485" y="134397"/>
                  </a:lnTo>
                  <a:lnTo>
                    <a:pt x="9502" y="134659"/>
                  </a:lnTo>
                  <a:lnTo>
                    <a:pt x="9510" y="134879"/>
                  </a:lnTo>
                  <a:lnTo>
                    <a:pt x="9535" y="135098"/>
                  </a:lnTo>
                  <a:lnTo>
                    <a:pt x="9586" y="135492"/>
                  </a:lnTo>
                  <a:lnTo>
                    <a:pt x="9663" y="135799"/>
                  </a:lnTo>
                  <a:lnTo>
                    <a:pt x="9739" y="136062"/>
                  </a:lnTo>
                  <a:lnTo>
                    <a:pt x="9833" y="136237"/>
                  </a:lnTo>
                  <a:lnTo>
                    <a:pt x="9790" y="136544"/>
                  </a:lnTo>
                  <a:lnTo>
                    <a:pt x="9748" y="136850"/>
                  </a:lnTo>
                  <a:lnTo>
                    <a:pt x="9714" y="137201"/>
                  </a:lnTo>
                  <a:lnTo>
                    <a:pt x="9688" y="137552"/>
                  </a:lnTo>
                  <a:lnTo>
                    <a:pt x="9671" y="137902"/>
                  </a:lnTo>
                  <a:lnTo>
                    <a:pt x="9663" y="138253"/>
                  </a:lnTo>
                  <a:lnTo>
                    <a:pt x="9654" y="138603"/>
                  </a:lnTo>
                  <a:lnTo>
                    <a:pt x="9654" y="138954"/>
                  </a:lnTo>
                  <a:lnTo>
                    <a:pt x="9663" y="139304"/>
                  </a:lnTo>
                  <a:lnTo>
                    <a:pt x="9680" y="139655"/>
                  </a:lnTo>
                  <a:lnTo>
                    <a:pt x="9714" y="139962"/>
                  </a:lnTo>
                  <a:lnTo>
                    <a:pt x="9748" y="140268"/>
                  </a:lnTo>
                  <a:lnTo>
                    <a:pt x="9790" y="140531"/>
                  </a:lnTo>
                  <a:lnTo>
                    <a:pt x="9850" y="140794"/>
                  </a:lnTo>
                  <a:lnTo>
                    <a:pt x="9909" y="141013"/>
                  </a:lnTo>
                  <a:lnTo>
                    <a:pt x="9985" y="141232"/>
                  </a:lnTo>
                  <a:lnTo>
                    <a:pt x="10062" y="141364"/>
                  </a:lnTo>
                  <a:lnTo>
                    <a:pt x="10130" y="141408"/>
                  </a:lnTo>
                  <a:lnTo>
                    <a:pt x="10206" y="141452"/>
                  </a:lnTo>
                  <a:lnTo>
                    <a:pt x="10274" y="141408"/>
                  </a:lnTo>
                  <a:lnTo>
                    <a:pt x="10342" y="141320"/>
                  </a:lnTo>
                  <a:lnTo>
                    <a:pt x="10402" y="141189"/>
                  </a:lnTo>
                  <a:lnTo>
                    <a:pt x="10461" y="141013"/>
                  </a:lnTo>
                  <a:lnTo>
                    <a:pt x="10520" y="140794"/>
                  </a:lnTo>
                  <a:lnTo>
                    <a:pt x="10563" y="140575"/>
                  </a:lnTo>
                  <a:lnTo>
                    <a:pt x="10605" y="140268"/>
                  </a:lnTo>
                  <a:lnTo>
                    <a:pt x="10639" y="140006"/>
                  </a:lnTo>
                  <a:lnTo>
                    <a:pt x="10665" y="139699"/>
                  </a:lnTo>
                  <a:lnTo>
                    <a:pt x="10682" y="139348"/>
                  </a:lnTo>
                  <a:lnTo>
                    <a:pt x="10682" y="139041"/>
                  </a:lnTo>
                  <a:lnTo>
                    <a:pt x="10673" y="138691"/>
                  </a:lnTo>
                  <a:lnTo>
                    <a:pt x="10656" y="138340"/>
                  </a:lnTo>
                  <a:lnTo>
                    <a:pt x="10716" y="138647"/>
                  </a:lnTo>
                  <a:lnTo>
                    <a:pt x="10775" y="138866"/>
                  </a:lnTo>
                  <a:lnTo>
                    <a:pt x="10843" y="139085"/>
                  </a:lnTo>
                  <a:lnTo>
                    <a:pt x="10919" y="139261"/>
                  </a:lnTo>
                  <a:lnTo>
                    <a:pt x="10996" y="139436"/>
                  </a:lnTo>
                  <a:lnTo>
                    <a:pt x="11072" y="139524"/>
                  </a:lnTo>
                  <a:lnTo>
                    <a:pt x="11149" y="139611"/>
                  </a:lnTo>
                  <a:lnTo>
                    <a:pt x="11225" y="139655"/>
                  </a:lnTo>
                  <a:lnTo>
                    <a:pt x="11310" y="139655"/>
                  </a:lnTo>
                  <a:lnTo>
                    <a:pt x="11386" y="139567"/>
                  </a:lnTo>
                  <a:lnTo>
                    <a:pt x="11463" y="139480"/>
                  </a:lnTo>
                  <a:lnTo>
                    <a:pt x="11531" y="139348"/>
                  </a:lnTo>
                  <a:lnTo>
                    <a:pt x="11607" y="139129"/>
                  </a:lnTo>
                  <a:lnTo>
                    <a:pt x="11667" y="138910"/>
                  </a:lnTo>
                  <a:lnTo>
                    <a:pt x="11726" y="138603"/>
                  </a:lnTo>
                  <a:lnTo>
                    <a:pt x="11785" y="138253"/>
                  </a:lnTo>
                  <a:lnTo>
                    <a:pt x="11828" y="137858"/>
                  </a:lnTo>
                  <a:lnTo>
                    <a:pt x="11862" y="137508"/>
                  </a:lnTo>
                  <a:lnTo>
                    <a:pt x="11879" y="137113"/>
                  </a:lnTo>
                  <a:lnTo>
                    <a:pt x="11887" y="136763"/>
                  </a:lnTo>
                  <a:lnTo>
                    <a:pt x="11887" y="136368"/>
                  </a:lnTo>
                  <a:lnTo>
                    <a:pt x="11870" y="136062"/>
                  </a:lnTo>
                  <a:lnTo>
                    <a:pt x="11853" y="135711"/>
                  </a:lnTo>
                  <a:lnTo>
                    <a:pt x="11819" y="135404"/>
                  </a:lnTo>
                  <a:lnTo>
                    <a:pt x="11777" y="135142"/>
                  </a:lnTo>
                  <a:lnTo>
                    <a:pt x="11735" y="134879"/>
                  </a:lnTo>
                  <a:lnTo>
                    <a:pt x="11684" y="134616"/>
                  </a:lnTo>
                  <a:lnTo>
                    <a:pt x="11624" y="134440"/>
                  </a:lnTo>
                  <a:lnTo>
                    <a:pt x="11565" y="134265"/>
                  </a:lnTo>
                  <a:lnTo>
                    <a:pt x="11497" y="134134"/>
                  </a:lnTo>
                  <a:lnTo>
                    <a:pt x="11429" y="134046"/>
                  </a:lnTo>
                  <a:lnTo>
                    <a:pt x="11352" y="134002"/>
                  </a:lnTo>
                  <a:lnTo>
                    <a:pt x="11386" y="133520"/>
                  </a:lnTo>
                  <a:lnTo>
                    <a:pt x="11403" y="132994"/>
                  </a:lnTo>
                  <a:lnTo>
                    <a:pt x="11403" y="132512"/>
                  </a:lnTo>
                  <a:lnTo>
                    <a:pt x="11386" y="131986"/>
                  </a:lnTo>
                  <a:lnTo>
                    <a:pt x="11369" y="131767"/>
                  </a:lnTo>
                  <a:lnTo>
                    <a:pt x="11352" y="131548"/>
                  </a:lnTo>
                  <a:lnTo>
                    <a:pt x="11319" y="131329"/>
                  </a:lnTo>
                  <a:lnTo>
                    <a:pt x="11293" y="131110"/>
                  </a:lnTo>
                  <a:lnTo>
                    <a:pt x="11251" y="130891"/>
                  </a:lnTo>
                  <a:lnTo>
                    <a:pt x="11208" y="130716"/>
                  </a:lnTo>
                  <a:lnTo>
                    <a:pt x="11166" y="130584"/>
                  </a:lnTo>
                  <a:lnTo>
                    <a:pt x="11106" y="130409"/>
                  </a:lnTo>
                  <a:lnTo>
                    <a:pt x="11013" y="130234"/>
                  </a:lnTo>
                  <a:lnTo>
                    <a:pt x="10919" y="130190"/>
                  </a:lnTo>
                  <a:lnTo>
                    <a:pt x="10835" y="130190"/>
                  </a:lnTo>
                  <a:lnTo>
                    <a:pt x="10750" y="130278"/>
                  </a:lnTo>
                  <a:lnTo>
                    <a:pt x="10818" y="129182"/>
                  </a:lnTo>
                  <a:lnTo>
                    <a:pt x="10877" y="128087"/>
                  </a:lnTo>
                  <a:lnTo>
                    <a:pt x="10996" y="125896"/>
                  </a:lnTo>
                  <a:lnTo>
                    <a:pt x="11098" y="123705"/>
                  </a:lnTo>
                  <a:lnTo>
                    <a:pt x="11217" y="121514"/>
                  </a:lnTo>
                  <a:lnTo>
                    <a:pt x="11276" y="121294"/>
                  </a:lnTo>
                  <a:lnTo>
                    <a:pt x="11335" y="121031"/>
                  </a:lnTo>
                  <a:lnTo>
                    <a:pt x="11386" y="120725"/>
                  </a:lnTo>
                  <a:lnTo>
                    <a:pt x="11437" y="120418"/>
                  </a:lnTo>
                  <a:lnTo>
                    <a:pt x="11480" y="120111"/>
                  </a:lnTo>
                  <a:lnTo>
                    <a:pt x="11522" y="119717"/>
                  </a:lnTo>
                  <a:lnTo>
                    <a:pt x="11556" y="119366"/>
                  </a:lnTo>
                  <a:lnTo>
                    <a:pt x="11582" y="118972"/>
                  </a:lnTo>
                  <a:lnTo>
                    <a:pt x="11607" y="120812"/>
                  </a:lnTo>
                  <a:lnTo>
                    <a:pt x="11641" y="122609"/>
                  </a:lnTo>
                  <a:lnTo>
                    <a:pt x="11692" y="124449"/>
                  </a:lnTo>
                  <a:lnTo>
                    <a:pt x="11752" y="126290"/>
                  </a:lnTo>
                  <a:lnTo>
                    <a:pt x="11879" y="129927"/>
                  </a:lnTo>
                  <a:lnTo>
                    <a:pt x="12006" y="133520"/>
                  </a:lnTo>
                  <a:lnTo>
                    <a:pt x="12261" y="141057"/>
                  </a:lnTo>
                  <a:lnTo>
                    <a:pt x="12303" y="142722"/>
                  </a:lnTo>
                  <a:lnTo>
                    <a:pt x="12354" y="144431"/>
                  </a:lnTo>
                  <a:lnTo>
                    <a:pt x="12405" y="146140"/>
                  </a:lnTo>
                  <a:lnTo>
                    <a:pt x="12439" y="146973"/>
                  </a:lnTo>
                  <a:lnTo>
                    <a:pt x="12490" y="147762"/>
                  </a:lnTo>
                  <a:lnTo>
                    <a:pt x="12490" y="147762"/>
                  </a:lnTo>
                  <a:lnTo>
                    <a:pt x="12439" y="147499"/>
                  </a:lnTo>
                  <a:lnTo>
                    <a:pt x="12380" y="147236"/>
                  </a:lnTo>
                  <a:lnTo>
                    <a:pt x="12320" y="147061"/>
                  </a:lnTo>
                  <a:lnTo>
                    <a:pt x="12261" y="146885"/>
                  </a:lnTo>
                  <a:lnTo>
                    <a:pt x="12202" y="146754"/>
                  </a:lnTo>
                  <a:lnTo>
                    <a:pt x="12134" y="146666"/>
                  </a:lnTo>
                  <a:lnTo>
                    <a:pt x="12066" y="146579"/>
                  </a:lnTo>
                  <a:lnTo>
                    <a:pt x="11998" y="146535"/>
                  </a:lnTo>
                  <a:lnTo>
                    <a:pt x="11938" y="146535"/>
                  </a:lnTo>
                  <a:lnTo>
                    <a:pt x="11870" y="146579"/>
                  </a:lnTo>
                  <a:lnTo>
                    <a:pt x="11802" y="146622"/>
                  </a:lnTo>
                  <a:lnTo>
                    <a:pt x="11743" y="146710"/>
                  </a:lnTo>
                  <a:lnTo>
                    <a:pt x="11675" y="146841"/>
                  </a:lnTo>
                  <a:lnTo>
                    <a:pt x="11616" y="146973"/>
                  </a:lnTo>
                  <a:lnTo>
                    <a:pt x="11565" y="147148"/>
                  </a:lnTo>
                  <a:lnTo>
                    <a:pt x="11514" y="147323"/>
                  </a:lnTo>
                  <a:lnTo>
                    <a:pt x="11505" y="146798"/>
                  </a:lnTo>
                  <a:lnTo>
                    <a:pt x="11497" y="146316"/>
                  </a:lnTo>
                  <a:lnTo>
                    <a:pt x="11463" y="145790"/>
                  </a:lnTo>
                  <a:lnTo>
                    <a:pt x="11420" y="145308"/>
                  </a:lnTo>
                  <a:lnTo>
                    <a:pt x="11352" y="144826"/>
                  </a:lnTo>
                  <a:lnTo>
                    <a:pt x="11276" y="144431"/>
                  </a:lnTo>
                  <a:lnTo>
                    <a:pt x="11191" y="144081"/>
                  </a:lnTo>
                  <a:lnTo>
                    <a:pt x="11089" y="143818"/>
                  </a:lnTo>
                  <a:lnTo>
                    <a:pt x="10987" y="143599"/>
                  </a:lnTo>
                  <a:lnTo>
                    <a:pt x="10877" y="143511"/>
                  </a:lnTo>
                  <a:lnTo>
                    <a:pt x="10775" y="143467"/>
                  </a:lnTo>
                  <a:lnTo>
                    <a:pt x="10665" y="143555"/>
                  </a:lnTo>
                  <a:lnTo>
                    <a:pt x="10563" y="143686"/>
                  </a:lnTo>
                  <a:lnTo>
                    <a:pt x="10469" y="143906"/>
                  </a:lnTo>
                  <a:lnTo>
                    <a:pt x="10385" y="144168"/>
                  </a:lnTo>
                  <a:lnTo>
                    <a:pt x="10317" y="144475"/>
                  </a:lnTo>
                  <a:lnTo>
                    <a:pt x="10266" y="144782"/>
                  </a:lnTo>
                  <a:lnTo>
                    <a:pt x="10215" y="145176"/>
                  </a:lnTo>
                  <a:lnTo>
                    <a:pt x="10181" y="145571"/>
                  </a:lnTo>
                  <a:lnTo>
                    <a:pt x="10155" y="145965"/>
                  </a:lnTo>
                  <a:lnTo>
                    <a:pt x="10138" y="146403"/>
                  </a:lnTo>
                  <a:lnTo>
                    <a:pt x="10130" y="146841"/>
                  </a:lnTo>
                  <a:lnTo>
                    <a:pt x="10138" y="147280"/>
                  </a:lnTo>
                  <a:lnTo>
                    <a:pt x="10147" y="147718"/>
                  </a:lnTo>
                  <a:lnTo>
                    <a:pt x="10172" y="148156"/>
                  </a:lnTo>
                  <a:lnTo>
                    <a:pt x="10206" y="148594"/>
                  </a:lnTo>
                  <a:lnTo>
                    <a:pt x="10249" y="148989"/>
                  </a:lnTo>
                  <a:lnTo>
                    <a:pt x="10300" y="149383"/>
                  </a:lnTo>
                  <a:lnTo>
                    <a:pt x="10215" y="149427"/>
                  </a:lnTo>
                  <a:lnTo>
                    <a:pt x="10138" y="149558"/>
                  </a:lnTo>
                  <a:lnTo>
                    <a:pt x="10062" y="149690"/>
                  </a:lnTo>
                  <a:lnTo>
                    <a:pt x="9985" y="149865"/>
                  </a:lnTo>
                  <a:lnTo>
                    <a:pt x="9918" y="150084"/>
                  </a:lnTo>
                  <a:lnTo>
                    <a:pt x="9858" y="150303"/>
                  </a:lnTo>
                  <a:lnTo>
                    <a:pt x="9799" y="150566"/>
                  </a:lnTo>
                  <a:lnTo>
                    <a:pt x="9739" y="150873"/>
                  </a:lnTo>
                  <a:lnTo>
                    <a:pt x="9697" y="151180"/>
                  </a:lnTo>
                  <a:lnTo>
                    <a:pt x="9654" y="151530"/>
                  </a:lnTo>
                  <a:lnTo>
                    <a:pt x="9629" y="151925"/>
                  </a:lnTo>
                  <a:lnTo>
                    <a:pt x="9612" y="152319"/>
                  </a:lnTo>
                  <a:lnTo>
                    <a:pt x="9595" y="152713"/>
                  </a:lnTo>
                  <a:lnTo>
                    <a:pt x="9595" y="153152"/>
                  </a:lnTo>
                  <a:lnTo>
                    <a:pt x="9612" y="153634"/>
                  </a:lnTo>
                  <a:lnTo>
                    <a:pt x="9637" y="154116"/>
                  </a:lnTo>
                  <a:lnTo>
                    <a:pt x="9663" y="154510"/>
                  </a:lnTo>
                  <a:lnTo>
                    <a:pt x="9705" y="154860"/>
                  </a:lnTo>
                  <a:lnTo>
                    <a:pt x="9748" y="155211"/>
                  </a:lnTo>
                  <a:lnTo>
                    <a:pt x="9799" y="155474"/>
                  </a:lnTo>
                  <a:lnTo>
                    <a:pt x="9850" y="155737"/>
                  </a:lnTo>
                  <a:lnTo>
                    <a:pt x="9918" y="155912"/>
                  </a:lnTo>
                  <a:lnTo>
                    <a:pt x="9977" y="156087"/>
                  </a:lnTo>
                  <a:lnTo>
                    <a:pt x="10045" y="156219"/>
                  </a:lnTo>
                  <a:lnTo>
                    <a:pt x="10113" y="156263"/>
                  </a:lnTo>
                  <a:lnTo>
                    <a:pt x="10181" y="156307"/>
                  </a:lnTo>
                  <a:lnTo>
                    <a:pt x="10249" y="156307"/>
                  </a:lnTo>
                  <a:lnTo>
                    <a:pt x="10317" y="156263"/>
                  </a:lnTo>
                  <a:lnTo>
                    <a:pt x="10385" y="156175"/>
                  </a:lnTo>
                  <a:lnTo>
                    <a:pt x="10452" y="156087"/>
                  </a:lnTo>
                  <a:lnTo>
                    <a:pt x="10512" y="155912"/>
                  </a:lnTo>
                  <a:lnTo>
                    <a:pt x="10571" y="155693"/>
                  </a:lnTo>
                  <a:lnTo>
                    <a:pt x="10597" y="156131"/>
                  </a:lnTo>
                  <a:lnTo>
                    <a:pt x="10622" y="156569"/>
                  </a:lnTo>
                  <a:lnTo>
                    <a:pt x="10665" y="156964"/>
                  </a:lnTo>
                  <a:lnTo>
                    <a:pt x="10707" y="157314"/>
                  </a:lnTo>
                  <a:lnTo>
                    <a:pt x="10767" y="157665"/>
                  </a:lnTo>
                  <a:lnTo>
                    <a:pt x="10818" y="157972"/>
                  </a:lnTo>
                  <a:lnTo>
                    <a:pt x="10885" y="158278"/>
                  </a:lnTo>
                  <a:lnTo>
                    <a:pt x="10953" y="158498"/>
                  </a:lnTo>
                  <a:lnTo>
                    <a:pt x="11030" y="158717"/>
                  </a:lnTo>
                  <a:lnTo>
                    <a:pt x="11106" y="158848"/>
                  </a:lnTo>
                  <a:lnTo>
                    <a:pt x="11191" y="158980"/>
                  </a:lnTo>
                  <a:lnTo>
                    <a:pt x="11276" y="159023"/>
                  </a:lnTo>
                  <a:lnTo>
                    <a:pt x="11361" y="159067"/>
                  </a:lnTo>
                  <a:lnTo>
                    <a:pt x="11454" y="159023"/>
                  </a:lnTo>
                  <a:lnTo>
                    <a:pt x="11548" y="158892"/>
                  </a:lnTo>
                  <a:lnTo>
                    <a:pt x="11641" y="158717"/>
                  </a:lnTo>
                  <a:lnTo>
                    <a:pt x="11709" y="158541"/>
                  </a:lnTo>
                  <a:lnTo>
                    <a:pt x="11777" y="158322"/>
                  </a:lnTo>
                  <a:lnTo>
                    <a:pt x="11836" y="158059"/>
                  </a:lnTo>
                  <a:lnTo>
                    <a:pt x="11887" y="157796"/>
                  </a:lnTo>
                  <a:lnTo>
                    <a:pt x="11930" y="157490"/>
                  </a:lnTo>
                  <a:lnTo>
                    <a:pt x="11972" y="157183"/>
                  </a:lnTo>
                  <a:lnTo>
                    <a:pt x="12006" y="156832"/>
                  </a:lnTo>
                  <a:lnTo>
                    <a:pt x="12032" y="156482"/>
                  </a:lnTo>
                  <a:lnTo>
                    <a:pt x="12049" y="156131"/>
                  </a:lnTo>
                  <a:lnTo>
                    <a:pt x="12057" y="155781"/>
                  </a:lnTo>
                  <a:lnTo>
                    <a:pt x="12066" y="155386"/>
                  </a:lnTo>
                  <a:lnTo>
                    <a:pt x="12057" y="155036"/>
                  </a:lnTo>
                  <a:lnTo>
                    <a:pt x="12040" y="154685"/>
                  </a:lnTo>
                  <a:lnTo>
                    <a:pt x="12023" y="154378"/>
                  </a:lnTo>
                  <a:lnTo>
                    <a:pt x="11998" y="154072"/>
                  </a:lnTo>
                  <a:lnTo>
                    <a:pt x="11955" y="153765"/>
                  </a:lnTo>
                  <a:lnTo>
                    <a:pt x="12040" y="153677"/>
                  </a:lnTo>
                  <a:lnTo>
                    <a:pt x="12125" y="153590"/>
                  </a:lnTo>
                  <a:lnTo>
                    <a:pt x="12202" y="153458"/>
                  </a:lnTo>
                  <a:lnTo>
                    <a:pt x="12278" y="153283"/>
                  </a:lnTo>
                  <a:lnTo>
                    <a:pt x="12354" y="153020"/>
                  </a:lnTo>
                  <a:lnTo>
                    <a:pt x="12414" y="152757"/>
                  </a:lnTo>
                  <a:lnTo>
                    <a:pt x="12482" y="152450"/>
                  </a:lnTo>
                  <a:lnTo>
                    <a:pt x="12533" y="152056"/>
                  </a:lnTo>
                  <a:lnTo>
                    <a:pt x="12567" y="151749"/>
                  </a:lnTo>
                  <a:lnTo>
                    <a:pt x="12601" y="151399"/>
                  </a:lnTo>
                  <a:lnTo>
                    <a:pt x="12618" y="151048"/>
                  </a:lnTo>
                  <a:lnTo>
                    <a:pt x="12635" y="150654"/>
                  </a:lnTo>
                  <a:lnTo>
                    <a:pt x="12643" y="150303"/>
                  </a:lnTo>
                  <a:lnTo>
                    <a:pt x="12643" y="149953"/>
                  </a:lnTo>
                  <a:lnTo>
                    <a:pt x="12635" y="149558"/>
                  </a:lnTo>
                  <a:lnTo>
                    <a:pt x="12626" y="149208"/>
                  </a:lnTo>
                  <a:lnTo>
                    <a:pt x="12652" y="149208"/>
                  </a:lnTo>
                  <a:lnTo>
                    <a:pt x="12677" y="149164"/>
                  </a:lnTo>
                  <a:lnTo>
                    <a:pt x="12694" y="149076"/>
                  </a:lnTo>
                  <a:lnTo>
                    <a:pt x="12711" y="148945"/>
                  </a:lnTo>
                  <a:lnTo>
                    <a:pt x="12753" y="148507"/>
                  </a:lnTo>
                  <a:lnTo>
                    <a:pt x="12813" y="148200"/>
                  </a:lnTo>
                  <a:lnTo>
                    <a:pt x="12872" y="147937"/>
                  </a:lnTo>
                  <a:lnTo>
                    <a:pt x="12932" y="147805"/>
                  </a:lnTo>
                  <a:lnTo>
                    <a:pt x="13000" y="147718"/>
                  </a:lnTo>
                  <a:lnTo>
                    <a:pt x="13068" y="147674"/>
                  </a:lnTo>
                  <a:lnTo>
                    <a:pt x="13135" y="147718"/>
                  </a:lnTo>
                  <a:lnTo>
                    <a:pt x="13203" y="147849"/>
                  </a:lnTo>
                  <a:lnTo>
                    <a:pt x="13254" y="148025"/>
                  </a:lnTo>
                  <a:lnTo>
                    <a:pt x="13314" y="148244"/>
                  </a:lnTo>
                  <a:lnTo>
                    <a:pt x="13356" y="148507"/>
                  </a:lnTo>
                  <a:lnTo>
                    <a:pt x="13390" y="148813"/>
                  </a:lnTo>
                  <a:lnTo>
                    <a:pt x="13407" y="149164"/>
                  </a:lnTo>
                  <a:lnTo>
                    <a:pt x="13416" y="149558"/>
                  </a:lnTo>
                  <a:lnTo>
                    <a:pt x="13407" y="149996"/>
                  </a:lnTo>
                  <a:lnTo>
                    <a:pt x="13382" y="150435"/>
                  </a:lnTo>
                  <a:lnTo>
                    <a:pt x="13373" y="150522"/>
                  </a:lnTo>
                  <a:lnTo>
                    <a:pt x="13382" y="150654"/>
                  </a:lnTo>
                  <a:lnTo>
                    <a:pt x="13390" y="150873"/>
                  </a:lnTo>
                  <a:lnTo>
                    <a:pt x="13424" y="151048"/>
                  </a:lnTo>
                  <a:lnTo>
                    <a:pt x="13441" y="151092"/>
                  </a:lnTo>
                  <a:lnTo>
                    <a:pt x="13458" y="151136"/>
                  </a:lnTo>
                  <a:lnTo>
                    <a:pt x="13602" y="151267"/>
                  </a:lnTo>
                  <a:lnTo>
                    <a:pt x="13679" y="151399"/>
                  </a:lnTo>
                  <a:lnTo>
                    <a:pt x="13747" y="151530"/>
                  </a:lnTo>
                  <a:lnTo>
                    <a:pt x="13815" y="151662"/>
                  </a:lnTo>
                  <a:lnTo>
                    <a:pt x="13883" y="151881"/>
                  </a:lnTo>
                  <a:lnTo>
                    <a:pt x="13942" y="152100"/>
                  </a:lnTo>
                  <a:lnTo>
                    <a:pt x="14002" y="152319"/>
                  </a:lnTo>
                  <a:lnTo>
                    <a:pt x="14044" y="152538"/>
                  </a:lnTo>
                  <a:lnTo>
                    <a:pt x="14086" y="152757"/>
                  </a:lnTo>
                  <a:lnTo>
                    <a:pt x="14112" y="153020"/>
                  </a:lnTo>
                  <a:lnTo>
                    <a:pt x="14137" y="153283"/>
                  </a:lnTo>
                  <a:lnTo>
                    <a:pt x="14154" y="153414"/>
                  </a:lnTo>
                  <a:lnTo>
                    <a:pt x="14171" y="153590"/>
                  </a:lnTo>
                  <a:lnTo>
                    <a:pt x="14171" y="153677"/>
                  </a:lnTo>
                  <a:lnTo>
                    <a:pt x="14154" y="153809"/>
                  </a:lnTo>
                  <a:lnTo>
                    <a:pt x="14137" y="153896"/>
                  </a:lnTo>
                  <a:lnTo>
                    <a:pt x="14112" y="153984"/>
                  </a:lnTo>
                  <a:lnTo>
                    <a:pt x="14069" y="154028"/>
                  </a:lnTo>
                  <a:lnTo>
                    <a:pt x="14019" y="154116"/>
                  </a:lnTo>
                  <a:lnTo>
                    <a:pt x="13908" y="154422"/>
                  </a:lnTo>
                  <a:lnTo>
                    <a:pt x="13874" y="154466"/>
                  </a:lnTo>
                  <a:lnTo>
                    <a:pt x="13840" y="154466"/>
                  </a:lnTo>
                  <a:lnTo>
                    <a:pt x="13696" y="153984"/>
                  </a:lnTo>
                  <a:lnTo>
                    <a:pt x="13653" y="153896"/>
                  </a:lnTo>
                  <a:lnTo>
                    <a:pt x="13611" y="153940"/>
                  </a:lnTo>
                  <a:lnTo>
                    <a:pt x="13577" y="154028"/>
                  </a:lnTo>
                  <a:lnTo>
                    <a:pt x="13560" y="154159"/>
                  </a:lnTo>
                  <a:lnTo>
                    <a:pt x="13543" y="154335"/>
                  </a:lnTo>
                  <a:lnTo>
                    <a:pt x="13543" y="154554"/>
                  </a:lnTo>
                  <a:lnTo>
                    <a:pt x="13560" y="154729"/>
                  </a:lnTo>
                  <a:lnTo>
                    <a:pt x="13585" y="154904"/>
                  </a:lnTo>
                  <a:lnTo>
                    <a:pt x="13653" y="155123"/>
                  </a:lnTo>
                  <a:lnTo>
                    <a:pt x="13730" y="155343"/>
                  </a:lnTo>
                  <a:lnTo>
                    <a:pt x="13849" y="155737"/>
                  </a:lnTo>
                  <a:lnTo>
                    <a:pt x="13900" y="155956"/>
                  </a:lnTo>
                  <a:lnTo>
                    <a:pt x="13951" y="156219"/>
                  </a:lnTo>
                  <a:lnTo>
                    <a:pt x="13993" y="156438"/>
                  </a:lnTo>
                  <a:lnTo>
                    <a:pt x="14027" y="156657"/>
                  </a:lnTo>
                  <a:lnTo>
                    <a:pt x="14052" y="156876"/>
                  </a:lnTo>
                  <a:lnTo>
                    <a:pt x="14078" y="157139"/>
                  </a:lnTo>
                  <a:lnTo>
                    <a:pt x="14086" y="157402"/>
                  </a:lnTo>
                  <a:lnTo>
                    <a:pt x="14103" y="157665"/>
                  </a:lnTo>
                  <a:lnTo>
                    <a:pt x="14103" y="157972"/>
                  </a:lnTo>
                  <a:lnTo>
                    <a:pt x="14103" y="158278"/>
                  </a:lnTo>
                  <a:lnTo>
                    <a:pt x="13993" y="158585"/>
                  </a:lnTo>
                  <a:lnTo>
                    <a:pt x="13900" y="158760"/>
                  </a:lnTo>
                  <a:lnTo>
                    <a:pt x="13823" y="158848"/>
                  </a:lnTo>
                  <a:lnTo>
                    <a:pt x="13789" y="158848"/>
                  </a:lnTo>
                  <a:lnTo>
                    <a:pt x="13764" y="158804"/>
                  </a:lnTo>
                  <a:lnTo>
                    <a:pt x="13738" y="158410"/>
                  </a:lnTo>
                  <a:lnTo>
                    <a:pt x="13713" y="158016"/>
                  </a:lnTo>
                  <a:lnTo>
                    <a:pt x="13670" y="157665"/>
                  </a:lnTo>
                  <a:lnTo>
                    <a:pt x="13628" y="157314"/>
                  </a:lnTo>
                  <a:lnTo>
                    <a:pt x="13602" y="157227"/>
                  </a:lnTo>
                  <a:lnTo>
                    <a:pt x="13569" y="157183"/>
                  </a:lnTo>
                  <a:lnTo>
                    <a:pt x="13543" y="157183"/>
                  </a:lnTo>
                  <a:lnTo>
                    <a:pt x="13518" y="157227"/>
                  </a:lnTo>
                  <a:lnTo>
                    <a:pt x="13484" y="157271"/>
                  </a:lnTo>
                  <a:lnTo>
                    <a:pt x="13467" y="157402"/>
                  </a:lnTo>
                  <a:lnTo>
                    <a:pt x="13450" y="157534"/>
                  </a:lnTo>
                  <a:lnTo>
                    <a:pt x="13450" y="157709"/>
                  </a:lnTo>
                  <a:lnTo>
                    <a:pt x="13467" y="158191"/>
                  </a:lnTo>
                  <a:lnTo>
                    <a:pt x="13492" y="158629"/>
                  </a:lnTo>
                  <a:lnTo>
                    <a:pt x="13535" y="159067"/>
                  </a:lnTo>
                  <a:lnTo>
                    <a:pt x="13594" y="159462"/>
                  </a:lnTo>
                  <a:lnTo>
                    <a:pt x="13585" y="159812"/>
                  </a:lnTo>
                  <a:lnTo>
                    <a:pt x="13560" y="160207"/>
                  </a:lnTo>
                  <a:lnTo>
                    <a:pt x="13526" y="160513"/>
                  </a:lnTo>
                  <a:lnTo>
                    <a:pt x="13475" y="160820"/>
                  </a:lnTo>
                  <a:lnTo>
                    <a:pt x="13416" y="161083"/>
                  </a:lnTo>
                  <a:lnTo>
                    <a:pt x="13348" y="161302"/>
                  </a:lnTo>
                  <a:lnTo>
                    <a:pt x="13280" y="161477"/>
                  </a:lnTo>
                  <a:lnTo>
                    <a:pt x="13195" y="161609"/>
                  </a:lnTo>
                  <a:lnTo>
                    <a:pt x="13144" y="161521"/>
                  </a:lnTo>
                  <a:lnTo>
                    <a:pt x="13085" y="161521"/>
                  </a:lnTo>
                  <a:lnTo>
                    <a:pt x="13051" y="161565"/>
                  </a:lnTo>
                  <a:lnTo>
                    <a:pt x="13025" y="161653"/>
                  </a:lnTo>
                  <a:lnTo>
                    <a:pt x="12932" y="161565"/>
                  </a:lnTo>
                  <a:lnTo>
                    <a:pt x="12838" y="161390"/>
                  </a:lnTo>
                  <a:lnTo>
                    <a:pt x="12779" y="161214"/>
                  </a:lnTo>
                  <a:lnTo>
                    <a:pt x="12728" y="161039"/>
                  </a:lnTo>
                  <a:lnTo>
                    <a:pt x="12685" y="160820"/>
                  </a:lnTo>
                  <a:lnTo>
                    <a:pt x="12643" y="160601"/>
                  </a:lnTo>
                  <a:lnTo>
                    <a:pt x="12609" y="160338"/>
                  </a:lnTo>
                  <a:lnTo>
                    <a:pt x="12575" y="160075"/>
                  </a:lnTo>
                  <a:lnTo>
                    <a:pt x="12524" y="159549"/>
                  </a:lnTo>
                  <a:lnTo>
                    <a:pt x="12490" y="158936"/>
                  </a:lnTo>
                  <a:lnTo>
                    <a:pt x="12465" y="158322"/>
                  </a:lnTo>
                  <a:lnTo>
                    <a:pt x="12422" y="157051"/>
                  </a:lnTo>
                  <a:lnTo>
                    <a:pt x="12414" y="156964"/>
                  </a:lnTo>
                  <a:lnTo>
                    <a:pt x="12397" y="156920"/>
                  </a:lnTo>
                  <a:lnTo>
                    <a:pt x="12380" y="156964"/>
                  </a:lnTo>
                  <a:lnTo>
                    <a:pt x="12363" y="157051"/>
                  </a:lnTo>
                  <a:lnTo>
                    <a:pt x="12337" y="157534"/>
                  </a:lnTo>
                  <a:lnTo>
                    <a:pt x="12320" y="158059"/>
                  </a:lnTo>
                  <a:lnTo>
                    <a:pt x="12320" y="158541"/>
                  </a:lnTo>
                  <a:lnTo>
                    <a:pt x="12329" y="159067"/>
                  </a:lnTo>
                  <a:lnTo>
                    <a:pt x="12354" y="159549"/>
                  </a:lnTo>
                  <a:lnTo>
                    <a:pt x="12388" y="160031"/>
                  </a:lnTo>
                  <a:lnTo>
                    <a:pt x="12431" y="160469"/>
                  </a:lnTo>
                  <a:lnTo>
                    <a:pt x="12490" y="160908"/>
                  </a:lnTo>
                  <a:lnTo>
                    <a:pt x="12550" y="161258"/>
                  </a:lnTo>
                  <a:lnTo>
                    <a:pt x="12618" y="161609"/>
                  </a:lnTo>
                  <a:lnTo>
                    <a:pt x="12694" y="161959"/>
                  </a:lnTo>
                  <a:lnTo>
                    <a:pt x="12779" y="162222"/>
                  </a:lnTo>
                  <a:lnTo>
                    <a:pt x="12864" y="162398"/>
                  </a:lnTo>
                  <a:lnTo>
                    <a:pt x="12957" y="162573"/>
                  </a:lnTo>
                  <a:lnTo>
                    <a:pt x="13059" y="162660"/>
                  </a:lnTo>
                  <a:lnTo>
                    <a:pt x="13152" y="162660"/>
                  </a:lnTo>
                  <a:lnTo>
                    <a:pt x="13195" y="162836"/>
                  </a:lnTo>
                  <a:lnTo>
                    <a:pt x="13229" y="162967"/>
                  </a:lnTo>
                  <a:lnTo>
                    <a:pt x="13254" y="163142"/>
                  </a:lnTo>
                  <a:lnTo>
                    <a:pt x="13271" y="163318"/>
                  </a:lnTo>
                  <a:lnTo>
                    <a:pt x="13280" y="163493"/>
                  </a:lnTo>
                  <a:lnTo>
                    <a:pt x="13271" y="163712"/>
                  </a:lnTo>
                  <a:lnTo>
                    <a:pt x="13263" y="163931"/>
                  </a:lnTo>
                  <a:lnTo>
                    <a:pt x="13246" y="164150"/>
                  </a:lnTo>
                  <a:lnTo>
                    <a:pt x="13229" y="164501"/>
                  </a:lnTo>
                  <a:lnTo>
                    <a:pt x="13212" y="164764"/>
                  </a:lnTo>
                  <a:lnTo>
                    <a:pt x="13178" y="164939"/>
                  </a:lnTo>
                  <a:lnTo>
                    <a:pt x="13135" y="164983"/>
                  </a:lnTo>
                  <a:lnTo>
                    <a:pt x="13085" y="164983"/>
                  </a:lnTo>
                  <a:lnTo>
                    <a:pt x="13025" y="164895"/>
                  </a:lnTo>
                  <a:lnTo>
                    <a:pt x="12949" y="164676"/>
                  </a:lnTo>
                  <a:lnTo>
                    <a:pt x="12864" y="164413"/>
                  </a:lnTo>
                  <a:lnTo>
                    <a:pt x="12847" y="164282"/>
                  </a:lnTo>
                  <a:lnTo>
                    <a:pt x="12813" y="164194"/>
                  </a:lnTo>
                  <a:lnTo>
                    <a:pt x="12779" y="164150"/>
                  </a:lnTo>
                  <a:lnTo>
                    <a:pt x="12745" y="164150"/>
                  </a:lnTo>
                  <a:lnTo>
                    <a:pt x="12711" y="164238"/>
                  </a:lnTo>
                  <a:lnTo>
                    <a:pt x="12685" y="164369"/>
                  </a:lnTo>
                  <a:lnTo>
                    <a:pt x="12677" y="164545"/>
                  </a:lnTo>
                  <a:lnTo>
                    <a:pt x="12669" y="164720"/>
                  </a:lnTo>
                  <a:lnTo>
                    <a:pt x="12685" y="164939"/>
                  </a:lnTo>
                  <a:lnTo>
                    <a:pt x="12719" y="165158"/>
                  </a:lnTo>
                  <a:lnTo>
                    <a:pt x="12762" y="165421"/>
                  </a:lnTo>
                  <a:lnTo>
                    <a:pt x="12787" y="165640"/>
                  </a:lnTo>
                  <a:lnTo>
                    <a:pt x="12813" y="165903"/>
                  </a:lnTo>
                  <a:lnTo>
                    <a:pt x="12830" y="166166"/>
                  </a:lnTo>
                  <a:lnTo>
                    <a:pt x="12838" y="166473"/>
                  </a:lnTo>
                  <a:lnTo>
                    <a:pt x="12838" y="166736"/>
                  </a:lnTo>
                  <a:lnTo>
                    <a:pt x="12838" y="166999"/>
                  </a:lnTo>
                  <a:lnTo>
                    <a:pt x="12830" y="167262"/>
                  </a:lnTo>
                  <a:lnTo>
                    <a:pt x="12813" y="167524"/>
                  </a:lnTo>
                  <a:lnTo>
                    <a:pt x="12787" y="167744"/>
                  </a:lnTo>
                  <a:lnTo>
                    <a:pt x="12762" y="167963"/>
                  </a:lnTo>
                  <a:lnTo>
                    <a:pt x="12728" y="168182"/>
                  </a:lnTo>
                  <a:lnTo>
                    <a:pt x="12694" y="168357"/>
                  </a:lnTo>
                  <a:lnTo>
                    <a:pt x="12652" y="168532"/>
                  </a:lnTo>
                  <a:lnTo>
                    <a:pt x="12601" y="168620"/>
                  </a:lnTo>
                  <a:lnTo>
                    <a:pt x="12541" y="168751"/>
                  </a:lnTo>
                  <a:lnTo>
                    <a:pt x="12482" y="168795"/>
                  </a:lnTo>
                  <a:lnTo>
                    <a:pt x="12371" y="168795"/>
                  </a:lnTo>
                  <a:lnTo>
                    <a:pt x="12329" y="168751"/>
                  </a:lnTo>
                  <a:lnTo>
                    <a:pt x="12286" y="168708"/>
                  </a:lnTo>
                  <a:lnTo>
                    <a:pt x="12252" y="168620"/>
                  </a:lnTo>
                  <a:lnTo>
                    <a:pt x="12219" y="168488"/>
                  </a:lnTo>
                  <a:lnTo>
                    <a:pt x="12159" y="168226"/>
                  </a:lnTo>
                  <a:lnTo>
                    <a:pt x="12100" y="167875"/>
                  </a:lnTo>
                  <a:lnTo>
                    <a:pt x="12049" y="167524"/>
                  </a:lnTo>
                  <a:lnTo>
                    <a:pt x="11998" y="167174"/>
                  </a:lnTo>
                  <a:lnTo>
                    <a:pt x="11938" y="166780"/>
                  </a:lnTo>
                  <a:lnTo>
                    <a:pt x="11930" y="166780"/>
                  </a:lnTo>
                  <a:lnTo>
                    <a:pt x="11921" y="166823"/>
                  </a:lnTo>
                  <a:lnTo>
                    <a:pt x="11904" y="167086"/>
                  </a:lnTo>
                  <a:lnTo>
                    <a:pt x="11887" y="166955"/>
                  </a:lnTo>
                  <a:lnTo>
                    <a:pt x="11947" y="166648"/>
                  </a:lnTo>
                  <a:lnTo>
                    <a:pt x="11989" y="166341"/>
                  </a:lnTo>
                  <a:lnTo>
                    <a:pt x="12032" y="166035"/>
                  </a:lnTo>
                  <a:lnTo>
                    <a:pt x="12066" y="165684"/>
                  </a:lnTo>
                  <a:lnTo>
                    <a:pt x="12100" y="165290"/>
                  </a:lnTo>
                  <a:lnTo>
                    <a:pt x="12117" y="164939"/>
                  </a:lnTo>
                  <a:lnTo>
                    <a:pt x="12134" y="164545"/>
                  </a:lnTo>
                  <a:lnTo>
                    <a:pt x="12142" y="164194"/>
                  </a:lnTo>
                  <a:lnTo>
                    <a:pt x="12151" y="163800"/>
                  </a:lnTo>
                  <a:lnTo>
                    <a:pt x="12142" y="163405"/>
                  </a:lnTo>
                  <a:lnTo>
                    <a:pt x="12134" y="163011"/>
                  </a:lnTo>
                  <a:lnTo>
                    <a:pt x="12117" y="162617"/>
                  </a:lnTo>
                  <a:lnTo>
                    <a:pt x="12091" y="162266"/>
                  </a:lnTo>
                  <a:lnTo>
                    <a:pt x="12057" y="161872"/>
                  </a:lnTo>
                  <a:lnTo>
                    <a:pt x="12015" y="161521"/>
                  </a:lnTo>
                  <a:lnTo>
                    <a:pt x="11964" y="161214"/>
                  </a:lnTo>
                  <a:lnTo>
                    <a:pt x="11921" y="160951"/>
                  </a:lnTo>
                  <a:lnTo>
                    <a:pt x="11870" y="160689"/>
                  </a:lnTo>
                  <a:lnTo>
                    <a:pt x="11819" y="160469"/>
                  </a:lnTo>
                  <a:lnTo>
                    <a:pt x="11760" y="160250"/>
                  </a:lnTo>
                  <a:lnTo>
                    <a:pt x="11701" y="160075"/>
                  </a:lnTo>
                  <a:lnTo>
                    <a:pt x="11633" y="159944"/>
                  </a:lnTo>
                  <a:lnTo>
                    <a:pt x="11565" y="159812"/>
                  </a:lnTo>
                  <a:lnTo>
                    <a:pt x="11497" y="159725"/>
                  </a:lnTo>
                  <a:lnTo>
                    <a:pt x="11429" y="159681"/>
                  </a:lnTo>
                  <a:lnTo>
                    <a:pt x="11302" y="159681"/>
                  </a:lnTo>
                  <a:lnTo>
                    <a:pt x="11234" y="159768"/>
                  </a:lnTo>
                  <a:lnTo>
                    <a:pt x="11174" y="159900"/>
                  </a:lnTo>
                  <a:lnTo>
                    <a:pt x="11123" y="160075"/>
                  </a:lnTo>
                  <a:lnTo>
                    <a:pt x="11064" y="160294"/>
                  </a:lnTo>
                  <a:lnTo>
                    <a:pt x="11021" y="160557"/>
                  </a:lnTo>
                  <a:lnTo>
                    <a:pt x="10936" y="160382"/>
                  </a:lnTo>
                  <a:lnTo>
                    <a:pt x="10860" y="160250"/>
                  </a:lnTo>
                  <a:lnTo>
                    <a:pt x="10775" y="160163"/>
                  </a:lnTo>
                  <a:lnTo>
                    <a:pt x="10682" y="160075"/>
                  </a:lnTo>
                  <a:lnTo>
                    <a:pt x="10597" y="160031"/>
                  </a:lnTo>
                  <a:lnTo>
                    <a:pt x="10512" y="160031"/>
                  </a:lnTo>
                  <a:lnTo>
                    <a:pt x="10427" y="160075"/>
                  </a:lnTo>
                  <a:lnTo>
                    <a:pt x="10342" y="160163"/>
                  </a:lnTo>
                  <a:lnTo>
                    <a:pt x="10257" y="160250"/>
                  </a:lnTo>
                  <a:lnTo>
                    <a:pt x="10181" y="160426"/>
                  </a:lnTo>
                  <a:lnTo>
                    <a:pt x="10104" y="160601"/>
                  </a:lnTo>
                  <a:lnTo>
                    <a:pt x="10028" y="160864"/>
                  </a:lnTo>
                  <a:lnTo>
                    <a:pt x="9960" y="161127"/>
                  </a:lnTo>
                  <a:lnTo>
                    <a:pt x="9901" y="161433"/>
                  </a:lnTo>
                  <a:lnTo>
                    <a:pt x="9850" y="161784"/>
                  </a:lnTo>
                  <a:lnTo>
                    <a:pt x="9807" y="162222"/>
                  </a:lnTo>
                  <a:lnTo>
                    <a:pt x="9773" y="162529"/>
                  </a:lnTo>
                  <a:lnTo>
                    <a:pt x="9756" y="162836"/>
                  </a:lnTo>
                  <a:lnTo>
                    <a:pt x="9739" y="163142"/>
                  </a:lnTo>
                  <a:lnTo>
                    <a:pt x="9739" y="163449"/>
                  </a:lnTo>
                  <a:lnTo>
                    <a:pt x="9739" y="163712"/>
                  </a:lnTo>
                  <a:lnTo>
                    <a:pt x="9748" y="163931"/>
                  </a:lnTo>
                  <a:lnTo>
                    <a:pt x="9765" y="164150"/>
                  </a:lnTo>
                  <a:lnTo>
                    <a:pt x="9782" y="164369"/>
                  </a:lnTo>
                  <a:lnTo>
                    <a:pt x="9807" y="164589"/>
                  </a:lnTo>
                  <a:lnTo>
                    <a:pt x="9841" y="164764"/>
                  </a:lnTo>
                  <a:lnTo>
                    <a:pt x="9918" y="165071"/>
                  </a:lnTo>
                  <a:lnTo>
                    <a:pt x="10002" y="165333"/>
                  </a:lnTo>
                  <a:lnTo>
                    <a:pt x="10104" y="165509"/>
                  </a:lnTo>
                  <a:lnTo>
                    <a:pt x="9985" y="165947"/>
                  </a:lnTo>
                  <a:lnTo>
                    <a:pt x="9875" y="166385"/>
                  </a:lnTo>
                  <a:lnTo>
                    <a:pt x="9782" y="166911"/>
                  </a:lnTo>
                  <a:lnTo>
                    <a:pt x="9739" y="167218"/>
                  </a:lnTo>
                  <a:lnTo>
                    <a:pt x="9705" y="167481"/>
                  </a:lnTo>
                  <a:lnTo>
                    <a:pt x="9680" y="167568"/>
                  </a:lnTo>
                  <a:lnTo>
                    <a:pt x="9544" y="168094"/>
                  </a:lnTo>
                  <a:lnTo>
                    <a:pt x="9476" y="168357"/>
                  </a:lnTo>
                  <a:lnTo>
                    <a:pt x="9400" y="168576"/>
                  </a:lnTo>
                  <a:lnTo>
                    <a:pt x="9357" y="168708"/>
                  </a:lnTo>
                  <a:lnTo>
                    <a:pt x="9315" y="168795"/>
                  </a:lnTo>
                  <a:lnTo>
                    <a:pt x="9264" y="168839"/>
                  </a:lnTo>
                  <a:lnTo>
                    <a:pt x="9213" y="168883"/>
                  </a:lnTo>
                  <a:lnTo>
                    <a:pt x="9179" y="168401"/>
                  </a:lnTo>
                  <a:lnTo>
                    <a:pt x="9162" y="167963"/>
                  </a:lnTo>
                  <a:lnTo>
                    <a:pt x="9162" y="167787"/>
                  </a:lnTo>
                  <a:lnTo>
                    <a:pt x="9162" y="167612"/>
                  </a:lnTo>
                  <a:lnTo>
                    <a:pt x="9179" y="167437"/>
                  </a:lnTo>
                  <a:lnTo>
                    <a:pt x="9187" y="167305"/>
                  </a:lnTo>
                  <a:lnTo>
                    <a:pt x="9298" y="166955"/>
                  </a:lnTo>
                  <a:lnTo>
                    <a:pt x="9315" y="166867"/>
                  </a:lnTo>
                  <a:lnTo>
                    <a:pt x="9340" y="166692"/>
                  </a:lnTo>
                  <a:lnTo>
                    <a:pt x="9349" y="166560"/>
                  </a:lnTo>
                  <a:lnTo>
                    <a:pt x="9340" y="166385"/>
                  </a:lnTo>
                  <a:lnTo>
                    <a:pt x="9323" y="166210"/>
                  </a:lnTo>
                  <a:lnTo>
                    <a:pt x="9298" y="166122"/>
                  </a:lnTo>
                  <a:lnTo>
                    <a:pt x="9264" y="166035"/>
                  </a:lnTo>
                  <a:lnTo>
                    <a:pt x="9230" y="166035"/>
                  </a:lnTo>
                  <a:lnTo>
                    <a:pt x="9196" y="166078"/>
                  </a:lnTo>
                  <a:lnTo>
                    <a:pt x="9136" y="166254"/>
                  </a:lnTo>
                  <a:lnTo>
                    <a:pt x="9077" y="166517"/>
                  </a:lnTo>
                  <a:lnTo>
                    <a:pt x="8975" y="166823"/>
                  </a:lnTo>
                  <a:lnTo>
                    <a:pt x="8873" y="166999"/>
                  </a:lnTo>
                  <a:lnTo>
                    <a:pt x="8822" y="167042"/>
                  </a:lnTo>
                  <a:lnTo>
                    <a:pt x="8780" y="167086"/>
                  </a:lnTo>
                  <a:lnTo>
                    <a:pt x="8729" y="167042"/>
                  </a:lnTo>
                  <a:lnTo>
                    <a:pt x="8686" y="166999"/>
                  </a:lnTo>
                  <a:lnTo>
                    <a:pt x="8644" y="166911"/>
                  </a:lnTo>
                  <a:lnTo>
                    <a:pt x="8610" y="166823"/>
                  </a:lnTo>
                  <a:lnTo>
                    <a:pt x="8576" y="166648"/>
                  </a:lnTo>
                  <a:lnTo>
                    <a:pt x="8551" y="166429"/>
                  </a:lnTo>
                  <a:lnTo>
                    <a:pt x="8525" y="166166"/>
                  </a:lnTo>
                  <a:lnTo>
                    <a:pt x="8508" y="165903"/>
                  </a:lnTo>
                  <a:lnTo>
                    <a:pt x="8491" y="165553"/>
                  </a:lnTo>
                  <a:lnTo>
                    <a:pt x="8491" y="165158"/>
                  </a:lnTo>
                  <a:lnTo>
                    <a:pt x="8491" y="164589"/>
                  </a:lnTo>
                  <a:lnTo>
                    <a:pt x="8500" y="164063"/>
                  </a:lnTo>
                  <a:lnTo>
                    <a:pt x="8525" y="163581"/>
                  </a:lnTo>
                  <a:lnTo>
                    <a:pt x="8551" y="163055"/>
                  </a:lnTo>
                  <a:lnTo>
                    <a:pt x="8627" y="162091"/>
                  </a:lnTo>
                  <a:lnTo>
                    <a:pt x="8712" y="161083"/>
                  </a:lnTo>
                  <a:lnTo>
                    <a:pt x="8712" y="161039"/>
                  </a:lnTo>
                  <a:lnTo>
                    <a:pt x="8712" y="160951"/>
                  </a:lnTo>
                  <a:lnTo>
                    <a:pt x="8703" y="160820"/>
                  </a:lnTo>
                  <a:lnTo>
                    <a:pt x="8729" y="160557"/>
                  </a:lnTo>
                  <a:lnTo>
                    <a:pt x="8763" y="160294"/>
                  </a:lnTo>
                  <a:lnTo>
                    <a:pt x="8780" y="159987"/>
                  </a:lnTo>
                  <a:lnTo>
                    <a:pt x="8797" y="159725"/>
                  </a:lnTo>
                  <a:lnTo>
                    <a:pt x="8814" y="159418"/>
                  </a:lnTo>
                  <a:lnTo>
                    <a:pt x="8814" y="159111"/>
                  </a:lnTo>
                  <a:lnTo>
                    <a:pt x="8814" y="158804"/>
                  </a:lnTo>
                  <a:lnTo>
                    <a:pt x="8805" y="158498"/>
                  </a:lnTo>
                  <a:lnTo>
                    <a:pt x="8797" y="158191"/>
                  </a:lnTo>
                  <a:lnTo>
                    <a:pt x="8780" y="157928"/>
                  </a:lnTo>
                  <a:lnTo>
                    <a:pt x="8754" y="157665"/>
                  </a:lnTo>
                  <a:lnTo>
                    <a:pt x="8729" y="157358"/>
                  </a:lnTo>
                  <a:lnTo>
                    <a:pt x="8686" y="157139"/>
                  </a:lnTo>
                  <a:lnTo>
                    <a:pt x="8652" y="156876"/>
                  </a:lnTo>
                  <a:lnTo>
                    <a:pt x="8602" y="156701"/>
                  </a:lnTo>
                  <a:lnTo>
                    <a:pt x="8551" y="156482"/>
                  </a:lnTo>
                  <a:lnTo>
                    <a:pt x="8568" y="156044"/>
                  </a:lnTo>
                  <a:lnTo>
                    <a:pt x="8568" y="155562"/>
                  </a:lnTo>
                  <a:lnTo>
                    <a:pt x="8559" y="155123"/>
                  </a:lnTo>
                  <a:lnTo>
                    <a:pt x="8525" y="154685"/>
                  </a:lnTo>
                  <a:lnTo>
                    <a:pt x="8483" y="154291"/>
                  </a:lnTo>
                  <a:lnTo>
                    <a:pt x="8423" y="153896"/>
                  </a:lnTo>
                  <a:lnTo>
                    <a:pt x="8355" y="153590"/>
                  </a:lnTo>
                  <a:lnTo>
                    <a:pt x="8270" y="153371"/>
                  </a:lnTo>
                  <a:lnTo>
                    <a:pt x="8185" y="153195"/>
                  </a:lnTo>
                  <a:lnTo>
                    <a:pt x="8109" y="153152"/>
                  </a:lnTo>
                  <a:lnTo>
                    <a:pt x="8033" y="153108"/>
                  </a:lnTo>
                  <a:lnTo>
                    <a:pt x="7965" y="153195"/>
                  </a:lnTo>
                  <a:lnTo>
                    <a:pt x="7897" y="153283"/>
                  </a:lnTo>
                  <a:lnTo>
                    <a:pt x="7829" y="153414"/>
                  </a:lnTo>
                  <a:lnTo>
                    <a:pt x="7761" y="153634"/>
                  </a:lnTo>
                  <a:lnTo>
                    <a:pt x="7702" y="153853"/>
                  </a:lnTo>
                  <a:lnTo>
                    <a:pt x="7693" y="153546"/>
                  </a:lnTo>
                  <a:lnTo>
                    <a:pt x="7676" y="153195"/>
                  </a:lnTo>
                  <a:lnTo>
                    <a:pt x="7651" y="152889"/>
                  </a:lnTo>
                  <a:lnTo>
                    <a:pt x="7608" y="152582"/>
                  </a:lnTo>
                  <a:lnTo>
                    <a:pt x="7583" y="152450"/>
                  </a:lnTo>
                  <a:lnTo>
                    <a:pt x="7549" y="152275"/>
                  </a:lnTo>
                  <a:lnTo>
                    <a:pt x="7515" y="152187"/>
                  </a:lnTo>
                  <a:lnTo>
                    <a:pt x="7472" y="152100"/>
                  </a:lnTo>
                  <a:lnTo>
                    <a:pt x="7438" y="152012"/>
                  </a:lnTo>
                  <a:lnTo>
                    <a:pt x="7396" y="151968"/>
                  </a:lnTo>
                  <a:lnTo>
                    <a:pt x="7311" y="151968"/>
                  </a:lnTo>
                  <a:lnTo>
                    <a:pt x="7345" y="150917"/>
                  </a:lnTo>
                  <a:lnTo>
                    <a:pt x="7362" y="149909"/>
                  </a:lnTo>
                  <a:lnTo>
                    <a:pt x="7455" y="150610"/>
                  </a:lnTo>
                  <a:lnTo>
                    <a:pt x="7557" y="151267"/>
                  </a:lnTo>
                  <a:lnTo>
                    <a:pt x="7608" y="151574"/>
                  </a:lnTo>
                  <a:lnTo>
                    <a:pt x="7668" y="151837"/>
                  </a:lnTo>
                  <a:lnTo>
                    <a:pt x="7727" y="152056"/>
                  </a:lnTo>
                  <a:lnTo>
                    <a:pt x="7795" y="152231"/>
                  </a:lnTo>
                  <a:lnTo>
                    <a:pt x="7863" y="152363"/>
                  </a:lnTo>
                  <a:lnTo>
                    <a:pt x="7922" y="152450"/>
                  </a:lnTo>
                  <a:lnTo>
                    <a:pt x="7999" y="152494"/>
                  </a:lnTo>
                  <a:lnTo>
                    <a:pt x="8067" y="152494"/>
                  </a:lnTo>
                  <a:lnTo>
                    <a:pt x="8135" y="152407"/>
                  </a:lnTo>
                  <a:lnTo>
                    <a:pt x="8202" y="152231"/>
                  </a:lnTo>
                  <a:lnTo>
                    <a:pt x="8279" y="152012"/>
                  </a:lnTo>
                  <a:lnTo>
                    <a:pt x="8347" y="151705"/>
                  </a:lnTo>
                  <a:lnTo>
                    <a:pt x="8398" y="151486"/>
                  </a:lnTo>
                  <a:lnTo>
                    <a:pt x="8432" y="151267"/>
                  </a:lnTo>
                  <a:lnTo>
                    <a:pt x="8457" y="151004"/>
                  </a:lnTo>
                  <a:lnTo>
                    <a:pt x="8483" y="150741"/>
                  </a:lnTo>
                  <a:lnTo>
                    <a:pt x="8500" y="150522"/>
                  </a:lnTo>
                  <a:lnTo>
                    <a:pt x="8508" y="150259"/>
                  </a:lnTo>
                  <a:lnTo>
                    <a:pt x="8517" y="149996"/>
                  </a:lnTo>
                  <a:lnTo>
                    <a:pt x="8517" y="149777"/>
                  </a:lnTo>
                  <a:lnTo>
                    <a:pt x="8500" y="149295"/>
                  </a:lnTo>
                  <a:lnTo>
                    <a:pt x="8466" y="148813"/>
                  </a:lnTo>
                  <a:lnTo>
                    <a:pt x="8415" y="148419"/>
                  </a:lnTo>
                  <a:lnTo>
                    <a:pt x="8355" y="148025"/>
                  </a:lnTo>
                  <a:lnTo>
                    <a:pt x="8415" y="147762"/>
                  </a:lnTo>
                  <a:lnTo>
                    <a:pt x="8466" y="147411"/>
                  </a:lnTo>
                  <a:lnTo>
                    <a:pt x="8508" y="147017"/>
                  </a:lnTo>
                  <a:lnTo>
                    <a:pt x="8542" y="146622"/>
                  </a:lnTo>
                  <a:lnTo>
                    <a:pt x="8551" y="146184"/>
                  </a:lnTo>
                  <a:lnTo>
                    <a:pt x="8551" y="145746"/>
                  </a:lnTo>
                  <a:lnTo>
                    <a:pt x="8534" y="145264"/>
                  </a:lnTo>
                  <a:lnTo>
                    <a:pt x="8500" y="144782"/>
                  </a:lnTo>
                  <a:lnTo>
                    <a:pt x="8474" y="144519"/>
                  </a:lnTo>
                  <a:lnTo>
                    <a:pt x="8432" y="144256"/>
                  </a:lnTo>
                  <a:lnTo>
                    <a:pt x="8398" y="143993"/>
                  </a:lnTo>
                  <a:lnTo>
                    <a:pt x="8355" y="143818"/>
                  </a:lnTo>
                  <a:lnTo>
                    <a:pt x="8313" y="143599"/>
                  </a:lnTo>
                  <a:lnTo>
                    <a:pt x="8262" y="143467"/>
                  </a:lnTo>
                  <a:lnTo>
                    <a:pt x="8219" y="143336"/>
                  </a:lnTo>
                  <a:lnTo>
                    <a:pt x="8169" y="143248"/>
                  </a:lnTo>
                  <a:lnTo>
                    <a:pt x="8067" y="143117"/>
                  </a:lnTo>
                  <a:lnTo>
                    <a:pt x="7956" y="143117"/>
                  </a:lnTo>
                  <a:lnTo>
                    <a:pt x="7846" y="143161"/>
                  </a:lnTo>
                  <a:lnTo>
                    <a:pt x="7735" y="143336"/>
                  </a:lnTo>
                  <a:lnTo>
                    <a:pt x="7803" y="142635"/>
                  </a:lnTo>
                  <a:lnTo>
                    <a:pt x="7863" y="141934"/>
                  </a:lnTo>
                  <a:lnTo>
                    <a:pt x="7973" y="140531"/>
                  </a:lnTo>
                  <a:lnTo>
                    <a:pt x="8067" y="139085"/>
                  </a:lnTo>
                  <a:lnTo>
                    <a:pt x="8160" y="137639"/>
                  </a:lnTo>
                  <a:lnTo>
                    <a:pt x="8389" y="134002"/>
                  </a:lnTo>
                  <a:lnTo>
                    <a:pt x="8610" y="130365"/>
                  </a:lnTo>
                  <a:lnTo>
                    <a:pt x="8805" y="126640"/>
                  </a:lnTo>
                  <a:lnTo>
                    <a:pt x="8992" y="122960"/>
                  </a:lnTo>
                  <a:lnTo>
                    <a:pt x="9069" y="121426"/>
                  </a:lnTo>
                  <a:lnTo>
                    <a:pt x="9153" y="119848"/>
                  </a:lnTo>
                  <a:lnTo>
                    <a:pt x="9196" y="119060"/>
                  </a:lnTo>
                  <a:lnTo>
                    <a:pt x="9221" y="118271"/>
                  </a:lnTo>
                  <a:lnTo>
                    <a:pt x="9247" y="117482"/>
                  </a:lnTo>
                  <a:lnTo>
                    <a:pt x="9264" y="116693"/>
                  </a:lnTo>
                  <a:lnTo>
                    <a:pt x="9272" y="116606"/>
                  </a:lnTo>
                  <a:lnTo>
                    <a:pt x="9281" y="116518"/>
                  </a:lnTo>
                  <a:lnTo>
                    <a:pt x="9272" y="115642"/>
                  </a:lnTo>
                  <a:lnTo>
                    <a:pt x="9264" y="114721"/>
                  </a:lnTo>
                  <a:lnTo>
                    <a:pt x="9247" y="113801"/>
                  </a:lnTo>
                  <a:lnTo>
                    <a:pt x="9221" y="112881"/>
                  </a:lnTo>
                  <a:lnTo>
                    <a:pt x="9111" y="109244"/>
                  </a:lnTo>
                  <a:lnTo>
                    <a:pt x="8916" y="102057"/>
                  </a:lnTo>
                  <a:lnTo>
                    <a:pt x="8814" y="98377"/>
                  </a:lnTo>
                  <a:lnTo>
                    <a:pt x="8720" y="94652"/>
                  </a:lnTo>
                  <a:lnTo>
                    <a:pt x="8610" y="90927"/>
                  </a:lnTo>
                  <a:lnTo>
                    <a:pt x="8559" y="89087"/>
                  </a:lnTo>
                  <a:lnTo>
                    <a:pt x="8491" y="87203"/>
                  </a:lnTo>
                  <a:lnTo>
                    <a:pt x="8984" y="85274"/>
                  </a:lnTo>
                  <a:lnTo>
                    <a:pt x="9196" y="84398"/>
                  </a:lnTo>
                  <a:lnTo>
                    <a:pt x="9323" y="83960"/>
                  </a:lnTo>
                  <a:lnTo>
                    <a:pt x="9391" y="83741"/>
                  </a:lnTo>
                  <a:lnTo>
                    <a:pt x="9459" y="83565"/>
                  </a:lnTo>
                  <a:lnTo>
                    <a:pt x="9527" y="83434"/>
                  </a:lnTo>
                  <a:lnTo>
                    <a:pt x="9586" y="83346"/>
                  </a:lnTo>
                  <a:close/>
                  <a:moveTo>
                    <a:pt x="11395" y="160645"/>
                  </a:moveTo>
                  <a:lnTo>
                    <a:pt x="11454" y="160689"/>
                  </a:lnTo>
                  <a:lnTo>
                    <a:pt x="11514" y="160820"/>
                  </a:lnTo>
                  <a:lnTo>
                    <a:pt x="11573" y="160951"/>
                  </a:lnTo>
                  <a:lnTo>
                    <a:pt x="11624" y="161127"/>
                  </a:lnTo>
                  <a:lnTo>
                    <a:pt x="11684" y="161346"/>
                  </a:lnTo>
                  <a:lnTo>
                    <a:pt x="11735" y="161565"/>
                  </a:lnTo>
                  <a:lnTo>
                    <a:pt x="11777" y="161828"/>
                  </a:lnTo>
                  <a:lnTo>
                    <a:pt x="11819" y="162091"/>
                  </a:lnTo>
                  <a:lnTo>
                    <a:pt x="11853" y="162354"/>
                  </a:lnTo>
                  <a:lnTo>
                    <a:pt x="11887" y="162617"/>
                  </a:lnTo>
                  <a:lnTo>
                    <a:pt x="11904" y="162880"/>
                  </a:lnTo>
                  <a:lnTo>
                    <a:pt x="11930" y="163318"/>
                  </a:lnTo>
                  <a:lnTo>
                    <a:pt x="11938" y="163800"/>
                  </a:lnTo>
                  <a:lnTo>
                    <a:pt x="11930" y="164238"/>
                  </a:lnTo>
                  <a:lnTo>
                    <a:pt x="11913" y="164632"/>
                  </a:lnTo>
                  <a:lnTo>
                    <a:pt x="11887" y="165027"/>
                  </a:lnTo>
                  <a:lnTo>
                    <a:pt x="11853" y="165421"/>
                  </a:lnTo>
                  <a:lnTo>
                    <a:pt x="11802" y="165772"/>
                  </a:lnTo>
                  <a:lnTo>
                    <a:pt x="11752" y="166122"/>
                  </a:lnTo>
                  <a:lnTo>
                    <a:pt x="11735" y="166166"/>
                  </a:lnTo>
                  <a:lnTo>
                    <a:pt x="11718" y="166254"/>
                  </a:lnTo>
                  <a:lnTo>
                    <a:pt x="11633" y="166648"/>
                  </a:lnTo>
                  <a:lnTo>
                    <a:pt x="11607" y="166823"/>
                  </a:lnTo>
                  <a:lnTo>
                    <a:pt x="11607" y="166999"/>
                  </a:lnTo>
                  <a:lnTo>
                    <a:pt x="11607" y="167174"/>
                  </a:lnTo>
                  <a:lnTo>
                    <a:pt x="11624" y="167349"/>
                  </a:lnTo>
                  <a:lnTo>
                    <a:pt x="11658" y="167481"/>
                  </a:lnTo>
                  <a:lnTo>
                    <a:pt x="11692" y="167568"/>
                  </a:lnTo>
                  <a:lnTo>
                    <a:pt x="11726" y="167568"/>
                  </a:lnTo>
                  <a:lnTo>
                    <a:pt x="11760" y="167524"/>
                  </a:lnTo>
                  <a:lnTo>
                    <a:pt x="11785" y="167393"/>
                  </a:lnTo>
                  <a:lnTo>
                    <a:pt x="11819" y="168006"/>
                  </a:lnTo>
                  <a:lnTo>
                    <a:pt x="11845" y="168576"/>
                  </a:lnTo>
                  <a:lnTo>
                    <a:pt x="11862" y="169190"/>
                  </a:lnTo>
                  <a:lnTo>
                    <a:pt x="11879" y="169803"/>
                  </a:lnTo>
                  <a:lnTo>
                    <a:pt x="11887" y="170417"/>
                  </a:lnTo>
                  <a:lnTo>
                    <a:pt x="11887" y="171030"/>
                  </a:lnTo>
                  <a:lnTo>
                    <a:pt x="11887" y="171644"/>
                  </a:lnTo>
                  <a:lnTo>
                    <a:pt x="11870" y="172257"/>
                  </a:lnTo>
                  <a:lnTo>
                    <a:pt x="11853" y="172870"/>
                  </a:lnTo>
                  <a:lnTo>
                    <a:pt x="11828" y="173484"/>
                  </a:lnTo>
                  <a:lnTo>
                    <a:pt x="11794" y="174054"/>
                  </a:lnTo>
                  <a:lnTo>
                    <a:pt x="11752" y="174623"/>
                  </a:lnTo>
                  <a:lnTo>
                    <a:pt x="11701" y="175193"/>
                  </a:lnTo>
                  <a:lnTo>
                    <a:pt x="11641" y="175719"/>
                  </a:lnTo>
                  <a:lnTo>
                    <a:pt x="11573" y="176201"/>
                  </a:lnTo>
                  <a:lnTo>
                    <a:pt x="11497" y="176683"/>
                  </a:lnTo>
                  <a:lnTo>
                    <a:pt x="11429" y="177033"/>
                  </a:lnTo>
                  <a:lnTo>
                    <a:pt x="11344" y="177340"/>
                  </a:lnTo>
                  <a:lnTo>
                    <a:pt x="11268" y="177559"/>
                  </a:lnTo>
                  <a:lnTo>
                    <a:pt x="11174" y="177647"/>
                  </a:lnTo>
                  <a:lnTo>
                    <a:pt x="11132" y="177691"/>
                  </a:lnTo>
                  <a:lnTo>
                    <a:pt x="11089" y="177691"/>
                  </a:lnTo>
                  <a:lnTo>
                    <a:pt x="11047" y="177647"/>
                  </a:lnTo>
                  <a:lnTo>
                    <a:pt x="11004" y="177603"/>
                  </a:lnTo>
                  <a:lnTo>
                    <a:pt x="10962" y="177515"/>
                  </a:lnTo>
                  <a:lnTo>
                    <a:pt x="10919" y="177384"/>
                  </a:lnTo>
                  <a:lnTo>
                    <a:pt x="10885" y="177209"/>
                  </a:lnTo>
                  <a:lnTo>
                    <a:pt x="10843" y="177033"/>
                  </a:lnTo>
                  <a:lnTo>
                    <a:pt x="10801" y="176727"/>
                  </a:lnTo>
                  <a:lnTo>
                    <a:pt x="10775" y="176420"/>
                  </a:lnTo>
                  <a:lnTo>
                    <a:pt x="10741" y="176069"/>
                  </a:lnTo>
                  <a:lnTo>
                    <a:pt x="10724" y="175675"/>
                  </a:lnTo>
                  <a:lnTo>
                    <a:pt x="10699" y="174930"/>
                  </a:lnTo>
                  <a:lnTo>
                    <a:pt x="10690" y="174185"/>
                  </a:lnTo>
                  <a:lnTo>
                    <a:pt x="10682" y="173484"/>
                  </a:lnTo>
                  <a:lnTo>
                    <a:pt x="10682" y="172739"/>
                  </a:lnTo>
                  <a:lnTo>
                    <a:pt x="10690" y="172038"/>
                  </a:lnTo>
                  <a:lnTo>
                    <a:pt x="10716" y="171337"/>
                  </a:lnTo>
                  <a:lnTo>
                    <a:pt x="10741" y="170636"/>
                  </a:lnTo>
                  <a:lnTo>
                    <a:pt x="10775" y="169935"/>
                  </a:lnTo>
                  <a:lnTo>
                    <a:pt x="10818" y="169277"/>
                  </a:lnTo>
                  <a:lnTo>
                    <a:pt x="10860" y="168576"/>
                  </a:lnTo>
                  <a:lnTo>
                    <a:pt x="10869" y="168401"/>
                  </a:lnTo>
                  <a:lnTo>
                    <a:pt x="10860" y="168182"/>
                  </a:lnTo>
                  <a:lnTo>
                    <a:pt x="10835" y="168050"/>
                  </a:lnTo>
                  <a:lnTo>
                    <a:pt x="10801" y="167963"/>
                  </a:lnTo>
                  <a:lnTo>
                    <a:pt x="10767" y="167919"/>
                  </a:lnTo>
                  <a:lnTo>
                    <a:pt x="10733" y="167919"/>
                  </a:lnTo>
                  <a:lnTo>
                    <a:pt x="10699" y="168006"/>
                  </a:lnTo>
                  <a:lnTo>
                    <a:pt x="10673" y="168182"/>
                  </a:lnTo>
                  <a:lnTo>
                    <a:pt x="10639" y="168445"/>
                  </a:lnTo>
                  <a:lnTo>
                    <a:pt x="10605" y="168708"/>
                  </a:lnTo>
                  <a:lnTo>
                    <a:pt x="10503" y="169277"/>
                  </a:lnTo>
                  <a:lnTo>
                    <a:pt x="10452" y="169540"/>
                  </a:lnTo>
                  <a:lnTo>
                    <a:pt x="10393" y="169759"/>
                  </a:lnTo>
                  <a:lnTo>
                    <a:pt x="10334" y="169978"/>
                  </a:lnTo>
                  <a:lnTo>
                    <a:pt x="10266" y="170154"/>
                  </a:lnTo>
                  <a:lnTo>
                    <a:pt x="10206" y="170285"/>
                  </a:lnTo>
                  <a:lnTo>
                    <a:pt x="10147" y="170329"/>
                  </a:lnTo>
                  <a:lnTo>
                    <a:pt x="10087" y="170329"/>
                  </a:lnTo>
                  <a:lnTo>
                    <a:pt x="10036" y="170241"/>
                  </a:lnTo>
                  <a:lnTo>
                    <a:pt x="9985" y="170066"/>
                  </a:lnTo>
                  <a:lnTo>
                    <a:pt x="9952" y="169803"/>
                  </a:lnTo>
                  <a:lnTo>
                    <a:pt x="9918" y="169453"/>
                  </a:lnTo>
                  <a:lnTo>
                    <a:pt x="9892" y="168927"/>
                  </a:lnTo>
                  <a:lnTo>
                    <a:pt x="9884" y="168620"/>
                  </a:lnTo>
                  <a:lnTo>
                    <a:pt x="9884" y="168269"/>
                  </a:lnTo>
                  <a:lnTo>
                    <a:pt x="9901" y="168006"/>
                  </a:lnTo>
                  <a:lnTo>
                    <a:pt x="9918" y="167700"/>
                  </a:lnTo>
                  <a:lnTo>
                    <a:pt x="9952" y="167481"/>
                  </a:lnTo>
                  <a:lnTo>
                    <a:pt x="9985" y="167218"/>
                  </a:lnTo>
                  <a:lnTo>
                    <a:pt x="10028" y="166999"/>
                  </a:lnTo>
                  <a:lnTo>
                    <a:pt x="10070" y="166823"/>
                  </a:lnTo>
                  <a:lnTo>
                    <a:pt x="10172" y="166473"/>
                  </a:lnTo>
                  <a:lnTo>
                    <a:pt x="10283" y="166166"/>
                  </a:lnTo>
                  <a:lnTo>
                    <a:pt x="10402" y="165903"/>
                  </a:lnTo>
                  <a:lnTo>
                    <a:pt x="10512" y="165684"/>
                  </a:lnTo>
                  <a:lnTo>
                    <a:pt x="10546" y="165596"/>
                  </a:lnTo>
                  <a:lnTo>
                    <a:pt x="10563" y="165465"/>
                  </a:lnTo>
                  <a:lnTo>
                    <a:pt x="10580" y="165290"/>
                  </a:lnTo>
                  <a:lnTo>
                    <a:pt x="10580" y="165071"/>
                  </a:lnTo>
                  <a:lnTo>
                    <a:pt x="10571" y="164895"/>
                  </a:lnTo>
                  <a:lnTo>
                    <a:pt x="10554" y="164764"/>
                  </a:lnTo>
                  <a:lnTo>
                    <a:pt x="10520" y="164676"/>
                  </a:lnTo>
                  <a:lnTo>
                    <a:pt x="10478" y="164632"/>
                  </a:lnTo>
                  <a:lnTo>
                    <a:pt x="10393" y="164676"/>
                  </a:lnTo>
                  <a:lnTo>
                    <a:pt x="10291" y="164676"/>
                  </a:lnTo>
                  <a:lnTo>
                    <a:pt x="10206" y="164632"/>
                  </a:lnTo>
                  <a:lnTo>
                    <a:pt x="10155" y="164589"/>
                  </a:lnTo>
                  <a:lnTo>
                    <a:pt x="10113" y="164501"/>
                  </a:lnTo>
                  <a:lnTo>
                    <a:pt x="10070" y="164369"/>
                  </a:lnTo>
                  <a:lnTo>
                    <a:pt x="10036" y="164194"/>
                  </a:lnTo>
                  <a:lnTo>
                    <a:pt x="10011" y="164063"/>
                  </a:lnTo>
                  <a:lnTo>
                    <a:pt x="9994" y="163887"/>
                  </a:lnTo>
                  <a:lnTo>
                    <a:pt x="9977" y="163668"/>
                  </a:lnTo>
                  <a:lnTo>
                    <a:pt x="9977" y="163493"/>
                  </a:lnTo>
                  <a:lnTo>
                    <a:pt x="9977" y="163318"/>
                  </a:lnTo>
                  <a:lnTo>
                    <a:pt x="9977" y="163099"/>
                  </a:lnTo>
                  <a:lnTo>
                    <a:pt x="10002" y="162704"/>
                  </a:lnTo>
                  <a:lnTo>
                    <a:pt x="10045" y="162354"/>
                  </a:lnTo>
                  <a:lnTo>
                    <a:pt x="10104" y="162003"/>
                  </a:lnTo>
                  <a:lnTo>
                    <a:pt x="10164" y="161740"/>
                  </a:lnTo>
                  <a:lnTo>
                    <a:pt x="10266" y="161433"/>
                  </a:lnTo>
                  <a:lnTo>
                    <a:pt x="10368" y="161258"/>
                  </a:lnTo>
                  <a:lnTo>
                    <a:pt x="10478" y="161127"/>
                  </a:lnTo>
                  <a:lnTo>
                    <a:pt x="10580" y="161083"/>
                  </a:lnTo>
                  <a:lnTo>
                    <a:pt x="10690" y="161171"/>
                  </a:lnTo>
                  <a:lnTo>
                    <a:pt x="10801" y="161258"/>
                  </a:lnTo>
                  <a:lnTo>
                    <a:pt x="10902" y="161477"/>
                  </a:lnTo>
                  <a:lnTo>
                    <a:pt x="11004" y="161740"/>
                  </a:lnTo>
                  <a:lnTo>
                    <a:pt x="11047" y="161784"/>
                  </a:lnTo>
                  <a:lnTo>
                    <a:pt x="11089" y="161784"/>
                  </a:lnTo>
                  <a:lnTo>
                    <a:pt x="11123" y="161696"/>
                  </a:lnTo>
                  <a:lnTo>
                    <a:pt x="11140" y="161609"/>
                  </a:lnTo>
                  <a:lnTo>
                    <a:pt x="11149" y="161521"/>
                  </a:lnTo>
                  <a:lnTo>
                    <a:pt x="11191" y="161171"/>
                  </a:lnTo>
                  <a:lnTo>
                    <a:pt x="11234" y="160951"/>
                  </a:lnTo>
                  <a:lnTo>
                    <a:pt x="11285" y="160776"/>
                  </a:lnTo>
                  <a:lnTo>
                    <a:pt x="11344" y="160689"/>
                  </a:lnTo>
                  <a:lnTo>
                    <a:pt x="11395" y="160645"/>
                  </a:lnTo>
                  <a:close/>
                  <a:moveTo>
                    <a:pt x="13017" y="1"/>
                  </a:moveTo>
                  <a:lnTo>
                    <a:pt x="12983" y="45"/>
                  </a:lnTo>
                  <a:lnTo>
                    <a:pt x="12949" y="176"/>
                  </a:lnTo>
                  <a:lnTo>
                    <a:pt x="12932" y="395"/>
                  </a:lnTo>
                  <a:lnTo>
                    <a:pt x="12779" y="2849"/>
                  </a:lnTo>
                  <a:lnTo>
                    <a:pt x="12643" y="5347"/>
                  </a:lnTo>
                  <a:lnTo>
                    <a:pt x="12516" y="7845"/>
                  </a:lnTo>
                  <a:lnTo>
                    <a:pt x="12380" y="10342"/>
                  </a:lnTo>
                  <a:lnTo>
                    <a:pt x="12142" y="15382"/>
                  </a:lnTo>
                  <a:lnTo>
                    <a:pt x="11921" y="20421"/>
                  </a:lnTo>
                  <a:lnTo>
                    <a:pt x="11709" y="25504"/>
                  </a:lnTo>
                  <a:lnTo>
                    <a:pt x="11505" y="30587"/>
                  </a:lnTo>
                  <a:lnTo>
                    <a:pt x="11106" y="40753"/>
                  </a:lnTo>
                  <a:lnTo>
                    <a:pt x="10724" y="50876"/>
                  </a:lnTo>
                  <a:lnTo>
                    <a:pt x="10351" y="60998"/>
                  </a:lnTo>
                  <a:lnTo>
                    <a:pt x="9969" y="71515"/>
                  </a:lnTo>
                  <a:lnTo>
                    <a:pt x="9790" y="76248"/>
                  </a:lnTo>
                  <a:lnTo>
                    <a:pt x="9714" y="78614"/>
                  </a:lnTo>
                  <a:lnTo>
                    <a:pt x="9688" y="79797"/>
                  </a:lnTo>
                  <a:lnTo>
                    <a:pt x="9663" y="80980"/>
                  </a:lnTo>
                  <a:lnTo>
                    <a:pt x="9400" y="81637"/>
                  </a:lnTo>
                  <a:lnTo>
                    <a:pt x="9145" y="82382"/>
                  </a:lnTo>
                  <a:lnTo>
                    <a:pt x="8899" y="83127"/>
                  </a:lnTo>
                  <a:lnTo>
                    <a:pt x="8652" y="83960"/>
                  </a:lnTo>
                  <a:lnTo>
                    <a:pt x="8415" y="84792"/>
                  </a:lnTo>
                  <a:lnTo>
                    <a:pt x="8185" y="85669"/>
                  </a:lnTo>
                  <a:lnTo>
                    <a:pt x="7965" y="86545"/>
                  </a:lnTo>
                  <a:lnTo>
                    <a:pt x="7735" y="87465"/>
                  </a:lnTo>
                  <a:lnTo>
                    <a:pt x="7523" y="88429"/>
                  </a:lnTo>
                  <a:lnTo>
                    <a:pt x="7311" y="89437"/>
                  </a:lnTo>
                  <a:lnTo>
                    <a:pt x="7099" y="90445"/>
                  </a:lnTo>
                  <a:lnTo>
                    <a:pt x="6895" y="91497"/>
                  </a:lnTo>
                  <a:lnTo>
                    <a:pt x="6691" y="92549"/>
                  </a:lnTo>
                  <a:lnTo>
                    <a:pt x="6496" y="93644"/>
                  </a:lnTo>
                  <a:lnTo>
                    <a:pt x="6105" y="95879"/>
                  </a:lnTo>
                  <a:lnTo>
                    <a:pt x="5876" y="97193"/>
                  </a:lnTo>
                  <a:lnTo>
                    <a:pt x="5460" y="99209"/>
                  </a:lnTo>
                  <a:lnTo>
                    <a:pt x="5010" y="101488"/>
                  </a:lnTo>
                  <a:lnTo>
                    <a:pt x="4560" y="103854"/>
                  </a:lnTo>
                  <a:lnTo>
                    <a:pt x="4416" y="103591"/>
                  </a:lnTo>
                  <a:lnTo>
                    <a:pt x="4263" y="103416"/>
                  </a:lnTo>
                  <a:lnTo>
                    <a:pt x="3966" y="103065"/>
                  </a:lnTo>
                  <a:lnTo>
                    <a:pt x="3660" y="102715"/>
                  </a:lnTo>
                  <a:lnTo>
                    <a:pt x="3363" y="102408"/>
                  </a:lnTo>
                  <a:lnTo>
                    <a:pt x="3040" y="101926"/>
                  </a:lnTo>
                  <a:lnTo>
                    <a:pt x="2709" y="101400"/>
                  </a:lnTo>
                  <a:lnTo>
                    <a:pt x="2539" y="101181"/>
                  </a:lnTo>
                  <a:lnTo>
                    <a:pt x="2378" y="100962"/>
                  </a:lnTo>
                  <a:lnTo>
                    <a:pt x="2208" y="100787"/>
                  </a:lnTo>
                  <a:lnTo>
                    <a:pt x="2047" y="100655"/>
                  </a:lnTo>
                  <a:lnTo>
                    <a:pt x="2030" y="100655"/>
                  </a:lnTo>
                  <a:lnTo>
                    <a:pt x="2013" y="100699"/>
                  </a:lnTo>
                  <a:lnTo>
                    <a:pt x="1996" y="100787"/>
                  </a:lnTo>
                  <a:lnTo>
                    <a:pt x="1996" y="100874"/>
                  </a:lnTo>
                  <a:lnTo>
                    <a:pt x="1987" y="100962"/>
                  </a:lnTo>
                  <a:lnTo>
                    <a:pt x="1996" y="101050"/>
                  </a:lnTo>
                  <a:lnTo>
                    <a:pt x="2004" y="101137"/>
                  </a:lnTo>
                  <a:lnTo>
                    <a:pt x="2021" y="101181"/>
                  </a:lnTo>
                  <a:lnTo>
                    <a:pt x="2166" y="101575"/>
                  </a:lnTo>
                  <a:lnTo>
                    <a:pt x="2327" y="101926"/>
                  </a:lnTo>
                  <a:lnTo>
                    <a:pt x="2488" y="102189"/>
                  </a:lnTo>
                  <a:lnTo>
                    <a:pt x="2650" y="102452"/>
                  </a:lnTo>
                  <a:lnTo>
                    <a:pt x="2989" y="102890"/>
                  </a:lnTo>
                  <a:lnTo>
                    <a:pt x="3312" y="103241"/>
                  </a:lnTo>
                  <a:lnTo>
                    <a:pt x="3592" y="103591"/>
                  </a:lnTo>
                  <a:lnTo>
                    <a:pt x="3881" y="103942"/>
                  </a:lnTo>
                  <a:lnTo>
                    <a:pt x="4025" y="104117"/>
                  </a:lnTo>
                  <a:lnTo>
                    <a:pt x="4169" y="104248"/>
                  </a:lnTo>
                  <a:lnTo>
                    <a:pt x="4314" y="104336"/>
                  </a:lnTo>
                  <a:lnTo>
                    <a:pt x="4458" y="104380"/>
                  </a:lnTo>
                  <a:lnTo>
                    <a:pt x="4280" y="105344"/>
                  </a:lnTo>
                  <a:lnTo>
                    <a:pt x="4110" y="106352"/>
                  </a:lnTo>
                  <a:lnTo>
                    <a:pt x="3584" y="108806"/>
                  </a:lnTo>
                  <a:lnTo>
                    <a:pt x="3465" y="108850"/>
                  </a:lnTo>
                  <a:lnTo>
                    <a:pt x="3337" y="108893"/>
                  </a:lnTo>
                  <a:lnTo>
                    <a:pt x="3227" y="108981"/>
                  </a:lnTo>
                  <a:lnTo>
                    <a:pt x="3219" y="109025"/>
                  </a:lnTo>
                  <a:lnTo>
                    <a:pt x="3219" y="108674"/>
                  </a:lnTo>
                  <a:lnTo>
                    <a:pt x="3210" y="108368"/>
                  </a:lnTo>
                  <a:lnTo>
                    <a:pt x="3193" y="108061"/>
                  </a:lnTo>
                  <a:lnTo>
                    <a:pt x="3168" y="107754"/>
                  </a:lnTo>
                  <a:lnTo>
                    <a:pt x="3142" y="107447"/>
                  </a:lnTo>
                  <a:lnTo>
                    <a:pt x="3108" y="107141"/>
                  </a:lnTo>
                  <a:lnTo>
                    <a:pt x="3066" y="106878"/>
                  </a:lnTo>
                  <a:lnTo>
                    <a:pt x="3023" y="106615"/>
                  </a:lnTo>
                  <a:lnTo>
                    <a:pt x="3040" y="106527"/>
                  </a:lnTo>
                  <a:lnTo>
                    <a:pt x="3049" y="106439"/>
                  </a:lnTo>
                  <a:lnTo>
                    <a:pt x="3040" y="106308"/>
                  </a:lnTo>
                  <a:lnTo>
                    <a:pt x="3032" y="106177"/>
                  </a:lnTo>
                  <a:lnTo>
                    <a:pt x="2972" y="105870"/>
                  </a:lnTo>
                  <a:lnTo>
                    <a:pt x="2896" y="105607"/>
                  </a:lnTo>
                  <a:lnTo>
                    <a:pt x="2819" y="105344"/>
                  </a:lnTo>
                  <a:lnTo>
                    <a:pt x="2743" y="105081"/>
                  </a:lnTo>
                  <a:lnTo>
                    <a:pt x="2650" y="104862"/>
                  </a:lnTo>
                  <a:lnTo>
                    <a:pt x="2556" y="104643"/>
                  </a:lnTo>
                  <a:lnTo>
                    <a:pt x="2463" y="104468"/>
                  </a:lnTo>
                  <a:lnTo>
                    <a:pt x="2361" y="104336"/>
                  </a:lnTo>
                  <a:lnTo>
                    <a:pt x="2268" y="104205"/>
                  </a:lnTo>
                  <a:lnTo>
                    <a:pt x="2166" y="104117"/>
                  </a:lnTo>
                  <a:lnTo>
                    <a:pt x="1868" y="104117"/>
                  </a:lnTo>
                  <a:lnTo>
                    <a:pt x="1784" y="104248"/>
                  </a:lnTo>
                  <a:lnTo>
                    <a:pt x="1690" y="104380"/>
                  </a:lnTo>
                  <a:lnTo>
                    <a:pt x="1614" y="104555"/>
                  </a:lnTo>
                  <a:lnTo>
                    <a:pt x="1563" y="104730"/>
                  </a:lnTo>
                  <a:lnTo>
                    <a:pt x="1520" y="104906"/>
                  </a:lnTo>
                  <a:lnTo>
                    <a:pt x="1486" y="105125"/>
                  </a:lnTo>
                  <a:lnTo>
                    <a:pt x="1461" y="105344"/>
                  </a:lnTo>
                  <a:lnTo>
                    <a:pt x="1444" y="105607"/>
                  </a:lnTo>
                  <a:lnTo>
                    <a:pt x="1427" y="105870"/>
                  </a:lnTo>
                  <a:lnTo>
                    <a:pt x="1427" y="106133"/>
                  </a:lnTo>
                  <a:lnTo>
                    <a:pt x="1444" y="106439"/>
                  </a:lnTo>
                  <a:lnTo>
                    <a:pt x="1444" y="106439"/>
                  </a:lnTo>
                  <a:lnTo>
                    <a:pt x="1376" y="106308"/>
                  </a:lnTo>
                  <a:lnTo>
                    <a:pt x="1308" y="106264"/>
                  </a:lnTo>
                  <a:lnTo>
                    <a:pt x="1240" y="106308"/>
                  </a:lnTo>
                  <a:lnTo>
                    <a:pt x="1164" y="106396"/>
                  </a:lnTo>
                  <a:lnTo>
                    <a:pt x="1113" y="106527"/>
                  </a:lnTo>
                  <a:lnTo>
                    <a:pt x="1079" y="106702"/>
                  </a:lnTo>
                  <a:lnTo>
                    <a:pt x="1045" y="106878"/>
                  </a:lnTo>
                  <a:lnTo>
                    <a:pt x="1019" y="107097"/>
                  </a:lnTo>
                  <a:lnTo>
                    <a:pt x="1002" y="107316"/>
                  </a:lnTo>
                  <a:lnTo>
                    <a:pt x="994" y="107579"/>
                  </a:lnTo>
                  <a:lnTo>
                    <a:pt x="994" y="107842"/>
                  </a:lnTo>
                  <a:lnTo>
                    <a:pt x="1002" y="108105"/>
                  </a:lnTo>
                  <a:lnTo>
                    <a:pt x="1019" y="108411"/>
                  </a:lnTo>
                  <a:lnTo>
                    <a:pt x="1053" y="108718"/>
                  </a:lnTo>
                  <a:lnTo>
                    <a:pt x="1087" y="109025"/>
                  </a:lnTo>
                  <a:lnTo>
                    <a:pt x="1121" y="109288"/>
                  </a:lnTo>
                  <a:lnTo>
                    <a:pt x="1172" y="109551"/>
                  </a:lnTo>
                  <a:lnTo>
                    <a:pt x="1223" y="109770"/>
                  </a:lnTo>
                  <a:lnTo>
                    <a:pt x="1342" y="110208"/>
                  </a:lnTo>
                  <a:lnTo>
                    <a:pt x="1478" y="110602"/>
                  </a:lnTo>
                  <a:lnTo>
                    <a:pt x="1614" y="110909"/>
                  </a:lnTo>
                  <a:lnTo>
                    <a:pt x="1758" y="111172"/>
                  </a:lnTo>
                  <a:lnTo>
                    <a:pt x="1902" y="111347"/>
                  </a:lnTo>
                  <a:lnTo>
                    <a:pt x="1979" y="111479"/>
                  </a:lnTo>
                  <a:lnTo>
                    <a:pt x="2055" y="111566"/>
                  </a:lnTo>
                  <a:lnTo>
                    <a:pt x="2217" y="111698"/>
                  </a:lnTo>
                  <a:lnTo>
                    <a:pt x="2386" y="111742"/>
                  </a:lnTo>
                  <a:lnTo>
                    <a:pt x="2556" y="111654"/>
                  </a:lnTo>
                  <a:lnTo>
                    <a:pt x="2641" y="111610"/>
                  </a:lnTo>
                  <a:lnTo>
                    <a:pt x="2726" y="111523"/>
                  </a:lnTo>
                  <a:lnTo>
                    <a:pt x="2802" y="111391"/>
                  </a:lnTo>
                  <a:lnTo>
                    <a:pt x="2879" y="111260"/>
                  </a:lnTo>
                  <a:lnTo>
                    <a:pt x="2947" y="111084"/>
                  </a:lnTo>
                  <a:lnTo>
                    <a:pt x="3006" y="110865"/>
                  </a:lnTo>
                  <a:lnTo>
                    <a:pt x="3066" y="110646"/>
                  </a:lnTo>
                  <a:lnTo>
                    <a:pt x="3117" y="110427"/>
                  </a:lnTo>
                  <a:lnTo>
                    <a:pt x="3142" y="110208"/>
                  </a:lnTo>
                  <a:lnTo>
                    <a:pt x="3168" y="110033"/>
                  </a:lnTo>
                  <a:lnTo>
                    <a:pt x="3202" y="109594"/>
                  </a:lnTo>
                  <a:lnTo>
                    <a:pt x="3227" y="109638"/>
                  </a:lnTo>
                  <a:lnTo>
                    <a:pt x="3337" y="109682"/>
                  </a:lnTo>
                  <a:lnTo>
                    <a:pt x="3397" y="109682"/>
                  </a:lnTo>
                  <a:lnTo>
                    <a:pt x="2981" y="111566"/>
                  </a:lnTo>
                  <a:lnTo>
                    <a:pt x="2565" y="113407"/>
                  </a:lnTo>
                  <a:lnTo>
                    <a:pt x="2556" y="113494"/>
                  </a:lnTo>
                  <a:lnTo>
                    <a:pt x="2548" y="113582"/>
                  </a:lnTo>
                  <a:lnTo>
                    <a:pt x="2556" y="113670"/>
                  </a:lnTo>
                  <a:lnTo>
                    <a:pt x="2565" y="113714"/>
                  </a:lnTo>
                  <a:lnTo>
                    <a:pt x="2573" y="113801"/>
                  </a:lnTo>
                  <a:lnTo>
                    <a:pt x="2590" y="113801"/>
                  </a:lnTo>
                  <a:lnTo>
                    <a:pt x="2607" y="113845"/>
                  </a:lnTo>
                  <a:lnTo>
                    <a:pt x="2624" y="113801"/>
                  </a:lnTo>
                  <a:lnTo>
                    <a:pt x="2862" y="112969"/>
                  </a:lnTo>
                  <a:lnTo>
                    <a:pt x="2624" y="114459"/>
                  </a:lnTo>
                  <a:lnTo>
                    <a:pt x="2217" y="116912"/>
                  </a:lnTo>
                  <a:lnTo>
                    <a:pt x="2021" y="118139"/>
                  </a:lnTo>
                  <a:lnTo>
                    <a:pt x="1835" y="119454"/>
                  </a:lnTo>
                  <a:lnTo>
                    <a:pt x="1843" y="119103"/>
                  </a:lnTo>
                  <a:lnTo>
                    <a:pt x="1835" y="118797"/>
                  </a:lnTo>
                  <a:lnTo>
                    <a:pt x="1818" y="118446"/>
                  </a:lnTo>
                  <a:lnTo>
                    <a:pt x="1792" y="118139"/>
                  </a:lnTo>
                  <a:lnTo>
                    <a:pt x="1767" y="117833"/>
                  </a:lnTo>
                  <a:lnTo>
                    <a:pt x="1733" y="117526"/>
                  </a:lnTo>
                  <a:lnTo>
                    <a:pt x="1656" y="117000"/>
                  </a:lnTo>
                  <a:lnTo>
                    <a:pt x="1605" y="116693"/>
                  </a:lnTo>
                  <a:lnTo>
                    <a:pt x="1554" y="116430"/>
                  </a:lnTo>
                  <a:lnTo>
                    <a:pt x="1495" y="116167"/>
                  </a:lnTo>
                  <a:lnTo>
                    <a:pt x="1435" y="115948"/>
                  </a:lnTo>
                  <a:lnTo>
                    <a:pt x="1368" y="115773"/>
                  </a:lnTo>
                  <a:lnTo>
                    <a:pt x="1300" y="115598"/>
                  </a:lnTo>
                  <a:lnTo>
                    <a:pt x="1223" y="115510"/>
                  </a:lnTo>
                  <a:lnTo>
                    <a:pt x="1155" y="115423"/>
                  </a:lnTo>
                  <a:lnTo>
                    <a:pt x="1028" y="115423"/>
                  </a:lnTo>
                  <a:lnTo>
                    <a:pt x="968" y="115510"/>
                  </a:lnTo>
                  <a:lnTo>
                    <a:pt x="918" y="115642"/>
                  </a:lnTo>
                  <a:lnTo>
                    <a:pt x="867" y="115861"/>
                  </a:lnTo>
                  <a:lnTo>
                    <a:pt x="833" y="116080"/>
                  </a:lnTo>
                  <a:lnTo>
                    <a:pt x="807" y="116387"/>
                  </a:lnTo>
                  <a:lnTo>
                    <a:pt x="790" y="116693"/>
                  </a:lnTo>
                  <a:lnTo>
                    <a:pt x="790" y="117044"/>
                  </a:lnTo>
                  <a:lnTo>
                    <a:pt x="799" y="117394"/>
                  </a:lnTo>
                  <a:lnTo>
                    <a:pt x="824" y="117701"/>
                  </a:lnTo>
                  <a:lnTo>
                    <a:pt x="858" y="117964"/>
                  </a:lnTo>
                  <a:lnTo>
                    <a:pt x="816" y="117920"/>
                  </a:lnTo>
                  <a:lnTo>
                    <a:pt x="748" y="117833"/>
                  </a:lnTo>
                  <a:lnTo>
                    <a:pt x="680" y="117833"/>
                  </a:lnTo>
                  <a:lnTo>
                    <a:pt x="612" y="117876"/>
                  </a:lnTo>
                  <a:lnTo>
                    <a:pt x="544" y="117964"/>
                  </a:lnTo>
                  <a:lnTo>
                    <a:pt x="476" y="118139"/>
                  </a:lnTo>
                  <a:lnTo>
                    <a:pt x="417" y="118315"/>
                  </a:lnTo>
                  <a:lnTo>
                    <a:pt x="366" y="118534"/>
                  </a:lnTo>
                  <a:lnTo>
                    <a:pt x="323" y="118841"/>
                  </a:lnTo>
                  <a:lnTo>
                    <a:pt x="289" y="119147"/>
                  </a:lnTo>
                  <a:lnTo>
                    <a:pt x="264" y="119498"/>
                  </a:lnTo>
                  <a:lnTo>
                    <a:pt x="255" y="119848"/>
                  </a:lnTo>
                  <a:lnTo>
                    <a:pt x="255" y="120155"/>
                  </a:lnTo>
                  <a:lnTo>
                    <a:pt x="272" y="120506"/>
                  </a:lnTo>
                  <a:lnTo>
                    <a:pt x="298" y="120856"/>
                  </a:lnTo>
                  <a:lnTo>
                    <a:pt x="332" y="121163"/>
                  </a:lnTo>
                  <a:lnTo>
                    <a:pt x="374" y="121426"/>
                  </a:lnTo>
                  <a:lnTo>
                    <a:pt x="442" y="121733"/>
                  </a:lnTo>
                  <a:lnTo>
                    <a:pt x="323" y="121908"/>
                  </a:lnTo>
                  <a:lnTo>
                    <a:pt x="221" y="122127"/>
                  </a:lnTo>
                  <a:lnTo>
                    <a:pt x="179" y="122258"/>
                  </a:lnTo>
                  <a:lnTo>
                    <a:pt x="136" y="122434"/>
                  </a:lnTo>
                  <a:lnTo>
                    <a:pt x="94" y="122609"/>
                  </a:lnTo>
                  <a:lnTo>
                    <a:pt x="68" y="122828"/>
                  </a:lnTo>
                  <a:lnTo>
                    <a:pt x="43" y="123047"/>
                  </a:lnTo>
                  <a:lnTo>
                    <a:pt x="18" y="123266"/>
                  </a:lnTo>
                  <a:lnTo>
                    <a:pt x="9" y="123529"/>
                  </a:lnTo>
                  <a:lnTo>
                    <a:pt x="1" y="123792"/>
                  </a:lnTo>
                  <a:lnTo>
                    <a:pt x="9" y="124055"/>
                  </a:lnTo>
                  <a:lnTo>
                    <a:pt x="18" y="124362"/>
                  </a:lnTo>
                  <a:lnTo>
                    <a:pt x="43" y="124669"/>
                  </a:lnTo>
                  <a:lnTo>
                    <a:pt x="68" y="124975"/>
                  </a:lnTo>
                  <a:lnTo>
                    <a:pt x="111" y="125282"/>
                  </a:lnTo>
                  <a:lnTo>
                    <a:pt x="162" y="125545"/>
                  </a:lnTo>
                  <a:lnTo>
                    <a:pt x="213" y="125764"/>
                  </a:lnTo>
                  <a:lnTo>
                    <a:pt x="264" y="125939"/>
                  </a:lnTo>
                  <a:lnTo>
                    <a:pt x="332" y="126071"/>
                  </a:lnTo>
                  <a:lnTo>
                    <a:pt x="391" y="126202"/>
                  </a:lnTo>
                  <a:lnTo>
                    <a:pt x="459" y="126246"/>
                  </a:lnTo>
                  <a:lnTo>
                    <a:pt x="527" y="126290"/>
                  </a:lnTo>
                  <a:lnTo>
                    <a:pt x="493" y="126509"/>
                  </a:lnTo>
                  <a:lnTo>
                    <a:pt x="451" y="126728"/>
                  </a:lnTo>
                  <a:lnTo>
                    <a:pt x="425" y="126991"/>
                  </a:lnTo>
                  <a:lnTo>
                    <a:pt x="400" y="127254"/>
                  </a:lnTo>
                  <a:lnTo>
                    <a:pt x="391" y="127561"/>
                  </a:lnTo>
                  <a:lnTo>
                    <a:pt x="383" y="127867"/>
                  </a:lnTo>
                  <a:lnTo>
                    <a:pt x="374" y="128218"/>
                  </a:lnTo>
                  <a:lnTo>
                    <a:pt x="383" y="128569"/>
                  </a:lnTo>
                  <a:lnTo>
                    <a:pt x="400" y="128919"/>
                  </a:lnTo>
                  <a:lnTo>
                    <a:pt x="425" y="129226"/>
                  </a:lnTo>
                  <a:lnTo>
                    <a:pt x="459" y="129489"/>
                  </a:lnTo>
                  <a:lnTo>
                    <a:pt x="493" y="129708"/>
                  </a:lnTo>
                  <a:lnTo>
                    <a:pt x="535" y="129883"/>
                  </a:lnTo>
                  <a:lnTo>
                    <a:pt x="586" y="130015"/>
                  </a:lnTo>
                  <a:lnTo>
                    <a:pt x="637" y="130146"/>
                  </a:lnTo>
                  <a:lnTo>
                    <a:pt x="688" y="130190"/>
                  </a:lnTo>
                  <a:lnTo>
                    <a:pt x="748" y="130234"/>
                  </a:lnTo>
                  <a:lnTo>
                    <a:pt x="799" y="130234"/>
                  </a:lnTo>
                  <a:lnTo>
                    <a:pt x="926" y="130190"/>
                  </a:lnTo>
                  <a:lnTo>
                    <a:pt x="1045" y="130015"/>
                  </a:lnTo>
                  <a:lnTo>
                    <a:pt x="1155" y="129795"/>
                  </a:lnTo>
                  <a:lnTo>
                    <a:pt x="1283" y="129489"/>
                  </a:lnTo>
                  <a:lnTo>
                    <a:pt x="1402" y="129051"/>
                  </a:lnTo>
                  <a:lnTo>
                    <a:pt x="1512" y="128612"/>
                  </a:lnTo>
                  <a:lnTo>
                    <a:pt x="1614" y="128087"/>
                  </a:lnTo>
                  <a:lnTo>
                    <a:pt x="1699" y="127517"/>
                  </a:lnTo>
                  <a:lnTo>
                    <a:pt x="1784" y="126903"/>
                  </a:lnTo>
                  <a:lnTo>
                    <a:pt x="1860" y="126246"/>
                  </a:lnTo>
                  <a:lnTo>
                    <a:pt x="1919" y="125589"/>
                  </a:lnTo>
                  <a:lnTo>
                    <a:pt x="1970" y="124888"/>
                  </a:lnTo>
                  <a:lnTo>
                    <a:pt x="2004" y="124187"/>
                  </a:lnTo>
                  <a:lnTo>
                    <a:pt x="2021" y="123442"/>
                  </a:lnTo>
                  <a:lnTo>
                    <a:pt x="2030" y="122740"/>
                  </a:lnTo>
                  <a:lnTo>
                    <a:pt x="2021" y="122039"/>
                  </a:lnTo>
                  <a:lnTo>
                    <a:pt x="1996" y="121338"/>
                  </a:lnTo>
                  <a:lnTo>
                    <a:pt x="1953" y="120637"/>
                  </a:lnTo>
                  <a:lnTo>
                    <a:pt x="1894" y="119980"/>
                  </a:lnTo>
                  <a:lnTo>
                    <a:pt x="2013" y="119366"/>
                  </a:lnTo>
                  <a:lnTo>
                    <a:pt x="2132" y="118753"/>
                  </a:lnTo>
                  <a:lnTo>
                    <a:pt x="2352" y="117482"/>
                  </a:lnTo>
                  <a:lnTo>
                    <a:pt x="2785" y="114853"/>
                  </a:lnTo>
                  <a:lnTo>
                    <a:pt x="2938" y="114020"/>
                  </a:lnTo>
                  <a:lnTo>
                    <a:pt x="3091" y="113144"/>
                  </a:lnTo>
                  <a:lnTo>
                    <a:pt x="3252" y="112268"/>
                  </a:lnTo>
                  <a:lnTo>
                    <a:pt x="3397" y="111347"/>
                  </a:lnTo>
                  <a:lnTo>
                    <a:pt x="3414" y="111391"/>
                  </a:lnTo>
                  <a:lnTo>
                    <a:pt x="3422" y="111347"/>
                  </a:lnTo>
                  <a:lnTo>
                    <a:pt x="3618" y="110471"/>
                  </a:lnTo>
                  <a:lnTo>
                    <a:pt x="3813" y="109551"/>
                  </a:lnTo>
                  <a:lnTo>
                    <a:pt x="3601" y="112355"/>
                  </a:lnTo>
                  <a:lnTo>
                    <a:pt x="3405" y="115203"/>
                  </a:lnTo>
                  <a:lnTo>
                    <a:pt x="3210" y="118052"/>
                  </a:lnTo>
                  <a:lnTo>
                    <a:pt x="3023" y="120900"/>
                  </a:lnTo>
                  <a:lnTo>
                    <a:pt x="2845" y="123748"/>
                  </a:lnTo>
                  <a:lnTo>
                    <a:pt x="2675" y="126640"/>
                  </a:lnTo>
                  <a:lnTo>
                    <a:pt x="2514" y="129533"/>
                  </a:lnTo>
                  <a:lnTo>
                    <a:pt x="2369" y="132425"/>
                  </a:lnTo>
                  <a:lnTo>
                    <a:pt x="2335" y="132118"/>
                  </a:lnTo>
                  <a:lnTo>
                    <a:pt x="2302" y="131811"/>
                  </a:lnTo>
                  <a:lnTo>
                    <a:pt x="2259" y="131548"/>
                  </a:lnTo>
                  <a:lnTo>
                    <a:pt x="2208" y="131329"/>
                  </a:lnTo>
                  <a:lnTo>
                    <a:pt x="2157" y="131110"/>
                  </a:lnTo>
                  <a:lnTo>
                    <a:pt x="2089" y="130935"/>
                  </a:lnTo>
                  <a:lnTo>
                    <a:pt x="2013" y="130847"/>
                  </a:lnTo>
                  <a:lnTo>
                    <a:pt x="1936" y="130760"/>
                  </a:lnTo>
                  <a:lnTo>
                    <a:pt x="1826" y="130760"/>
                  </a:lnTo>
                  <a:lnTo>
                    <a:pt x="1767" y="130803"/>
                  </a:lnTo>
                  <a:lnTo>
                    <a:pt x="1724" y="130891"/>
                  </a:lnTo>
                  <a:lnTo>
                    <a:pt x="1673" y="130979"/>
                  </a:lnTo>
                  <a:lnTo>
                    <a:pt x="1631" y="131110"/>
                  </a:lnTo>
                  <a:lnTo>
                    <a:pt x="1588" y="131242"/>
                  </a:lnTo>
                  <a:lnTo>
                    <a:pt x="1554" y="131417"/>
                  </a:lnTo>
                  <a:lnTo>
                    <a:pt x="1520" y="131636"/>
                  </a:lnTo>
                  <a:lnTo>
                    <a:pt x="1495" y="131811"/>
                  </a:lnTo>
                  <a:lnTo>
                    <a:pt x="1444" y="132249"/>
                  </a:lnTo>
                  <a:lnTo>
                    <a:pt x="1418" y="132775"/>
                  </a:lnTo>
                  <a:lnTo>
                    <a:pt x="1410" y="133301"/>
                  </a:lnTo>
                  <a:lnTo>
                    <a:pt x="1266" y="132994"/>
                  </a:lnTo>
                  <a:lnTo>
                    <a:pt x="1121" y="132775"/>
                  </a:lnTo>
                  <a:lnTo>
                    <a:pt x="1045" y="132688"/>
                  </a:lnTo>
                  <a:lnTo>
                    <a:pt x="968" y="132644"/>
                  </a:lnTo>
                  <a:lnTo>
                    <a:pt x="824" y="132644"/>
                  </a:lnTo>
                  <a:lnTo>
                    <a:pt x="756" y="132688"/>
                  </a:lnTo>
                  <a:lnTo>
                    <a:pt x="688" y="132775"/>
                  </a:lnTo>
                  <a:lnTo>
                    <a:pt x="629" y="132951"/>
                  </a:lnTo>
                  <a:lnTo>
                    <a:pt x="569" y="133126"/>
                  </a:lnTo>
                  <a:lnTo>
                    <a:pt x="518" y="133389"/>
                  </a:lnTo>
                  <a:lnTo>
                    <a:pt x="468" y="133652"/>
                  </a:lnTo>
                  <a:lnTo>
                    <a:pt x="425" y="134046"/>
                  </a:lnTo>
                  <a:lnTo>
                    <a:pt x="400" y="134440"/>
                  </a:lnTo>
                  <a:lnTo>
                    <a:pt x="383" y="134791"/>
                  </a:lnTo>
                  <a:lnTo>
                    <a:pt x="374" y="135098"/>
                  </a:lnTo>
                  <a:lnTo>
                    <a:pt x="383" y="135404"/>
                  </a:lnTo>
                  <a:lnTo>
                    <a:pt x="400" y="135711"/>
                  </a:lnTo>
                  <a:lnTo>
                    <a:pt x="417" y="135974"/>
                  </a:lnTo>
                  <a:lnTo>
                    <a:pt x="451" y="136281"/>
                  </a:lnTo>
                  <a:lnTo>
                    <a:pt x="485" y="136500"/>
                  </a:lnTo>
                  <a:lnTo>
                    <a:pt x="535" y="136719"/>
                  </a:lnTo>
                  <a:lnTo>
                    <a:pt x="578" y="136894"/>
                  </a:lnTo>
                  <a:lnTo>
                    <a:pt x="620" y="137026"/>
                  </a:lnTo>
                  <a:lnTo>
                    <a:pt x="714" y="137245"/>
                  </a:lnTo>
                  <a:lnTo>
                    <a:pt x="807" y="137333"/>
                  </a:lnTo>
                  <a:lnTo>
                    <a:pt x="909" y="137376"/>
                  </a:lnTo>
                  <a:lnTo>
                    <a:pt x="867" y="137683"/>
                  </a:lnTo>
                  <a:lnTo>
                    <a:pt x="841" y="138034"/>
                  </a:lnTo>
                  <a:lnTo>
                    <a:pt x="816" y="138340"/>
                  </a:lnTo>
                  <a:lnTo>
                    <a:pt x="799" y="138691"/>
                  </a:lnTo>
                  <a:lnTo>
                    <a:pt x="790" y="139041"/>
                  </a:lnTo>
                  <a:lnTo>
                    <a:pt x="782" y="139392"/>
                  </a:lnTo>
                  <a:lnTo>
                    <a:pt x="790" y="139743"/>
                  </a:lnTo>
                  <a:lnTo>
                    <a:pt x="799" y="140093"/>
                  </a:lnTo>
                  <a:lnTo>
                    <a:pt x="816" y="140444"/>
                  </a:lnTo>
                  <a:lnTo>
                    <a:pt x="841" y="140794"/>
                  </a:lnTo>
                  <a:lnTo>
                    <a:pt x="875" y="141101"/>
                  </a:lnTo>
                  <a:lnTo>
                    <a:pt x="918" y="141408"/>
                  </a:lnTo>
                  <a:lnTo>
                    <a:pt x="968" y="141671"/>
                  </a:lnTo>
                  <a:lnTo>
                    <a:pt x="1028" y="141934"/>
                  </a:lnTo>
                  <a:lnTo>
                    <a:pt x="1087" y="142153"/>
                  </a:lnTo>
                  <a:lnTo>
                    <a:pt x="1164" y="142328"/>
                  </a:lnTo>
                  <a:lnTo>
                    <a:pt x="1274" y="142547"/>
                  </a:lnTo>
                  <a:lnTo>
                    <a:pt x="1376" y="142635"/>
                  </a:lnTo>
                  <a:lnTo>
                    <a:pt x="1486" y="142635"/>
                  </a:lnTo>
                  <a:lnTo>
                    <a:pt x="1588" y="142547"/>
                  </a:lnTo>
                  <a:lnTo>
                    <a:pt x="1682" y="142372"/>
                  </a:lnTo>
                  <a:lnTo>
                    <a:pt x="1775" y="142109"/>
                  </a:lnTo>
                  <a:lnTo>
                    <a:pt x="1860" y="141846"/>
                  </a:lnTo>
                  <a:lnTo>
                    <a:pt x="1928" y="141452"/>
                  </a:lnTo>
                  <a:lnTo>
                    <a:pt x="1987" y="141057"/>
                  </a:lnTo>
                  <a:lnTo>
                    <a:pt x="2038" y="140619"/>
                  </a:lnTo>
                  <a:lnTo>
                    <a:pt x="2081" y="140137"/>
                  </a:lnTo>
                  <a:lnTo>
                    <a:pt x="2098" y="139611"/>
                  </a:lnTo>
                  <a:lnTo>
                    <a:pt x="2106" y="139085"/>
                  </a:lnTo>
                  <a:lnTo>
                    <a:pt x="2089" y="138559"/>
                  </a:lnTo>
                  <a:lnTo>
                    <a:pt x="2055" y="138034"/>
                  </a:lnTo>
                  <a:lnTo>
                    <a:pt x="2004" y="137464"/>
                  </a:lnTo>
                  <a:lnTo>
                    <a:pt x="1987" y="137420"/>
                  </a:lnTo>
                  <a:lnTo>
                    <a:pt x="1970" y="137420"/>
                  </a:lnTo>
                  <a:lnTo>
                    <a:pt x="1953" y="137508"/>
                  </a:lnTo>
                  <a:lnTo>
                    <a:pt x="1953" y="137595"/>
                  </a:lnTo>
                  <a:lnTo>
                    <a:pt x="1962" y="137990"/>
                  </a:lnTo>
                  <a:lnTo>
                    <a:pt x="1962" y="138340"/>
                  </a:lnTo>
                  <a:lnTo>
                    <a:pt x="1962" y="138735"/>
                  </a:lnTo>
                  <a:lnTo>
                    <a:pt x="1953" y="139129"/>
                  </a:lnTo>
                  <a:lnTo>
                    <a:pt x="1936" y="139480"/>
                  </a:lnTo>
                  <a:lnTo>
                    <a:pt x="1911" y="139830"/>
                  </a:lnTo>
                  <a:lnTo>
                    <a:pt x="1885" y="140181"/>
                  </a:lnTo>
                  <a:lnTo>
                    <a:pt x="1852" y="140488"/>
                  </a:lnTo>
                  <a:lnTo>
                    <a:pt x="1809" y="140794"/>
                  </a:lnTo>
                  <a:lnTo>
                    <a:pt x="1767" y="141013"/>
                  </a:lnTo>
                  <a:lnTo>
                    <a:pt x="1707" y="141232"/>
                  </a:lnTo>
                  <a:lnTo>
                    <a:pt x="1648" y="141408"/>
                  </a:lnTo>
                  <a:lnTo>
                    <a:pt x="1588" y="141539"/>
                  </a:lnTo>
                  <a:lnTo>
                    <a:pt x="1512" y="141583"/>
                  </a:lnTo>
                  <a:lnTo>
                    <a:pt x="1435" y="141627"/>
                  </a:lnTo>
                  <a:lnTo>
                    <a:pt x="1351" y="141539"/>
                  </a:lnTo>
                  <a:lnTo>
                    <a:pt x="1274" y="141408"/>
                  </a:lnTo>
                  <a:lnTo>
                    <a:pt x="1198" y="141232"/>
                  </a:lnTo>
                  <a:lnTo>
                    <a:pt x="1138" y="141013"/>
                  </a:lnTo>
                  <a:lnTo>
                    <a:pt x="1087" y="140750"/>
                  </a:lnTo>
                  <a:lnTo>
                    <a:pt x="1045" y="140444"/>
                  </a:lnTo>
                  <a:lnTo>
                    <a:pt x="1019" y="140137"/>
                  </a:lnTo>
                  <a:lnTo>
                    <a:pt x="994" y="139786"/>
                  </a:lnTo>
                  <a:lnTo>
                    <a:pt x="985" y="139436"/>
                  </a:lnTo>
                  <a:lnTo>
                    <a:pt x="985" y="139085"/>
                  </a:lnTo>
                  <a:lnTo>
                    <a:pt x="1002" y="138691"/>
                  </a:lnTo>
                  <a:lnTo>
                    <a:pt x="1019" y="138384"/>
                  </a:lnTo>
                  <a:lnTo>
                    <a:pt x="1053" y="138034"/>
                  </a:lnTo>
                  <a:lnTo>
                    <a:pt x="1104" y="137771"/>
                  </a:lnTo>
                  <a:lnTo>
                    <a:pt x="1155" y="137508"/>
                  </a:lnTo>
                  <a:lnTo>
                    <a:pt x="1223" y="137289"/>
                  </a:lnTo>
                  <a:lnTo>
                    <a:pt x="1308" y="137113"/>
                  </a:lnTo>
                  <a:lnTo>
                    <a:pt x="1342" y="136982"/>
                  </a:lnTo>
                  <a:lnTo>
                    <a:pt x="1368" y="136850"/>
                  </a:lnTo>
                  <a:lnTo>
                    <a:pt x="1376" y="136675"/>
                  </a:lnTo>
                  <a:lnTo>
                    <a:pt x="1376" y="136456"/>
                  </a:lnTo>
                  <a:lnTo>
                    <a:pt x="1359" y="136281"/>
                  </a:lnTo>
                  <a:lnTo>
                    <a:pt x="1334" y="136149"/>
                  </a:lnTo>
                  <a:lnTo>
                    <a:pt x="1291" y="136062"/>
                  </a:lnTo>
                  <a:lnTo>
                    <a:pt x="1249" y="136106"/>
                  </a:lnTo>
                  <a:lnTo>
                    <a:pt x="1130" y="136237"/>
                  </a:lnTo>
                  <a:lnTo>
                    <a:pt x="968" y="136368"/>
                  </a:lnTo>
                  <a:lnTo>
                    <a:pt x="892" y="136412"/>
                  </a:lnTo>
                  <a:lnTo>
                    <a:pt x="824" y="136368"/>
                  </a:lnTo>
                  <a:lnTo>
                    <a:pt x="756" y="136281"/>
                  </a:lnTo>
                  <a:lnTo>
                    <a:pt x="731" y="136193"/>
                  </a:lnTo>
                  <a:lnTo>
                    <a:pt x="714" y="136106"/>
                  </a:lnTo>
                  <a:lnTo>
                    <a:pt x="612" y="134528"/>
                  </a:lnTo>
                  <a:lnTo>
                    <a:pt x="833" y="133695"/>
                  </a:lnTo>
                  <a:lnTo>
                    <a:pt x="875" y="133608"/>
                  </a:lnTo>
                  <a:lnTo>
                    <a:pt x="1002" y="133608"/>
                  </a:lnTo>
                  <a:lnTo>
                    <a:pt x="1096" y="133695"/>
                  </a:lnTo>
                  <a:lnTo>
                    <a:pt x="1181" y="133871"/>
                  </a:lnTo>
                  <a:lnTo>
                    <a:pt x="1274" y="134046"/>
                  </a:lnTo>
                  <a:lnTo>
                    <a:pt x="1359" y="134265"/>
                  </a:lnTo>
                  <a:lnTo>
                    <a:pt x="1503" y="134703"/>
                  </a:lnTo>
                  <a:lnTo>
                    <a:pt x="1537" y="134791"/>
                  </a:lnTo>
                  <a:lnTo>
                    <a:pt x="1571" y="134791"/>
                  </a:lnTo>
                  <a:lnTo>
                    <a:pt x="1605" y="134747"/>
                  </a:lnTo>
                  <a:lnTo>
                    <a:pt x="1622" y="134616"/>
                  </a:lnTo>
                  <a:lnTo>
                    <a:pt x="1648" y="134484"/>
                  </a:lnTo>
                  <a:lnTo>
                    <a:pt x="1656" y="134353"/>
                  </a:lnTo>
                  <a:lnTo>
                    <a:pt x="1656" y="134177"/>
                  </a:lnTo>
                  <a:lnTo>
                    <a:pt x="1648" y="134002"/>
                  </a:lnTo>
                  <a:lnTo>
                    <a:pt x="1622" y="133695"/>
                  </a:lnTo>
                  <a:lnTo>
                    <a:pt x="1605" y="133433"/>
                  </a:lnTo>
                  <a:lnTo>
                    <a:pt x="1605" y="133170"/>
                  </a:lnTo>
                  <a:lnTo>
                    <a:pt x="1605" y="132951"/>
                  </a:lnTo>
                  <a:lnTo>
                    <a:pt x="1622" y="132731"/>
                  </a:lnTo>
                  <a:lnTo>
                    <a:pt x="1639" y="132556"/>
                  </a:lnTo>
                  <a:lnTo>
                    <a:pt x="1665" y="132381"/>
                  </a:lnTo>
                  <a:lnTo>
                    <a:pt x="1699" y="132249"/>
                  </a:lnTo>
                  <a:lnTo>
                    <a:pt x="1733" y="132118"/>
                  </a:lnTo>
                  <a:lnTo>
                    <a:pt x="1775" y="132030"/>
                  </a:lnTo>
                  <a:lnTo>
                    <a:pt x="1818" y="131986"/>
                  </a:lnTo>
                  <a:lnTo>
                    <a:pt x="1860" y="131943"/>
                  </a:lnTo>
                  <a:lnTo>
                    <a:pt x="1902" y="131899"/>
                  </a:lnTo>
                  <a:lnTo>
                    <a:pt x="1953" y="131899"/>
                  </a:lnTo>
                  <a:lnTo>
                    <a:pt x="2004" y="131943"/>
                  </a:lnTo>
                  <a:lnTo>
                    <a:pt x="2047" y="132030"/>
                  </a:lnTo>
                  <a:lnTo>
                    <a:pt x="2089" y="132118"/>
                  </a:lnTo>
                  <a:lnTo>
                    <a:pt x="2132" y="132249"/>
                  </a:lnTo>
                  <a:lnTo>
                    <a:pt x="2157" y="132425"/>
                  </a:lnTo>
                  <a:lnTo>
                    <a:pt x="2183" y="132556"/>
                  </a:lnTo>
                  <a:lnTo>
                    <a:pt x="2191" y="132731"/>
                  </a:lnTo>
                  <a:lnTo>
                    <a:pt x="2208" y="132951"/>
                  </a:lnTo>
                  <a:lnTo>
                    <a:pt x="2217" y="133345"/>
                  </a:lnTo>
                  <a:lnTo>
                    <a:pt x="2200" y="133739"/>
                  </a:lnTo>
                  <a:lnTo>
                    <a:pt x="2183" y="134134"/>
                  </a:lnTo>
                  <a:lnTo>
                    <a:pt x="2149" y="134528"/>
                  </a:lnTo>
                  <a:lnTo>
                    <a:pt x="2115" y="134835"/>
                  </a:lnTo>
                  <a:lnTo>
                    <a:pt x="2106" y="135010"/>
                  </a:lnTo>
                  <a:lnTo>
                    <a:pt x="2106" y="135185"/>
                  </a:lnTo>
                  <a:lnTo>
                    <a:pt x="2115" y="135317"/>
                  </a:lnTo>
                  <a:lnTo>
                    <a:pt x="2140" y="135448"/>
                  </a:lnTo>
                  <a:lnTo>
                    <a:pt x="2166" y="135580"/>
                  </a:lnTo>
                  <a:lnTo>
                    <a:pt x="2191" y="135624"/>
                  </a:lnTo>
                  <a:lnTo>
                    <a:pt x="2225" y="135624"/>
                  </a:lnTo>
                  <a:lnTo>
                    <a:pt x="2259" y="135536"/>
                  </a:lnTo>
                  <a:lnTo>
                    <a:pt x="2293" y="135404"/>
                  </a:lnTo>
                  <a:lnTo>
                    <a:pt x="2335" y="135317"/>
                  </a:lnTo>
                  <a:lnTo>
                    <a:pt x="2369" y="135273"/>
                  </a:lnTo>
                  <a:lnTo>
                    <a:pt x="2412" y="135229"/>
                  </a:lnTo>
                  <a:lnTo>
                    <a:pt x="2446" y="135229"/>
                  </a:lnTo>
                  <a:lnTo>
                    <a:pt x="2488" y="135273"/>
                  </a:lnTo>
                  <a:lnTo>
                    <a:pt x="2531" y="135317"/>
                  </a:lnTo>
                  <a:lnTo>
                    <a:pt x="2573" y="135404"/>
                  </a:lnTo>
                  <a:lnTo>
                    <a:pt x="2650" y="137070"/>
                  </a:lnTo>
                  <a:lnTo>
                    <a:pt x="2624" y="137333"/>
                  </a:lnTo>
                  <a:lnTo>
                    <a:pt x="2607" y="137552"/>
                  </a:lnTo>
                  <a:lnTo>
                    <a:pt x="2573" y="137683"/>
                  </a:lnTo>
                  <a:lnTo>
                    <a:pt x="2548" y="137771"/>
                  </a:lnTo>
                  <a:lnTo>
                    <a:pt x="2514" y="137815"/>
                  </a:lnTo>
                  <a:lnTo>
                    <a:pt x="2480" y="137815"/>
                  </a:lnTo>
                  <a:lnTo>
                    <a:pt x="2437" y="137771"/>
                  </a:lnTo>
                  <a:lnTo>
                    <a:pt x="2403" y="137683"/>
                  </a:lnTo>
                  <a:lnTo>
                    <a:pt x="2335" y="137420"/>
                  </a:lnTo>
                  <a:lnTo>
                    <a:pt x="2268" y="137157"/>
                  </a:lnTo>
                  <a:lnTo>
                    <a:pt x="2217" y="136850"/>
                  </a:lnTo>
                  <a:lnTo>
                    <a:pt x="2191" y="136631"/>
                  </a:lnTo>
                  <a:lnTo>
                    <a:pt x="2166" y="136456"/>
                  </a:lnTo>
                  <a:lnTo>
                    <a:pt x="2132" y="136368"/>
                  </a:lnTo>
                  <a:lnTo>
                    <a:pt x="2098" y="136368"/>
                  </a:lnTo>
                  <a:lnTo>
                    <a:pt x="2064" y="136412"/>
                  </a:lnTo>
                  <a:lnTo>
                    <a:pt x="2030" y="136500"/>
                  </a:lnTo>
                  <a:lnTo>
                    <a:pt x="2004" y="136631"/>
                  </a:lnTo>
                  <a:lnTo>
                    <a:pt x="1996" y="136850"/>
                  </a:lnTo>
                  <a:lnTo>
                    <a:pt x="1996" y="137026"/>
                  </a:lnTo>
                  <a:lnTo>
                    <a:pt x="2030" y="137420"/>
                  </a:lnTo>
                  <a:lnTo>
                    <a:pt x="2064" y="137727"/>
                  </a:lnTo>
                  <a:lnTo>
                    <a:pt x="2106" y="137990"/>
                  </a:lnTo>
                  <a:lnTo>
                    <a:pt x="2166" y="138253"/>
                  </a:lnTo>
                  <a:lnTo>
                    <a:pt x="2217" y="138428"/>
                  </a:lnTo>
                  <a:lnTo>
                    <a:pt x="2285" y="138603"/>
                  </a:lnTo>
                  <a:lnTo>
                    <a:pt x="2344" y="138691"/>
                  </a:lnTo>
                  <a:lnTo>
                    <a:pt x="2412" y="138735"/>
                  </a:lnTo>
                  <a:lnTo>
                    <a:pt x="2480" y="138735"/>
                  </a:lnTo>
                  <a:lnTo>
                    <a:pt x="2548" y="138691"/>
                  </a:lnTo>
                  <a:lnTo>
                    <a:pt x="2607" y="138603"/>
                  </a:lnTo>
                  <a:lnTo>
                    <a:pt x="2667" y="138472"/>
                  </a:lnTo>
                  <a:lnTo>
                    <a:pt x="2726" y="138253"/>
                  </a:lnTo>
                  <a:lnTo>
                    <a:pt x="2777" y="137990"/>
                  </a:lnTo>
                  <a:lnTo>
                    <a:pt x="2819" y="137683"/>
                  </a:lnTo>
                  <a:lnTo>
                    <a:pt x="2853" y="137289"/>
                  </a:lnTo>
                  <a:lnTo>
                    <a:pt x="2870" y="136982"/>
                  </a:lnTo>
                  <a:lnTo>
                    <a:pt x="2887" y="136631"/>
                  </a:lnTo>
                  <a:lnTo>
                    <a:pt x="2887" y="136325"/>
                  </a:lnTo>
                  <a:lnTo>
                    <a:pt x="2879" y="136062"/>
                  </a:lnTo>
                  <a:lnTo>
                    <a:pt x="2870" y="135755"/>
                  </a:lnTo>
                  <a:lnTo>
                    <a:pt x="2845" y="135492"/>
                  </a:lnTo>
                  <a:lnTo>
                    <a:pt x="2819" y="135273"/>
                  </a:lnTo>
                  <a:lnTo>
                    <a:pt x="2785" y="135010"/>
                  </a:lnTo>
                  <a:lnTo>
                    <a:pt x="2752" y="134835"/>
                  </a:lnTo>
                  <a:lnTo>
                    <a:pt x="2709" y="134659"/>
                  </a:lnTo>
                  <a:lnTo>
                    <a:pt x="2658" y="134484"/>
                  </a:lnTo>
                  <a:lnTo>
                    <a:pt x="2607" y="134397"/>
                  </a:lnTo>
                  <a:lnTo>
                    <a:pt x="2556" y="134309"/>
                  </a:lnTo>
                  <a:lnTo>
                    <a:pt x="2505" y="134221"/>
                  </a:lnTo>
                  <a:lnTo>
                    <a:pt x="2446" y="134177"/>
                  </a:lnTo>
                  <a:lnTo>
                    <a:pt x="2386" y="134221"/>
                  </a:lnTo>
                  <a:lnTo>
                    <a:pt x="2395" y="134046"/>
                  </a:lnTo>
                  <a:lnTo>
                    <a:pt x="2412" y="134002"/>
                  </a:lnTo>
                  <a:lnTo>
                    <a:pt x="2429" y="133827"/>
                  </a:lnTo>
                  <a:lnTo>
                    <a:pt x="2819" y="127342"/>
                  </a:lnTo>
                  <a:lnTo>
                    <a:pt x="3023" y="124099"/>
                  </a:lnTo>
                  <a:lnTo>
                    <a:pt x="3227" y="120856"/>
                  </a:lnTo>
                  <a:lnTo>
                    <a:pt x="3439" y="117657"/>
                  </a:lnTo>
                  <a:lnTo>
                    <a:pt x="3652" y="114415"/>
                  </a:lnTo>
                  <a:lnTo>
                    <a:pt x="3881" y="111216"/>
                  </a:lnTo>
                  <a:lnTo>
                    <a:pt x="4110" y="108061"/>
                  </a:lnTo>
                  <a:lnTo>
                    <a:pt x="4169" y="107754"/>
                  </a:lnTo>
                  <a:lnTo>
                    <a:pt x="4373" y="106790"/>
                  </a:lnTo>
                  <a:lnTo>
                    <a:pt x="4577" y="105826"/>
                  </a:lnTo>
                  <a:lnTo>
                    <a:pt x="4976" y="103854"/>
                  </a:lnTo>
                  <a:lnTo>
                    <a:pt x="4908" y="107141"/>
                  </a:lnTo>
                  <a:lnTo>
                    <a:pt x="4857" y="110427"/>
                  </a:lnTo>
                  <a:lnTo>
                    <a:pt x="4806" y="113714"/>
                  </a:lnTo>
                  <a:lnTo>
                    <a:pt x="4772" y="117044"/>
                  </a:lnTo>
                  <a:lnTo>
                    <a:pt x="4738" y="120637"/>
                  </a:lnTo>
                  <a:lnTo>
                    <a:pt x="4721" y="124230"/>
                  </a:lnTo>
                  <a:lnTo>
                    <a:pt x="4713" y="125370"/>
                  </a:lnTo>
                  <a:lnTo>
                    <a:pt x="4696" y="126640"/>
                  </a:lnTo>
                  <a:lnTo>
                    <a:pt x="4696" y="127867"/>
                  </a:lnTo>
                  <a:lnTo>
                    <a:pt x="4696" y="128481"/>
                  </a:lnTo>
                  <a:lnTo>
                    <a:pt x="4713" y="129094"/>
                  </a:lnTo>
                  <a:lnTo>
                    <a:pt x="4687" y="128788"/>
                  </a:lnTo>
                  <a:lnTo>
                    <a:pt x="4662" y="128481"/>
                  </a:lnTo>
                  <a:lnTo>
                    <a:pt x="4628" y="128218"/>
                  </a:lnTo>
                  <a:lnTo>
                    <a:pt x="4585" y="127911"/>
                  </a:lnTo>
                  <a:lnTo>
                    <a:pt x="4518" y="127604"/>
                  </a:lnTo>
                  <a:lnTo>
                    <a:pt x="4450" y="127342"/>
                  </a:lnTo>
                  <a:lnTo>
                    <a:pt x="4373" y="127122"/>
                  </a:lnTo>
                  <a:lnTo>
                    <a:pt x="4297" y="126991"/>
                  </a:lnTo>
                  <a:lnTo>
                    <a:pt x="4212" y="126947"/>
                  </a:lnTo>
                  <a:lnTo>
                    <a:pt x="4135" y="126947"/>
                  </a:lnTo>
                  <a:lnTo>
                    <a:pt x="4051" y="127035"/>
                  </a:lnTo>
                  <a:lnTo>
                    <a:pt x="3966" y="127210"/>
                  </a:lnTo>
                  <a:lnTo>
                    <a:pt x="3915" y="127342"/>
                  </a:lnTo>
                  <a:lnTo>
                    <a:pt x="3864" y="127473"/>
                  </a:lnTo>
                  <a:lnTo>
                    <a:pt x="3830" y="127692"/>
                  </a:lnTo>
                  <a:lnTo>
                    <a:pt x="3787" y="127867"/>
                  </a:lnTo>
                  <a:lnTo>
                    <a:pt x="3762" y="128043"/>
                  </a:lnTo>
                  <a:lnTo>
                    <a:pt x="3736" y="128262"/>
                  </a:lnTo>
                  <a:lnTo>
                    <a:pt x="3719" y="128481"/>
                  </a:lnTo>
                  <a:lnTo>
                    <a:pt x="3702" y="128744"/>
                  </a:lnTo>
                  <a:lnTo>
                    <a:pt x="3685" y="129182"/>
                  </a:lnTo>
                  <a:lnTo>
                    <a:pt x="3685" y="129664"/>
                  </a:lnTo>
                  <a:lnTo>
                    <a:pt x="3711" y="130146"/>
                  </a:lnTo>
                  <a:lnTo>
                    <a:pt x="3745" y="130628"/>
                  </a:lnTo>
                  <a:lnTo>
                    <a:pt x="3745" y="130628"/>
                  </a:lnTo>
                  <a:lnTo>
                    <a:pt x="3669" y="130584"/>
                  </a:lnTo>
                  <a:lnTo>
                    <a:pt x="3592" y="130540"/>
                  </a:lnTo>
                  <a:lnTo>
                    <a:pt x="3516" y="130584"/>
                  </a:lnTo>
                  <a:lnTo>
                    <a:pt x="3439" y="130628"/>
                  </a:lnTo>
                  <a:lnTo>
                    <a:pt x="3363" y="130716"/>
                  </a:lnTo>
                  <a:lnTo>
                    <a:pt x="3286" y="130847"/>
                  </a:lnTo>
                  <a:lnTo>
                    <a:pt x="3219" y="131022"/>
                  </a:lnTo>
                  <a:lnTo>
                    <a:pt x="3151" y="131242"/>
                  </a:lnTo>
                  <a:lnTo>
                    <a:pt x="3083" y="131504"/>
                  </a:lnTo>
                  <a:lnTo>
                    <a:pt x="3023" y="131855"/>
                  </a:lnTo>
                  <a:lnTo>
                    <a:pt x="2972" y="132206"/>
                  </a:lnTo>
                  <a:lnTo>
                    <a:pt x="2938" y="132600"/>
                  </a:lnTo>
                  <a:lnTo>
                    <a:pt x="2913" y="133038"/>
                  </a:lnTo>
                  <a:lnTo>
                    <a:pt x="2896" y="133476"/>
                  </a:lnTo>
                  <a:lnTo>
                    <a:pt x="2904" y="133915"/>
                  </a:lnTo>
                  <a:lnTo>
                    <a:pt x="2930" y="134353"/>
                  </a:lnTo>
                  <a:lnTo>
                    <a:pt x="2964" y="134791"/>
                  </a:lnTo>
                  <a:lnTo>
                    <a:pt x="3006" y="135185"/>
                  </a:lnTo>
                  <a:lnTo>
                    <a:pt x="3057" y="135536"/>
                  </a:lnTo>
                  <a:lnTo>
                    <a:pt x="3117" y="135799"/>
                  </a:lnTo>
                  <a:lnTo>
                    <a:pt x="3185" y="136018"/>
                  </a:lnTo>
                  <a:lnTo>
                    <a:pt x="3252" y="136237"/>
                  </a:lnTo>
                  <a:lnTo>
                    <a:pt x="3329" y="136368"/>
                  </a:lnTo>
                  <a:lnTo>
                    <a:pt x="3405" y="136456"/>
                  </a:lnTo>
                  <a:lnTo>
                    <a:pt x="3482" y="136500"/>
                  </a:lnTo>
                  <a:lnTo>
                    <a:pt x="3652" y="136500"/>
                  </a:lnTo>
                  <a:lnTo>
                    <a:pt x="3728" y="136412"/>
                  </a:lnTo>
                  <a:lnTo>
                    <a:pt x="3804" y="136281"/>
                  </a:lnTo>
                  <a:lnTo>
                    <a:pt x="3881" y="136106"/>
                  </a:lnTo>
                  <a:lnTo>
                    <a:pt x="3957" y="135886"/>
                  </a:lnTo>
                  <a:lnTo>
                    <a:pt x="4017" y="135624"/>
                  </a:lnTo>
                  <a:lnTo>
                    <a:pt x="4025" y="136062"/>
                  </a:lnTo>
                  <a:lnTo>
                    <a:pt x="4034" y="136456"/>
                  </a:lnTo>
                  <a:lnTo>
                    <a:pt x="4051" y="136850"/>
                  </a:lnTo>
                  <a:lnTo>
                    <a:pt x="4076" y="137245"/>
                  </a:lnTo>
                  <a:lnTo>
                    <a:pt x="4110" y="137595"/>
                  </a:lnTo>
                  <a:lnTo>
                    <a:pt x="4152" y="137946"/>
                  </a:lnTo>
                  <a:lnTo>
                    <a:pt x="4195" y="138297"/>
                  </a:lnTo>
                  <a:lnTo>
                    <a:pt x="4246" y="138559"/>
                  </a:lnTo>
                  <a:lnTo>
                    <a:pt x="4305" y="138866"/>
                  </a:lnTo>
                  <a:lnTo>
                    <a:pt x="4365" y="139085"/>
                  </a:lnTo>
                  <a:lnTo>
                    <a:pt x="4433" y="139261"/>
                  </a:lnTo>
                  <a:lnTo>
                    <a:pt x="4501" y="139436"/>
                  </a:lnTo>
                  <a:lnTo>
                    <a:pt x="4577" y="139524"/>
                  </a:lnTo>
                  <a:lnTo>
                    <a:pt x="4653" y="139611"/>
                  </a:lnTo>
                  <a:lnTo>
                    <a:pt x="4738" y="139611"/>
                  </a:lnTo>
                  <a:lnTo>
                    <a:pt x="4832" y="139567"/>
                  </a:lnTo>
                  <a:lnTo>
                    <a:pt x="4908" y="139436"/>
                  </a:lnTo>
                  <a:lnTo>
                    <a:pt x="4976" y="139304"/>
                  </a:lnTo>
                  <a:lnTo>
                    <a:pt x="5044" y="139129"/>
                  </a:lnTo>
                  <a:lnTo>
                    <a:pt x="5103" y="138910"/>
                  </a:lnTo>
                  <a:lnTo>
                    <a:pt x="5154" y="138691"/>
                  </a:lnTo>
                  <a:lnTo>
                    <a:pt x="5197" y="138428"/>
                  </a:lnTo>
                  <a:lnTo>
                    <a:pt x="5231" y="138121"/>
                  </a:lnTo>
                  <a:lnTo>
                    <a:pt x="5265" y="137815"/>
                  </a:lnTo>
                  <a:lnTo>
                    <a:pt x="5282" y="137508"/>
                  </a:lnTo>
                  <a:lnTo>
                    <a:pt x="5299" y="137157"/>
                  </a:lnTo>
                  <a:lnTo>
                    <a:pt x="5307" y="136807"/>
                  </a:lnTo>
                  <a:lnTo>
                    <a:pt x="5307" y="136500"/>
                  </a:lnTo>
                  <a:lnTo>
                    <a:pt x="5299" y="136149"/>
                  </a:lnTo>
                  <a:lnTo>
                    <a:pt x="5282" y="135843"/>
                  </a:lnTo>
                  <a:lnTo>
                    <a:pt x="5256" y="135492"/>
                  </a:lnTo>
                  <a:lnTo>
                    <a:pt x="5222" y="135185"/>
                  </a:lnTo>
                  <a:lnTo>
                    <a:pt x="5282" y="135098"/>
                  </a:lnTo>
                  <a:lnTo>
                    <a:pt x="5341" y="134966"/>
                  </a:lnTo>
                  <a:lnTo>
                    <a:pt x="5401" y="134835"/>
                  </a:lnTo>
                  <a:lnTo>
                    <a:pt x="5452" y="134616"/>
                  </a:lnTo>
                  <a:lnTo>
                    <a:pt x="5502" y="134440"/>
                  </a:lnTo>
                  <a:lnTo>
                    <a:pt x="5545" y="134177"/>
                  </a:lnTo>
                  <a:lnTo>
                    <a:pt x="5587" y="133915"/>
                  </a:lnTo>
                  <a:lnTo>
                    <a:pt x="5621" y="133652"/>
                  </a:lnTo>
                  <a:lnTo>
                    <a:pt x="5647" y="133345"/>
                  </a:lnTo>
                  <a:lnTo>
                    <a:pt x="5664" y="133038"/>
                  </a:lnTo>
                  <a:lnTo>
                    <a:pt x="5681" y="132731"/>
                  </a:lnTo>
                  <a:lnTo>
                    <a:pt x="5681" y="132381"/>
                  </a:lnTo>
                  <a:lnTo>
                    <a:pt x="5681" y="132030"/>
                  </a:lnTo>
                  <a:lnTo>
                    <a:pt x="5664" y="131680"/>
                  </a:lnTo>
                  <a:lnTo>
                    <a:pt x="5647" y="131329"/>
                  </a:lnTo>
                  <a:lnTo>
                    <a:pt x="5613" y="130979"/>
                  </a:lnTo>
                  <a:lnTo>
                    <a:pt x="5579" y="130716"/>
                  </a:lnTo>
                  <a:lnTo>
                    <a:pt x="5545" y="130453"/>
                  </a:lnTo>
                  <a:lnTo>
                    <a:pt x="5502" y="130234"/>
                  </a:lnTo>
                  <a:lnTo>
                    <a:pt x="5460" y="130058"/>
                  </a:lnTo>
                  <a:lnTo>
                    <a:pt x="5418" y="129883"/>
                  </a:lnTo>
                  <a:lnTo>
                    <a:pt x="5375" y="129752"/>
                  </a:lnTo>
                  <a:lnTo>
                    <a:pt x="5324" y="129620"/>
                  </a:lnTo>
                  <a:lnTo>
                    <a:pt x="5273" y="129576"/>
                  </a:lnTo>
                  <a:lnTo>
                    <a:pt x="5180" y="129445"/>
                  </a:lnTo>
                  <a:lnTo>
                    <a:pt x="5078" y="129445"/>
                  </a:lnTo>
                  <a:lnTo>
                    <a:pt x="4976" y="129576"/>
                  </a:lnTo>
                  <a:lnTo>
                    <a:pt x="4874" y="129752"/>
                  </a:lnTo>
                  <a:lnTo>
                    <a:pt x="4874" y="129752"/>
                  </a:lnTo>
                  <a:lnTo>
                    <a:pt x="4900" y="129094"/>
                  </a:lnTo>
                  <a:lnTo>
                    <a:pt x="4908" y="128393"/>
                  </a:lnTo>
                  <a:lnTo>
                    <a:pt x="4917" y="127692"/>
                  </a:lnTo>
                  <a:lnTo>
                    <a:pt x="4917" y="126947"/>
                  </a:lnTo>
                  <a:lnTo>
                    <a:pt x="4917" y="125545"/>
                  </a:lnTo>
                  <a:lnTo>
                    <a:pt x="4908" y="124230"/>
                  </a:lnTo>
                  <a:lnTo>
                    <a:pt x="4934" y="120637"/>
                  </a:lnTo>
                  <a:lnTo>
                    <a:pt x="4968" y="117044"/>
                  </a:lnTo>
                  <a:lnTo>
                    <a:pt x="5010" y="113451"/>
                  </a:lnTo>
                  <a:lnTo>
                    <a:pt x="5061" y="109857"/>
                  </a:lnTo>
                  <a:lnTo>
                    <a:pt x="5129" y="106308"/>
                  </a:lnTo>
                  <a:lnTo>
                    <a:pt x="5197" y="102715"/>
                  </a:lnTo>
                  <a:lnTo>
                    <a:pt x="5630" y="100348"/>
                  </a:lnTo>
                  <a:lnTo>
                    <a:pt x="6054" y="97938"/>
                  </a:lnTo>
                  <a:lnTo>
                    <a:pt x="6088" y="97763"/>
                  </a:lnTo>
                  <a:lnTo>
                    <a:pt x="6496" y="95879"/>
                  </a:lnTo>
                  <a:lnTo>
                    <a:pt x="6903" y="93995"/>
                  </a:lnTo>
                  <a:lnTo>
                    <a:pt x="7311" y="92154"/>
                  </a:lnTo>
                  <a:lnTo>
                    <a:pt x="7735" y="90358"/>
                  </a:lnTo>
                  <a:lnTo>
                    <a:pt x="7642" y="91015"/>
                  </a:lnTo>
                  <a:lnTo>
                    <a:pt x="7566" y="91716"/>
                  </a:lnTo>
                  <a:lnTo>
                    <a:pt x="7489" y="92417"/>
                  </a:lnTo>
                  <a:lnTo>
                    <a:pt x="7421" y="93162"/>
                  </a:lnTo>
                  <a:lnTo>
                    <a:pt x="7294" y="94652"/>
                  </a:lnTo>
                  <a:lnTo>
                    <a:pt x="7175" y="96142"/>
                  </a:lnTo>
                  <a:lnTo>
                    <a:pt x="6666" y="102101"/>
                  </a:lnTo>
                  <a:lnTo>
                    <a:pt x="6445" y="104862"/>
                  </a:lnTo>
                  <a:lnTo>
                    <a:pt x="6335" y="106220"/>
                  </a:lnTo>
                  <a:lnTo>
                    <a:pt x="6241" y="107623"/>
                  </a:lnTo>
                  <a:lnTo>
                    <a:pt x="6156" y="108981"/>
                  </a:lnTo>
                  <a:lnTo>
                    <a:pt x="6071" y="110427"/>
                  </a:lnTo>
                  <a:lnTo>
                    <a:pt x="6003" y="111829"/>
                  </a:lnTo>
                  <a:lnTo>
                    <a:pt x="5944" y="113319"/>
                  </a:lnTo>
                  <a:lnTo>
                    <a:pt x="5842" y="113144"/>
                  </a:lnTo>
                  <a:lnTo>
                    <a:pt x="5749" y="113012"/>
                  </a:lnTo>
                  <a:lnTo>
                    <a:pt x="5647" y="113012"/>
                  </a:lnTo>
                  <a:lnTo>
                    <a:pt x="5553" y="113100"/>
                  </a:lnTo>
                  <a:lnTo>
                    <a:pt x="5460" y="113232"/>
                  </a:lnTo>
                  <a:lnTo>
                    <a:pt x="5418" y="113363"/>
                  </a:lnTo>
                  <a:lnTo>
                    <a:pt x="5375" y="113538"/>
                  </a:lnTo>
                  <a:lnTo>
                    <a:pt x="5333" y="113714"/>
                  </a:lnTo>
                  <a:lnTo>
                    <a:pt x="5290" y="113933"/>
                  </a:lnTo>
                  <a:lnTo>
                    <a:pt x="5248" y="114152"/>
                  </a:lnTo>
                  <a:lnTo>
                    <a:pt x="5214" y="114415"/>
                  </a:lnTo>
                  <a:lnTo>
                    <a:pt x="5171" y="114809"/>
                  </a:lnTo>
                  <a:lnTo>
                    <a:pt x="5146" y="115160"/>
                  </a:lnTo>
                  <a:lnTo>
                    <a:pt x="5137" y="115554"/>
                  </a:lnTo>
                  <a:lnTo>
                    <a:pt x="5137" y="115948"/>
                  </a:lnTo>
                  <a:lnTo>
                    <a:pt x="5146" y="116343"/>
                  </a:lnTo>
                  <a:lnTo>
                    <a:pt x="5171" y="116693"/>
                  </a:lnTo>
                  <a:lnTo>
                    <a:pt x="5205" y="117044"/>
                  </a:lnTo>
                  <a:lnTo>
                    <a:pt x="5248" y="117394"/>
                  </a:lnTo>
                  <a:lnTo>
                    <a:pt x="5307" y="117745"/>
                  </a:lnTo>
                  <a:lnTo>
                    <a:pt x="5375" y="118008"/>
                  </a:lnTo>
                  <a:lnTo>
                    <a:pt x="5443" y="118227"/>
                  </a:lnTo>
                  <a:lnTo>
                    <a:pt x="5511" y="118402"/>
                  </a:lnTo>
                  <a:lnTo>
                    <a:pt x="5587" y="118534"/>
                  </a:lnTo>
                  <a:lnTo>
                    <a:pt x="5672" y="118621"/>
                  </a:lnTo>
                  <a:lnTo>
                    <a:pt x="5749" y="118709"/>
                  </a:lnTo>
                  <a:lnTo>
                    <a:pt x="5834" y="118753"/>
                  </a:lnTo>
                  <a:lnTo>
                    <a:pt x="5766" y="119060"/>
                  </a:lnTo>
                  <a:lnTo>
                    <a:pt x="5698" y="119410"/>
                  </a:lnTo>
                  <a:lnTo>
                    <a:pt x="5638" y="119761"/>
                  </a:lnTo>
                  <a:lnTo>
                    <a:pt x="5579" y="120155"/>
                  </a:lnTo>
                  <a:lnTo>
                    <a:pt x="5536" y="120549"/>
                  </a:lnTo>
                  <a:lnTo>
                    <a:pt x="5494" y="120944"/>
                  </a:lnTo>
                  <a:lnTo>
                    <a:pt x="5460" y="121382"/>
                  </a:lnTo>
                  <a:lnTo>
                    <a:pt x="5435" y="121776"/>
                  </a:lnTo>
                  <a:lnTo>
                    <a:pt x="5426" y="122215"/>
                  </a:lnTo>
                  <a:lnTo>
                    <a:pt x="5426" y="122653"/>
                  </a:lnTo>
                  <a:lnTo>
                    <a:pt x="5435" y="123091"/>
                  </a:lnTo>
                  <a:lnTo>
                    <a:pt x="5460" y="123529"/>
                  </a:lnTo>
                  <a:lnTo>
                    <a:pt x="5494" y="123924"/>
                  </a:lnTo>
                  <a:lnTo>
                    <a:pt x="5545" y="124318"/>
                  </a:lnTo>
                  <a:lnTo>
                    <a:pt x="5613" y="124712"/>
                  </a:lnTo>
                  <a:lnTo>
                    <a:pt x="5689" y="125063"/>
                  </a:lnTo>
                  <a:lnTo>
                    <a:pt x="5783" y="125370"/>
                  </a:lnTo>
                  <a:lnTo>
                    <a:pt x="5876" y="125545"/>
                  </a:lnTo>
                  <a:lnTo>
                    <a:pt x="5978" y="125633"/>
                  </a:lnTo>
                  <a:lnTo>
                    <a:pt x="6071" y="125676"/>
                  </a:lnTo>
                  <a:lnTo>
                    <a:pt x="6173" y="125589"/>
                  </a:lnTo>
                  <a:lnTo>
                    <a:pt x="6267" y="125457"/>
                  </a:lnTo>
                  <a:lnTo>
                    <a:pt x="6360" y="125194"/>
                  </a:lnTo>
                  <a:lnTo>
                    <a:pt x="6445" y="124888"/>
                  </a:lnTo>
                  <a:lnTo>
                    <a:pt x="6521" y="124449"/>
                  </a:lnTo>
                  <a:lnTo>
                    <a:pt x="6589" y="124011"/>
                  </a:lnTo>
                  <a:lnTo>
                    <a:pt x="6640" y="123529"/>
                  </a:lnTo>
                  <a:lnTo>
                    <a:pt x="6683" y="123003"/>
                  </a:lnTo>
                  <a:lnTo>
                    <a:pt x="6717" y="122434"/>
                  </a:lnTo>
                  <a:lnTo>
                    <a:pt x="6734" y="121908"/>
                  </a:lnTo>
                  <a:lnTo>
                    <a:pt x="6742" y="121338"/>
                  </a:lnTo>
                  <a:lnTo>
                    <a:pt x="6751" y="120725"/>
                  </a:lnTo>
                  <a:lnTo>
                    <a:pt x="6819" y="121119"/>
                  </a:lnTo>
                  <a:lnTo>
                    <a:pt x="6895" y="121470"/>
                  </a:lnTo>
                  <a:lnTo>
                    <a:pt x="6980" y="121776"/>
                  </a:lnTo>
                  <a:lnTo>
                    <a:pt x="7065" y="122083"/>
                  </a:lnTo>
                  <a:lnTo>
                    <a:pt x="7150" y="122302"/>
                  </a:lnTo>
                  <a:lnTo>
                    <a:pt x="7243" y="122521"/>
                  </a:lnTo>
                  <a:lnTo>
                    <a:pt x="7336" y="122697"/>
                  </a:lnTo>
                  <a:lnTo>
                    <a:pt x="7430" y="122828"/>
                  </a:lnTo>
                  <a:lnTo>
                    <a:pt x="7523" y="122872"/>
                  </a:lnTo>
                  <a:lnTo>
                    <a:pt x="7617" y="122872"/>
                  </a:lnTo>
                  <a:lnTo>
                    <a:pt x="7702" y="122784"/>
                  </a:lnTo>
                  <a:lnTo>
                    <a:pt x="7795" y="122653"/>
                  </a:lnTo>
                  <a:lnTo>
                    <a:pt x="7880" y="122434"/>
                  </a:lnTo>
                  <a:lnTo>
                    <a:pt x="7956" y="122127"/>
                  </a:lnTo>
                  <a:lnTo>
                    <a:pt x="8033" y="121733"/>
                  </a:lnTo>
                  <a:lnTo>
                    <a:pt x="8101" y="121251"/>
                  </a:lnTo>
                  <a:lnTo>
                    <a:pt x="8143" y="120812"/>
                  </a:lnTo>
                  <a:lnTo>
                    <a:pt x="8177" y="120330"/>
                  </a:lnTo>
                  <a:lnTo>
                    <a:pt x="8194" y="119848"/>
                  </a:lnTo>
                  <a:lnTo>
                    <a:pt x="8185" y="119366"/>
                  </a:lnTo>
                  <a:lnTo>
                    <a:pt x="8169" y="118884"/>
                  </a:lnTo>
                  <a:lnTo>
                    <a:pt x="8143" y="118402"/>
                  </a:lnTo>
                  <a:lnTo>
                    <a:pt x="8092" y="117964"/>
                  </a:lnTo>
                  <a:lnTo>
                    <a:pt x="8033" y="117570"/>
                  </a:lnTo>
                  <a:lnTo>
                    <a:pt x="7948" y="117219"/>
                  </a:lnTo>
                  <a:lnTo>
                    <a:pt x="7863" y="116912"/>
                  </a:lnTo>
                  <a:lnTo>
                    <a:pt x="7769" y="116693"/>
                  </a:lnTo>
                  <a:lnTo>
                    <a:pt x="7676" y="116518"/>
                  </a:lnTo>
                  <a:lnTo>
                    <a:pt x="7574" y="116430"/>
                  </a:lnTo>
                  <a:lnTo>
                    <a:pt x="7472" y="116343"/>
                  </a:lnTo>
                  <a:lnTo>
                    <a:pt x="7260" y="116343"/>
                  </a:lnTo>
                  <a:lnTo>
                    <a:pt x="7285" y="116036"/>
                  </a:lnTo>
                  <a:lnTo>
                    <a:pt x="7311" y="115773"/>
                  </a:lnTo>
                  <a:lnTo>
                    <a:pt x="7328" y="115466"/>
                  </a:lnTo>
                  <a:lnTo>
                    <a:pt x="7336" y="115160"/>
                  </a:lnTo>
                  <a:lnTo>
                    <a:pt x="7336" y="114853"/>
                  </a:lnTo>
                  <a:lnTo>
                    <a:pt x="7336" y="114546"/>
                  </a:lnTo>
                  <a:lnTo>
                    <a:pt x="7328" y="114239"/>
                  </a:lnTo>
                  <a:lnTo>
                    <a:pt x="7311" y="113976"/>
                  </a:lnTo>
                  <a:lnTo>
                    <a:pt x="7285" y="113670"/>
                  </a:lnTo>
                  <a:lnTo>
                    <a:pt x="7260" y="113407"/>
                  </a:lnTo>
                  <a:lnTo>
                    <a:pt x="7226" y="113188"/>
                  </a:lnTo>
                  <a:lnTo>
                    <a:pt x="7184" y="112969"/>
                  </a:lnTo>
                  <a:lnTo>
                    <a:pt x="7133" y="112750"/>
                  </a:lnTo>
                  <a:lnTo>
                    <a:pt x="7082" y="112574"/>
                  </a:lnTo>
                  <a:lnTo>
                    <a:pt x="7022" y="112443"/>
                  </a:lnTo>
                  <a:lnTo>
                    <a:pt x="6954" y="112311"/>
                  </a:lnTo>
                  <a:lnTo>
                    <a:pt x="6895" y="112224"/>
                  </a:lnTo>
                  <a:lnTo>
                    <a:pt x="6835" y="112224"/>
                  </a:lnTo>
                  <a:lnTo>
                    <a:pt x="6776" y="112180"/>
                  </a:lnTo>
                  <a:lnTo>
                    <a:pt x="6725" y="112224"/>
                  </a:lnTo>
                  <a:lnTo>
                    <a:pt x="6751" y="111610"/>
                  </a:lnTo>
                  <a:lnTo>
                    <a:pt x="6768" y="110953"/>
                  </a:lnTo>
                  <a:lnTo>
                    <a:pt x="6793" y="109638"/>
                  </a:lnTo>
                  <a:lnTo>
                    <a:pt x="6802" y="108324"/>
                  </a:lnTo>
                  <a:lnTo>
                    <a:pt x="6819" y="107053"/>
                  </a:lnTo>
                  <a:lnTo>
                    <a:pt x="6844" y="105695"/>
                  </a:lnTo>
                  <a:lnTo>
                    <a:pt x="6878" y="104292"/>
                  </a:lnTo>
                  <a:lnTo>
                    <a:pt x="6895" y="103591"/>
                  </a:lnTo>
                  <a:lnTo>
                    <a:pt x="6903" y="102890"/>
                  </a:lnTo>
                  <a:lnTo>
                    <a:pt x="6903" y="102189"/>
                  </a:lnTo>
                  <a:lnTo>
                    <a:pt x="6895" y="101532"/>
                  </a:lnTo>
                  <a:lnTo>
                    <a:pt x="7370" y="95966"/>
                  </a:lnTo>
                  <a:lnTo>
                    <a:pt x="7489" y="94564"/>
                  </a:lnTo>
                  <a:lnTo>
                    <a:pt x="7608" y="93162"/>
                  </a:lnTo>
                  <a:lnTo>
                    <a:pt x="7668" y="92461"/>
                  </a:lnTo>
                  <a:lnTo>
                    <a:pt x="7719" y="91716"/>
                  </a:lnTo>
                  <a:lnTo>
                    <a:pt x="7752" y="90971"/>
                  </a:lnTo>
                  <a:lnTo>
                    <a:pt x="7786" y="90270"/>
                  </a:lnTo>
                  <a:lnTo>
                    <a:pt x="7778" y="90182"/>
                  </a:lnTo>
                  <a:lnTo>
                    <a:pt x="8330" y="87904"/>
                  </a:lnTo>
                  <a:lnTo>
                    <a:pt x="8415" y="91365"/>
                  </a:lnTo>
                  <a:lnTo>
                    <a:pt x="8508" y="94783"/>
                  </a:lnTo>
                  <a:lnTo>
                    <a:pt x="8712" y="101663"/>
                  </a:lnTo>
                  <a:lnTo>
                    <a:pt x="8924" y="109156"/>
                  </a:lnTo>
                  <a:lnTo>
                    <a:pt x="9009" y="112487"/>
                  </a:lnTo>
                  <a:lnTo>
                    <a:pt x="9060" y="114152"/>
                  </a:lnTo>
                  <a:lnTo>
                    <a:pt x="9094" y="114984"/>
                  </a:lnTo>
                  <a:lnTo>
                    <a:pt x="9128" y="115817"/>
                  </a:lnTo>
                  <a:lnTo>
                    <a:pt x="9069" y="116606"/>
                  </a:lnTo>
                  <a:lnTo>
                    <a:pt x="9018" y="117438"/>
                  </a:lnTo>
                  <a:lnTo>
                    <a:pt x="8975" y="118315"/>
                  </a:lnTo>
                  <a:lnTo>
                    <a:pt x="8933" y="119191"/>
                  </a:lnTo>
                  <a:lnTo>
                    <a:pt x="8865" y="120944"/>
                  </a:lnTo>
                  <a:lnTo>
                    <a:pt x="8797" y="122653"/>
                  </a:lnTo>
                  <a:lnTo>
                    <a:pt x="8610" y="126378"/>
                  </a:lnTo>
                  <a:lnTo>
                    <a:pt x="8415" y="130058"/>
                  </a:lnTo>
                  <a:lnTo>
                    <a:pt x="8202" y="133739"/>
                  </a:lnTo>
                  <a:lnTo>
                    <a:pt x="7982" y="137420"/>
                  </a:lnTo>
                  <a:lnTo>
                    <a:pt x="7897" y="138735"/>
                  </a:lnTo>
                  <a:lnTo>
                    <a:pt x="7803" y="140093"/>
                  </a:lnTo>
                  <a:lnTo>
                    <a:pt x="7710" y="141452"/>
                  </a:lnTo>
                  <a:lnTo>
                    <a:pt x="7676" y="142153"/>
                  </a:lnTo>
                  <a:lnTo>
                    <a:pt x="7642" y="142854"/>
                  </a:lnTo>
                  <a:lnTo>
                    <a:pt x="7642" y="142109"/>
                  </a:lnTo>
                  <a:lnTo>
                    <a:pt x="7625" y="141364"/>
                  </a:lnTo>
                  <a:lnTo>
                    <a:pt x="7608" y="141057"/>
                  </a:lnTo>
                  <a:lnTo>
                    <a:pt x="7591" y="140707"/>
                  </a:lnTo>
                  <a:lnTo>
                    <a:pt x="7566" y="140400"/>
                  </a:lnTo>
                  <a:lnTo>
                    <a:pt x="7540" y="140093"/>
                  </a:lnTo>
                  <a:lnTo>
                    <a:pt x="7498" y="139830"/>
                  </a:lnTo>
                  <a:lnTo>
                    <a:pt x="7455" y="139611"/>
                  </a:lnTo>
                  <a:lnTo>
                    <a:pt x="7413" y="139392"/>
                  </a:lnTo>
                  <a:lnTo>
                    <a:pt x="7353" y="139217"/>
                  </a:lnTo>
                  <a:lnTo>
                    <a:pt x="7294" y="139085"/>
                  </a:lnTo>
                  <a:lnTo>
                    <a:pt x="7226" y="138998"/>
                  </a:lnTo>
                  <a:lnTo>
                    <a:pt x="7150" y="138954"/>
                  </a:lnTo>
                  <a:lnTo>
                    <a:pt x="7073" y="138910"/>
                  </a:lnTo>
                  <a:lnTo>
                    <a:pt x="6963" y="138998"/>
                  </a:lnTo>
                  <a:lnTo>
                    <a:pt x="6869" y="139129"/>
                  </a:lnTo>
                  <a:lnTo>
                    <a:pt x="6793" y="139348"/>
                  </a:lnTo>
                  <a:lnTo>
                    <a:pt x="6725" y="139655"/>
                  </a:lnTo>
                  <a:lnTo>
                    <a:pt x="6674" y="139962"/>
                  </a:lnTo>
                  <a:lnTo>
                    <a:pt x="6640" y="140356"/>
                  </a:lnTo>
                  <a:lnTo>
                    <a:pt x="6606" y="140794"/>
                  </a:lnTo>
                  <a:lnTo>
                    <a:pt x="6598" y="141232"/>
                  </a:lnTo>
                  <a:lnTo>
                    <a:pt x="6572" y="141189"/>
                  </a:lnTo>
                  <a:lnTo>
                    <a:pt x="6547" y="141189"/>
                  </a:lnTo>
                  <a:lnTo>
                    <a:pt x="6377" y="141276"/>
                  </a:lnTo>
                  <a:lnTo>
                    <a:pt x="6207" y="141408"/>
                  </a:lnTo>
                  <a:lnTo>
                    <a:pt x="6037" y="141583"/>
                  </a:lnTo>
                  <a:lnTo>
                    <a:pt x="5876" y="141802"/>
                  </a:lnTo>
                  <a:lnTo>
                    <a:pt x="5706" y="142065"/>
                  </a:lnTo>
                  <a:lnTo>
                    <a:pt x="5553" y="142372"/>
                  </a:lnTo>
                  <a:lnTo>
                    <a:pt x="5392" y="142722"/>
                  </a:lnTo>
                  <a:lnTo>
                    <a:pt x="5239" y="143117"/>
                  </a:lnTo>
                  <a:lnTo>
                    <a:pt x="5019" y="143774"/>
                  </a:lnTo>
                  <a:lnTo>
                    <a:pt x="4900" y="144125"/>
                  </a:lnTo>
                  <a:lnTo>
                    <a:pt x="4789" y="144563"/>
                  </a:lnTo>
                  <a:lnTo>
                    <a:pt x="4687" y="145001"/>
                  </a:lnTo>
                  <a:lnTo>
                    <a:pt x="4594" y="145483"/>
                  </a:lnTo>
                  <a:lnTo>
                    <a:pt x="4509" y="146009"/>
                  </a:lnTo>
                  <a:lnTo>
                    <a:pt x="4475" y="146316"/>
                  </a:lnTo>
                  <a:lnTo>
                    <a:pt x="4441" y="146579"/>
                  </a:lnTo>
                  <a:lnTo>
                    <a:pt x="4348" y="146228"/>
                  </a:lnTo>
                  <a:lnTo>
                    <a:pt x="4297" y="146097"/>
                  </a:lnTo>
                  <a:lnTo>
                    <a:pt x="4237" y="145965"/>
                  </a:lnTo>
                  <a:lnTo>
                    <a:pt x="4229" y="145790"/>
                  </a:lnTo>
                  <a:lnTo>
                    <a:pt x="4195" y="145658"/>
                  </a:lnTo>
                  <a:lnTo>
                    <a:pt x="4008" y="145132"/>
                  </a:lnTo>
                  <a:lnTo>
                    <a:pt x="3906" y="144870"/>
                  </a:lnTo>
                  <a:lnTo>
                    <a:pt x="3804" y="144607"/>
                  </a:lnTo>
                  <a:lnTo>
                    <a:pt x="3685" y="144388"/>
                  </a:lnTo>
                  <a:lnTo>
                    <a:pt x="3575" y="144212"/>
                  </a:lnTo>
                  <a:lnTo>
                    <a:pt x="3456" y="144081"/>
                  </a:lnTo>
                  <a:lnTo>
                    <a:pt x="3346" y="143993"/>
                  </a:lnTo>
                  <a:lnTo>
                    <a:pt x="3227" y="143949"/>
                  </a:lnTo>
                  <a:lnTo>
                    <a:pt x="3117" y="143949"/>
                  </a:lnTo>
                  <a:lnTo>
                    <a:pt x="3015" y="144037"/>
                  </a:lnTo>
                  <a:lnTo>
                    <a:pt x="2913" y="144212"/>
                  </a:lnTo>
                  <a:lnTo>
                    <a:pt x="2811" y="144475"/>
                  </a:lnTo>
                  <a:lnTo>
                    <a:pt x="2726" y="144826"/>
                  </a:lnTo>
                  <a:lnTo>
                    <a:pt x="2684" y="145001"/>
                  </a:lnTo>
                  <a:lnTo>
                    <a:pt x="2641" y="145264"/>
                  </a:lnTo>
                  <a:lnTo>
                    <a:pt x="2607" y="145483"/>
                  </a:lnTo>
                  <a:lnTo>
                    <a:pt x="2573" y="145790"/>
                  </a:lnTo>
                  <a:lnTo>
                    <a:pt x="2531" y="146184"/>
                  </a:lnTo>
                  <a:lnTo>
                    <a:pt x="2505" y="146622"/>
                  </a:lnTo>
                  <a:lnTo>
                    <a:pt x="2497" y="147061"/>
                  </a:lnTo>
                  <a:lnTo>
                    <a:pt x="2488" y="147499"/>
                  </a:lnTo>
                  <a:lnTo>
                    <a:pt x="2497" y="147981"/>
                  </a:lnTo>
                  <a:lnTo>
                    <a:pt x="2522" y="148375"/>
                  </a:lnTo>
                  <a:lnTo>
                    <a:pt x="2556" y="148813"/>
                  </a:lnTo>
                  <a:lnTo>
                    <a:pt x="2607" y="149164"/>
                  </a:lnTo>
                  <a:lnTo>
                    <a:pt x="2667" y="149471"/>
                  </a:lnTo>
                  <a:lnTo>
                    <a:pt x="2735" y="149734"/>
                  </a:lnTo>
                  <a:lnTo>
                    <a:pt x="2811" y="149909"/>
                  </a:lnTo>
                  <a:lnTo>
                    <a:pt x="2887" y="150040"/>
                  </a:lnTo>
                  <a:lnTo>
                    <a:pt x="2709" y="150522"/>
                  </a:lnTo>
                  <a:lnTo>
                    <a:pt x="2624" y="150785"/>
                  </a:lnTo>
                  <a:lnTo>
                    <a:pt x="2539" y="151092"/>
                  </a:lnTo>
                  <a:lnTo>
                    <a:pt x="2454" y="151399"/>
                  </a:lnTo>
                  <a:lnTo>
                    <a:pt x="2386" y="151705"/>
                  </a:lnTo>
                  <a:lnTo>
                    <a:pt x="2319" y="152056"/>
                  </a:lnTo>
                  <a:lnTo>
                    <a:pt x="2259" y="152407"/>
                  </a:lnTo>
                  <a:lnTo>
                    <a:pt x="2208" y="152801"/>
                  </a:lnTo>
                  <a:lnTo>
                    <a:pt x="2166" y="153239"/>
                  </a:lnTo>
                  <a:lnTo>
                    <a:pt x="2132" y="153677"/>
                  </a:lnTo>
                  <a:lnTo>
                    <a:pt x="2106" y="154116"/>
                  </a:lnTo>
                  <a:lnTo>
                    <a:pt x="2098" y="154598"/>
                  </a:lnTo>
                  <a:lnTo>
                    <a:pt x="2106" y="155080"/>
                  </a:lnTo>
                  <a:lnTo>
                    <a:pt x="2123" y="155605"/>
                  </a:lnTo>
                  <a:lnTo>
                    <a:pt x="2157" y="156175"/>
                  </a:lnTo>
                  <a:lnTo>
                    <a:pt x="2200" y="156701"/>
                  </a:lnTo>
                  <a:lnTo>
                    <a:pt x="2259" y="157139"/>
                  </a:lnTo>
                  <a:lnTo>
                    <a:pt x="2335" y="157490"/>
                  </a:lnTo>
                  <a:lnTo>
                    <a:pt x="2412" y="157796"/>
                  </a:lnTo>
                  <a:lnTo>
                    <a:pt x="2505" y="158059"/>
                  </a:lnTo>
                  <a:lnTo>
                    <a:pt x="2607" y="158191"/>
                  </a:lnTo>
                  <a:lnTo>
                    <a:pt x="2709" y="158278"/>
                  </a:lnTo>
                  <a:lnTo>
                    <a:pt x="2819" y="158278"/>
                  </a:lnTo>
                  <a:lnTo>
                    <a:pt x="2938" y="158191"/>
                  </a:lnTo>
                  <a:lnTo>
                    <a:pt x="3057" y="157972"/>
                  </a:lnTo>
                  <a:lnTo>
                    <a:pt x="3159" y="157709"/>
                  </a:lnTo>
                  <a:lnTo>
                    <a:pt x="3261" y="157402"/>
                  </a:lnTo>
                  <a:lnTo>
                    <a:pt x="3269" y="157972"/>
                  </a:lnTo>
                  <a:lnTo>
                    <a:pt x="3286" y="158498"/>
                  </a:lnTo>
                  <a:lnTo>
                    <a:pt x="3329" y="159023"/>
                  </a:lnTo>
                  <a:lnTo>
                    <a:pt x="3380" y="159505"/>
                  </a:lnTo>
                  <a:lnTo>
                    <a:pt x="3414" y="159725"/>
                  </a:lnTo>
                  <a:lnTo>
                    <a:pt x="3456" y="159900"/>
                  </a:lnTo>
                  <a:lnTo>
                    <a:pt x="3499" y="160075"/>
                  </a:lnTo>
                  <a:lnTo>
                    <a:pt x="3550" y="160250"/>
                  </a:lnTo>
                  <a:lnTo>
                    <a:pt x="3601" y="160382"/>
                  </a:lnTo>
                  <a:lnTo>
                    <a:pt x="3652" y="160513"/>
                  </a:lnTo>
                  <a:lnTo>
                    <a:pt x="3719" y="160601"/>
                  </a:lnTo>
                  <a:lnTo>
                    <a:pt x="3779" y="160689"/>
                  </a:lnTo>
                  <a:lnTo>
                    <a:pt x="3906" y="160732"/>
                  </a:lnTo>
                  <a:lnTo>
                    <a:pt x="3966" y="160732"/>
                  </a:lnTo>
                  <a:lnTo>
                    <a:pt x="4025" y="160689"/>
                  </a:lnTo>
                  <a:lnTo>
                    <a:pt x="4127" y="160557"/>
                  </a:lnTo>
                  <a:lnTo>
                    <a:pt x="4220" y="160338"/>
                  </a:lnTo>
                  <a:lnTo>
                    <a:pt x="4305" y="160031"/>
                  </a:lnTo>
                  <a:lnTo>
                    <a:pt x="4382" y="159681"/>
                  </a:lnTo>
                  <a:lnTo>
                    <a:pt x="4450" y="159242"/>
                  </a:lnTo>
                  <a:lnTo>
                    <a:pt x="4509" y="158760"/>
                  </a:lnTo>
                  <a:lnTo>
                    <a:pt x="4560" y="158235"/>
                  </a:lnTo>
                  <a:lnTo>
                    <a:pt x="4602" y="157709"/>
                  </a:lnTo>
                  <a:lnTo>
                    <a:pt x="4636" y="157139"/>
                  </a:lnTo>
                  <a:lnTo>
                    <a:pt x="4670" y="156569"/>
                  </a:lnTo>
                  <a:lnTo>
                    <a:pt x="4696" y="155956"/>
                  </a:lnTo>
                  <a:lnTo>
                    <a:pt x="4713" y="155386"/>
                  </a:lnTo>
                  <a:lnTo>
                    <a:pt x="4730" y="154291"/>
                  </a:lnTo>
                  <a:lnTo>
                    <a:pt x="4789" y="154510"/>
                  </a:lnTo>
                  <a:lnTo>
                    <a:pt x="4857" y="154685"/>
                  </a:lnTo>
                  <a:lnTo>
                    <a:pt x="4806" y="155036"/>
                  </a:lnTo>
                  <a:lnTo>
                    <a:pt x="4772" y="155430"/>
                  </a:lnTo>
                  <a:lnTo>
                    <a:pt x="4747" y="155868"/>
                  </a:lnTo>
                  <a:lnTo>
                    <a:pt x="4738" y="156307"/>
                  </a:lnTo>
                  <a:lnTo>
                    <a:pt x="4747" y="156745"/>
                  </a:lnTo>
                  <a:lnTo>
                    <a:pt x="4764" y="157183"/>
                  </a:lnTo>
                  <a:lnTo>
                    <a:pt x="4806" y="157577"/>
                  </a:lnTo>
                  <a:lnTo>
                    <a:pt x="4857" y="158016"/>
                  </a:lnTo>
                  <a:lnTo>
                    <a:pt x="4934" y="158410"/>
                  </a:lnTo>
                  <a:lnTo>
                    <a:pt x="5010" y="158717"/>
                  </a:lnTo>
                  <a:lnTo>
                    <a:pt x="5103" y="158892"/>
                  </a:lnTo>
                  <a:lnTo>
                    <a:pt x="5188" y="159023"/>
                  </a:lnTo>
                  <a:lnTo>
                    <a:pt x="5282" y="159023"/>
                  </a:lnTo>
                  <a:lnTo>
                    <a:pt x="5375" y="158980"/>
                  </a:lnTo>
                  <a:lnTo>
                    <a:pt x="5460" y="158848"/>
                  </a:lnTo>
                  <a:lnTo>
                    <a:pt x="5545" y="158629"/>
                  </a:lnTo>
                  <a:lnTo>
                    <a:pt x="5553" y="159330"/>
                  </a:lnTo>
                  <a:lnTo>
                    <a:pt x="5587" y="160031"/>
                  </a:lnTo>
                  <a:lnTo>
                    <a:pt x="5604" y="160382"/>
                  </a:lnTo>
                  <a:lnTo>
                    <a:pt x="5630" y="160689"/>
                  </a:lnTo>
                  <a:lnTo>
                    <a:pt x="5664" y="160995"/>
                  </a:lnTo>
                  <a:lnTo>
                    <a:pt x="5706" y="161302"/>
                  </a:lnTo>
                  <a:lnTo>
                    <a:pt x="5740" y="161565"/>
                  </a:lnTo>
                  <a:lnTo>
                    <a:pt x="5791" y="161784"/>
                  </a:lnTo>
                  <a:lnTo>
                    <a:pt x="5842" y="162003"/>
                  </a:lnTo>
                  <a:lnTo>
                    <a:pt x="5893" y="162222"/>
                  </a:lnTo>
                  <a:lnTo>
                    <a:pt x="5961" y="162354"/>
                  </a:lnTo>
                  <a:lnTo>
                    <a:pt x="6020" y="162485"/>
                  </a:lnTo>
                  <a:lnTo>
                    <a:pt x="6097" y="162573"/>
                  </a:lnTo>
                  <a:lnTo>
                    <a:pt x="6173" y="162617"/>
                  </a:lnTo>
                  <a:lnTo>
                    <a:pt x="6241" y="162617"/>
                  </a:lnTo>
                  <a:lnTo>
                    <a:pt x="6318" y="162573"/>
                  </a:lnTo>
                  <a:lnTo>
                    <a:pt x="6385" y="162485"/>
                  </a:lnTo>
                  <a:lnTo>
                    <a:pt x="6453" y="162310"/>
                  </a:lnTo>
                  <a:lnTo>
                    <a:pt x="6513" y="162135"/>
                  </a:lnTo>
                  <a:lnTo>
                    <a:pt x="6572" y="161915"/>
                  </a:lnTo>
                  <a:lnTo>
                    <a:pt x="6623" y="161653"/>
                  </a:lnTo>
                  <a:lnTo>
                    <a:pt x="6666" y="161390"/>
                  </a:lnTo>
                  <a:lnTo>
                    <a:pt x="6683" y="162222"/>
                  </a:lnTo>
                  <a:lnTo>
                    <a:pt x="6717" y="163099"/>
                  </a:lnTo>
                  <a:lnTo>
                    <a:pt x="6768" y="163931"/>
                  </a:lnTo>
                  <a:lnTo>
                    <a:pt x="6802" y="164326"/>
                  </a:lnTo>
                  <a:lnTo>
                    <a:pt x="6835" y="164676"/>
                  </a:lnTo>
                  <a:lnTo>
                    <a:pt x="6878" y="165027"/>
                  </a:lnTo>
                  <a:lnTo>
                    <a:pt x="6929" y="165333"/>
                  </a:lnTo>
                  <a:lnTo>
                    <a:pt x="6971" y="165640"/>
                  </a:lnTo>
                  <a:lnTo>
                    <a:pt x="7031" y="165903"/>
                  </a:lnTo>
                  <a:lnTo>
                    <a:pt x="7090" y="166078"/>
                  </a:lnTo>
                  <a:lnTo>
                    <a:pt x="7150" y="166254"/>
                  </a:lnTo>
                  <a:lnTo>
                    <a:pt x="7218" y="166385"/>
                  </a:lnTo>
                  <a:lnTo>
                    <a:pt x="7285" y="166429"/>
                  </a:lnTo>
                  <a:lnTo>
                    <a:pt x="7370" y="166429"/>
                  </a:lnTo>
                  <a:lnTo>
                    <a:pt x="7438" y="166385"/>
                  </a:lnTo>
                  <a:lnTo>
                    <a:pt x="7506" y="166254"/>
                  </a:lnTo>
                  <a:lnTo>
                    <a:pt x="7566" y="166078"/>
                  </a:lnTo>
                  <a:lnTo>
                    <a:pt x="7617" y="165815"/>
                  </a:lnTo>
                  <a:lnTo>
                    <a:pt x="7659" y="165553"/>
                  </a:lnTo>
                  <a:lnTo>
                    <a:pt x="7702" y="165202"/>
                  </a:lnTo>
                  <a:lnTo>
                    <a:pt x="7735" y="164851"/>
                  </a:lnTo>
                  <a:lnTo>
                    <a:pt x="7769" y="164457"/>
                  </a:lnTo>
                  <a:lnTo>
                    <a:pt x="7795" y="164019"/>
                  </a:lnTo>
                  <a:lnTo>
                    <a:pt x="7837" y="163142"/>
                  </a:lnTo>
                  <a:lnTo>
                    <a:pt x="7863" y="162178"/>
                  </a:lnTo>
                  <a:lnTo>
                    <a:pt x="7871" y="161258"/>
                  </a:lnTo>
                  <a:lnTo>
                    <a:pt x="7931" y="161521"/>
                  </a:lnTo>
                  <a:lnTo>
                    <a:pt x="7999" y="161696"/>
                  </a:lnTo>
                  <a:lnTo>
                    <a:pt x="8075" y="161872"/>
                  </a:lnTo>
                  <a:lnTo>
                    <a:pt x="8152" y="161959"/>
                  </a:lnTo>
                  <a:lnTo>
                    <a:pt x="8228" y="162003"/>
                  </a:lnTo>
                  <a:lnTo>
                    <a:pt x="8313" y="161959"/>
                  </a:lnTo>
                  <a:lnTo>
                    <a:pt x="8398" y="161872"/>
                  </a:lnTo>
                  <a:lnTo>
                    <a:pt x="8474" y="161740"/>
                  </a:lnTo>
                  <a:lnTo>
                    <a:pt x="8415" y="162310"/>
                  </a:lnTo>
                  <a:lnTo>
                    <a:pt x="8355" y="162967"/>
                  </a:lnTo>
                  <a:lnTo>
                    <a:pt x="8321" y="163668"/>
                  </a:lnTo>
                  <a:lnTo>
                    <a:pt x="8296" y="164369"/>
                  </a:lnTo>
                  <a:lnTo>
                    <a:pt x="8287" y="165071"/>
                  </a:lnTo>
                  <a:lnTo>
                    <a:pt x="8304" y="165728"/>
                  </a:lnTo>
                  <a:lnTo>
                    <a:pt x="8313" y="166078"/>
                  </a:lnTo>
                  <a:lnTo>
                    <a:pt x="8330" y="166385"/>
                  </a:lnTo>
                  <a:lnTo>
                    <a:pt x="8355" y="166692"/>
                  </a:lnTo>
                  <a:lnTo>
                    <a:pt x="8381" y="166999"/>
                  </a:lnTo>
                  <a:lnTo>
                    <a:pt x="8432" y="167393"/>
                  </a:lnTo>
                  <a:lnTo>
                    <a:pt x="8483" y="167656"/>
                  </a:lnTo>
                  <a:lnTo>
                    <a:pt x="8534" y="167875"/>
                  </a:lnTo>
                  <a:lnTo>
                    <a:pt x="8593" y="168050"/>
                  </a:lnTo>
                  <a:lnTo>
                    <a:pt x="8661" y="168138"/>
                  </a:lnTo>
                  <a:lnTo>
                    <a:pt x="8729" y="168182"/>
                  </a:lnTo>
                  <a:lnTo>
                    <a:pt x="8788" y="168138"/>
                  </a:lnTo>
                  <a:lnTo>
                    <a:pt x="8865" y="168094"/>
                  </a:lnTo>
                  <a:lnTo>
                    <a:pt x="8856" y="168313"/>
                  </a:lnTo>
                  <a:lnTo>
                    <a:pt x="8848" y="168488"/>
                  </a:lnTo>
                  <a:lnTo>
                    <a:pt x="8856" y="168708"/>
                  </a:lnTo>
                  <a:lnTo>
                    <a:pt x="8865" y="168883"/>
                  </a:lnTo>
                  <a:lnTo>
                    <a:pt x="8890" y="169102"/>
                  </a:lnTo>
                  <a:lnTo>
                    <a:pt x="8916" y="169277"/>
                  </a:lnTo>
                  <a:lnTo>
                    <a:pt x="8950" y="169453"/>
                  </a:lnTo>
                  <a:lnTo>
                    <a:pt x="9001" y="169628"/>
                  </a:lnTo>
                  <a:lnTo>
                    <a:pt x="9077" y="169803"/>
                  </a:lnTo>
                  <a:lnTo>
                    <a:pt x="9162" y="169891"/>
                  </a:lnTo>
                  <a:lnTo>
                    <a:pt x="9238" y="169891"/>
                  </a:lnTo>
                  <a:lnTo>
                    <a:pt x="9332" y="169803"/>
                  </a:lnTo>
                  <a:lnTo>
                    <a:pt x="9417" y="169672"/>
                  </a:lnTo>
                  <a:lnTo>
                    <a:pt x="9493" y="169496"/>
                  </a:lnTo>
                  <a:lnTo>
                    <a:pt x="9569" y="169233"/>
                  </a:lnTo>
                  <a:lnTo>
                    <a:pt x="9646" y="168971"/>
                  </a:lnTo>
                  <a:lnTo>
                    <a:pt x="9654" y="169277"/>
                  </a:lnTo>
                  <a:lnTo>
                    <a:pt x="9671" y="169628"/>
                  </a:lnTo>
                  <a:lnTo>
                    <a:pt x="9705" y="169978"/>
                  </a:lnTo>
                  <a:lnTo>
                    <a:pt x="9748" y="170329"/>
                  </a:lnTo>
                  <a:lnTo>
                    <a:pt x="9790" y="170592"/>
                  </a:lnTo>
                  <a:lnTo>
                    <a:pt x="9833" y="170811"/>
                  </a:lnTo>
                  <a:lnTo>
                    <a:pt x="9875" y="170986"/>
                  </a:lnTo>
                  <a:lnTo>
                    <a:pt x="9926" y="171162"/>
                  </a:lnTo>
                  <a:lnTo>
                    <a:pt x="9977" y="171293"/>
                  </a:lnTo>
                  <a:lnTo>
                    <a:pt x="10019" y="171337"/>
                  </a:lnTo>
                  <a:lnTo>
                    <a:pt x="10070" y="171424"/>
                  </a:lnTo>
                  <a:lnTo>
                    <a:pt x="10172" y="171424"/>
                  </a:lnTo>
                  <a:lnTo>
                    <a:pt x="10223" y="171381"/>
                  </a:lnTo>
                  <a:lnTo>
                    <a:pt x="10325" y="171205"/>
                  </a:lnTo>
                  <a:lnTo>
                    <a:pt x="10427" y="170986"/>
                  </a:lnTo>
                  <a:lnTo>
                    <a:pt x="10520" y="170679"/>
                  </a:lnTo>
                  <a:lnTo>
                    <a:pt x="10495" y="171381"/>
                  </a:lnTo>
                  <a:lnTo>
                    <a:pt x="10478" y="172169"/>
                  </a:lnTo>
                  <a:lnTo>
                    <a:pt x="10469" y="172914"/>
                  </a:lnTo>
                  <a:lnTo>
                    <a:pt x="10461" y="173659"/>
                  </a:lnTo>
                  <a:lnTo>
                    <a:pt x="10469" y="174404"/>
                  </a:lnTo>
                  <a:lnTo>
                    <a:pt x="10495" y="175149"/>
                  </a:lnTo>
                  <a:lnTo>
                    <a:pt x="10520" y="175850"/>
                  </a:lnTo>
                  <a:lnTo>
                    <a:pt x="10563" y="176551"/>
                  </a:lnTo>
                  <a:lnTo>
                    <a:pt x="10614" y="177165"/>
                  </a:lnTo>
                  <a:lnTo>
                    <a:pt x="10648" y="177428"/>
                  </a:lnTo>
                  <a:lnTo>
                    <a:pt x="10682" y="177691"/>
                  </a:lnTo>
                  <a:lnTo>
                    <a:pt x="10724" y="177910"/>
                  </a:lnTo>
                  <a:lnTo>
                    <a:pt x="10767" y="178129"/>
                  </a:lnTo>
                  <a:lnTo>
                    <a:pt x="10809" y="178304"/>
                  </a:lnTo>
                  <a:lnTo>
                    <a:pt x="10860" y="178479"/>
                  </a:lnTo>
                  <a:lnTo>
                    <a:pt x="10911" y="178611"/>
                  </a:lnTo>
                  <a:lnTo>
                    <a:pt x="10962" y="178699"/>
                  </a:lnTo>
                  <a:lnTo>
                    <a:pt x="11021" y="178786"/>
                  </a:lnTo>
                  <a:lnTo>
                    <a:pt x="11081" y="178830"/>
                  </a:lnTo>
                  <a:lnTo>
                    <a:pt x="11140" y="178830"/>
                  </a:lnTo>
                  <a:lnTo>
                    <a:pt x="11200" y="178786"/>
                  </a:lnTo>
                  <a:lnTo>
                    <a:pt x="11259" y="178742"/>
                  </a:lnTo>
                  <a:lnTo>
                    <a:pt x="11327" y="178611"/>
                  </a:lnTo>
                  <a:lnTo>
                    <a:pt x="11403" y="178436"/>
                  </a:lnTo>
                  <a:lnTo>
                    <a:pt x="11471" y="178217"/>
                  </a:lnTo>
                  <a:lnTo>
                    <a:pt x="11539" y="177997"/>
                  </a:lnTo>
                  <a:lnTo>
                    <a:pt x="11599" y="177691"/>
                  </a:lnTo>
                  <a:lnTo>
                    <a:pt x="11658" y="177384"/>
                  </a:lnTo>
                  <a:lnTo>
                    <a:pt x="11709" y="177077"/>
                  </a:lnTo>
                  <a:lnTo>
                    <a:pt x="11760" y="176683"/>
                  </a:lnTo>
                  <a:lnTo>
                    <a:pt x="11811" y="176332"/>
                  </a:lnTo>
                  <a:lnTo>
                    <a:pt x="11887" y="175543"/>
                  </a:lnTo>
                  <a:lnTo>
                    <a:pt x="11955" y="174711"/>
                  </a:lnTo>
                  <a:lnTo>
                    <a:pt x="12006" y="173878"/>
                  </a:lnTo>
                  <a:lnTo>
                    <a:pt x="12040" y="173090"/>
                  </a:lnTo>
                  <a:lnTo>
                    <a:pt x="12057" y="172564"/>
                  </a:lnTo>
                  <a:lnTo>
                    <a:pt x="12074" y="172038"/>
                  </a:lnTo>
                  <a:lnTo>
                    <a:pt x="12083" y="171468"/>
                  </a:lnTo>
                  <a:lnTo>
                    <a:pt x="12083" y="170942"/>
                  </a:lnTo>
                  <a:lnTo>
                    <a:pt x="12074" y="170417"/>
                  </a:lnTo>
                  <a:lnTo>
                    <a:pt x="12066" y="169935"/>
                  </a:lnTo>
                  <a:lnTo>
                    <a:pt x="12049" y="169409"/>
                  </a:lnTo>
                  <a:lnTo>
                    <a:pt x="12032" y="168883"/>
                  </a:lnTo>
                  <a:lnTo>
                    <a:pt x="12100" y="169146"/>
                  </a:lnTo>
                  <a:lnTo>
                    <a:pt x="12176" y="169321"/>
                  </a:lnTo>
                  <a:lnTo>
                    <a:pt x="12261" y="169496"/>
                  </a:lnTo>
                  <a:lnTo>
                    <a:pt x="12346" y="169628"/>
                  </a:lnTo>
                  <a:lnTo>
                    <a:pt x="12431" y="169672"/>
                  </a:lnTo>
                  <a:lnTo>
                    <a:pt x="12592" y="169672"/>
                  </a:lnTo>
                  <a:lnTo>
                    <a:pt x="12660" y="169540"/>
                  </a:lnTo>
                  <a:lnTo>
                    <a:pt x="12711" y="169453"/>
                  </a:lnTo>
                  <a:lnTo>
                    <a:pt x="12762" y="169277"/>
                  </a:lnTo>
                  <a:lnTo>
                    <a:pt x="12813" y="169146"/>
                  </a:lnTo>
                  <a:lnTo>
                    <a:pt x="12855" y="168971"/>
                  </a:lnTo>
                  <a:lnTo>
                    <a:pt x="12923" y="168576"/>
                  </a:lnTo>
                  <a:lnTo>
                    <a:pt x="12974" y="168094"/>
                  </a:lnTo>
                  <a:lnTo>
                    <a:pt x="13017" y="167612"/>
                  </a:lnTo>
                  <a:lnTo>
                    <a:pt x="13034" y="167130"/>
                  </a:lnTo>
                  <a:lnTo>
                    <a:pt x="13042" y="166604"/>
                  </a:lnTo>
                  <a:lnTo>
                    <a:pt x="13025" y="166078"/>
                  </a:lnTo>
                  <a:lnTo>
                    <a:pt x="13085" y="166078"/>
                  </a:lnTo>
                  <a:lnTo>
                    <a:pt x="13144" y="166035"/>
                  </a:lnTo>
                  <a:lnTo>
                    <a:pt x="13195" y="165947"/>
                  </a:lnTo>
                  <a:lnTo>
                    <a:pt x="13254" y="165859"/>
                  </a:lnTo>
                  <a:lnTo>
                    <a:pt x="13305" y="165684"/>
                  </a:lnTo>
                  <a:lnTo>
                    <a:pt x="13348" y="165465"/>
                  </a:lnTo>
                  <a:lnTo>
                    <a:pt x="13390" y="165246"/>
                  </a:lnTo>
                  <a:lnTo>
                    <a:pt x="13433" y="164939"/>
                  </a:lnTo>
                  <a:lnTo>
                    <a:pt x="13458" y="164632"/>
                  </a:lnTo>
                  <a:lnTo>
                    <a:pt x="13467" y="164326"/>
                  </a:lnTo>
                  <a:lnTo>
                    <a:pt x="13475" y="163975"/>
                  </a:lnTo>
                  <a:lnTo>
                    <a:pt x="13475" y="163668"/>
                  </a:lnTo>
                  <a:lnTo>
                    <a:pt x="13467" y="163318"/>
                  </a:lnTo>
                  <a:lnTo>
                    <a:pt x="13450" y="163011"/>
                  </a:lnTo>
                  <a:lnTo>
                    <a:pt x="13424" y="162704"/>
                  </a:lnTo>
                  <a:lnTo>
                    <a:pt x="13390" y="162398"/>
                  </a:lnTo>
                  <a:lnTo>
                    <a:pt x="13467" y="162222"/>
                  </a:lnTo>
                  <a:lnTo>
                    <a:pt x="13526" y="162003"/>
                  </a:lnTo>
                  <a:lnTo>
                    <a:pt x="13585" y="161740"/>
                  </a:lnTo>
                  <a:lnTo>
                    <a:pt x="13636" y="161477"/>
                  </a:lnTo>
                  <a:lnTo>
                    <a:pt x="13679" y="161171"/>
                  </a:lnTo>
                  <a:lnTo>
                    <a:pt x="13713" y="160820"/>
                  </a:lnTo>
                  <a:lnTo>
                    <a:pt x="13738" y="160469"/>
                  </a:lnTo>
                  <a:lnTo>
                    <a:pt x="13755" y="160119"/>
                  </a:lnTo>
                  <a:lnTo>
                    <a:pt x="13815" y="160207"/>
                  </a:lnTo>
                  <a:lnTo>
                    <a:pt x="13866" y="160294"/>
                  </a:lnTo>
                  <a:lnTo>
                    <a:pt x="13985" y="160294"/>
                  </a:lnTo>
                  <a:lnTo>
                    <a:pt x="14044" y="160163"/>
                  </a:lnTo>
                  <a:lnTo>
                    <a:pt x="14095" y="160031"/>
                  </a:lnTo>
                  <a:lnTo>
                    <a:pt x="14154" y="159812"/>
                  </a:lnTo>
                  <a:lnTo>
                    <a:pt x="14205" y="159505"/>
                  </a:lnTo>
                  <a:lnTo>
                    <a:pt x="14239" y="159242"/>
                  </a:lnTo>
                  <a:lnTo>
                    <a:pt x="14273" y="159023"/>
                  </a:lnTo>
                  <a:lnTo>
                    <a:pt x="14299" y="158760"/>
                  </a:lnTo>
                  <a:lnTo>
                    <a:pt x="14316" y="158498"/>
                  </a:lnTo>
                  <a:lnTo>
                    <a:pt x="14324" y="158278"/>
                  </a:lnTo>
                  <a:lnTo>
                    <a:pt x="14324" y="158016"/>
                  </a:lnTo>
                  <a:lnTo>
                    <a:pt x="14324" y="157796"/>
                  </a:lnTo>
                  <a:lnTo>
                    <a:pt x="14324" y="157534"/>
                  </a:lnTo>
                  <a:lnTo>
                    <a:pt x="14299" y="157051"/>
                  </a:lnTo>
                  <a:lnTo>
                    <a:pt x="14256" y="156613"/>
                  </a:lnTo>
                  <a:lnTo>
                    <a:pt x="14197" y="156175"/>
                  </a:lnTo>
                  <a:lnTo>
                    <a:pt x="14129" y="155737"/>
                  </a:lnTo>
                  <a:lnTo>
                    <a:pt x="14180" y="155693"/>
                  </a:lnTo>
                  <a:lnTo>
                    <a:pt x="14231" y="155605"/>
                  </a:lnTo>
                  <a:lnTo>
                    <a:pt x="14265" y="155474"/>
                  </a:lnTo>
                  <a:lnTo>
                    <a:pt x="14307" y="155299"/>
                  </a:lnTo>
                  <a:lnTo>
                    <a:pt x="14333" y="155080"/>
                  </a:lnTo>
                  <a:lnTo>
                    <a:pt x="14358" y="154817"/>
                  </a:lnTo>
                  <a:lnTo>
                    <a:pt x="14375" y="154466"/>
                  </a:lnTo>
                  <a:lnTo>
                    <a:pt x="14384" y="154116"/>
                  </a:lnTo>
                  <a:lnTo>
                    <a:pt x="14384" y="153721"/>
                  </a:lnTo>
                  <a:lnTo>
                    <a:pt x="14375" y="153371"/>
                  </a:lnTo>
                  <a:lnTo>
                    <a:pt x="14358" y="153020"/>
                  </a:lnTo>
                  <a:lnTo>
                    <a:pt x="14333" y="152669"/>
                  </a:lnTo>
                  <a:lnTo>
                    <a:pt x="14290" y="152363"/>
                  </a:lnTo>
                  <a:lnTo>
                    <a:pt x="14248" y="152056"/>
                  </a:lnTo>
                  <a:lnTo>
                    <a:pt x="14205" y="151793"/>
                  </a:lnTo>
                  <a:lnTo>
                    <a:pt x="14154" y="151530"/>
                  </a:lnTo>
                  <a:lnTo>
                    <a:pt x="14095" y="151267"/>
                  </a:lnTo>
                  <a:lnTo>
                    <a:pt x="14027" y="151048"/>
                  </a:lnTo>
                  <a:lnTo>
                    <a:pt x="13900" y="150654"/>
                  </a:lnTo>
                  <a:lnTo>
                    <a:pt x="13764" y="150391"/>
                  </a:lnTo>
                  <a:lnTo>
                    <a:pt x="13628" y="150172"/>
                  </a:lnTo>
                  <a:lnTo>
                    <a:pt x="13645" y="149602"/>
                  </a:lnTo>
                  <a:lnTo>
                    <a:pt x="13636" y="149120"/>
                  </a:lnTo>
                  <a:lnTo>
                    <a:pt x="13619" y="148638"/>
                  </a:lnTo>
                  <a:lnTo>
                    <a:pt x="13585" y="148200"/>
                  </a:lnTo>
                  <a:lnTo>
                    <a:pt x="13535" y="147805"/>
                  </a:lnTo>
                  <a:lnTo>
                    <a:pt x="13475" y="147455"/>
                  </a:lnTo>
                  <a:lnTo>
                    <a:pt x="13407" y="147148"/>
                  </a:lnTo>
                  <a:lnTo>
                    <a:pt x="13331" y="146929"/>
                  </a:lnTo>
                  <a:lnTo>
                    <a:pt x="13246" y="146710"/>
                  </a:lnTo>
                  <a:lnTo>
                    <a:pt x="13161" y="146622"/>
                  </a:lnTo>
                  <a:lnTo>
                    <a:pt x="13068" y="146579"/>
                  </a:lnTo>
                  <a:lnTo>
                    <a:pt x="12983" y="146579"/>
                  </a:lnTo>
                  <a:lnTo>
                    <a:pt x="12889" y="146666"/>
                  </a:lnTo>
                  <a:lnTo>
                    <a:pt x="12804" y="146841"/>
                  </a:lnTo>
                  <a:lnTo>
                    <a:pt x="12728" y="147104"/>
                  </a:lnTo>
                  <a:lnTo>
                    <a:pt x="12652" y="147411"/>
                  </a:lnTo>
                  <a:lnTo>
                    <a:pt x="12635" y="146666"/>
                  </a:lnTo>
                  <a:lnTo>
                    <a:pt x="12618" y="145834"/>
                  </a:lnTo>
                  <a:lnTo>
                    <a:pt x="12558" y="144256"/>
                  </a:lnTo>
                  <a:lnTo>
                    <a:pt x="12499" y="142679"/>
                  </a:lnTo>
                  <a:lnTo>
                    <a:pt x="12439" y="141145"/>
                  </a:lnTo>
                  <a:lnTo>
                    <a:pt x="12202" y="133915"/>
                  </a:lnTo>
                  <a:lnTo>
                    <a:pt x="12083" y="130190"/>
                  </a:lnTo>
                  <a:lnTo>
                    <a:pt x="11964" y="126378"/>
                  </a:lnTo>
                  <a:lnTo>
                    <a:pt x="11904" y="124493"/>
                  </a:lnTo>
                  <a:lnTo>
                    <a:pt x="11828" y="122609"/>
                  </a:lnTo>
                  <a:lnTo>
                    <a:pt x="11743" y="120725"/>
                  </a:lnTo>
                  <a:lnTo>
                    <a:pt x="11650" y="118928"/>
                  </a:lnTo>
                  <a:lnTo>
                    <a:pt x="11633" y="118841"/>
                  </a:lnTo>
                  <a:lnTo>
                    <a:pt x="11616" y="118797"/>
                  </a:lnTo>
                  <a:lnTo>
                    <a:pt x="11590" y="118841"/>
                  </a:lnTo>
                  <a:lnTo>
                    <a:pt x="11582" y="118928"/>
                  </a:lnTo>
                  <a:lnTo>
                    <a:pt x="11599" y="118578"/>
                  </a:lnTo>
                  <a:lnTo>
                    <a:pt x="11607" y="118227"/>
                  </a:lnTo>
                  <a:lnTo>
                    <a:pt x="11718" y="118753"/>
                  </a:lnTo>
                  <a:lnTo>
                    <a:pt x="11785" y="118972"/>
                  </a:lnTo>
                  <a:lnTo>
                    <a:pt x="11853" y="119191"/>
                  </a:lnTo>
                  <a:lnTo>
                    <a:pt x="11921" y="119366"/>
                  </a:lnTo>
                  <a:lnTo>
                    <a:pt x="11989" y="119542"/>
                  </a:lnTo>
                  <a:lnTo>
                    <a:pt x="12057" y="119673"/>
                  </a:lnTo>
                  <a:lnTo>
                    <a:pt x="12125" y="119717"/>
                  </a:lnTo>
                  <a:lnTo>
                    <a:pt x="12202" y="119761"/>
                  </a:lnTo>
                  <a:lnTo>
                    <a:pt x="12269" y="119761"/>
                  </a:lnTo>
                  <a:lnTo>
                    <a:pt x="12337" y="119717"/>
                  </a:lnTo>
                  <a:lnTo>
                    <a:pt x="12405" y="119629"/>
                  </a:lnTo>
                  <a:lnTo>
                    <a:pt x="12473" y="119454"/>
                  </a:lnTo>
                  <a:lnTo>
                    <a:pt x="12533" y="119235"/>
                  </a:lnTo>
                  <a:lnTo>
                    <a:pt x="12592" y="118972"/>
                  </a:lnTo>
                  <a:lnTo>
                    <a:pt x="12643" y="118621"/>
                  </a:lnTo>
                  <a:lnTo>
                    <a:pt x="12685" y="118227"/>
                  </a:lnTo>
                  <a:lnTo>
                    <a:pt x="12719" y="117833"/>
                  </a:lnTo>
                  <a:lnTo>
                    <a:pt x="12728" y="117394"/>
                  </a:lnTo>
                  <a:lnTo>
                    <a:pt x="12728" y="116956"/>
                  </a:lnTo>
                  <a:lnTo>
                    <a:pt x="12711" y="116518"/>
                  </a:lnTo>
                  <a:lnTo>
                    <a:pt x="12685" y="116124"/>
                  </a:lnTo>
                  <a:lnTo>
                    <a:pt x="12643" y="115729"/>
                  </a:lnTo>
                  <a:lnTo>
                    <a:pt x="12592" y="115379"/>
                  </a:lnTo>
                  <a:lnTo>
                    <a:pt x="12533" y="115072"/>
                  </a:lnTo>
                  <a:lnTo>
                    <a:pt x="12473" y="114809"/>
                  </a:lnTo>
                  <a:lnTo>
                    <a:pt x="12405" y="114634"/>
                  </a:lnTo>
                  <a:lnTo>
                    <a:pt x="12329" y="114502"/>
                  </a:lnTo>
                  <a:lnTo>
                    <a:pt x="12261" y="114415"/>
                  </a:lnTo>
                  <a:lnTo>
                    <a:pt x="12185" y="114327"/>
                  </a:lnTo>
                  <a:lnTo>
                    <a:pt x="12032" y="114327"/>
                  </a:lnTo>
                  <a:lnTo>
                    <a:pt x="12057" y="113845"/>
                  </a:lnTo>
                  <a:lnTo>
                    <a:pt x="12066" y="113319"/>
                  </a:lnTo>
                  <a:lnTo>
                    <a:pt x="12049" y="112837"/>
                  </a:lnTo>
                  <a:lnTo>
                    <a:pt x="12023" y="112355"/>
                  </a:lnTo>
                  <a:lnTo>
                    <a:pt x="11981" y="111917"/>
                  </a:lnTo>
                  <a:lnTo>
                    <a:pt x="11955" y="111742"/>
                  </a:lnTo>
                  <a:lnTo>
                    <a:pt x="11921" y="111523"/>
                  </a:lnTo>
                  <a:lnTo>
                    <a:pt x="11879" y="111347"/>
                  </a:lnTo>
                  <a:lnTo>
                    <a:pt x="11836" y="111216"/>
                  </a:lnTo>
                  <a:lnTo>
                    <a:pt x="11785" y="111084"/>
                  </a:lnTo>
                  <a:lnTo>
                    <a:pt x="11735" y="110953"/>
                  </a:lnTo>
                  <a:lnTo>
                    <a:pt x="11658" y="110821"/>
                  </a:lnTo>
                  <a:lnTo>
                    <a:pt x="11582" y="110778"/>
                  </a:lnTo>
                  <a:lnTo>
                    <a:pt x="11505" y="110778"/>
                  </a:lnTo>
                  <a:lnTo>
                    <a:pt x="11429" y="110821"/>
                  </a:lnTo>
                  <a:lnTo>
                    <a:pt x="11361" y="110953"/>
                  </a:lnTo>
                  <a:lnTo>
                    <a:pt x="11293" y="111128"/>
                  </a:lnTo>
                  <a:lnTo>
                    <a:pt x="11234" y="111347"/>
                  </a:lnTo>
                  <a:lnTo>
                    <a:pt x="11183" y="111566"/>
                  </a:lnTo>
                  <a:lnTo>
                    <a:pt x="11191" y="110252"/>
                  </a:lnTo>
                  <a:lnTo>
                    <a:pt x="11191" y="108893"/>
                  </a:lnTo>
                  <a:lnTo>
                    <a:pt x="11183" y="107579"/>
                  </a:lnTo>
                  <a:lnTo>
                    <a:pt x="11183" y="106264"/>
                  </a:lnTo>
                  <a:lnTo>
                    <a:pt x="11183" y="100348"/>
                  </a:lnTo>
                  <a:lnTo>
                    <a:pt x="11352" y="101838"/>
                  </a:lnTo>
                  <a:lnTo>
                    <a:pt x="11531" y="103328"/>
                  </a:lnTo>
                  <a:lnTo>
                    <a:pt x="11718" y="104774"/>
                  </a:lnTo>
                  <a:lnTo>
                    <a:pt x="11904" y="106177"/>
                  </a:lnTo>
                  <a:lnTo>
                    <a:pt x="12108" y="107535"/>
                  </a:lnTo>
                  <a:lnTo>
                    <a:pt x="12312" y="108893"/>
                  </a:lnTo>
                  <a:lnTo>
                    <a:pt x="12533" y="110252"/>
                  </a:lnTo>
                  <a:lnTo>
                    <a:pt x="12753" y="111523"/>
                  </a:lnTo>
                  <a:lnTo>
                    <a:pt x="12770" y="111610"/>
                  </a:lnTo>
                  <a:lnTo>
                    <a:pt x="12787" y="111654"/>
                  </a:lnTo>
                  <a:lnTo>
                    <a:pt x="12830" y="111698"/>
                  </a:lnTo>
                  <a:lnTo>
                    <a:pt x="12864" y="111654"/>
                  </a:lnTo>
                  <a:lnTo>
                    <a:pt x="12898" y="111523"/>
                  </a:lnTo>
                  <a:lnTo>
                    <a:pt x="12923" y="111347"/>
                  </a:lnTo>
                  <a:lnTo>
                    <a:pt x="12932" y="111172"/>
                  </a:lnTo>
                  <a:lnTo>
                    <a:pt x="12932" y="110953"/>
                  </a:lnTo>
                  <a:lnTo>
                    <a:pt x="12906" y="110734"/>
                  </a:lnTo>
                  <a:lnTo>
                    <a:pt x="12626" y="108981"/>
                  </a:lnTo>
                  <a:lnTo>
                    <a:pt x="12354" y="107184"/>
                  </a:lnTo>
                  <a:lnTo>
                    <a:pt x="12091" y="105344"/>
                  </a:lnTo>
                  <a:lnTo>
                    <a:pt x="11845" y="103460"/>
                  </a:lnTo>
                  <a:lnTo>
                    <a:pt x="11607" y="101575"/>
                  </a:lnTo>
                  <a:lnTo>
                    <a:pt x="11378" y="99604"/>
                  </a:lnTo>
                  <a:lnTo>
                    <a:pt x="11166" y="97632"/>
                  </a:lnTo>
                  <a:lnTo>
                    <a:pt x="10970" y="95616"/>
                  </a:lnTo>
                  <a:lnTo>
                    <a:pt x="10801" y="93775"/>
                  </a:lnTo>
                  <a:lnTo>
                    <a:pt x="10648" y="91891"/>
                  </a:lnTo>
                  <a:lnTo>
                    <a:pt x="10503" y="90007"/>
                  </a:lnTo>
                  <a:lnTo>
                    <a:pt x="10368" y="88079"/>
                  </a:lnTo>
                  <a:lnTo>
                    <a:pt x="10334" y="87553"/>
                  </a:lnTo>
                  <a:lnTo>
                    <a:pt x="10308" y="86983"/>
                  </a:lnTo>
                  <a:lnTo>
                    <a:pt x="10249" y="85756"/>
                  </a:lnTo>
                  <a:lnTo>
                    <a:pt x="10215" y="85099"/>
                  </a:lnTo>
                  <a:lnTo>
                    <a:pt x="10172" y="84486"/>
                  </a:lnTo>
                  <a:lnTo>
                    <a:pt x="10130" y="83916"/>
                  </a:lnTo>
                  <a:lnTo>
                    <a:pt x="10079" y="83346"/>
                  </a:lnTo>
                  <a:lnTo>
                    <a:pt x="10036" y="82426"/>
                  </a:lnTo>
                  <a:lnTo>
                    <a:pt x="10002" y="81462"/>
                  </a:lnTo>
                  <a:lnTo>
                    <a:pt x="9994" y="80980"/>
                  </a:lnTo>
                  <a:lnTo>
                    <a:pt x="9985" y="80454"/>
                  </a:lnTo>
                  <a:lnTo>
                    <a:pt x="9977" y="79928"/>
                  </a:lnTo>
                  <a:lnTo>
                    <a:pt x="9960" y="79446"/>
                  </a:lnTo>
                  <a:lnTo>
                    <a:pt x="10070" y="77255"/>
                  </a:lnTo>
                  <a:lnTo>
                    <a:pt x="10172" y="75064"/>
                  </a:lnTo>
                  <a:lnTo>
                    <a:pt x="10368" y="70595"/>
                  </a:lnTo>
                  <a:lnTo>
                    <a:pt x="10733" y="61743"/>
                  </a:lnTo>
                  <a:lnTo>
                    <a:pt x="11531" y="42287"/>
                  </a:lnTo>
                  <a:lnTo>
                    <a:pt x="11684" y="43908"/>
                  </a:lnTo>
                  <a:lnTo>
                    <a:pt x="11845" y="45442"/>
                  </a:lnTo>
                  <a:lnTo>
                    <a:pt x="12015" y="46976"/>
                  </a:lnTo>
                  <a:lnTo>
                    <a:pt x="12193" y="48509"/>
                  </a:lnTo>
                  <a:lnTo>
                    <a:pt x="12380" y="49956"/>
                  </a:lnTo>
                  <a:lnTo>
                    <a:pt x="12567" y="51402"/>
                  </a:lnTo>
                  <a:lnTo>
                    <a:pt x="12762" y="52804"/>
                  </a:lnTo>
                  <a:lnTo>
                    <a:pt x="12957" y="54162"/>
                  </a:lnTo>
                  <a:lnTo>
                    <a:pt x="13152" y="55477"/>
                  </a:lnTo>
                  <a:lnTo>
                    <a:pt x="13356" y="56704"/>
                  </a:lnTo>
                  <a:lnTo>
                    <a:pt x="13569" y="57975"/>
                  </a:lnTo>
                  <a:lnTo>
                    <a:pt x="13781" y="59158"/>
                  </a:lnTo>
                  <a:lnTo>
                    <a:pt x="13789" y="59333"/>
                  </a:lnTo>
                  <a:lnTo>
                    <a:pt x="13866" y="59859"/>
                  </a:lnTo>
                  <a:lnTo>
                    <a:pt x="13951" y="60385"/>
                  </a:lnTo>
                  <a:lnTo>
                    <a:pt x="14044" y="60911"/>
                  </a:lnTo>
                  <a:lnTo>
                    <a:pt x="14146" y="61393"/>
                  </a:lnTo>
                  <a:lnTo>
                    <a:pt x="14248" y="61875"/>
                  </a:lnTo>
                  <a:lnTo>
                    <a:pt x="14358" y="62313"/>
                  </a:lnTo>
                  <a:lnTo>
                    <a:pt x="14579" y="63145"/>
                  </a:lnTo>
                  <a:lnTo>
                    <a:pt x="14757" y="63978"/>
                  </a:lnTo>
                  <a:lnTo>
                    <a:pt x="14944" y="64767"/>
                  </a:lnTo>
                  <a:lnTo>
                    <a:pt x="15318" y="66257"/>
                  </a:lnTo>
                  <a:lnTo>
                    <a:pt x="15318" y="66388"/>
                  </a:lnTo>
                  <a:lnTo>
                    <a:pt x="15335" y="66563"/>
                  </a:lnTo>
                  <a:lnTo>
                    <a:pt x="15462" y="67527"/>
                  </a:lnTo>
                  <a:lnTo>
                    <a:pt x="15606" y="68404"/>
                  </a:lnTo>
                  <a:lnTo>
                    <a:pt x="15759" y="69324"/>
                  </a:lnTo>
                  <a:lnTo>
                    <a:pt x="15912" y="70200"/>
                  </a:lnTo>
                  <a:lnTo>
                    <a:pt x="15886" y="70901"/>
                  </a:lnTo>
                  <a:lnTo>
                    <a:pt x="15861" y="71603"/>
                  </a:lnTo>
                  <a:lnTo>
                    <a:pt x="15827" y="73092"/>
                  </a:lnTo>
                  <a:lnTo>
                    <a:pt x="15810" y="74582"/>
                  </a:lnTo>
                  <a:lnTo>
                    <a:pt x="15785" y="76028"/>
                  </a:lnTo>
                  <a:lnTo>
                    <a:pt x="15623" y="82952"/>
                  </a:lnTo>
                  <a:lnTo>
                    <a:pt x="15470" y="89656"/>
                  </a:lnTo>
                  <a:lnTo>
                    <a:pt x="15402" y="92987"/>
                  </a:lnTo>
                  <a:lnTo>
                    <a:pt x="15335" y="96361"/>
                  </a:lnTo>
                  <a:lnTo>
                    <a:pt x="15284" y="99735"/>
                  </a:lnTo>
                  <a:lnTo>
                    <a:pt x="15267" y="101444"/>
                  </a:lnTo>
                  <a:lnTo>
                    <a:pt x="15258" y="103153"/>
                  </a:lnTo>
                  <a:lnTo>
                    <a:pt x="15250" y="104862"/>
                  </a:lnTo>
                  <a:lnTo>
                    <a:pt x="15250" y="106571"/>
                  </a:lnTo>
                  <a:lnTo>
                    <a:pt x="15258" y="108236"/>
                  </a:lnTo>
                  <a:lnTo>
                    <a:pt x="15275" y="109945"/>
                  </a:lnTo>
                  <a:lnTo>
                    <a:pt x="15301" y="111479"/>
                  </a:lnTo>
                  <a:lnTo>
                    <a:pt x="15335" y="113012"/>
                  </a:lnTo>
                  <a:lnTo>
                    <a:pt x="15369" y="114546"/>
                  </a:lnTo>
                  <a:lnTo>
                    <a:pt x="15411" y="116080"/>
                  </a:lnTo>
                  <a:lnTo>
                    <a:pt x="15445" y="117307"/>
                  </a:lnTo>
                  <a:lnTo>
                    <a:pt x="15487" y="118665"/>
                  </a:lnTo>
                  <a:lnTo>
                    <a:pt x="15513" y="119323"/>
                  </a:lnTo>
                  <a:lnTo>
                    <a:pt x="15547" y="119980"/>
                  </a:lnTo>
                  <a:lnTo>
                    <a:pt x="15589" y="120593"/>
                  </a:lnTo>
                  <a:lnTo>
                    <a:pt x="15640" y="121163"/>
                  </a:lnTo>
                  <a:lnTo>
                    <a:pt x="15564" y="121251"/>
                  </a:lnTo>
                  <a:lnTo>
                    <a:pt x="15496" y="121338"/>
                  </a:lnTo>
                  <a:lnTo>
                    <a:pt x="15419" y="121470"/>
                  </a:lnTo>
                  <a:lnTo>
                    <a:pt x="15352" y="121601"/>
                  </a:lnTo>
                  <a:lnTo>
                    <a:pt x="15292" y="121820"/>
                  </a:lnTo>
                  <a:lnTo>
                    <a:pt x="15224" y="121996"/>
                  </a:lnTo>
                  <a:lnTo>
                    <a:pt x="15173" y="122258"/>
                  </a:lnTo>
                  <a:lnTo>
                    <a:pt x="15114" y="122521"/>
                  </a:lnTo>
                  <a:lnTo>
                    <a:pt x="15071" y="122828"/>
                  </a:lnTo>
                  <a:lnTo>
                    <a:pt x="15029" y="123135"/>
                  </a:lnTo>
                  <a:lnTo>
                    <a:pt x="14986" y="123485"/>
                  </a:lnTo>
                  <a:lnTo>
                    <a:pt x="14961" y="123836"/>
                  </a:lnTo>
                  <a:lnTo>
                    <a:pt x="14935" y="124230"/>
                  </a:lnTo>
                  <a:lnTo>
                    <a:pt x="14919" y="124625"/>
                  </a:lnTo>
                  <a:lnTo>
                    <a:pt x="14902" y="125063"/>
                  </a:lnTo>
                  <a:lnTo>
                    <a:pt x="14902" y="125501"/>
                  </a:lnTo>
                  <a:lnTo>
                    <a:pt x="14910" y="125983"/>
                  </a:lnTo>
                  <a:lnTo>
                    <a:pt x="14927" y="126509"/>
                  </a:lnTo>
                  <a:lnTo>
                    <a:pt x="14961" y="126991"/>
                  </a:lnTo>
                  <a:lnTo>
                    <a:pt x="15003" y="127473"/>
                  </a:lnTo>
                  <a:lnTo>
                    <a:pt x="15063" y="127867"/>
                  </a:lnTo>
                  <a:lnTo>
                    <a:pt x="15131" y="128218"/>
                  </a:lnTo>
                  <a:lnTo>
                    <a:pt x="15173" y="128393"/>
                  </a:lnTo>
                  <a:lnTo>
                    <a:pt x="15216" y="128525"/>
                  </a:lnTo>
                  <a:lnTo>
                    <a:pt x="15258" y="128612"/>
                  </a:lnTo>
                  <a:lnTo>
                    <a:pt x="15309" y="128700"/>
                  </a:lnTo>
                  <a:lnTo>
                    <a:pt x="15352" y="128744"/>
                  </a:lnTo>
                  <a:lnTo>
                    <a:pt x="15394" y="128788"/>
                  </a:lnTo>
                  <a:lnTo>
                    <a:pt x="15487" y="128744"/>
                  </a:lnTo>
                  <a:lnTo>
                    <a:pt x="15436" y="129708"/>
                  </a:lnTo>
                  <a:lnTo>
                    <a:pt x="15402" y="130672"/>
                  </a:lnTo>
                  <a:lnTo>
                    <a:pt x="15377" y="131636"/>
                  </a:lnTo>
                  <a:lnTo>
                    <a:pt x="15360" y="132600"/>
                  </a:lnTo>
                  <a:lnTo>
                    <a:pt x="15360" y="133564"/>
                  </a:lnTo>
                  <a:lnTo>
                    <a:pt x="15377" y="134528"/>
                  </a:lnTo>
                  <a:lnTo>
                    <a:pt x="15411" y="135448"/>
                  </a:lnTo>
                  <a:lnTo>
                    <a:pt x="15428" y="135886"/>
                  </a:lnTo>
                  <a:lnTo>
                    <a:pt x="15453" y="136325"/>
                  </a:lnTo>
                  <a:lnTo>
                    <a:pt x="15453" y="136368"/>
                  </a:lnTo>
                  <a:lnTo>
                    <a:pt x="15445" y="136456"/>
                  </a:lnTo>
                  <a:lnTo>
                    <a:pt x="15360" y="136500"/>
                  </a:lnTo>
                  <a:lnTo>
                    <a:pt x="15284" y="136588"/>
                  </a:lnTo>
                  <a:lnTo>
                    <a:pt x="15199" y="136719"/>
                  </a:lnTo>
                  <a:lnTo>
                    <a:pt x="15131" y="136894"/>
                  </a:lnTo>
                  <a:lnTo>
                    <a:pt x="15054" y="137113"/>
                  </a:lnTo>
                  <a:lnTo>
                    <a:pt x="14995" y="137376"/>
                  </a:lnTo>
                  <a:lnTo>
                    <a:pt x="14935" y="137683"/>
                  </a:lnTo>
                  <a:lnTo>
                    <a:pt x="14885" y="138034"/>
                  </a:lnTo>
                  <a:lnTo>
                    <a:pt x="14842" y="138384"/>
                  </a:lnTo>
                  <a:lnTo>
                    <a:pt x="14808" y="138779"/>
                  </a:lnTo>
                  <a:lnTo>
                    <a:pt x="14783" y="139217"/>
                  </a:lnTo>
                  <a:lnTo>
                    <a:pt x="14766" y="139611"/>
                  </a:lnTo>
                  <a:lnTo>
                    <a:pt x="14757" y="140049"/>
                  </a:lnTo>
                  <a:lnTo>
                    <a:pt x="14766" y="140488"/>
                  </a:lnTo>
                  <a:lnTo>
                    <a:pt x="14783" y="140926"/>
                  </a:lnTo>
                  <a:lnTo>
                    <a:pt x="14817" y="141364"/>
                  </a:lnTo>
                  <a:lnTo>
                    <a:pt x="14851" y="141715"/>
                  </a:lnTo>
                  <a:lnTo>
                    <a:pt x="14885" y="142021"/>
                  </a:lnTo>
                  <a:lnTo>
                    <a:pt x="14927" y="142284"/>
                  </a:lnTo>
                  <a:lnTo>
                    <a:pt x="14978" y="142503"/>
                  </a:lnTo>
                  <a:lnTo>
                    <a:pt x="15029" y="142679"/>
                  </a:lnTo>
                  <a:lnTo>
                    <a:pt x="15080" y="142854"/>
                  </a:lnTo>
                  <a:lnTo>
                    <a:pt x="15139" y="142985"/>
                  </a:lnTo>
                  <a:lnTo>
                    <a:pt x="15190" y="143073"/>
                  </a:lnTo>
                  <a:lnTo>
                    <a:pt x="15250" y="143161"/>
                  </a:lnTo>
                  <a:lnTo>
                    <a:pt x="15436" y="143161"/>
                  </a:lnTo>
                  <a:lnTo>
                    <a:pt x="15496" y="143073"/>
                  </a:lnTo>
                  <a:lnTo>
                    <a:pt x="15547" y="142985"/>
                  </a:lnTo>
                  <a:lnTo>
                    <a:pt x="15606" y="142854"/>
                  </a:lnTo>
                  <a:lnTo>
                    <a:pt x="15657" y="142722"/>
                  </a:lnTo>
                  <a:lnTo>
                    <a:pt x="15683" y="143073"/>
                  </a:lnTo>
                  <a:lnTo>
                    <a:pt x="15717" y="143423"/>
                  </a:lnTo>
                  <a:lnTo>
                    <a:pt x="15759" y="143730"/>
                  </a:lnTo>
                  <a:lnTo>
                    <a:pt x="15810" y="144037"/>
                  </a:lnTo>
                  <a:lnTo>
                    <a:pt x="15869" y="144256"/>
                  </a:lnTo>
                  <a:lnTo>
                    <a:pt x="15946" y="144475"/>
                  </a:lnTo>
                  <a:lnTo>
                    <a:pt x="16022" y="144607"/>
                  </a:lnTo>
                  <a:lnTo>
                    <a:pt x="16099" y="144650"/>
                  </a:lnTo>
                  <a:lnTo>
                    <a:pt x="16209" y="144694"/>
                  </a:lnTo>
                  <a:lnTo>
                    <a:pt x="16311" y="144607"/>
                  </a:lnTo>
                  <a:lnTo>
                    <a:pt x="16396" y="144431"/>
                  </a:lnTo>
                  <a:lnTo>
                    <a:pt x="16481" y="144212"/>
                  </a:lnTo>
                  <a:lnTo>
                    <a:pt x="16557" y="143949"/>
                  </a:lnTo>
                  <a:lnTo>
                    <a:pt x="16617" y="143599"/>
                  </a:lnTo>
                  <a:lnTo>
                    <a:pt x="16676" y="143204"/>
                  </a:lnTo>
                  <a:lnTo>
                    <a:pt x="16727" y="142766"/>
                  </a:lnTo>
                  <a:lnTo>
                    <a:pt x="16786" y="143029"/>
                  </a:lnTo>
                  <a:lnTo>
                    <a:pt x="16863" y="143204"/>
                  </a:lnTo>
                  <a:lnTo>
                    <a:pt x="16939" y="143292"/>
                  </a:lnTo>
                  <a:lnTo>
                    <a:pt x="17024" y="143336"/>
                  </a:lnTo>
                  <a:lnTo>
                    <a:pt x="17109" y="143248"/>
                  </a:lnTo>
                  <a:lnTo>
                    <a:pt x="17194" y="143073"/>
                  </a:lnTo>
                  <a:lnTo>
                    <a:pt x="17228" y="142941"/>
                  </a:lnTo>
                  <a:lnTo>
                    <a:pt x="17270" y="142766"/>
                  </a:lnTo>
                  <a:lnTo>
                    <a:pt x="17304" y="142591"/>
                  </a:lnTo>
                  <a:lnTo>
                    <a:pt x="17338" y="142372"/>
                  </a:lnTo>
                  <a:lnTo>
                    <a:pt x="17381" y="142021"/>
                  </a:lnTo>
                  <a:lnTo>
                    <a:pt x="17406" y="141715"/>
                  </a:lnTo>
                  <a:lnTo>
                    <a:pt x="17432" y="141364"/>
                  </a:lnTo>
                  <a:lnTo>
                    <a:pt x="17440" y="141013"/>
                  </a:lnTo>
                  <a:lnTo>
                    <a:pt x="17440" y="140707"/>
                  </a:lnTo>
                  <a:lnTo>
                    <a:pt x="17432" y="140400"/>
                  </a:lnTo>
                  <a:lnTo>
                    <a:pt x="17415" y="140093"/>
                  </a:lnTo>
                  <a:lnTo>
                    <a:pt x="17389" y="139786"/>
                  </a:lnTo>
                  <a:lnTo>
                    <a:pt x="17364" y="139480"/>
                  </a:lnTo>
                  <a:lnTo>
                    <a:pt x="17321" y="139217"/>
                  </a:lnTo>
                  <a:lnTo>
                    <a:pt x="17279" y="138910"/>
                  </a:lnTo>
                  <a:lnTo>
                    <a:pt x="17236" y="138691"/>
                  </a:lnTo>
                  <a:lnTo>
                    <a:pt x="17126" y="138209"/>
                  </a:lnTo>
                  <a:lnTo>
                    <a:pt x="17016" y="137771"/>
                  </a:lnTo>
                  <a:lnTo>
                    <a:pt x="17050" y="137595"/>
                  </a:lnTo>
                  <a:lnTo>
                    <a:pt x="17075" y="137376"/>
                  </a:lnTo>
                  <a:lnTo>
                    <a:pt x="17092" y="137157"/>
                  </a:lnTo>
                  <a:lnTo>
                    <a:pt x="17101" y="136982"/>
                  </a:lnTo>
                  <a:lnTo>
                    <a:pt x="17109" y="136588"/>
                  </a:lnTo>
                  <a:lnTo>
                    <a:pt x="17101" y="136193"/>
                  </a:lnTo>
                  <a:lnTo>
                    <a:pt x="17075" y="135843"/>
                  </a:lnTo>
                  <a:lnTo>
                    <a:pt x="17041" y="135492"/>
                  </a:lnTo>
                  <a:lnTo>
                    <a:pt x="16990" y="135142"/>
                  </a:lnTo>
                  <a:lnTo>
                    <a:pt x="16939" y="134835"/>
                  </a:lnTo>
                  <a:lnTo>
                    <a:pt x="16888" y="134572"/>
                  </a:lnTo>
                  <a:lnTo>
                    <a:pt x="16803" y="134265"/>
                  </a:lnTo>
                  <a:lnTo>
                    <a:pt x="16719" y="134046"/>
                  </a:lnTo>
                  <a:lnTo>
                    <a:pt x="16634" y="133827"/>
                  </a:lnTo>
                  <a:lnTo>
                    <a:pt x="16549" y="133695"/>
                  </a:lnTo>
                  <a:lnTo>
                    <a:pt x="16455" y="133608"/>
                  </a:lnTo>
                  <a:lnTo>
                    <a:pt x="16370" y="133564"/>
                  </a:lnTo>
                  <a:lnTo>
                    <a:pt x="16277" y="133564"/>
                  </a:lnTo>
                  <a:lnTo>
                    <a:pt x="16184" y="133608"/>
                  </a:lnTo>
                  <a:lnTo>
                    <a:pt x="16099" y="133739"/>
                  </a:lnTo>
                  <a:lnTo>
                    <a:pt x="16014" y="133871"/>
                  </a:lnTo>
                  <a:lnTo>
                    <a:pt x="15929" y="134046"/>
                  </a:lnTo>
                  <a:lnTo>
                    <a:pt x="15844" y="134265"/>
                  </a:lnTo>
                  <a:lnTo>
                    <a:pt x="15768" y="134528"/>
                  </a:lnTo>
                  <a:lnTo>
                    <a:pt x="15700" y="134791"/>
                  </a:lnTo>
                  <a:lnTo>
                    <a:pt x="15632" y="135142"/>
                  </a:lnTo>
                  <a:lnTo>
                    <a:pt x="15564" y="135492"/>
                  </a:lnTo>
                  <a:lnTo>
                    <a:pt x="15564" y="133827"/>
                  </a:lnTo>
                  <a:lnTo>
                    <a:pt x="15564" y="132994"/>
                  </a:lnTo>
                  <a:lnTo>
                    <a:pt x="15581" y="132118"/>
                  </a:lnTo>
                  <a:lnTo>
                    <a:pt x="15598" y="131154"/>
                  </a:lnTo>
                  <a:lnTo>
                    <a:pt x="15632" y="130234"/>
                  </a:lnTo>
                  <a:lnTo>
                    <a:pt x="15683" y="130716"/>
                  </a:lnTo>
                  <a:lnTo>
                    <a:pt x="15734" y="131198"/>
                  </a:lnTo>
                  <a:lnTo>
                    <a:pt x="15810" y="131592"/>
                  </a:lnTo>
                  <a:lnTo>
                    <a:pt x="15886" y="131943"/>
                  </a:lnTo>
                  <a:lnTo>
                    <a:pt x="15980" y="132206"/>
                  </a:lnTo>
                  <a:lnTo>
                    <a:pt x="16031" y="132337"/>
                  </a:lnTo>
                  <a:lnTo>
                    <a:pt x="16082" y="132381"/>
                  </a:lnTo>
                  <a:lnTo>
                    <a:pt x="16133" y="132425"/>
                  </a:lnTo>
                  <a:lnTo>
                    <a:pt x="16192" y="132469"/>
                  </a:lnTo>
                  <a:lnTo>
                    <a:pt x="16252" y="132469"/>
                  </a:lnTo>
                  <a:lnTo>
                    <a:pt x="16311" y="132425"/>
                  </a:lnTo>
                  <a:lnTo>
                    <a:pt x="16413" y="132337"/>
                  </a:lnTo>
                  <a:lnTo>
                    <a:pt x="16489" y="132162"/>
                  </a:lnTo>
                  <a:lnTo>
                    <a:pt x="16566" y="131986"/>
                  </a:lnTo>
                  <a:lnTo>
                    <a:pt x="16634" y="131724"/>
                  </a:lnTo>
                  <a:lnTo>
                    <a:pt x="16685" y="131461"/>
                  </a:lnTo>
                  <a:lnTo>
                    <a:pt x="16735" y="131154"/>
                  </a:lnTo>
                  <a:lnTo>
                    <a:pt x="16769" y="130847"/>
                  </a:lnTo>
                  <a:lnTo>
                    <a:pt x="16803" y="130497"/>
                  </a:lnTo>
                  <a:lnTo>
                    <a:pt x="16829" y="130102"/>
                  </a:lnTo>
                  <a:lnTo>
                    <a:pt x="16846" y="129708"/>
                  </a:lnTo>
                  <a:lnTo>
                    <a:pt x="16854" y="129313"/>
                  </a:lnTo>
                  <a:lnTo>
                    <a:pt x="16854" y="128919"/>
                  </a:lnTo>
                  <a:lnTo>
                    <a:pt x="16854" y="128481"/>
                  </a:lnTo>
                  <a:lnTo>
                    <a:pt x="16846" y="128043"/>
                  </a:lnTo>
                  <a:lnTo>
                    <a:pt x="16820" y="127210"/>
                  </a:lnTo>
                  <a:lnTo>
                    <a:pt x="16905" y="127385"/>
                  </a:lnTo>
                  <a:lnTo>
                    <a:pt x="16990" y="127561"/>
                  </a:lnTo>
                  <a:lnTo>
                    <a:pt x="17084" y="127692"/>
                  </a:lnTo>
                  <a:lnTo>
                    <a:pt x="17169" y="127780"/>
                  </a:lnTo>
                  <a:lnTo>
                    <a:pt x="17262" y="127824"/>
                  </a:lnTo>
                  <a:lnTo>
                    <a:pt x="17355" y="127824"/>
                  </a:lnTo>
                  <a:lnTo>
                    <a:pt x="17449" y="127780"/>
                  </a:lnTo>
                  <a:lnTo>
                    <a:pt x="17534" y="127692"/>
                  </a:lnTo>
                  <a:lnTo>
                    <a:pt x="17627" y="127561"/>
                  </a:lnTo>
                  <a:lnTo>
                    <a:pt x="17703" y="127385"/>
                  </a:lnTo>
                  <a:lnTo>
                    <a:pt x="17780" y="127166"/>
                  </a:lnTo>
                  <a:lnTo>
                    <a:pt x="17856" y="126903"/>
                  </a:lnTo>
                  <a:lnTo>
                    <a:pt x="17924" y="126553"/>
                  </a:lnTo>
                  <a:lnTo>
                    <a:pt x="17975" y="126202"/>
                  </a:lnTo>
                  <a:lnTo>
                    <a:pt x="18026" y="125764"/>
                  </a:lnTo>
                  <a:lnTo>
                    <a:pt x="18069" y="125282"/>
                  </a:lnTo>
                  <a:lnTo>
                    <a:pt x="18102" y="124756"/>
                  </a:lnTo>
                  <a:lnTo>
                    <a:pt x="18111" y="124230"/>
                  </a:lnTo>
                  <a:lnTo>
                    <a:pt x="18111" y="123748"/>
                  </a:lnTo>
                  <a:lnTo>
                    <a:pt x="18094" y="123266"/>
                  </a:lnTo>
                  <a:lnTo>
                    <a:pt x="18060" y="122828"/>
                  </a:lnTo>
                  <a:lnTo>
                    <a:pt x="18026" y="122390"/>
                  </a:lnTo>
                  <a:lnTo>
                    <a:pt x="17975" y="121996"/>
                  </a:lnTo>
                  <a:lnTo>
                    <a:pt x="17907" y="121645"/>
                  </a:lnTo>
                  <a:lnTo>
                    <a:pt x="17839" y="121338"/>
                  </a:lnTo>
                  <a:lnTo>
                    <a:pt x="17771" y="121075"/>
                  </a:lnTo>
                  <a:lnTo>
                    <a:pt x="17686" y="120900"/>
                  </a:lnTo>
                  <a:lnTo>
                    <a:pt x="17602" y="120769"/>
                  </a:lnTo>
                  <a:lnTo>
                    <a:pt x="17517" y="120725"/>
                  </a:lnTo>
                  <a:lnTo>
                    <a:pt x="17432" y="120725"/>
                  </a:lnTo>
                  <a:lnTo>
                    <a:pt x="17338" y="120812"/>
                  </a:lnTo>
                  <a:lnTo>
                    <a:pt x="17253" y="121031"/>
                  </a:lnTo>
                  <a:lnTo>
                    <a:pt x="17236" y="120549"/>
                  </a:lnTo>
                  <a:lnTo>
                    <a:pt x="17219" y="120155"/>
                  </a:lnTo>
                  <a:lnTo>
                    <a:pt x="17185" y="119717"/>
                  </a:lnTo>
                  <a:lnTo>
                    <a:pt x="17152" y="119323"/>
                  </a:lnTo>
                  <a:lnTo>
                    <a:pt x="17109" y="118972"/>
                  </a:lnTo>
                  <a:lnTo>
                    <a:pt x="17058" y="118621"/>
                  </a:lnTo>
                  <a:lnTo>
                    <a:pt x="16999" y="118315"/>
                  </a:lnTo>
                  <a:lnTo>
                    <a:pt x="16939" y="118052"/>
                  </a:lnTo>
                  <a:lnTo>
                    <a:pt x="16871" y="117789"/>
                  </a:lnTo>
                  <a:lnTo>
                    <a:pt x="16795" y="117614"/>
                  </a:lnTo>
                  <a:lnTo>
                    <a:pt x="16719" y="117438"/>
                  </a:lnTo>
                  <a:lnTo>
                    <a:pt x="16634" y="117351"/>
                  </a:lnTo>
                  <a:lnTo>
                    <a:pt x="16549" y="117263"/>
                  </a:lnTo>
                  <a:lnTo>
                    <a:pt x="16464" y="117263"/>
                  </a:lnTo>
                  <a:lnTo>
                    <a:pt x="16370" y="117307"/>
                  </a:lnTo>
                  <a:lnTo>
                    <a:pt x="16277" y="117438"/>
                  </a:lnTo>
                  <a:lnTo>
                    <a:pt x="16218" y="117526"/>
                  </a:lnTo>
                  <a:lnTo>
                    <a:pt x="16158" y="117657"/>
                  </a:lnTo>
                  <a:lnTo>
                    <a:pt x="16107" y="117789"/>
                  </a:lnTo>
                  <a:lnTo>
                    <a:pt x="16056" y="118008"/>
                  </a:lnTo>
                  <a:lnTo>
                    <a:pt x="16005" y="118183"/>
                  </a:lnTo>
                  <a:lnTo>
                    <a:pt x="15963" y="118402"/>
                  </a:lnTo>
                  <a:lnTo>
                    <a:pt x="15886" y="118928"/>
                  </a:lnTo>
                  <a:lnTo>
                    <a:pt x="15827" y="119454"/>
                  </a:lnTo>
                  <a:lnTo>
                    <a:pt x="15810" y="119717"/>
                  </a:lnTo>
                  <a:lnTo>
                    <a:pt x="15793" y="120024"/>
                  </a:lnTo>
                  <a:lnTo>
                    <a:pt x="15776" y="120287"/>
                  </a:lnTo>
                  <a:lnTo>
                    <a:pt x="15776" y="120593"/>
                  </a:lnTo>
                  <a:lnTo>
                    <a:pt x="15776" y="120856"/>
                  </a:lnTo>
                  <a:lnTo>
                    <a:pt x="15776" y="121119"/>
                  </a:lnTo>
                  <a:lnTo>
                    <a:pt x="15768" y="121119"/>
                  </a:lnTo>
                  <a:lnTo>
                    <a:pt x="15768" y="120549"/>
                  </a:lnTo>
                  <a:lnTo>
                    <a:pt x="15759" y="119936"/>
                  </a:lnTo>
                  <a:lnTo>
                    <a:pt x="15742" y="119366"/>
                  </a:lnTo>
                  <a:lnTo>
                    <a:pt x="15725" y="118753"/>
                  </a:lnTo>
                  <a:lnTo>
                    <a:pt x="15674" y="117570"/>
                  </a:lnTo>
                  <a:lnTo>
                    <a:pt x="15632" y="116387"/>
                  </a:lnTo>
                  <a:lnTo>
                    <a:pt x="15589" y="114634"/>
                  </a:lnTo>
                  <a:lnTo>
                    <a:pt x="15555" y="112881"/>
                  </a:lnTo>
                  <a:lnTo>
                    <a:pt x="15521" y="111084"/>
                  </a:lnTo>
                  <a:lnTo>
                    <a:pt x="15504" y="109332"/>
                  </a:lnTo>
                  <a:lnTo>
                    <a:pt x="15496" y="107491"/>
                  </a:lnTo>
                  <a:lnTo>
                    <a:pt x="15487" y="105651"/>
                  </a:lnTo>
                  <a:lnTo>
                    <a:pt x="15547" y="105957"/>
                  </a:lnTo>
                  <a:lnTo>
                    <a:pt x="15615" y="106264"/>
                  </a:lnTo>
                  <a:lnTo>
                    <a:pt x="15751" y="106834"/>
                  </a:lnTo>
                  <a:lnTo>
                    <a:pt x="16039" y="107798"/>
                  </a:lnTo>
                  <a:lnTo>
                    <a:pt x="16430" y="109200"/>
                  </a:lnTo>
                  <a:lnTo>
                    <a:pt x="16812" y="110646"/>
                  </a:lnTo>
                  <a:lnTo>
                    <a:pt x="17016" y="111435"/>
                  </a:lnTo>
                  <a:lnTo>
                    <a:pt x="17202" y="112268"/>
                  </a:lnTo>
                  <a:lnTo>
                    <a:pt x="17381" y="113144"/>
                  </a:lnTo>
                  <a:lnTo>
                    <a:pt x="17542" y="114064"/>
                  </a:lnTo>
                  <a:lnTo>
                    <a:pt x="17695" y="115028"/>
                  </a:lnTo>
                  <a:lnTo>
                    <a:pt x="17839" y="116080"/>
                  </a:lnTo>
                  <a:lnTo>
                    <a:pt x="17967" y="117132"/>
                  </a:lnTo>
                  <a:lnTo>
                    <a:pt x="18094" y="118315"/>
                  </a:lnTo>
                  <a:lnTo>
                    <a:pt x="18102" y="118402"/>
                  </a:lnTo>
                  <a:lnTo>
                    <a:pt x="18128" y="118446"/>
                  </a:lnTo>
                  <a:lnTo>
                    <a:pt x="18162" y="118446"/>
                  </a:lnTo>
                  <a:lnTo>
                    <a:pt x="18179" y="118358"/>
                  </a:lnTo>
                  <a:lnTo>
                    <a:pt x="18196" y="118271"/>
                  </a:lnTo>
                  <a:lnTo>
                    <a:pt x="18204" y="118183"/>
                  </a:lnTo>
                  <a:lnTo>
                    <a:pt x="18204" y="118052"/>
                  </a:lnTo>
                  <a:lnTo>
                    <a:pt x="18179" y="117482"/>
                  </a:lnTo>
                  <a:lnTo>
                    <a:pt x="18145" y="116956"/>
                  </a:lnTo>
                  <a:lnTo>
                    <a:pt x="18102" y="116387"/>
                  </a:lnTo>
                  <a:lnTo>
                    <a:pt x="18052" y="115861"/>
                  </a:lnTo>
                  <a:lnTo>
                    <a:pt x="18001" y="115379"/>
                  </a:lnTo>
                  <a:lnTo>
                    <a:pt x="17941" y="114897"/>
                  </a:lnTo>
                  <a:lnTo>
                    <a:pt x="17873" y="114415"/>
                  </a:lnTo>
                  <a:lnTo>
                    <a:pt x="17805" y="113933"/>
                  </a:lnTo>
                  <a:lnTo>
                    <a:pt x="17652" y="113056"/>
                  </a:lnTo>
                  <a:lnTo>
                    <a:pt x="17491" y="112224"/>
                  </a:lnTo>
                  <a:lnTo>
                    <a:pt x="17321" y="111435"/>
                  </a:lnTo>
                  <a:lnTo>
                    <a:pt x="17152" y="110734"/>
                  </a:lnTo>
                  <a:lnTo>
                    <a:pt x="16939" y="109901"/>
                  </a:lnTo>
                  <a:lnTo>
                    <a:pt x="16719" y="109112"/>
                  </a:lnTo>
                  <a:lnTo>
                    <a:pt x="16277" y="107579"/>
                  </a:lnTo>
                  <a:lnTo>
                    <a:pt x="16090" y="106921"/>
                  </a:lnTo>
                  <a:lnTo>
                    <a:pt x="15903" y="106220"/>
                  </a:lnTo>
                  <a:lnTo>
                    <a:pt x="15802" y="105870"/>
                  </a:lnTo>
                  <a:lnTo>
                    <a:pt x="15700" y="105607"/>
                  </a:lnTo>
                  <a:lnTo>
                    <a:pt x="15598" y="105344"/>
                  </a:lnTo>
                  <a:lnTo>
                    <a:pt x="15496" y="105169"/>
                  </a:lnTo>
                  <a:lnTo>
                    <a:pt x="15504" y="102978"/>
                  </a:lnTo>
                  <a:lnTo>
                    <a:pt x="15521" y="100743"/>
                  </a:lnTo>
                  <a:lnTo>
                    <a:pt x="15555" y="98552"/>
                  </a:lnTo>
                  <a:lnTo>
                    <a:pt x="15589" y="96361"/>
                  </a:lnTo>
                  <a:lnTo>
                    <a:pt x="15657" y="92987"/>
                  </a:lnTo>
                  <a:lnTo>
                    <a:pt x="15725" y="89656"/>
                  </a:lnTo>
                  <a:lnTo>
                    <a:pt x="15878" y="82952"/>
                  </a:lnTo>
                  <a:lnTo>
                    <a:pt x="16039" y="76028"/>
                  </a:lnTo>
                  <a:lnTo>
                    <a:pt x="16065" y="74933"/>
                  </a:lnTo>
                  <a:lnTo>
                    <a:pt x="16099" y="73837"/>
                  </a:lnTo>
                  <a:lnTo>
                    <a:pt x="16133" y="72698"/>
                  </a:lnTo>
                  <a:lnTo>
                    <a:pt x="16158" y="71603"/>
                  </a:lnTo>
                  <a:lnTo>
                    <a:pt x="16846" y="75678"/>
                  </a:lnTo>
                  <a:lnTo>
                    <a:pt x="17355" y="78701"/>
                  </a:lnTo>
                  <a:lnTo>
                    <a:pt x="17610" y="80279"/>
                  </a:lnTo>
                  <a:lnTo>
                    <a:pt x="17856" y="81813"/>
                  </a:lnTo>
                  <a:lnTo>
                    <a:pt x="18060" y="83346"/>
                  </a:lnTo>
                  <a:lnTo>
                    <a:pt x="18255" y="84924"/>
                  </a:lnTo>
                  <a:lnTo>
                    <a:pt x="18374" y="85976"/>
                  </a:lnTo>
                  <a:lnTo>
                    <a:pt x="18493" y="87071"/>
                  </a:lnTo>
                  <a:lnTo>
                    <a:pt x="18603" y="88123"/>
                  </a:lnTo>
                  <a:lnTo>
                    <a:pt x="18714" y="89218"/>
                  </a:lnTo>
                  <a:lnTo>
                    <a:pt x="18909" y="91409"/>
                  </a:lnTo>
                  <a:lnTo>
                    <a:pt x="19096" y="93600"/>
                  </a:lnTo>
                  <a:lnTo>
                    <a:pt x="19266" y="95879"/>
                  </a:lnTo>
                  <a:lnTo>
                    <a:pt x="19419" y="98157"/>
                  </a:lnTo>
                  <a:lnTo>
                    <a:pt x="19563" y="100436"/>
                  </a:lnTo>
                  <a:lnTo>
                    <a:pt x="19699" y="102759"/>
                  </a:lnTo>
                  <a:lnTo>
                    <a:pt x="19767" y="103986"/>
                  </a:lnTo>
                  <a:lnTo>
                    <a:pt x="19758" y="104117"/>
                  </a:lnTo>
                  <a:lnTo>
                    <a:pt x="19690" y="103766"/>
                  </a:lnTo>
                  <a:lnTo>
                    <a:pt x="19622" y="103460"/>
                  </a:lnTo>
                  <a:lnTo>
                    <a:pt x="19546" y="103197"/>
                  </a:lnTo>
                  <a:lnTo>
                    <a:pt x="19469" y="102978"/>
                  </a:lnTo>
                  <a:lnTo>
                    <a:pt x="19385" y="102759"/>
                  </a:lnTo>
                  <a:lnTo>
                    <a:pt x="19300" y="102627"/>
                  </a:lnTo>
                  <a:lnTo>
                    <a:pt x="19223" y="102539"/>
                  </a:lnTo>
                  <a:lnTo>
                    <a:pt x="19138" y="102452"/>
                  </a:lnTo>
                  <a:lnTo>
                    <a:pt x="19053" y="102452"/>
                  </a:lnTo>
                  <a:lnTo>
                    <a:pt x="18969" y="102496"/>
                  </a:lnTo>
                  <a:lnTo>
                    <a:pt x="18884" y="102583"/>
                  </a:lnTo>
                  <a:lnTo>
                    <a:pt x="18799" y="102759"/>
                  </a:lnTo>
                  <a:lnTo>
                    <a:pt x="18722" y="102978"/>
                  </a:lnTo>
                  <a:lnTo>
                    <a:pt x="18646" y="103284"/>
                  </a:lnTo>
                  <a:lnTo>
                    <a:pt x="18578" y="103635"/>
                  </a:lnTo>
                  <a:lnTo>
                    <a:pt x="18510" y="104073"/>
                  </a:lnTo>
                  <a:lnTo>
                    <a:pt x="18468" y="104511"/>
                  </a:lnTo>
                  <a:lnTo>
                    <a:pt x="18434" y="104950"/>
                  </a:lnTo>
                  <a:lnTo>
                    <a:pt x="18408" y="105344"/>
                  </a:lnTo>
                  <a:lnTo>
                    <a:pt x="18400" y="105782"/>
                  </a:lnTo>
                  <a:lnTo>
                    <a:pt x="18391" y="106220"/>
                  </a:lnTo>
                  <a:lnTo>
                    <a:pt x="18408" y="106615"/>
                  </a:lnTo>
                  <a:lnTo>
                    <a:pt x="18425" y="107009"/>
                  </a:lnTo>
                  <a:lnTo>
                    <a:pt x="18451" y="107403"/>
                  </a:lnTo>
                  <a:lnTo>
                    <a:pt x="18485" y="107754"/>
                  </a:lnTo>
                  <a:lnTo>
                    <a:pt x="18527" y="108061"/>
                  </a:lnTo>
                  <a:lnTo>
                    <a:pt x="18578" y="108368"/>
                  </a:lnTo>
                  <a:lnTo>
                    <a:pt x="18637" y="108630"/>
                  </a:lnTo>
                  <a:lnTo>
                    <a:pt x="18705" y="108850"/>
                  </a:lnTo>
                  <a:lnTo>
                    <a:pt x="18773" y="109025"/>
                  </a:lnTo>
                  <a:lnTo>
                    <a:pt x="18841" y="109156"/>
                  </a:lnTo>
                  <a:lnTo>
                    <a:pt x="18926" y="109244"/>
                  </a:lnTo>
                  <a:lnTo>
                    <a:pt x="18807" y="109901"/>
                  </a:lnTo>
                  <a:lnTo>
                    <a:pt x="18756" y="110252"/>
                  </a:lnTo>
                  <a:lnTo>
                    <a:pt x="18714" y="110602"/>
                  </a:lnTo>
                  <a:lnTo>
                    <a:pt x="18671" y="110997"/>
                  </a:lnTo>
                  <a:lnTo>
                    <a:pt x="18637" y="111391"/>
                  </a:lnTo>
                  <a:lnTo>
                    <a:pt x="18612" y="111829"/>
                  </a:lnTo>
                  <a:lnTo>
                    <a:pt x="18595" y="112268"/>
                  </a:lnTo>
                  <a:lnTo>
                    <a:pt x="18578" y="112750"/>
                  </a:lnTo>
                  <a:lnTo>
                    <a:pt x="18578" y="113232"/>
                  </a:lnTo>
                  <a:lnTo>
                    <a:pt x="18595" y="113714"/>
                  </a:lnTo>
                  <a:lnTo>
                    <a:pt x="18620" y="114196"/>
                  </a:lnTo>
                  <a:lnTo>
                    <a:pt x="18654" y="114634"/>
                  </a:lnTo>
                  <a:lnTo>
                    <a:pt x="18705" y="115028"/>
                  </a:lnTo>
                  <a:lnTo>
                    <a:pt x="18773" y="115423"/>
                  </a:lnTo>
                  <a:lnTo>
                    <a:pt x="18841" y="115685"/>
                  </a:lnTo>
                  <a:lnTo>
                    <a:pt x="18850" y="115861"/>
                  </a:lnTo>
                  <a:lnTo>
                    <a:pt x="18867" y="116343"/>
                  </a:lnTo>
                  <a:lnTo>
                    <a:pt x="18892" y="116781"/>
                  </a:lnTo>
                  <a:lnTo>
                    <a:pt x="18892" y="116956"/>
                  </a:lnTo>
                  <a:lnTo>
                    <a:pt x="18875" y="116956"/>
                  </a:lnTo>
                  <a:lnTo>
                    <a:pt x="18875" y="117000"/>
                  </a:lnTo>
                  <a:lnTo>
                    <a:pt x="18875" y="117044"/>
                  </a:lnTo>
                  <a:lnTo>
                    <a:pt x="18892" y="117088"/>
                  </a:lnTo>
                  <a:lnTo>
                    <a:pt x="18875" y="118096"/>
                  </a:lnTo>
                  <a:lnTo>
                    <a:pt x="18867" y="119060"/>
                  </a:lnTo>
                  <a:lnTo>
                    <a:pt x="18867" y="121031"/>
                  </a:lnTo>
                  <a:lnTo>
                    <a:pt x="18867" y="123003"/>
                  </a:lnTo>
                  <a:lnTo>
                    <a:pt x="18867" y="124975"/>
                  </a:lnTo>
                  <a:lnTo>
                    <a:pt x="18850" y="129226"/>
                  </a:lnTo>
                  <a:lnTo>
                    <a:pt x="18850" y="130672"/>
                  </a:lnTo>
                  <a:lnTo>
                    <a:pt x="18850" y="131373"/>
                  </a:lnTo>
                  <a:lnTo>
                    <a:pt x="18875" y="132074"/>
                  </a:lnTo>
                  <a:lnTo>
                    <a:pt x="18799" y="131986"/>
                  </a:lnTo>
                  <a:lnTo>
                    <a:pt x="18722" y="131943"/>
                  </a:lnTo>
                  <a:lnTo>
                    <a:pt x="18646" y="131943"/>
                  </a:lnTo>
                  <a:lnTo>
                    <a:pt x="18578" y="131986"/>
                  </a:lnTo>
                  <a:lnTo>
                    <a:pt x="18569" y="131986"/>
                  </a:lnTo>
                  <a:lnTo>
                    <a:pt x="18493" y="131899"/>
                  </a:lnTo>
                  <a:lnTo>
                    <a:pt x="18408" y="131811"/>
                  </a:lnTo>
                  <a:lnTo>
                    <a:pt x="18323" y="131811"/>
                  </a:lnTo>
                  <a:lnTo>
                    <a:pt x="18238" y="131855"/>
                  </a:lnTo>
                  <a:lnTo>
                    <a:pt x="18153" y="131943"/>
                  </a:lnTo>
                  <a:lnTo>
                    <a:pt x="18077" y="132030"/>
                  </a:lnTo>
                  <a:lnTo>
                    <a:pt x="17992" y="132206"/>
                  </a:lnTo>
                  <a:lnTo>
                    <a:pt x="17924" y="132381"/>
                  </a:lnTo>
                  <a:lnTo>
                    <a:pt x="17848" y="132600"/>
                  </a:lnTo>
                  <a:lnTo>
                    <a:pt x="17780" y="132863"/>
                  </a:lnTo>
                  <a:lnTo>
                    <a:pt x="17720" y="133170"/>
                  </a:lnTo>
                  <a:lnTo>
                    <a:pt x="17669" y="133476"/>
                  </a:lnTo>
                  <a:lnTo>
                    <a:pt x="17619" y="133827"/>
                  </a:lnTo>
                  <a:lnTo>
                    <a:pt x="17576" y="134221"/>
                  </a:lnTo>
                  <a:lnTo>
                    <a:pt x="17542" y="134616"/>
                  </a:lnTo>
                  <a:lnTo>
                    <a:pt x="17517" y="135054"/>
                  </a:lnTo>
                  <a:lnTo>
                    <a:pt x="17500" y="135361"/>
                  </a:lnTo>
                  <a:lnTo>
                    <a:pt x="17500" y="135667"/>
                  </a:lnTo>
                  <a:lnTo>
                    <a:pt x="17500" y="136237"/>
                  </a:lnTo>
                  <a:lnTo>
                    <a:pt x="17517" y="136807"/>
                  </a:lnTo>
                  <a:lnTo>
                    <a:pt x="17559" y="137333"/>
                  </a:lnTo>
                  <a:lnTo>
                    <a:pt x="17610" y="137815"/>
                  </a:lnTo>
                  <a:lnTo>
                    <a:pt x="17678" y="138209"/>
                  </a:lnTo>
                  <a:lnTo>
                    <a:pt x="17720" y="138384"/>
                  </a:lnTo>
                  <a:lnTo>
                    <a:pt x="17763" y="138516"/>
                  </a:lnTo>
                  <a:lnTo>
                    <a:pt x="17814" y="138647"/>
                  </a:lnTo>
                  <a:lnTo>
                    <a:pt x="17856" y="138779"/>
                  </a:lnTo>
                  <a:lnTo>
                    <a:pt x="17831" y="139129"/>
                  </a:lnTo>
                  <a:lnTo>
                    <a:pt x="17814" y="139524"/>
                  </a:lnTo>
                  <a:lnTo>
                    <a:pt x="17805" y="139918"/>
                  </a:lnTo>
                  <a:lnTo>
                    <a:pt x="17814" y="140312"/>
                  </a:lnTo>
                  <a:lnTo>
                    <a:pt x="17839" y="140707"/>
                  </a:lnTo>
                  <a:lnTo>
                    <a:pt x="17882" y="141057"/>
                  </a:lnTo>
                  <a:lnTo>
                    <a:pt x="17933" y="141408"/>
                  </a:lnTo>
                  <a:lnTo>
                    <a:pt x="18001" y="141715"/>
                  </a:lnTo>
                  <a:lnTo>
                    <a:pt x="18060" y="141890"/>
                  </a:lnTo>
                  <a:lnTo>
                    <a:pt x="18119" y="142065"/>
                  </a:lnTo>
                  <a:lnTo>
                    <a:pt x="18179" y="142153"/>
                  </a:lnTo>
                  <a:lnTo>
                    <a:pt x="18238" y="142197"/>
                  </a:lnTo>
                  <a:lnTo>
                    <a:pt x="18289" y="142240"/>
                  </a:lnTo>
                  <a:lnTo>
                    <a:pt x="18349" y="142240"/>
                  </a:lnTo>
                  <a:lnTo>
                    <a:pt x="18400" y="142197"/>
                  </a:lnTo>
                  <a:lnTo>
                    <a:pt x="18459" y="142109"/>
                  </a:lnTo>
                  <a:lnTo>
                    <a:pt x="18510" y="142021"/>
                  </a:lnTo>
                  <a:lnTo>
                    <a:pt x="18561" y="141890"/>
                  </a:lnTo>
                  <a:lnTo>
                    <a:pt x="18663" y="141583"/>
                  </a:lnTo>
                  <a:lnTo>
                    <a:pt x="18756" y="141189"/>
                  </a:lnTo>
                  <a:lnTo>
                    <a:pt x="18841" y="140750"/>
                  </a:lnTo>
                  <a:lnTo>
                    <a:pt x="18875" y="141145"/>
                  </a:lnTo>
                  <a:lnTo>
                    <a:pt x="18918" y="141495"/>
                  </a:lnTo>
                  <a:lnTo>
                    <a:pt x="18969" y="141802"/>
                  </a:lnTo>
                  <a:lnTo>
                    <a:pt x="19036" y="142065"/>
                  </a:lnTo>
                  <a:lnTo>
                    <a:pt x="19113" y="142284"/>
                  </a:lnTo>
                  <a:lnTo>
                    <a:pt x="19198" y="142416"/>
                  </a:lnTo>
                  <a:lnTo>
                    <a:pt x="19283" y="142503"/>
                  </a:lnTo>
                  <a:lnTo>
                    <a:pt x="19385" y="142503"/>
                  </a:lnTo>
                  <a:lnTo>
                    <a:pt x="19461" y="142459"/>
                  </a:lnTo>
                  <a:lnTo>
                    <a:pt x="19537" y="142328"/>
                  </a:lnTo>
                  <a:lnTo>
                    <a:pt x="19605" y="142197"/>
                  </a:lnTo>
                  <a:lnTo>
                    <a:pt x="19673" y="141977"/>
                  </a:lnTo>
                  <a:lnTo>
                    <a:pt x="19733" y="141715"/>
                  </a:lnTo>
                  <a:lnTo>
                    <a:pt x="19784" y="141452"/>
                  </a:lnTo>
                  <a:lnTo>
                    <a:pt x="19835" y="141145"/>
                  </a:lnTo>
                  <a:lnTo>
                    <a:pt x="19869" y="140838"/>
                  </a:lnTo>
                  <a:lnTo>
                    <a:pt x="19902" y="140488"/>
                  </a:lnTo>
                  <a:lnTo>
                    <a:pt x="19928" y="140093"/>
                  </a:lnTo>
                  <a:lnTo>
                    <a:pt x="19953" y="139743"/>
                  </a:lnTo>
                  <a:lnTo>
                    <a:pt x="19962" y="139348"/>
                  </a:lnTo>
                  <a:lnTo>
                    <a:pt x="19962" y="138954"/>
                  </a:lnTo>
                  <a:lnTo>
                    <a:pt x="19953" y="138559"/>
                  </a:lnTo>
                  <a:lnTo>
                    <a:pt x="19936" y="138209"/>
                  </a:lnTo>
                  <a:lnTo>
                    <a:pt x="19911" y="137815"/>
                  </a:lnTo>
                  <a:lnTo>
                    <a:pt x="20004" y="138034"/>
                  </a:lnTo>
                  <a:lnTo>
                    <a:pt x="20098" y="138121"/>
                  </a:lnTo>
                  <a:lnTo>
                    <a:pt x="20183" y="138165"/>
                  </a:lnTo>
                  <a:lnTo>
                    <a:pt x="20268" y="138121"/>
                  </a:lnTo>
                  <a:lnTo>
                    <a:pt x="20352" y="138034"/>
                  </a:lnTo>
                  <a:lnTo>
                    <a:pt x="20420" y="137902"/>
                  </a:lnTo>
                  <a:lnTo>
                    <a:pt x="20488" y="137727"/>
                  </a:lnTo>
                  <a:lnTo>
                    <a:pt x="20556" y="137464"/>
                  </a:lnTo>
                  <a:lnTo>
                    <a:pt x="20607" y="137201"/>
                  </a:lnTo>
                  <a:lnTo>
                    <a:pt x="20650" y="136850"/>
                  </a:lnTo>
                  <a:lnTo>
                    <a:pt x="20692" y="136500"/>
                  </a:lnTo>
                  <a:lnTo>
                    <a:pt x="20726" y="136149"/>
                  </a:lnTo>
                  <a:lnTo>
                    <a:pt x="20743" y="135755"/>
                  </a:lnTo>
                  <a:lnTo>
                    <a:pt x="20760" y="135317"/>
                  </a:lnTo>
                  <a:lnTo>
                    <a:pt x="20760" y="134922"/>
                  </a:lnTo>
                  <a:lnTo>
                    <a:pt x="20752" y="134484"/>
                  </a:lnTo>
                  <a:lnTo>
                    <a:pt x="20735" y="134046"/>
                  </a:lnTo>
                  <a:lnTo>
                    <a:pt x="20802" y="134265"/>
                  </a:lnTo>
                  <a:lnTo>
                    <a:pt x="20870" y="134484"/>
                  </a:lnTo>
                  <a:lnTo>
                    <a:pt x="20947" y="134659"/>
                  </a:lnTo>
                  <a:lnTo>
                    <a:pt x="21015" y="134835"/>
                  </a:lnTo>
                  <a:lnTo>
                    <a:pt x="21091" y="134922"/>
                  </a:lnTo>
                  <a:lnTo>
                    <a:pt x="21168" y="135010"/>
                  </a:lnTo>
                  <a:lnTo>
                    <a:pt x="21244" y="135054"/>
                  </a:lnTo>
                  <a:lnTo>
                    <a:pt x="21320" y="135010"/>
                  </a:lnTo>
                  <a:lnTo>
                    <a:pt x="21397" y="134966"/>
                  </a:lnTo>
                  <a:lnTo>
                    <a:pt x="21465" y="134879"/>
                  </a:lnTo>
                  <a:lnTo>
                    <a:pt x="21533" y="134703"/>
                  </a:lnTo>
                  <a:lnTo>
                    <a:pt x="21601" y="134484"/>
                  </a:lnTo>
                  <a:lnTo>
                    <a:pt x="21652" y="134265"/>
                  </a:lnTo>
                  <a:lnTo>
                    <a:pt x="21702" y="133915"/>
                  </a:lnTo>
                  <a:lnTo>
                    <a:pt x="21745" y="133564"/>
                  </a:lnTo>
                  <a:lnTo>
                    <a:pt x="21787" y="133126"/>
                  </a:lnTo>
                  <a:lnTo>
                    <a:pt x="21796" y="132819"/>
                  </a:lnTo>
                  <a:lnTo>
                    <a:pt x="21804" y="132556"/>
                  </a:lnTo>
                  <a:lnTo>
                    <a:pt x="21813" y="132293"/>
                  </a:lnTo>
                  <a:lnTo>
                    <a:pt x="21804" y="132030"/>
                  </a:lnTo>
                  <a:lnTo>
                    <a:pt x="21796" y="131811"/>
                  </a:lnTo>
                  <a:lnTo>
                    <a:pt x="21787" y="131548"/>
                  </a:lnTo>
                  <a:lnTo>
                    <a:pt x="21770" y="131329"/>
                  </a:lnTo>
                  <a:lnTo>
                    <a:pt x="21745" y="131110"/>
                  </a:lnTo>
                  <a:lnTo>
                    <a:pt x="21685" y="130760"/>
                  </a:lnTo>
                  <a:lnTo>
                    <a:pt x="21618" y="130453"/>
                  </a:lnTo>
                  <a:lnTo>
                    <a:pt x="21533" y="130190"/>
                  </a:lnTo>
                  <a:lnTo>
                    <a:pt x="21439" y="130058"/>
                  </a:lnTo>
                  <a:lnTo>
                    <a:pt x="21473" y="129664"/>
                  </a:lnTo>
                  <a:lnTo>
                    <a:pt x="21490" y="129226"/>
                  </a:lnTo>
                  <a:lnTo>
                    <a:pt x="21499" y="128831"/>
                  </a:lnTo>
                  <a:lnTo>
                    <a:pt x="21490" y="128393"/>
                  </a:lnTo>
                  <a:lnTo>
                    <a:pt x="21473" y="127955"/>
                  </a:lnTo>
                  <a:lnTo>
                    <a:pt x="21431" y="127561"/>
                  </a:lnTo>
                  <a:lnTo>
                    <a:pt x="21388" y="127210"/>
                  </a:lnTo>
                  <a:lnTo>
                    <a:pt x="21320" y="126860"/>
                  </a:lnTo>
                  <a:lnTo>
                    <a:pt x="21269" y="126640"/>
                  </a:lnTo>
                  <a:lnTo>
                    <a:pt x="21219" y="126465"/>
                  </a:lnTo>
                  <a:lnTo>
                    <a:pt x="21159" y="126334"/>
                  </a:lnTo>
                  <a:lnTo>
                    <a:pt x="21108" y="126202"/>
                  </a:lnTo>
                  <a:lnTo>
                    <a:pt x="21049" y="126115"/>
                  </a:lnTo>
                  <a:lnTo>
                    <a:pt x="20989" y="126071"/>
                  </a:lnTo>
                  <a:lnTo>
                    <a:pt x="20879" y="126071"/>
                  </a:lnTo>
                  <a:lnTo>
                    <a:pt x="20760" y="126158"/>
                  </a:lnTo>
                  <a:lnTo>
                    <a:pt x="20650" y="126334"/>
                  </a:lnTo>
                  <a:lnTo>
                    <a:pt x="20539" y="126640"/>
                  </a:lnTo>
                  <a:lnTo>
                    <a:pt x="20446" y="126991"/>
                  </a:lnTo>
                  <a:lnTo>
                    <a:pt x="20251" y="125633"/>
                  </a:lnTo>
                  <a:lnTo>
                    <a:pt x="20047" y="124274"/>
                  </a:lnTo>
                  <a:lnTo>
                    <a:pt x="19852" y="122916"/>
                  </a:lnTo>
                  <a:lnTo>
                    <a:pt x="19673" y="121514"/>
                  </a:lnTo>
                  <a:lnTo>
                    <a:pt x="19588" y="120856"/>
                  </a:lnTo>
                  <a:lnTo>
                    <a:pt x="19520" y="120155"/>
                  </a:lnTo>
                  <a:lnTo>
                    <a:pt x="19368" y="118753"/>
                  </a:lnTo>
                  <a:lnTo>
                    <a:pt x="19291" y="118008"/>
                  </a:lnTo>
                  <a:lnTo>
                    <a:pt x="19215" y="117351"/>
                  </a:lnTo>
                  <a:lnTo>
                    <a:pt x="19121" y="116693"/>
                  </a:lnTo>
                  <a:lnTo>
                    <a:pt x="19028" y="116124"/>
                  </a:lnTo>
                  <a:lnTo>
                    <a:pt x="19028" y="116124"/>
                  </a:lnTo>
                  <a:lnTo>
                    <a:pt x="19130" y="116211"/>
                  </a:lnTo>
                  <a:lnTo>
                    <a:pt x="19223" y="116255"/>
                  </a:lnTo>
                  <a:lnTo>
                    <a:pt x="19317" y="116167"/>
                  </a:lnTo>
                  <a:lnTo>
                    <a:pt x="19402" y="116080"/>
                  </a:lnTo>
                  <a:lnTo>
                    <a:pt x="19486" y="115861"/>
                  </a:lnTo>
                  <a:lnTo>
                    <a:pt x="19554" y="115642"/>
                  </a:lnTo>
                  <a:lnTo>
                    <a:pt x="19631" y="115335"/>
                  </a:lnTo>
                  <a:lnTo>
                    <a:pt x="19690" y="114984"/>
                  </a:lnTo>
                  <a:lnTo>
                    <a:pt x="19750" y="114634"/>
                  </a:lnTo>
                  <a:lnTo>
                    <a:pt x="19809" y="114196"/>
                  </a:lnTo>
                  <a:lnTo>
                    <a:pt x="19860" y="113757"/>
                  </a:lnTo>
                  <a:lnTo>
                    <a:pt x="19902" y="113319"/>
                  </a:lnTo>
                  <a:lnTo>
                    <a:pt x="19936" y="112837"/>
                  </a:lnTo>
                  <a:lnTo>
                    <a:pt x="19970" y="112355"/>
                  </a:lnTo>
                  <a:lnTo>
                    <a:pt x="19996" y="111829"/>
                  </a:lnTo>
                  <a:lnTo>
                    <a:pt x="20013" y="111347"/>
                  </a:lnTo>
                  <a:lnTo>
                    <a:pt x="20055" y="111785"/>
                  </a:lnTo>
                  <a:lnTo>
                    <a:pt x="20089" y="112224"/>
                  </a:lnTo>
                  <a:lnTo>
                    <a:pt x="20140" y="112618"/>
                  </a:lnTo>
                  <a:lnTo>
                    <a:pt x="20191" y="113012"/>
                  </a:lnTo>
                  <a:lnTo>
                    <a:pt x="20251" y="113363"/>
                  </a:lnTo>
                  <a:lnTo>
                    <a:pt x="20319" y="113670"/>
                  </a:lnTo>
                  <a:lnTo>
                    <a:pt x="20386" y="113933"/>
                  </a:lnTo>
                  <a:lnTo>
                    <a:pt x="20471" y="114152"/>
                  </a:lnTo>
                  <a:lnTo>
                    <a:pt x="20573" y="114327"/>
                  </a:lnTo>
                  <a:lnTo>
                    <a:pt x="20675" y="114459"/>
                  </a:lnTo>
                  <a:lnTo>
                    <a:pt x="20777" y="114459"/>
                  </a:lnTo>
                  <a:lnTo>
                    <a:pt x="20887" y="114371"/>
                  </a:lnTo>
                  <a:lnTo>
                    <a:pt x="20981" y="114196"/>
                  </a:lnTo>
                  <a:lnTo>
                    <a:pt x="21074" y="113933"/>
                  </a:lnTo>
                  <a:lnTo>
                    <a:pt x="21159" y="113582"/>
                  </a:lnTo>
                  <a:lnTo>
                    <a:pt x="21227" y="113188"/>
                  </a:lnTo>
                  <a:lnTo>
                    <a:pt x="21286" y="112750"/>
                  </a:lnTo>
                  <a:lnTo>
                    <a:pt x="21320" y="112311"/>
                  </a:lnTo>
                  <a:lnTo>
                    <a:pt x="21346" y="111917"/>
                  </a:lnTo>
                  <a:lnTo>
                    <a:pt x="21354" y="111479"/>
                  </a:lnTo>
                  <a:lnTo>
                    <a:pt x="21354" y="111084"/>
                  </a:lnTo>
                  <a:lnTo>
                    <a:pt x="21346" y="110690"/>
                  </a:lnTo>
                  <a:lnTo>
                    <a:pt x="21320" y="110339"/>
                  </a:lnTo>
                  <a:lnTo>
                    <a:pt x="21286" y="109945"/>
                  </a:lnTo>
                  <a:lnTo>
                    <a:pt x="21244" y="109638"/>
                  </a:lnTo>
                  <a:lnTo>
                    <a:pt x="21193" y="109332"/>
                  </a:lnTo>
                  <a:lnTo>
                    <a:pt x="21134" y="109069"/>
                  </a:lnTo>
                  <a:lnTo>
                    <a:pt x="21074" y="108806"/>
                  </a:lnTo>
                  <a:lnTo>
                    <a:pt x="21006" y="108630"/>
                  </a:lnTo>
                  <a:lnTo>
                    <a:pt x="20930" y="108455"/>
                  </a:lnTo>
                  <a:lnTo>
                    <a:pt x="20853" y="108368"/>
                  </a:lnTo>
                  <a:lnTo>
                    <a:pt x="20769" y="108280"/>
                  </a:lnTo>
                  <a:lnTo>
                    <a:pt x="20811" y="107929"/>
                  </a:lnTo>
                  <a:lnTo>
                    <a:pt x="20853" y="107535"/>
                  </a:lnTo>
                  <a:lnTo>
                    <a:pt x="20887" y="107141"/>
                  </a:lnTo>
                  <a:lnTo>
                    <a:pt x="20904" y="106702"/>
                  </a:lnTo>
                  <a:lnTo>
                    <a:pt x="20930" y="106308"/>
                  </a:lnTo>
                  <a:lnTo>
                    <a:pt x="20938" y="105870"/>
                  </a:lnTo>
                  <a:lnTo>
                    <a:pt x="20938" y="105475"/>
                  </a:lnTo>
                  <a:lnTo>
                    <a:pt x="20938" y="105037"/>
                  </a:lnTo>
                  <a:lnTo>
                    <a:pt x="20921" y="104643"/>
                  </a:lnTo>
                  <a:lnTo>
                    <a:pt x="20896" y="104248"/>
                  </a:lnTo>
                  <a:lnTo>
                    <a:pt x="20862" y="103898"/>
                  </a:lnTo>
                  <a:lnTo>
                    <a:pt x="20819" y="103547"/>
                  </a:lnTo>
                  <a:lnTo>
                    <a:pt x="20769" y="103197"/>
                  </a:lnTo>
                  <a:lnTo>
                    <a:pt x="20709" y="102934"/>
                  </a:lnTo>
                  <a:lnTo>
                    <a:pt x="20633" y="102671"/>
                  </a:lnTo>
                  <a:lnTo>
                    <a:pt x="20548" y="102452"/>
                  </a:lnTo>
                  <a:lnTo>
                    <a:pt x="20463" y="102277"/>
                  </a:lnTo>
                  <a:lnTo>
                    <a:pt x="20369" y="102189"/>
                  </a:lnTo>
                  <a:lnTo>
                    <a:pt x="20285" y="102189"/>
                  </a:lnTo>
                  <a:lnTo>
                    <a:pt x="20200" y="102233"/>
                  </a:lnTo>
                  <a:lnTo>
                    <a:pt x="20123" y="102320"/>
                  </a:lnTo>
                  <a:lnTo>
                    <a:pt x="20047" y="102496"/>
                  </a:lnTo>
                  <a:lnTo>
                    <a:pt x="19970" y="102715"/>
                  </a:lnTo>
                  <a:lnTo>
                    <a:pt x="19911" y="102978"/>
                  </a:lnTo>
                  <a:lnTo>
                    <a:pt x="19885" y="101838"/>
                  </a:lnTo>
                  <a:lnTo>
                    <a:pt x="19843" y="100743"/>
                  </a:lnTo>
                  <a:lnTo>
                    <a:pt x="19801" y="99604"/>
                  </a:lnTo>
                  <a:lnTo>
                    <a:pt x="19741" y="98508"/>
                  </a:lnTo>
                  <a:lnTo>
                    <a:pt x="19673" y="97413"/>
                  </a:lnTo>
                  <a:lnTo>
                    <a:pt x="19605" y="96361"/>
                  </a:lnTo>
                  <a:lnTo>
                    <a:pt x="19461" y="94301"/>
                  </a:lnTo>
                  <a:lnTo>
                    <a:pt x="19376" y="93162"/>
                  </a:lnTo>
                  <a:lnTo>
                    <a:pt x="19291" y="92067"/>
                  </a:lnTo>
                  <a:lnTo>
                    <a:pt x="19189" y="90927"/>
                  </a:lnTo>
                  <a:lnTo>
                    <a:pt x="19087" y="89832"/>
                  </a:lnTo>
                  <a:lnTo>
                    <a:pt x="18977" y="88736"/>
                  </a:lnTo>
                  <a:lnTo>
                    <a:pt x="18867" y="87641"/>
                  </a:lnTo>
                  <a:lnTo>
                    <a:pt x="18748" y="86589"/>
                  </a:lnTo>
                  <a:lnTo>
                    <a:pt x="18620" y="85537"/>
                  </a:lnTo>
                  <a:lnTo>
                    <a:pt x="19368" y="88605"/>
                  </a:lnTo>
                  <a:lnTo>
                    <a:pt x="19741" y="90138"/>
                  </a:lnTo>
                  <a:lnTo>
                    <a:pt x="20098" y="91716"/>
                  </a:lnTo>
                  <a:lnTo>
                    <a:pt x="20522" y="93644"/>
                  </a:lnTo>
                  <a:lnTo>
                    <a:pt x="20930" y="95660"/>
                  </a:lnTo>
                  <a:lnTo>
                    <a:pt x="21066" y="96361"/>
                  </a:lnTo>
                  <a:lnTo>
                    <a:pt x="21202" y="97106"/>
                  </a:lnTo>
                  <a:lnTo>
                    <a:pt x="21346" y="97807"/>
                  </a:lnTo>
                  <a:lnTo>
                    <a:pt x="21422" y="98157"/>
                  </a:lnTo>
                  <a:lnTo>
                    <a:pt x="21507" y="98420"/>
                  </a:lnTo>
                  <a:lnTo>
                    <a:pt x="21490" y="98464"/>
                  </a:lnTo>
                  <a:lnTo>
                    <a:pt x="21414" y="98902"/>
                  </a:lnTo>
                  <a:lnTo>
                    <a:pt x="21354" y="99341"/>
                  </a:lnTo>
                  <a:lnTo>
                    <a:pt x="21312" y="99823"/>
                  </a:lnTo>
                  <a:lnTo>
                    <a:pt x="21286" y="100305"/>
                  </a:lnTo>
                  <a:lnTo>
                    <a:pt x="21286" y="100568"/>
                  </a:lnTo>
                  <a:lnTo>
                    <a:pt x="21286" y="100831"/>
                  </a:lnTo>
                  <a:lnTo>
                    <a:pt x="21295" y="101093"/>
                  </a:lnTo>
                  <a:lnTo>
                    <a:pt x="21303" y="101356"/>
                  </a:lnTo>
                  <a:lnTo>
                    <a:pt x="21329" y="101619"/>
                  </a:lnTo>
                  <a:lnTo>
                    <a:pt x="21346" y="101882"/>
                  </a:lnTo>
                  <a:lnTo>
                    <a:pt x="21380" y="102101"/>
                  </a:lnTo>
                  <a:lnTo>
                    <a:pt x="21414" y="102364"/>
                  </a:lnTo>
                  <a:lnTo>
                    <a:pt x="21482" y="102715"/>
                  </a:lnTo>
                  <a:lnTo>
                    <a:pt x="21558" y="103022"/>
                  </a:lnTo>
                  <a:lnTo>
                    <a:pt x="21643" y="103284"/>
                  </a:lnTo>
                  <a:lnTo>
                    <a:pt x="21728" y="103460"/>
                  </a:lnTo>
                  <a:lnTo>
                    <a:pt x="21821" y="103591"/>
                  </a:lnTo>
                  <a:lnTo>
                    <a:pt x="21915" y="103723"/>
                  </a:lnTo>
                  <a:lnTo>
                    <a:pt x="22008" y="103766"/>
                  </a:lnTo>
                  <a:lnTo>
                    <a:pt x="22110" y="103810"/>
                  </a:lnTo>
                  <a:lnTo>
                    <a:pt x="22042" y="104336"/>
                  </a:lnTo>
                  <a:lnTo>
                    <a:pt x="21983" y="104862"/>
                  </a:lnTo>
                  <a:lnTo>
                    <a:pt x="21923" y="105388"/>
                  </a:lnTo>
                  <a:lnTo>
                    <a:pt x="21872" y="105957"/>
                  </a:lnTo>
                  <a:lnTo>
                    <a:pt x="21838" y="106527"/>
                  </a:lnTo>
                  <a:lnTo>
                    <a:pt x="21821" y="107141"/>
                  </a:lnTo>
                  <a:lnTo>
                    <a:pt x="21813" y="107710"/>
                  </a:lnTo>
                  <a:lnTo>
                    <a:pt x="21821" y="108368"/>
                  </a:lnTo>
                  <a:lnTo>
                    <a:pt x="21847" y="108850"/>
                  </a:lnTo>
                  <a:lnTo>
                    <a:pt x="21872" y="109332"/>
                  </a:lnTo>
                  <a:lnTo>
                    <a:pt x="21923" y="109770"/>
                  </a:lnTo>
                  <a:lnTo>
                    <a:pt x="21974" y="110208"/>
                  </a:lnTo>
                  <a:lnTo>
                    <a:pt x="22042" y="110602"/>
                  </a:lnTo>
                  <a:lnTo>
                    <a:pt x="22110" y="110909"/>
                  </a:lnTo>
                  <a:lnTo>
                    <a:pt x="22195" y="111172"/>
                  </a:lnTo>
                  <a:lnTo>
                    <a:pt x="22288" y="111391"/>
                  </a:lnTo>
                  <a:lnTo>
                    <a:pt x="22390" y="111479"/>
                  </a:lnTo>
                  <a:lnTo>
                    <a:pt x="22492" y="111435"/>
                  </a:lnTo>
                  <a:lnTo>
                    <a:pt x="22585" y="111347"/>
                  </a:lnTo>
                  <a:lnTo>
                    <a:pt x="22679" y="111172"/>
                  </a:lnTo>
                  <a:lnTo>
                    <a:pt x="22772" y="110909"/>
                  </a:lnTo>
                  <a:lnTo>
                    <a:pt x="22849" y="110602"/>
                  </a:lnTo>
                  <a:lnTo>
                    <a:pt x="22917" y="110208"/>
                  </a:lnTo>
                  <a:lnTo>
                    <a:pt x="22976" y="109770"/>
                  </a:lnTo>
                  <a:lnTo>
                    <a:pt x="23010" y="109463"/>
                  </a:lnTo>
                  <a:lnTo>
                    <a:pt x="23035" y="109156"/>
                  </a:lnTo>
                  <a:lnTo>
                    <a:pt x="23052" y="108850"/>
                  </a:lnTo>
                  <a:lnTo>
                    <a:pt x="23069" y="108543"/>
                  </a:lnTo>
                  <a:lnTo>
                    <a:pt x="23069" y="108192"/>
                  </a:lnTo>
                  <a:lnTo>
                    <a:pt x="23078" y="107886"/>
                  </a:lnTo>
                  <a:lnTo>
                    <a:pt x="23069" y="107228"/>
                  </a:lnTo>
                  <a:lnTo>
                    <a:pt x="23154" y="107579"/>
                  </a:lnTo>
                  <a:lnTo>
                    <a:pt x="23239" y="107886"/>
                  </a:lnTo>
                  <a:lnTo>
                    <a:pt x="23341" y="108105"/>
                  </a:lnTo>
                  <a:lnTo>
                    <a:pt x="23435" y="108236"/>
                  </a:lnTo>
                  <a:lnTo>
                    <a:pt x="23485" y="108280"/>
                  </a:lnTo>
                  <a:lnTo>
                    <a:pt x="23587" y="108280"/>
                  </a:lnTo>
                  <a:lnTo>
                    <a:pt x="23638" y="108236"/>
                  </a:lnTo>
                  <a:lnTo>
                    <a:pt x="23689" y="108148"/>
                  </a:lnTo>
                  <a:lnTo>
                    <a:pt x="23749" y="108017"/>
                  </a:lnTo>
                  <a:lnTo>
                    <a:pt x="23800" y="107886"/>
                  </a:lnTo>
                  <a:lnTo>
                    <a:pt x="23851" y="107710"/>
                  </a:lnTo>
                  <a:lnTo>
                    <a:pt x="23919" y="107403"/>
                  </a:lnTo>
                  <a:lnTo>
                    <a:pt x="23969" y="107053"/>
                  </a:lnTo>
                  <a:lnTo>
                    <a:pt x="24012" y="106659"/>
                  </a:lnTo>
                  <a:lnTo>
                    <a:pt x="24037" y="106264"/>
                  </a:lnTo>
                  <a:lnTo>
                    <a:pt x="24046" y="105826"/>
                  </a:lnTo>
                  <a:lnTo>
                    <a:pt x="24037" y="105388"/>
                  </a:lnTo>
                  <a:lnTo>
                    <a:pt x="24020" y="104950"/>
                  </a:lnTo>
                  <a:lnTo>
                    <a:pt x="23978" y="104555"/>
                  </a:lnTo>
                  <a:lnTo>
                    <a:pt x="23927" y="104161"/>
                  </a:lnTo>
                  <a:lnTo>
                    <a:pt x="23868" y="103810"/>
                  </a:lnTo>
                  <a:lnTo>
                    <a:pt x="23800" y="103547"/>
                  </a:lnTo>
                  <a:lnTo>
                    <a:pt x="23732" y="103328"/>
                  </a:lnTo>
                  <a:lnTo>
                    <a:pt x="23783" y="103109"/>
                  </a:lnTo>
                  <a:lnTo>
                    <a:pt x="23825" y="102890"/>
                  </a:lnTo>
                  <a:lnTo>
                    <a:pt x="23868" y="102627"/>
                  </a:lnTo>
                  <a:lnTo>
                    <a:pt x="23902" y="102320"/>
                  </a:lnTo>
                  <a:lnTo>
                    <a:pt x="23935" y="102014"/>
                  </a:lnTo>
                  <a:lnTo>
                    <a:pt x="23952" y="101707"/>
                  </a:lnTo>
                  <a:lnTo>
                    <a:pt x="23978" y="101400"/>
                  </a:lnTo>
                  <a:lnTo>
                    <a:pt x="23986" y="101050"/>
                  </a:lnTo>
                  <a:lnTo>
                    <a:pt x="23986" y="100743"/>
                  </a:lnTo>
                  <a:lnTo>
                    <a:pt x="23986" y="100392"/>
                  </a:lnTo>
                  <a:lnTo>
                    <a:pt x="23969" y="100042"/>
                  </a:lnTo>
                  <a:lnTo>
                    <a:pt x="23952" y="99735"/>
                  </a:lnTo>
                  <a:lnTo>
                    <a:pt x="23927" y="99384"/>
                  </a:lnTo>
                  <a:lnTo>
                    <a:pt x="23885" y="99078"/>
                  </a:lnTo>
                  <a:lnTo>
                    <a:pt x="23842" y="98771"/>
                  </a:lnTo>
                  <a:lnTo>
                    <a:pt x="23791" y="98464"/>
                  </a:lnTo>
                  <a:lnTo>
                    <a:pt x="23723" y="98201"/>
                  </a:lnTo>
                  <a:lnTo>
                    <a:pt x="23647" y="97982"/>
                  </a:lnTo>
                  <a:lnTo>
                    <a:pt x="23579" y="97807"/>
                  </a:lnTo>
                  <a:lnTo>
                    <a:pt x="23502" y="97675"/>
                  </a:lnTo>
                  <a:lnTo>
                    <a:pt x="23435" y="97632"/>
                  </a:lnTo>
                  <a:lnTo>
                    <a:pt x="23290" y="97632"/>
                  </a:lnTo>
                  <a:lnTo>
                    <a:pt x="23214" y="97719"/>
                  </a:lnTo>
                  <a:lnTo>
                    <a:pt x="23146" y="97851"/>
                  </a:lnTo>
                  <a:lnTo>
                    <a:pt x="23086" y="98026"/>
                  </a:lnTo>
                  <a:lnTo>
                    <a:pt x="23027" y="98201"/>
                  </a:lnTo>
                  <a:lnTo>
                    <a:pt x="22968" y="98420"/>
                  </a:lnTo>
                  <a:lnTo>
                    <a:pt x="22917" y="98727"/>
                  </a:lnTo>
                  <a:lnTo>
                    <a:pt x="22866" y="98990"/>
                  </a:lnTo>
                  <a:lnTo>
                    <a:pt x="22823" y="99341"/>
                  </a:lnTo>
                  <a:lnTo>
                    <a:pt x="22798" y="99691"/>
                  </a:lnTo>
                  <a:lnTo>
                    <a:pt x="22738" y="99341"/>
                  </a:lnTo>
                  <a:lnTo>
                    <a:pt x="22679" y="99034"/>
                  </a:lnTo>
                  <a:lnTo>
                    <a:pt x="22611" y="98771"/>
                  </a:lnTo>
                  <a:lnTo>
                    <a:pt x="22552" y="98508"/>
                  </a:lnTo>
                  <a:lnTo>
                    <a:pt x="22475" y="98245"/>
                  </a:lnTo>
                  <a:lnTo>
                    <a:pt x="22399" y="98070"/>
                  </a:lnTo>
                  <a:lnTo>
                    <a:pt x="22322" y="97895"/>
                  </a:lnTo>
                  <a:lnTo>
                    <a:pt x="22246" y="97763"/>
                  </a:lnTo>
                  <a:lnTo>
                    <a:pt x="22169" y="97632"/>
                  </a:lnTo>
                  <a:lnTo>
                    <a:pt x="22085" y="97588"/>
                  </a:lnTo>
                  <a:lnTo>
                    <a:pt x="22008" y="97544"/>
                  </a:lnTo>
                  <a:lnTo>
                    <a:pt x="21923" y="97588"/>
                  </a:lnTo>
                  <a:lnTo>
                    <a:pt x="21847" y="97632"/>
                  </a:lnTo>
                  <a:lnTo>
                    <a:pt x="21762" y="97719"/>
                  </a:lnTo>
                  <a:lnTo>
                    <a:pt x="21685" y="97895"/>
                  </a:lnTo>
                  <a:lnTo>
                    <a:pt x="21609" y="98070"/>
                  </a:lnTo>
                  <a:lnTo>
                    <a:pt x="21550" y="97632"/>
                  </a:lnTo>
                  <a:lnTo>
                    <a:pt x="21482" y="97150"/>
                  </a:lnTo>
                  <a:lnTo>
                    <a:pt x="21405" y="96755"/>
                  </a:lnTo>
                  <a:lnTo>
                    <a:pt x="21329" y="96317"/>
                  </a:lnTo>
                  <a:lnTo>
                    <a:pt x="21006" y="94783"/>
                  </a:lnTo>
                  <a:lnTo>
                    <a:pt x="20599" y="92811"/>
                  </a:lnTo>
                  <a:lnTo>
                    <a:pt x="20183" y="90883"/>
                  </a:lnTo>
                  <a:lnTo>
                    <a:pt x="19758" y="88955"/>
                  </a:lnTo>
                  <a:lnTo>
                    <a:pt x="19325" y="87027"/>
                  </a:lnTo>
                  <a:lnTo>
                    <a:pt x="19096" y="86107"/>
                  </a:lnTo>
                  <a:lnTo>
                    <a:pt x="18875" y="85231"/>
                  </a:lnTo>
                  <a:lnTo>
                    <a:pt x="18646" y="84354"/>
                  </a:lnTo>
                  <a:lnTo>
                    <a:pt x="18408" y="83565"/>
                  </a:lnTo>
                  <a:lnTo>
                    <a:pt x="18374" y="83478"/>
                  </a:lnTo>
                  <a:lnTo>
                    <a:pt x="18119" y="81506"/>
                  </a:lnTo>
                  <a:lnTo>
                    <a:pt x="17856" y="79578"/>
                  </a:lnTo>
                  <a:lnTo>
                    <a:pt x="17576" y="77694"/>
                  </a:lnTo>
                  <a:lnTo>
                    <a:pt x="17279" y="75897"/>
                  </a:lnTo>
                  <a:lnTo>
                    <a:pt x="16888" y="73662"/>
                  </a:lnTo>
                  <a:lnTo>
                    <a:pt x="16506" y="71427"/>
                  </a:lnTo>
                  <a:lnTo>
                    <a:pt x="16370" y="70595"/>
                  </a:lnTo>
                  <a:lnTo>
                    <a:pt x="16243" y="69718"/>
                  </a:lnTo>
                  <a:lnTo>
                    <a:pt x="15988" y="68009"/>
                  </a:lnTo>
                  <a:lnTo>
                    <a:pt x="15988" y="67922"/>
                  </a:lnTo>
                  <a:lnTo>
                    <a:pt x="16336" y="68886"/>
                  </a:lnTo>
                  <a:lnTo>
                    <a:pt x="16676" y="69762"/>
                  </a:lnTo>
                  <a:lnTo>
                    <a:pt x="17024" y="70595"/>
                  </a:lnTo>
                  <a:lnTo>
                    <a:pt x="17381" y="71384"/>
                  </a:lnTo>
                  <a:lnTo>
                    <a:pt x="17737" y="72085"/>
                  </a:lnTo>
                  <a:lnTo>
                    <a:pt x="18060" y="72654"/>
                  </a:lnTo>
                  <a:lnTo>
                    <a:pt x="18383" y="73224"/>
                  </a:lnTo>
                  <a:lnTo>
                    <a:pt x="18552" y="73487"/>
                  </a:lnTo>
                  <a:lnTo>
                    <a:pt x="18722" y="73706"/>
                  </a:lnTo>
                  <a:lnTo>
                    <a:pt x="18892" y="73881"/>
                  </a:lnTo>
                  <a:lnTo>
                    <a:pt x="19062" y="74013"/>
                  </a:lnTo>
                  <a:lnTo>
                    <a:pt x="19019" y="74363"/>
                  </a:lnTo>
                  <a:lnTo>
                    <a:pt x="18994" y="74714"/>
                  </a:lnTo>
                  <a:lnTo>
                    <a:pt x="18969" y="75064"/>
                  </a:lnTo>
                  <a:lnTo>
                    <a:pt x="18952" y="75459"/>
                  </a:lnTo>
                  <a:lnTo>
                    <a:pt x="18952" y="75809"/>
                  </a:lnTo>
                  <a:lnTo>
                    <a:pt x="18952" y="76160"/>
                  </a:lnTo>
                  <a:lnTo>
                    <a:pt x="18960" y="76510"/>
                  </a:lnTo>
                  <a:lnTo>
                    <a:pt x="18977" y="76861"/>
                  </a:lnTo>
                  <a:lnTo>
                    <a:pt x="19002" y="77212"/>
                  </a:lnTo>
                  <a:lnTo>
                    <a:pt x="19028" y="77518"/>
                  </a:lnTo>
                  <a:lnTo>
                    <a:pt x="19070" y="77825"/>
                  </a:lnTo>
                  <a:lnTo>
                    <a:pt x="19113" y="78132"/>
                  </a:lnTo>
                  <a:lnTo>
                    <a:pt x="19155" y="78395"/>
                  </a:lnTo>
                  <a:lnTo>
                    <a:pt x="19206" y="78658"/>
                  </a:lnTo>
                  <a:lnTo>
                    <a:pt x="19266" y="78877"/>
                  </a:lnTo>
                  <a:lnTo>
                    <a:pt x="19334" y="79052"/>
                  </a:lnTo>
                  <a:lnTo>
                    <a:pt x="19291" y="79403"/>
                  </a:lnTo>
                  <a:lnTo>
                    <a:pt x="19257" y="79797"/>
                  </a:lnTo>
                  <a:lnTo>
                    <a:pt x="19223" y="80147"/>
                  </a:lnTo>
                  <a:lnTo>
                    <a:pt x="19206" y="80542"/>
                  </a:lnTo>
                  <a:lnTo>
                    <a:pt x="19189" y="80936"/>
                  </a:lnTo>
                  <a:lnTo>
                    <a:pt x="19181" y="81374"/>
                  </a:lnTo>
                  <a:lnTo>
                    <a:pt x="19181" y="81725"/>
                  </a:lnTo>
                  <a:lnTo>
                    <a:pt x="19189" y="82119"/>
                  </a:lnTo>
                  <a:lnTo>
                    <a:pt x="19206" y="82514"/>
                  </a:lnTo>
                  <a:lnTo>
                    <a:pt x="19232" y="82864"/>
                  </a:lnTo>
                  <a:lnTo>
                    <a:pt x="19266" y="83171"/>
                  </a:lnTo>
                  <a:lnTo>
                    <a:pt x="19317" y="83478"/>
                  </a:lnTo>
                  <a:lnTo>
                    <a:pt x="19368" y="83785"/>
                  </a:lnTo>
                  <a:lnTo>
                    <a:pt x="19435" y="84004"/>
                  </a:lnTo>
                  <a:lnTo>
                    <a:pt x="19503" y="84223"/>
                  </a:lnTo>
                  <a:lnTo>
                    <a:pt x="19597" y="84398"/>
                  </a:lnTo>
                  <a:lnTo>
                    <a:pt x="19665" y="84486"/>
                  </a:lnTo>
                  <a:lnTo>
                    <a:pt x="19818" y="84486"/>
                  </a:lnTo>
                  <a:lnTo>
                    <a:pt x="19894" y="84398"/>
                  </a:lnTo>
                  <a:lnTo>
                    <a:pt x="19962" y="84267"/>
                  </a:lnTo>
                  <a:lnTo>
                    <a:pt x="20030" y="84047"/>
                  </a:lnTo>
                  <a:lnTo>
                    <a:pt x="20081" y="83828"/>
                  </a:lnTo>
                  <a:lnTo>
                    <a:pt x="20140" y="83522"/>
                  </a:lnTo>
                  <a:lnTo>
                    <a:pt x="20174" y="83215"/>
                  </a:lnTo>
                  <a:lnTo>
                    <a:pt x="20208" y="82908"/>
                  </a:lnTo>
                  <a:lnTo>
                    <a:pt x="20225" y="82558"/>
                  </a:lnTo>
                  <a:lnTo>
                    <a:pt x="20242" y="82251"/>
                  </a:lnTo>
                  <a:lnTo>
                    <a:pt x="20251" y="81900"/>
                  </a:lnTo>
                  <a:lnTo>
                    <a:pt x="20251" y="81550"/>
                  </a:lnTo>
                  <a:lnTo>
                    <a:pt x="20242" y="80892"/>
                  </a:lnTo>
                  <a:lnTo>
                    <a:pt x="20310" y="81112"/>
                  </a:lnTo>
                  <a:lnTo>
                    <a:pt x="20386" y="81287"/>
                  </a:lnTo>
                  <a:lnTo>
                    <a:pt x="20471" y="81418"/>
                  </a:lnTo>
                  <a:lnTo>
                    <a:pt x="20556" y="81462"/>
                  </a:lnTo>
                  <a:lnTo>
                    <a:pt x="20641" y="81462"/>
                  </a:lnTo>
                  <a:lnTo>
                    <a:pt x="20726" y="81374"/>
                  </a:lnTo>
                  <a:lnTo>
                    <a:pt x="20811" y="81199"/>
                  </a:lnTo>
                  <a:lnTo>
                    <a:pt x="20887" y="80980"/>
                  </a:lnTo>
                  <a:lnTo>
                    <a:pt x="20938" y="80761"/>
                  </a:lnTo>
                  <a:lnTo>
                    <a:pt x="20981" y="80542"/>
                  </a:lnTo>
                  <a:lnTo>
                    <a:pt x="21015" y="80323"/>
                  </a:lnTo>
                  <a:lnTo>
                    <a:pt x="21049" y="80104"/>
                  </a:lnTo>
                  <a:lnTo>
                    <a:pt x="21074" y="79885"/>
                  </a:lnTo>
                  <a:lnTo>
                    <a:pt x="21091" y="79622"/>
                  </a:lnTo>
                  <a:lnTo>
                    <a:pt x="21108" y="79359"/>
                  </a:lnTo>
                  <a:lnTo>
                    <a:pt x="21117" y="79096"/>
                  </a:lnTo>
                  <a:lnTo>
                    <a:pt x="21117" y="78614"/>
                  </a:lnTo>
                  <a:lnTo>
                    <a:pt x="21100" y="78088"/>
                  </a:lnTo>
                  <a:lnTo>
                    <a:pt x="21066" y="77606"/>
                  </a:lnTo>
                  <a:lnTo>
                    <a:pt x="21015" y="77124"/>
                  </a:lnTo>
                  <a:lnTo>
                    <a:pt x="21083" y="77036"/>
                  </a:lnTo>
                  <a:lnTo>
                    <a:pt x="21142" y="76861"/>
                  </a:lnTo>
                  <a:lnTo>
                    <a:pt x="21193" y="76686"/>
                  </a:lnTo>
                  <a:lnTo>
                    <a:pt x="21244" y="76423"/>
                  </a:lnTo>
                  <a:lnTo>
                    <a:pt x="21295" y="76204"/>
                  </a:lnTo>
                  <a:lnTo>
                    <a:pt x="21329" y="75897"/>
                  </a:lnTo>
                  <a:lnTo>
                    <a:pt x="21363" y="75590"/>
                  </a:lnTo>
                  <a:lnTo>
                    <a:pt x="21388" y="75283"/>
                  </a:lnTo>
                  <a:lnTo>
                    <a:pt x="21405" y="74933"/>
                  </a:lnTo>
                  <a:lnTo>
                    <a:pt x="21422" y="74582"/>
                  </a:lnTo>
                  <a:lnTo>
                    <a:pt x="21422" y="74232"/>
                  </a:lnTo>
                  <a:lnTo>
                    <a:pt x="21414" y="73881"/>
                  </a:lnTo>
                  <a:lnTo>
                    <a:pt x="21397" y="73487"/>
                  </a:lnTo>
                  <a:lnTo>
                    <a:pt x="21371" y="73136"/>
                  </a:lnTo>
                  <a:lnTo>
                    <a:pt x="21337" y="72786"/>
                  </a:lnTo>
                  <a:lnTo>
                    <a:pt x="21295" y="72435"/>
                  </a:lnTo>
                  <a:lnTo>
                    <a:pt x="21227" y="72041"/>
                  </a:lnTo>
                  <a:lnTo>
                    <a:pt x="21151" y="71734"/>
                  </a:lnTo>
                  <a:lnTo>
                    <a:pt x="21074" y="71471"/>
                  </a:lnTo>
                  <a:lnTo>
                    <a:pt x="20989" y="71296"/>
                  </a:lnTo>
                  <a:lnTo>
                    <a:pt x="20904" y="71208"/>
                  </a:lnTo>
                  <a:lnTo>
                    <a:pt x="20819" y="71164"/>
                  </a:lnTo>
                  <a:lnTo>
                    <a:pt x="20743" y="71208"/>
                  </a:lnTo>
                  <a:lnTo>
                    <a:pt x="20658" y="71296"/>
                  </a:lnTo>
                  <a:lnTo>
                    <a:pt x="20573" y="71427"/>
                  </a:lnTo>
                  <a:lnTo>
                    <a:pt x="20497" y="71603"/>
                  </a:lnTo>
                  <a:lnTo>
                    <a:pt x="20420" y="71866"/>
                  </a:lnTo>
                  <a:lnTo>
                    <a:pt x="20344" y="72128"/>
                  </a:lnTo>
                  <a:lnTo>
                    <a:pt x="20276" y="72435"/>
                  </a:lnTo>
                  <a:lnTo>
                    <a:pt x="20217" y="72786"/>
                  </a:lnTo>
                  <a:lnTo>
                    <a:pt x="20166" y="73180"/>
                  </a:lnTo>
                  <a:lnTo>
                    <a:pt x="20115" y="73575"/>
                  </a:lnTo>
                  <a:lnTo>
                    <a:pt x="20072" y="73355"/>
                  </a:lnTo>
                  <a:lnTo>
                    <a:pt x="20021" y="73136"/>
                  </a:lnTo>
                  <a:lnTo>
                    <a:pt x="19962" y="72961"/>
                  </a:lnTo>
                  <a:lnTo>
                    <a:pt x="19902" y="72786"/>
                  </a:lnTo>
                  <a:lnTo>
                    <a:pt x="19843" y="72698"/>
                  </a:lnTo>
                  <a:lnTo>
                    <a:pt x="19784" y="72567"/>
                  </a:lnTo>
                  <a:lnTo>
                    <a:pt x="19724" y="72523"/>
                  </a:lnTo>
                  <a:lnTo>
                    <a:pt x="19665" y="72479"/>
                  </a:lnTo>
                  <a:lnTo>
                    <a:pt x="19537" y="72479"/>
                  </a:lnTo>
                  <a:lnTo>
                    <a:pt x="19478" y="72523"/>
                  </a:lnTo>
                  <a:lnTo>
                    <a:pt x="19419" y="72610"/>
                  </a:lnTo>
                  <a:lnTo>
                    <a:pt x="19359" y="72698"/>
                  </a:lnTo>
                  <a:lnTo>
                    <a:pt x="19300" y="72873"/>
                  </a:lnTo>
                  <a:lnTo>
                    <a:pt x="19240" y="73049"/>
                  </a:lnTo>
                  <a:lnTo>
                    <a:pt x="19189" y="73268"/>
                  </a:lnTo>
                  <a:lnTo>
                    <a:pt x="19028" y="72961"/>
                  </a:lnTo>
                  <a:lnTo>
                    <a:pt x="18875" y="72654"/>
                  </a:lnTo>
                  <a:lnTo>
                    <a:pt x="18544" y="72172"/>
                  </a:lnTo>
                  <a:lnTo>
                    <a:pt x="18221" y="71646"/>
                  </a:lnTo>
                  <a:lnTo>
                    <a:pt x="17899" y="71121"/>
                  </a:lnTo>
                  <a:lnTo>
                    <a:pt x="17534" y="70376"/>
                  </a:lnTo>
                  <a:lnTo>
                    <a:pt x="17169" y="69587"/>
                  </a:lnTo>
                  <a:lnTo>
                    <a:pt x="16812" y="68710"/>
                  </a:lnTo>
                  <a:lnTo>
                    <a:pt x="16455" y="67790"/>
                  </a:lnTo>
                  <a:lnTo>
                    <a:pt x="16124" y="66870"/>
                  </a:lnTo>
                  <a:lnTo>
                    <a:pt x="15802" y="65906"/>
                  </a:lnTo>
                  <a:lnTo>
                    <a:pt x="15487" y="64898"/>
                  </a:lnTo>
                  <a:lnTo>
                    <a:pt x="15173" y="63803"/>
                  </a:lnTo>
                  <a:lnTo>
                    <a:pt x="15054" y="63364"/>
                  </a:lnTo>
                  <a:lnTo>
                    <a:pt x="14935" y="62882"/>
                  </a:lnTo>
                  <a:lnTo>
                    <a:pt x="14706" y="61875"/>
                  </a:lnTo>
                  <a:lnTo>
                    <a:pt x="14477" y="60867"/>
                  </a:lnTo>
                  <a:lnTo>
                    <a:pt x="14239" y="59947"/>
                  </a:lnTo>
                  <a:lnTo>
                    <a:pt x="14061" y="58982"/>
                  </a:lnTo>
                  <a:lnTo>
                    <a:pt x="13832" y="57536"/>
                  </a:lnTo>
                  <a:lnTo>
                    <a:pt x="13602" y="56047"/>
                  </a:lnTo>
                  <a:lnTo>
                    <a:pt x="13356" y="54338"/>
                  </a:lnTo>
                  <a:lnTo>
                    <a:pt x="13119" y="52585"/>
                  </a:lnTo>
                  <a:lnTo>
                    <a:pt x="12898" y="50788"/>
                  </a:lnTo>
                  <a:lnTo>
                    <a:pt x="12685" y="48948"/>
                  </a:lnTo>
                  <a:lnTo>
                    <a:pt x="12677" y="48816"/>
                  </a:lnTo>
                  <a:lnTo>
                    <a:pt x="12618" y="48027"/>
                  </a:lnTo>
                  <a:lnTo>
                    <a:pt x="12550" y="47239"/>
                  </a:lnTo>
                  <a:lnTo>
                    <a:pt x="12397" y="45617"/>
                  </a:lnTo>
                  <a:lnTo>
                    <a:pt x="12252" y="44040"/>
                  </a:lnTo>
                  <a:lnTo>
                    <a:pt x="12185" y="43251"/>
                  </a:lnTo>
                  <a:lnTo>
                    <a:pt x="12117" y="42462"/>
                  </a:lnTo>
                  <a:lnTo>
                    <a:pt x="12066" y="41586"/>
                  </a:lnTo>
                  <a:lnTo>
                    <a:pt x="12015" y="40710"/>
                  </a:lnTo>
                  <a:lnTo>
                    <a:pt x="11972" y="39789"/>
                  </a:lnTo>
                  <a:lnTo>
                    <a:pt x="11930" y="38913"/>
                  </a:lnTo>
                  <a:lnTo>
                    <a:pt x="11896" y="37861"/>
                  </a:lnTo>
                  <a:lnTo>
                    <a:pt x="11870" y="36766"/>
                  </a:lnTo>
                  <a:lnTo>
                    <a:pt x="11853" y="35714"/>
                  </a:lnTo>
                  <a:lnTo>
                    <a:pt x="11845" y="34662"/>
                  </a:lnTo>
                  <a:lnTo>
                    <a:pt x="12176" y="26424"/>
                  </a:lnTo>
                  <a:lnTo>
                    <a:pt x="12507" y="18142"/>
                  </a:lnTo>
                  <a:lnTo>
                    <a:pt x="12855" y="9904"/>
                  </a:lnTo>
                  <a:lnTo>
                    <a:pt x="13034" y="5785"/>
                  </a:lnTo>
                  <a:lnTo>
                    <a:pt x="13212" y="1666"/>
                  </a:lnTo>
                  <a:lnTo>
                    <a:pt x="13220" y="1535"/>
                  </a:lnTo>
                  <a:lnTo>
                    <a:pt x="13212" y="1403"/>
                  </a:lnTo>
                  <a:lnTo>
                    <a:pt x="13203" y="1315"/>
                  </a:lnTo>
                  <a:lnTo>
                    <a:pt x="13195" y="1228"/>
                  </a:lnTo>
                  <a:lnTo>
                    <a:pt x="13161" y="1096"/>
                  </a:lnTo>
                  <a:lnTo>
                    <a:pt x="13119" y="1053"/>
                  </a:lnTo>
                  <a:lnTo>
                    <a:pt x="13135" y="702"/>
                  </a:lnTo>
                  <a:lnTo>
                    <a:pt x="13135" y="439"/>
                  </a:lnTo>
                  <a:lnTo>
                    <a:pt x="13119" y="264"/>
                  </a:lnTo>
                  <a:lnTo>
                    <a:pt x="13093" y="132"/>
                  </a:lnTo>
                  <a:lnTo>
                    <a:pt x="13059" y="45"/>
                  </a:lnTo>
                  <a:lnTo>
                    <a:pt x="1301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400"/>
                                        </p:tgtEl>
                                        <p:attrNameLst>
                                          <p:attrName>style.visibility</p:attrName>
                                        </p:attrNameLst>
                                      </p:cBhvr>
                                      <p:to>
                                        <p:strVal val="visible"/>
                                      </p:to>
                                    </p:set>
                                    <p:anim calcmode="lin" valueType="num">
                                      <p:cBhvr additive="base">
                                        <p:cTn dur="1800"/>
                                        <p:tgtEl>
                                          <p:spTgt spid="40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8">
                                  <p:stCondLst>
                                    <p:cond delay="0"/>
                                  </p:stCondLst>
                                  <p:childTnLst>
                                    <p:set>
                                      <p:cBhvr>
                                        <p:cTn dur="1" fill="hold">
                                          <p:stCondLst>
                                            <p:cond delay="0"/>
                                          </p:stCondLst>
                                        </p:cTn>
                                        <p:tgtEl>
                                          <p:spTgt spid="399"/>
                                        </p:tgtEl>
                                        <p:attrNameLst>
                                          <p:attrName>style.visibility</p:attrName>
                                        </p:attrNameLst>
                                      </p:cBhvr>
                                      <p:to>
                                        <p:strVal val="visible"/>
                                      </p:to>
                                    </p:set>
                                    <p:anim calcmode="lin" valueType="num">
                                      <p:cBhvr additive="base">
                                        <p:cTn dur="1800"/>
                                        <p:tgtEl>
                                          <p:spTgt spid="3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28"/>
          <p:cNvSpPr/>
          <p:nvPr/>
        </p:nvSpPr>
        <p:spPr>
          <a:xfrm flipH="1" rot="5400000">
            <a:off x="3901753" y="-138017"/>
            <a:ext cx="5175800" cy="6623650"/>
          </a:xfrm>
          <a:custGeom>
            <a:rect b="b" l="l" r="r" t="t"/>
            <a:pathLst>
              <a:path extrusionOk="0" h="264946" w="207032">
                <a:moveTo>
                  <a:pt x="193663" y="20656"/>
                </a:moveTo>
                <a:cubicBezTo>
                  <a:pt x="223104" y="22734"/>
                  <a:pt x="194933" y="26775"/>
                  <a:pt x="192624" y="28622"/>
                </a:cubicBezTo>
                <a:cubicBezTo>
                  <a:pt x="190315" y="30469"/>
                  <a:pt x="183791" y="30643"/>
                  <a:pt x="179808" y="31740"/>
                </a:cubicBezTo>
                <a:cubicBezTo>
                  <a:pt x="175825" y="32837"/>
                  <a:pt x="170111" y="32894"/>
                  <a:pt x="168725" y="35203"/>
                </a:cubicBezTo>
                <a:cubicBezTo>
                  <a:pt x="167340" y="37512"/>
                  <a:pt x="170283" y="42015"/>
                  <a:pt x="171495" y="45594"/>
                </a:cubicBezTo>
                <a:cubicBezTo>
                  <a:pt x="172707" y="49173"/>
                  <a:pt x="177788" y="52810"/>
                  <a:pt x="175998" y="56678"/>
                </a:cubicBezTo>
                <a:cubicBezTo>
                  <a:pt x="174209" y="60546"/>
                  <a:pt x="167339" y="67588"/>
                  <a:pt x="160758" y="68800"/>
                </a:cubicBezTo>
                <a:cubicBezTo>
                  <a:pt x="154177" y="70012"/>
                  <a:pt x="145461" y="64240"/>
                  <a:pt x="136513" y="63951"/>
                </a:cubicBezTo>
                <a:cubicBezTo>
                  <a:pt x="127565" y="63663"/>
                  <a:pt x="113422" y="62566"/>
                  <a:pt x="107072" y="67069"/>
                </a:cubicBezTo>
                <a:cubicBezTo>
                  <a:pt x="100722" y="71572"/>
                  <a:pt x="98529" y="82944"/>
                  <a:pt x="98413" y="90968"/>
                </a:cubicBezTo>
                <a:cubicBezTo>
                  <a:pt x="98298" y="98992"/>
                  <a:pt x="105455" y="106669"/>
                  <a:pt x="106379" y="115213"/>
                </a:cubicBezTo>
                <a:cubicBezTo>
                  <a:pt x="107303" y="123757"/>
                  <a:pt x="107361" y="137727"/>
                  <a:pt x="103955" y="142230"/>
                </a:cubicBezTo>
                <a:cubicBezTo>
                  <a:pt x="100549" y="146733"/>
                  <a:pt x="93449" y="143789"/>
                  <a:pt x="85944" y="142230"/>
                </a:cubicBezTo>
                <a:cubicBezTo>
                  <a:pt x="78439" y="140671"/>
                  <a:pt x="64238" y="133109"/>
                  <a:pt x="58927" y="132878"/>
                </a:cubicBezTo>
                <a:cubicBezTo>
                  <a:pt x="53616" y="132647"/>
                  <a:pt x="54655" y="135649"/>
                  <a:pt x="54078" y="140844"/>
                </a:cubicBezTo>
                <a:cubicBezTo>
                  <a:pt x="53501" y="146039"/>
                  <a:pt x="52116" y="156315"/>
                  <a:pt x="55464" y="164050"/>
                </a:cubicBezTo>
                <a:cubicBezTo>
                  <a:pt x="58812" y="171786"/>
                  <a:pt x="70704" y="181427"/>
                  <a:pt x="74167" y="187257"/>
                </a:cubicBezTo>
                <a:cubicBezTo>
                  <a:pt x="77631" y="193088"/>
                  <a:pt x="78670" y="195454"/>
                  <a:pt x="76245" y="199033"/>
                </a:cubicBezTo>
                <a:cubicBezTo>
                  <a:pt x="73821" y="202612"/>
                  <a:pt x="65220" y="207230"/>
                  <a:pt x="59620" y="208731"/>
                </a:cubicBezTo>
                <a:cubicBezTo>
                  <a:pt x="54021" y="210232"/>
                  <a:pt x="45361" y="206538"/>
                  <a:pt x="42648" y="208039"/>
                </a:cubicBezTo>
                <a:cubicBezTo>
                  <a:pt x="39935" y="209540"/>
                  <a:pt x="38838" y="214274"/>
                  <a:pt x="43341" y="217737"/>
                </a:cubicBezTo>
                <a:cubicBezTo>
                  <a:pt x="47844" y="221201"/>
                  <a:pt x="64816" y="224086"/>
                  <a:pt x="69665" y="228820"/>
                </a:cubicBezTo>
                <a:cubicBezTo>
                  <a:pt x="74514" y="233554"/>
                  <a:pt x="81556" y="243022"/>
                  <a:pt x="72435" y="246139"/>
                </a:cubicBezTo>
                <a:cubicBezTo>
                  <a:pt x="63314" y="249256"/>
                  <a:pt x="24349" y="285855"/>
                  <a:pt x="14939" y="247524"/>
                </a:cubicBezTo>
                <a:cubicBezTo>
                  <a:pt x="5530" y="209193"/>
                  <a:pt x="-13809" y="53964"/>
                  <a:pt x="15978" y="16153"/>
                </a:cubicBezTo>
                <a:cubicBezTo>
                  <a:pt x="45765" y="-21658"/>
                  <a:pt x="164222" y="18578"/>
                  <a:pt x="193663" y="20656"/>
                </a:cubicBezTo>
                <a:close/>
              </a:path>
            </a:pathLst>
          </a:custGeom>
          <a:solidFill>
            <a:schemeClr val="lt2"/>
          </a:solidFill>
          <a:ln>
            <a:noFill/>
          </a:ln>
        </p:spPr>
      </p:sp>
      <p:sp>
        <p:nvSpPr>
          <p:cNvPr id="417" name="Google Shape;417;p28"/>
          <p:cNvSpPr/>
          <p:nvPr/>
        </p:nvSpPr>
        <p:spPr>
          <a:xfrm>
            <a:off x="-362422" y="-698242"/>
            <a:ext cx="5175800" cy="6623650"/>
          </a:xfrm>
          <a:custGeom>
            <a:rect b="b" l="l" r="r" t="t"/>
            <a:pathLst>
              <a:path extrusionOk="0" h="264946" w="207032">
                <a:moveTo>
                  <a:pt x="193663" y="20656"/>
                </a:moveTo>
                <a:cubicBezTo>
                  <a:pt x="223104" y="22734"/>
                  <a:pt x="194933" y="26775"/>
                  <a:pt x="192624" y="28622"/>
                </a:cubicBezTo>
                <a:cubicBezTo>
                  <a:pt x="190315" y="30469"/>
                  <a:pt x="183791" y="30643"/>
                  <a:pt x="179808" y="31740"/>
                </a:cubicBezTo>
                <a:cubicBezTo>
                  <a:pt x="175825" y="32837"/>
                  <a:pt x="170111" y="32894"/>
                  <a:pt x="168725" y="35203"/>
                </a:cubicBezTo>
                <a:cubicBezTo>
                  <a:pt x="167340" y="37512"/>
                  <a:pt x="170283" y="42015"/>
                  <a:pt x="171495" y="45594"/>
                </a:cubicBezTo>
                <a:cubicBezTo>
                  <a:pt x="172707" y="49173"/>
                  <a:pt x="177788" y="52810"/>
                  <a:pt x="175998" y="56678"/>
                </a:cubicBezTo>
                <a:cubicBezTo>
                  <a:pt x="174209" y="60546"/>
                  <a:pt x="167339" y="67588"/>
                  <a:pt x="160758" y="68800"/>
                </a:cubicBezTo>
                <a:cubicBezTo>
                  <a:pt x="154177" y="70012"/>
                  <a:pt x="145461" y="64240"/>
                  <a:pt x="136513" y="63951"/>
                </a:cubicBezTo>
                <a:cubicBezTo>
                  <a:pt x="127565" y="63663"/>
                  <a:pt x="113422" y="62566"/>
                  <a:pt x="107072" y="67069"/>
                </a:cubicBezTo>
                <a:cubicBezTo>
                  <a:pt x="100722" y="71572"/>
                  <a:pt x="98529" y="82944"/>
                  <a:pt x="98413" y="90968"/>
                </a:cubicBezTo>
                <a:cubicBezTo>
                  <a:pt x="98298" y="98992"/>
                  <a:pt x="105455" y="106669"/>
                  <a:pt x="106379" y="115213"/>
                </a:cubicBezTo>
                <a:cubicBezTo>
                  <a:pt x="107303" y="123757"/>
                  <a:pt x="107361" y="137727"/>
                  <a:pt x="103955" y="142230"/>
                </a:cubicBezTo>
                <a:cubicBezTo>
                  <a:pt x="100549" y="146733"/>
                  <a:pt x="93449" y="143789"/>
                  <a:pt x="85944" y="142230"/>
                </a:cubicBezTo>
                <a:cubicBezTo>
                  <a:pt x="78439" y="140671"/>
                  <a:pt x="64238" y="133109"/>
                  <a:pt x="58927" y="132878"/>
                </a:cubicBezTo>
                <a:cubicBezTo>
                  <a:pt x="53616" y="132647"/>
                  <a:pt x="54655" y="135649"/>
                  <a:pt x="54078" y="140844"/>
                </a:cubicBezTo>
                <a:cubicBezTo>
                  <a:pt x="53501" y="146039"/>
                  <a:pt x="52116" y="156315"/>
                  <a:pt x="55464" y="164050"/>
                </a:cubicBezTo>
                <a:cubicBezTo>
                  <a:pt x="58812" y="171786"/>
                  <a:pt x="70704" y="181427"/>
                  <a:pt x="74167" y="187257"/>
                </a:cubicBezTo>
                <a:cubicBezTo>
                  <a:pt x="77631" y="193088"/>
                  <a:pt x="78670" y="195454"/>
                  <a:pt x="76245" y="199033"/>
                </a:cubicBezTo>
                <a:cubicBezTo>
                  <a:pt x="73821" y="202612"/>
                  <a:pt x="65220" y="207230"/>
                  <a:pt x="59620" y="208731"/>
                </a:cubicBezTo>
                <a:cubicBezTo>
                  <a:pt x="54021" y="210232"/>
                  <a:pt x="45361" y="206538"/>
                  <a:pt x="42648" y="208039"/>
                </a:cubicBezTo>
                <a:cubicBezTo>
                  <a:pt x="39935" y="209540"/>
                  <a:pt x="38838" y="214274"/>
                  <a:pt x="43341" y="217737"/>
                </a:cubicBezTo>
                <a:cubicBezTo>
                  <a:pt x="47844" y="221201"/>
                  <a:pt x="64816" y="224086"/>
                  <a:pt x="69665" y="228820"/>
                </a:cubicBezTo>
                <a:cubicBezTo>
                  <a:pt x="74514" y="233554"/>
                  <a:pt x="81556" y="243022"/>
                  <a:pt x="72435" y="246139"/>
                </a:cubicBezTo>
                <a:cubicBezTo>
                  <a:pt x="63314" y="249256"/>
                  <a:pt x="24349" y="285855"/>
                  <a:pt x="14939" y="247524"/>
                </a:cubicBezTo>
                <a:cubicBezTo>
                  <a:pt x="5530" y="209193"/>
                  <a:pt x="-13809" y="53964"/>
                  <a:pt x="15978" y="16153"/>
                </a:cubicBezTo>
                <a:cubicBezTo>
                  <a:pt x="45765" y="-21658"/>
                  <a:pt x="164222" y="18578"/>
                  <a:pt x="193663" y="20656"/>
                </a:cubicBezTo>
                <a:close/>
              </a:path>
            </a:pathLst>
          </a:custGeom>
          <a:solidFill>
            <a:schemeClr val="lt2"/>
          </a:solidFill>
          <a:ln>
            <a:noFill/>
          </a:ln>
        </p:spPr>
      </p:sp>
      <p:sp>
        <p:nvSpPr>
          <p:cNvPr id="418" name="Google Shape;418;p28"/>
          <p:cNvSpPr txBox="1"/>
          <p:nvPr/>
        </p:nvSpPr>
        <p:spPr>
          <a:xfrm>
            <a:off x="337725" y="124350"/>
            <a:ext cx="3775500" cy="489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latin typeface="Merriweather"/>
                <a:ea typeface="Merriweather"/>
                <a:cs typeface="Merriweather"/>
                <a:sym typeface="Merriweather"/>
              </a:rPr>
              <a:t>Nina Marie Tandon is an American biomedical engineer. She is the CEO and co-founder of EpiBone, a company that grows bones for skeletal reconstruction. It allows practitioners to repair bone defects in people by using the patient’s stem cells to grow new healthy bones in a lab environment. They can be made to exact measurements to reflect the patient’s body. It also means that the patient’s immune system will naturally accept the new bone, rather than fighting against it.</a:t>
            </a:r>
            <a:endParaRPr sz="1800">
              <a:solidFill>
                <a:schemeClr val="accent4"/>
              </a:solidFill>
              <a:latin typeface="Merriweather"/>
              <a:ea typeface="Merriweather"/>
              <a:cs typeface="Merriweather"/>
              <a:sym typeface="Merriweather"/>
            </a:endParaRPr>
          </a:p>
        </p:txBody>
      </p:sp>
      <p:pic>
        <p:nvPicPr>
          <p:cNvPr id="419" name="Google Shape;419;p28"/>
          <p:cNvPicPr preferRelativeResize="0"/>
          <p:nvPr/>
        </p:nvPicPr>
        <p:blipFill>
          <a:blip r:embed="rId3">
            <a:alphaModFix/>
          </a:blip>
          <a:stretch>
            <a:fillRect/>
          </a:stretch>
        </p:blipFill>
        <p:spPr>
          <a:xfrm>
            <a:off x="4113225" y="124350"/>
            <a:ext cx="4133850" cy="3105150"/>
          </a:xfrm>
          <a:prstGeom prst="rect">
            <a:avLst/>
          </a:prstGeom>
          <a:noFill/>
          <a:ln>
            <a:noFill/>
          </a:ln>
        </p:spPr>
      </p:pic>
      <p:pic>
        <p:nvPicPr>
          <p:cNvPr id="420" name="Google Shape;420;p28"/>
          <p:cNvPicPr preferRelativeResize="0"/>
          <p:nvPr/>
        </p:nvPicPr>
        <p:blipFill>
          <a:blip r:embed="rId4">
            <a:alphaModFix/>
          </a:blip>
          <a:stretch>
            <a:fillRect/>
          </a:stretch>
        </p:blipFill>
        <p:spPr>
          <a:xfrm>
            <a:off x="6104675" y="2983600"/>
            <a:ext cx="2743299" cy="1826000"/>
          </a:xfrm>
          <a:prstGeom prst="rect">
            <a:avLst/>
          </a:prstGeom>
          <a:noFill/>
          <a:ln>
            <a:noFill/>
          </a:ln>
        </p:spPr>
      </p:pic>
      <p:grpSp>
        <p:nvGrpSpPr>
          <p:cNvPr id="421" name="Google Shape;421;p28"/>
          <p:cNvGrpSpPr/>
          <p:nvPr/>
        </p:nvGrpSpPr>
        <p:grpSpPr>
          <a:xfrm flipH="1" rot="-777106">
            <a:off x="5415564" y="2590543"/>
            <a:ext cx="952373" cy="1167025"/>
            <a:chOff x="3732201" y="5543173"/>
            <a:chExt cx="250066" cy="459437"/>
          </a:xfrm>
        </p:grpSpPr>
        <p:sp>
          <p:nvSpPr>
            <p:cNvPr id="422" name="Google Shape;422;p28"/>
            <p:cNvSpPr/>
            <p:nvPr/>
          </p:nvSpPr>
          <p:spPr>
            <a:xfrm rot="10800000">
              <a:off x="3770443" y="5613691"/>
              <a:ext cx="149928" cy="388920"/>
            </a:xfrm>
            <a:custGeom>
              <a:rect b="b" l="l" r="r" t="t"/>
              <a:pathLst>
                <a:path extrusionOk="0" h="142854" w="15878">
                  <a:moveTo>
                    <a:pt x="7421" y="65073"/>
                  </a:moveTo>
                  <a:lnTo>
                    <a:pt x="7939" y="65117"/>
                  </a:lnTo>
                  <a:lnTo>
                    <a:pt x="8457" y="65204"/>
                  </a:lnTo>
                  <a:lnTo>
                    <a:pt x="8975" y="65336"/>
                  </a:lnTo>
                  <a:lnTo>
                    <a:pt x="9484" y="65511"/>
                  </a:lnTo>
                  <a:lnTo>
                    <a:pt x="10002" y="65730"/>
                  </a:lnTo>
                  <a:lnTo>
                    <a:pt x="10537" y="65993"/>
                  </a:lnTo>
                  <a:lnTo>
                    <a:pt x="11072" y="66387"/>
                  </a:lnTo>
                  <a:lnTo>
                    <a:pt x="11335" y="66606"/>
                  </a:lnTo>
                  <a:lnTo>
                    <a:pt x="11598" y="66869"/>
                  </a:lnTo>
                  <a:lnTo>
                    <a:pt x="11861" y="67132"/>
                  </a:lnTo>
                  <a:lnTo>
                    <a:pt x="12125" y="67439"/>
                  </a:lnTo>
                  <a:lnTo>
                    <a:pt x="12388" y="67790"/>
                  </a:lnTo>
                  <a:lnTo>
                    <a:pt x="12643" y="68184"/>
                  </a:lnTo>
                  <a:lnTo>
                    <a:pt x="12897" y="68578"/>
                  </a:lnTo>
                  <a:lnTo>
                    <a:pt x="13152" y="69017"/>
                  </a:lnTo>
                  <a:lnTo>
                    <a:pt x="13407" y="69499"/>
                  </a:lnTo>
                  <a:lnTo>
                    <a:pt x="13653" y="70068"/>
                  </a:lnTo>
                  <a:lnTo>
                    <a:pt x="13899" y="70638"/>
                  </a:lnTo>
                  <a:lnTo>
                    <a:pt x="14137" y="71251"/>
                  </a:lnTo>
                  <a:lnTo>
                    <a:pt x="14392" y="71952"/>
                  </a:lnTo>
                  <a:lnTo>
                    <a:pt x="14510" y="72347"/>
                  </a:lnTo>
                  <a:lnTo>
                    <a:pt x="14638" y="72785"/>
                  </a:lnTo>
                  <a:lnTo>
                    <a:pt x="14765" y="73223"/>
                  </a:lnTo>
                  <a:lnTo>
                    <a:pt x="14884" y="73749"/>
                  </a:lnTo>
                  <a:lnTo>
                    <a:pt x="14994" y="74275"/>
                  </a:lnTo>
                  <a:lnTo>
                    <a:pt x="15096" y="74801"/>
                  </a:lnTo>
                  <a:lnTo>
                    <a:pt x="15198" y="75414"/>
                  </a:lnTo>
                  <a:lnTo>
                    <a:pt x="15283" y="76028"/>
                  </a:lnTo>
                  <a:lnTo>
                    <a:pt x="15351" y="76685"/>
                  </a:lnTo>
                  <a:lnTo>
                    <a:pt x="15410" y="77342"/>
                  </a:lnTo>
                  <a:lnTo>
                    <a:pt x="15453" y="78043"/>
                  </a:lnTo>
                  <a:lnTo>
                    <a:pt x="15478" y="78788"/>
                  </a:lnTo>
                  <a:lnTo>
                    <a:pt x="15487" y="79577"/>
                  </a:lnTo>
                  <a:lnTo>
                    <a:pt x="15487" y="79972"/>
                  </a:lnTo>
                  <a:lnTo>
                    <a:pt x="15478" y="80366"/>
                  </a:lnTo>
                  <a:lnTo>
                    <a:pt x="15453" y="81023"/>
                  </a:lnTo>
                  <a:lnTo>
                    <a:pt x="15410" y="81593"/>
                  </a:lnTo>
                  <a:lnTo>
                    <a:pt x="15359" y="82163"/>
                  </a:lnTo>
                  <a:lnTo>
                    <a:pt x="15300" y="82688"/>
                  </a:lnTo>
                  <a:lnTo>
                    <a:pt x="15224" y="83127"/>
                  </a:lnTo>
                  <a:lnTo>
                    <a:pt x="15147" y="83565"/>
                  </a:lnTo>
                  <a:lnTo>
                    <a:pt x="15054" y="83915"/>
                  </a:lnTo>
                  <a:lnTo>
                    <a:pt x="14960" y="84266"/>
                  </a:lnTo>
                  <a:lnTo>
                    <a:pt x="14859" y="84529"/>
                  </a:lnTo>
                  <a:lnTo>
                    <a:pt x="14748" y="84792"/>
                  </a:lnTo>
                  <a:lnTo>
                    <a:pt x="14638" y="84967"/>
                  </a:lnTo>
                  <a:lnTo>
                    <a:pt x="14527" y="85098"/>
                  </a:lnTo>
                  <a:lnTo>
                    <a:pt x="14409" y="85186"/>
                  </a:lnTo>
                  <a:lnTo>
                    <a:pt x="14290" y="85230"/>
                  </a:lnTo>
                  <a:lnTo>
                    <a:pt x="14171" y="85230"/>
                  </a:lnTo>
                  <a:lnTo>
                    <a:pt x="14052" y="85186"/>
                  </a:lnTo>
                  <a:lnTo>
                    <a:pt x="14009" y="85186"/>
                  </a:lnTo>
                  <a:lnTo>
                    <a:pt x="13976" y="85274"/>
                  </a:lnTo>
                  <a:lnTo>
                    <a:pt x="13950" y="85405"/>
                  </a:lnTo>
                  <a:lnTo>
                    <a:pt x="13933" y="85580"/>
                  </a:lnTo>
                  <a:lnTo>
                    <a:pt x="13925" y="85800"/>
                  </a:lnTo>
                  <a:lnTo>
                    <a:pt x="13933" y="85975"/>
                  </a:lnTo>
                  <a:lnTo>
                    <a:pt x="13950" y="86106"/>
                  </a:lnTo>
                  <a:lnTo>
                    <a:pt x="13993" y="86238"/>
                  </a:lnTo>
                  <a:lnTo>
                    <a:pt x="14086" y="86369"/>
                  </a:lnTo>
                  <a:lnTo>
                    <a:pt x="14171" y="86501"/>
                  </a:lnTo>
                  <a:lnTo>
                    <a:pt x="14375" y="87509"/>
                  </a:lnTo>
                  <a:lnTo>
                    <a:pt x="14578" y="88473"/>
                  </a:lnTo>
                  <a:lnTo>
                    <a:pt x="14791" y="89437"/>
                  </a:lnTo>
                  <a:lnTo>
                    <a:pt x="14986" y="90444"/>
                  </a:lnTo>
                  <a:lnTo>
                    <a:pt x="15079" y="90970"/>
                  </a:lnTo>
                  <a:lnTo>
                    <a:pt x="15173" y="91496"/>
                  </a:lnTo>
                  <a:lnTo>
                    <a:pt x="15258" y="92022"/>
                  </a:lnTo>
                  <a:lnTo>
                    <a:pt x="15334" y="92635"/>
                  </a:lnTo>
                  <a:lnTo>
                    <a:pt x="15402" y="93249"/>
                  </a:lnTo>
                  <a:lnTo>
                    <a:pt x="15470" y="93862"/>
                  </a:lnTo>
                  <a:lnTo>
                    <a:pt x="15521" y="94564"/>
                  </a:lnTo>
                  <a:lnTo>
                    <a:pt x="15563" y="95265"/>
                  </a:lnTo>
                  <a:lnTo>
                    <a:pt x="15589" y="95791"/>
                  </a:lnTo>
                  <a:lnTo>
                    <a:pt x="15606" y="96316"/>
                  </a:lnTo>
                  <a:lnTo>
                    <a:pt x="15623" y="96842"/>
                  </a:lnTo>
                  <a:lnTo>
                    <a:pt x="15623" y="97324"/>
                  </a:lnTo>
                  <a:lnTo>
                    <a:pt x="15623" y="97850"/>
                  </a:lnTo>
                  <a:lnTo>
                    <a:pt x="15614" y="98332"/>
                  </a:lnTo>
                  <a:lnTo>
                    <a:pt x="15597" y="98770"/>
                  </a:lnTo>
                  <a:lnTo>
                    <a:pt x="15580" y="99252"/>
                  </a:lnTo>
                  <a:lnTo>
                    <a:pt x="15555" y="99690"/>
                  </a:lnTo>
                  <a:lnTo>
                    <a:pt x="15521" y="100129"/>
                  </a:lnTo>
                  <a:lnTo>
                    <a:pt x="15478" y="100523"/>
                  </a:lnTo>
                  <a:lnTo>
                    <a:pt x="15436" y="100917"/>
                  </a:lnTo>
                  <a:lnTo>
                    <a:pt x="15385" y="101268"/>
                  </a:lnTo>
                  <a:lnTo>
                    <a:pt x="15326" y="101619"/>
                  </a:lnTo>
                  <a:lnTo>
                    <a:pt x="15266" y="101925"/>
                  </a:lnTo>
                  <a:lnTo>
                    <a:pt x="15207" y="102232"/>
                  </a:lnTo>
                  <a:lnTo>
                    <a:pt x="15173" y="102232"/>
                  </a:lnTo>
                  <a:lnTo>
                    <a:pt x="15139" y="102320"/>
                  </a:lnTo>
                  <a:lnTo>
                    <a:pt x="15113" y="102451"/>
                  </a:lnTo>
                  <a:lnTo>
                    <a:pt x="15096" y="102626"/>
                  </a:lnTo>
                  <a:lnTo>
                    <a:pt x="15011" y="102846"/>
                  </a:lnTo>
                  <a:lnTo>
                    <a:pt x="14926" y="103065"/>
                  </a:lnTo>
                  <a:lnTo>
                    <a:pt x="14842" y="103196"/>
                  </a:lnTo>
                  <a:lnTo>
                    <a:pt x="14748" y="103371"/>
                  </a:lnTo>
                  <a:lnTo>
                    <a:pt x="14646" y="103459"/>
                  </a:lnTo>
                  <a:lnTo>
                    <a:pt x="14544" y="103503"/>
                  </a:lnTo>
                  <a:lnTo>
                    <a:pt x="14434" y="103547"/>
                  </a:lnTo>
                  <a:lnTo>
                    <a:pt x="14324" y="103503"/>
                  </a:lnTo>
                  <a:lnTo>
                    <a:pt x="14171" y="103459"/>
                  </a:lnTo>
                  <a:lnTo>
                    <a:pt x="14018" y="103328"/>
                  </a:lnTo>
                  <a:lnTo>
                    <a:pt x="13865" y="103196"/>
                  </a:lnTo>
                  <a:lnTo>
                    <a:pt x="13704" y="103021"/>
                  </a:lnTo>
                  <a:lnTo>
                    <a:pt x="13398" y="102626"/>
                  </a:lnTo>
                  <a:lnTo>
                    <a:pt x="13093" y="102144"/>
                  </a:lnTo>
                  <a:lnTo>
                    <a:pt x="12787" y="101575"/>
                  </a:lnTo>
                  <a:lnTo>
                    <a:pt x="12481" y="101005"/>
                  </a:lnTo>
                  <a:lnTo>
                    <a:pt x="11895" y="99866"/>
                  </a:lnTo>
                  <a:lnTo>
                    <a:pt x="11301" y="98683"/>
                  </a:lnTo>
                  <a:lnTo>
                    <a:pt x="10715" y="97456"/>
                  </a:lnTo>
                  <a:lnTo>
                    <a:pt x="10477" y="96886"/>
                  </a:lnTo>
                  <a:lnTo>
                    <a:pt x="10231" y="96316"/>
                  </a:lnTo>
                  <a:lnTo>
                    <a:pt x="9976" y="95747"/>
                  </a:lnTo>
                  <a:lnTo>
                    <a:pt x="9849" y="95528"/>
                  </a:lnTo>
                  <a:lnTo>
                    <a:pt x="9722" y="95308"/>
                  </a:lnTo>
                  <a:lnTo>
                    <a:pt x="9637" y="95002"/>
                  </a:lnTo>
                  <a:lnTo>
                    <a:pt x="9560" y="94739"/>
                  </a:lnTo>
                  <a:lnTo>
                    <a:pt x="9476" y="94564"/>
                  </a:lnTo>
                  <a:lnTo>
                    <a:pt x="9391" y="94388"/>
                  </a:lnTo>
                  <a:lnTo>
                    <a:pt x="9357" y="94432"/>
                  </a:lnTo>
                  <a:lnTo>
                    <a:pt x="9331" y="94520"/>
                  </a:lnTo>
                  <a:lnTo>
                    <a:pt x="9323" y="94651"/>
                  </a:lnTo>
                  <a:lnTo>
                    <a:pt x="9323" y="94783"/>
                  </a:lnTo>
                  <a:lnTo>
                    <a:pt x="9348" y="95133"/>
                  </a:lnTo>
                  <a:lnTo>
                    <a:pt x="9382" y="95484"/>
                  </a:lnTo>
                  <a:lnTo>
                    <a:pt x="9467" y="96097"/>
                  </a:lnTo>
                  <a:lnTo>
                    <a:pt x="9569" y="96711"/>
                  </a:lnTo>
                  <a:lnTo>
                    <a:pt x="9671" y="97280"/>
                  </a:lnTo>
                  <a:lnTo>
                    <a:pt x="9781" y="97850"/>
                  </a:lnTo>
                  <a:lnTo>
                    <a:pt x="9883" y="98464"/>
                  </a:lnTo>
                  <a:lnTo>
                    <a:pt x="9976" y="99077"/>
                  </a:lnTo>
                  <a:lnTo>
                    <a:pt x="10061" y="99734"/>
                  </a:lnTo>
                  <a:lnTo>
                    <a:pt x="10129" y="100479"/>
                  </a:lnTo>
                  <a:lnTo>
                    <a:pt x="10189" y="101268"/>
                  </a:lnTo>
                  <a:lnTo>
                    <a:pt x="10231" y="102057"/>
                  </a:lnTo>
                  <a:lnTo>
                    <a:pt x="10248" y="102889"/>
                  </a:lnTo>
                  <a:lnTo>
                    <a:pt x="10257" y="103284"/>
                  </a:lnTo>
                  <a:lnTo>
                    <a:pt x="10248" y="103678"/>
                  </a:lnTo>
                  <a:lnTo>
                    <a:pt x="10248" y="104116"/>
                  </a:lnTo>
                  <a:lnTo>
                    <a:pt x="10231" y="104511"/>
                  </a:lnTo>
                  <a:lnTo>
                    <a:pt x="10214" y="104905"/>
                  </a:lnTo>
                  <a:lnTo>
                    <a:pt x="10189" y="105299"/>
                  </a:lnTo>
                  <a:lnTo>
                    <a:pt x="10163" y="105694"/>
                  </a:lnTo>
                  <a:lnTo>
                    <a:pt x="10121" y="106088"/>
                  </a:lnTo>
                  <a:lnTo>
                    <a:pt x="10061" y="106614"/>
                  </a:lnTo>
                  <a:lnTo>
                    <a:pt x="9993" y="107052"/>
                  </a:lnTo>
                  <a:lnTo>
                    <a:pt x="9917" y="107403"/>
                  </a:lnTo>
                  <a:lnTo>
                    <a:pt x="9832" y="107710"/>
                  </a:lnTo>
                  <a:lnTo>
                    <a:pt x="9739" y="107929"/>
                  </a:lnTo>
                  <a:lnTo>
                    <a:pt x="9645" y="108104"/>
                  </a:lnTo>
                  <a:lnTo>
                    <a:pt x="9543" y="108192"/>
                  </a:lnTo>
                  <a:lnTo>
                    <a:pt x="9442" y="108279"/>
                  </a:lnTo>
                  <a:lnTo>
                    <a:pt x="9340" y="108279"/>
                  </a:lnTo>
                  <a:lnTo>
                    <a:pt x="9229" y="108235"/>
                  </a:lnTo>
                  <a:lnTo>
                    <a:pt x="9127" y="108192"/>
                  </a:lnTo>
                  <a:lnTo>
                    <a:pt x="9017" y="108060"/>
                  </a:lnTo>
                  <a:lnTo>
                    <a:pt x="8915" y="107929"/>
                  </a:lnTo>
                  <a:lnTo>
                    <a:pt x="8805" y="107753"/>
                  </a:lnTo>
                  <a:lnTo>
                    <a:pt x="8609" y="107359"/>
                  </a:lnTo>
                  <a:lnTo>
                    <a:pt x="8465" y="106965"/>
                  </a:lnTo>
                  <a:lnTo>
                    <a:pt x="8321" y="106483"/>
                  </a:lnTo>
                  <a:lnTo>
                    <a:pt x="8024" y="105475"/>
                  </a:lnTo>
                  <a:lnTo>
                    <a:pt x="7879" y="104993"/>
                  </a:lnTo>
                  <a:lnTo>
                    <a:pt x="7735" y="104554"/>
                  </a:lnTo>
                  <a:lnTo>
                    <a:pt x="7582" y="104204"/>
                  </a:lnTo>
                  <a:lnTo>
                    <a:pt x="7506" y="104072"/>
                  </a:lnTo>
                  <a:lnTo>
                    <a:pt x="7429" y="103941"/>
                  </a:lnTo>
                  <a:lnTo>
                    <a:pt x="7421" y="103985"/>
                  </a:lnTo>
                  <a:lnTo>
                    <a:pt x="7429" y="104029"/>
                  </a:lnTo>
                  <a:lnTo>
                    <a:pt x="7395" y="104072"/>
                  </a:lnTo>
                  <a:lnTo>
                    <a:pt x="7370" y="104160"/>
                  </a:lnTo>
                  <a:lnTo>
                    <a:pt x="7361" y="104292"/>
                  </a:lnTo>
                  <a:lnTo>
                    <a:pt x="7353" y="104467"/>
                  </a:lnTo>
                  <a:lnTo>
                    <a:pt x="7395" y="105299"/>
                  </a:lnTo>
                  <a:lnTo>
                    <a:pt x="7446" y="106088"/>
                  </a:lnTo>
                  <a:lnTo>
                    <a:pt x="7506" y="106833"/>
                  </a:lnTo>
                  <a:lnTo>
                    <a:pt x="7591" y="107534"/>
                  </a:lnTo>
                  <a:lnTo>
                    <a:pt x="7676" y="108192"/>
                  </a:lnTo>
                  <a:lnTo>
                    <a:pt x="7777" y="108849"/>
                  </a:lnTo>
                  <a:lnTo>
                    <a:pt x="7879" y="109462"/>
                  </a:lnTo>
                  <a:lnTo>
                    <a:pt x="7998" y="110032"/>
                  </a:lnTo>
                  <a:lnTo>
                    <a:pt x="8117" y="110558"/>
                  </a:lnTo>
                  <a:lnTo>
                    <a:pt x="8244" y="111084"/>
                  </a:lnTo>
                  <a:lnTo>
                    <a:pt x="8508" y="112048"/>
                  </a:lnTo>
                  <a:lnTo>
                    <a:pt x="8779" y="112968"/>
                  </a:lnTo>
                  <a:lnTo>
                    <a:pt x="9051" y="113844"/>
                  </a:lnTo>
                  <a:lnTo>
                    <a:pt x="9340" y="114852"/>
                  </a:lnTo>
                  <a:lnTo>
                    <a:pt x="9493" y="115466"/>
                  </a:lnTo>
                  <a:lnTo>
                    <a:pt x="9645" y="116079"/>
                  </a:lnTo>
                  <a:lnTo>
                    <a:pt x="9798" y="116736"/>
                  </a:lnTo>
                  <a:lnTo>
                    <a:pt x="9943" y="117481"/>
                  </a:lnTo>
                  <a:lnTo>
                    <a:pt x="10078" y="118226"/>
                  </a:lnTo>
                  <a:lnTo>
                    <a:pt x="10206" y="119015"/>
                  </a:lnTo>
                  <a:lnTo>
                    <a:pt x="10308" y="119848"/>
                  </a:lnTo>
                  <a:lnTo>
                    <a:pt x="10359" y="120242"/>
                  </a:lnTo>
                  <a:lnTo>
                    <a:pt x="10401" y="120680"/>
                  </a:lnTo>
                  <a:lnTo>
                    <a:pt x="10435" y="121118"/>
                  </a:lnTo>
                  <a:lnTo>
                    <a:pt x="10460" y="121557"/>
                  </a:lnTo>
                  <a:lnTo>
                    <a:pt x="10486" y="121995"/>
                  </a:lnTo>
                  <a:lnTo>
                    <a:pt x="10503" y="122477"/>
                  </a:lnTo>
                  <a:lnTo>
                    <a:pt x="10511" y="122915"/>
                  </a:lnTo>
                  <a:lnTo>
                    <a:pt x="10511" y="123397"/>
                  </a:lnTo>
                  <a:lnTo>
                    <a:pt x="10503" y="123835"/>
                  </a:lnTo>
                  <a:lnTo>
                    <a:pt x="10494" y="124317"/>
                  </a:lnTo>
                  <a:lnTo>
                    <a:pt x="10469" y="124799"/>
                  </a:lnTo>
                  <a:lnTo>
                    <a:pt x="10435" y="125281"/>
                  </a:lnTo>
                  <a:lnTo>
                    <a:pt x="10393" y="125763"/>
                  </a:lnTo>
                  <a:lnTo>
                    <a:pt x="10342" y="126245"/>
                  </a:lnTo>
                  <a:lnTo>
                    <a:pt x="10282" y="126684"/>
                  </a:lnTo>
                  <a:lnTo>
                    <a:pt x="10214" y="127122"/>
                  </a:lnTo>
                  <a:lnTo>
                    <a:pt x="10155" y="127472"/>
                  </a:lnTo>
                  <a:lnTo>
                    <a:pt x="10078" y="127823"/>
                  </a:lnTo>
                  <a:lnTo>
                    <a:pt x="10002" y="128130"/>
                  </a:lnTo>
                  <a:lnTo>
                    <a:pt x="9926" y="128393"/>
                  </a:lnTo>
                  <a:lnTo>
                    <a:pt x="9841" y="128612"/>
                  </a:lnTo>
                  <a:lnTo>
                    <a:pt x="9756" y="128787"/>
                  </a:lnTo>
                  <a:lnTo>
                    <a:pt x="9671" y="128962"/>
                  </a:lnTo>
                  <a:lnTo>
                    <a:pt x="9577" y="129094"/>
                  </a:lnTo>
                  <a:lnTo>
                    <a:pt x="9484" y="129181"/>
                  </a:lnTo>
                  <a:lnTo>
                    <a:pt x="9391" y="129269"/>
                  </a:lnTo>
                  <a:lnTo>
                    <a:pt x="9195" y="129313"/>
                  </a:lnTo>
                  <a:lnTo>
                    <a:pt x="8992" y="129313"/>
                  </a:lnTo>
                  <a:lnTo>
                    <a:pt x="8796" y="129181"/>
                  </a:lnTo>
                  <a:lnTo>
                    <a:pt x="8593" y="129006"/>
                  </a:lnTo>
                  <a:lnTo>
                    <a:pt x="8389" y="128787"/>
                  </a:lnTo>
                  <a:lnTo>
                    <a:pt x="8193" y="128480"/>
                  </a:lnTo>
                  <a:lnTo>
                    <a:pt x="8007" y="128130"/>
                  </a:lnTo>
                  <a:lnTo>
                    <a:pt x="7820" y="127779"/>
                  </a:lnTo>
                  <a:lnTo>
                    <a:pt x="7650" y="127385"/>
                  </a:lnTo>
                  <a:lnTo>
                    <a:pt x="7489" y="126990"/>
                  </a:lnTo>
                  <a:lnTo>
                    <a:pt x="7344" y="126552"/>
                  </a:lnTo>
                  <a:lnTo>
                    <a:pt x="7200" y="126158"/>
                  </a:lnTo>
                  <a:lnTo>
                    <a:pt x="7056" y="125676"/>
                  </a:lnTo>
                  <a:lnTo>
                    <a:pt x="6920" y="125194"/>
                  </a:lnTo>
                  <a:lnTo>
                    <a:pt x="6784" y="124712"/>
                  </a:lnTo>
                  <a:lnTo>
                    <a:pt x="6657" y="124186"/>
                  </a:lnTo>
                  <a:lnTo>
                    <a:pt x="6529" y="123660"/>
                  </a:lnTo>
                  <a:lnTo>
                    <a:pt x="6410" y="123090"/>
                  </a:lnTo>
                  <a:lnTo>
                    <a:pt x="6283" y="122477"/>
                  </a:lnTo>
                  <a:lnTo>
                    <a:pt x="6173" y="121907"/>
                  </a:lnTo>
                  <a:lnTo>
                    <a:pt x="6062" y="121250"/>
                  </a:lnTo>
                  <a:lnTo>
                    <a:pt x="5952" y="120593"/>
                  </a:lnTo>
                  <a:lnTo>
                    <a:pt x="5850" y="119935"/>
                  </a:lnTo>
                  <a:lnTo>
                    <a:pt x="5748" y="119278"/>
                  </a:lnTo>
                  <a:lnTo>
                    <a:pt x="5655" y="118577"/>
                  </a:lnTo>
                  <a:lnTo>
                    <a:pt x="5561" y="117832"/>
                  </a:lnTo>
                  <a:lnTo>
                    <a:pt x="5544" y="117744"/>
                  </a:lnTo>
                  <a:lnTo>
                    <a:pt x="5527" y="117657"/>
                  </a:lnTo>
                  <a:lnTo>
                    <a:pt x="5493" y="117569"/>
                  </a:lnTo>
                  <a:lnTo>
                    <a:pt x="5451" y="117613"/>
                  </a:lnTo>
                  <a:lnTo>
                    <a:pt x="5417" y="117657"/>
                  </a:lnTo>
                  <a:lnTo>
                    <a:pt x="5383" y="117788"/>
                  </a:lnTo>
                  <a:lnTo>
                    <a:pt x="5366" y="118007"/>
                  </a:lnTo>
                  <a:lnTo>
                    <a:pt x="5358" y="118182"/>
                  </a:lnTo>
                  <a:lnTo>
                    <a:pt x="5366" y="118314"/>
                  </a:lnTo>
                  <a:lnTo>
                    <a:pt x="5375" y="118445"/>
                  </a:lnTo>
                  <a:lnTo>
                    <a:pt x="5502" y="119497"/>
                  </a:lnTo>
                  <a:lnTo>
                    <a:pt x="5638" y="120768"/>
                  </a:lnTo>
                  <a:lnTo>
                    <a:pt x="5799" y="122302"/>
                  </a:lnTo>
                  <a:lnTo>
                    <a:pt x="5960" y="123923"/>
                  </a:lnTo>
                  <a:lnTo>
                    <a:pt x="6122" y="125720"/>
                  </a:lnTo>
                  <a:lnTo>
                    <a:pt x="6266" y="127560"/>
                  </a:lnTo>
                  <a:lnTo>
                    <a:pt x="6334" y="128480"/>
                  </a:lnTo>
                  <a:lnTo>
                    <a:pt x="6402" y="129400"/>
                  </a:lnTo>
                  <a:lnTo>
                    <a:pt x="6461" y="130364"/>
                  </a:lnTo>
                  <a:lnTo>
                    <a:pt x="6512" y="131285"/>
                  </a:lnTo>
                  <a:lnTo>
                    <a:pt x="6546" y="132205"/>
                  </a:lnTo>
                  <a:lnTo>
                    <a:pt x="6580" y="133125"/>
                  </a:lnTo>
                  <a:lnTo>
                    <a:pt x="6606" y="134001"/>
                  </a:lnTo>
                  <a:lnTo>
                    <a:pt x="6614" y="134834"/>
                  </a:lnTo>
                  <a:lnTo>
                    <a:pt x="6614" y="135667"/>
                  </a:lnTo>
                  <a:lnTo>
                    <a:pt x="6606" y="136455"/>
                  </a:lnTo>
                  <a:lnTo>
                    <a:pt x="6580" y="137200"/>
                  </a:lnTo>
                  <a:lnTo>
                    <a:pt x="6538" y="137901"/>
                  </a:lnTo>
                  <a:lnTo>
                    <a:pt x="6478" y="138559"/>
                  </a:lnTo>
                  <a:lnTo>
                    <a:pt x="6444" y="138866"/>
                  </a:lnTo>
                  <a:lnTo>
                    <a:pt x="6402" y="139128"/>
                  </a:lnTo>
                  <a:lnTo>
                    <a:pt x="6359" y="139391"/>
                  </a:lnTo>
                  <a:lnTo>
                    <a:pt x="6309" y="139654"/>
                  </a:lnTo>
                  <a:lnTo>
                    <a:pt x="6258" y="139917"/>
                  </a:lnTo>
                  <a:lnTo>
                    <a:pt x="6198" y="140136"/>
                  </a:lnTo>
                  <a:lnTo>
                    <a:pt x="6139" y="140312"/>
                  </a:lnTo>
                  <a:lnTo>
                    <a:pt x="6071" y="140487"/>
                  </a:lnTo>
                  <a:lnTo>
                    <a:pt x="6003" y="140662"/>
                  </a:lnTo>
                  <a:lnTo>
                    <a:pt x="5926" y="140794"/>
                  </a:lnTo>
                  <a:lnTo>
                    <a:pt x="5842" y="140925"/>
                  </a:lnTo>
                  <a:lnTo>
                    <a:pt x="5748" y="141056"/>
                  </a:lnTo>
                  <a:lnTo>
                    <a:pt x="5655" y="141100"/>
                  </a:lnTo>
                  <a:lnTo>
                    <a:pt x="5553" y="141188"/>
                  </a:lnTo>
                  <a:lnTo>
                    <a:pt x="5426" y="141232"/>
                  </a:lnTo>
                  <a:lnTo>
                    <a:pt x="5298" y="141188"/>
                  </a:lnTo>
                  <a:lnTo>
                    <a:pt x="5171" y="141144"/>
                  </a:lnTo>
                  <a:lnTo>
                    <a:pt x="5043" y="141056"/>
                  </a:lnTo>
                  <a:lnTo>
                    <a:pt x="4925" y="140925"/>
                  </a:lnTo>
                  <a:lnTo>
                    <a:pt x="4806" y="140750"/>
                  </a:lnTo>
                  <a:lnTo>
                    <a:pt x="4687" y="140531"/>
                  </a:lnTo>
                  <a:lnTo>
                    <a:pt x="4576" y="140268"/>
                  </a:lnTo>
                  <a:lnTo>
                    <a:pt x="4458" y="140005"/>
                  </a:lnTo>
                  <a:lnTo>
                    <a:pt x="4356" y="139654"/>
                  </a:lnTo>
                  <a:lnTo>
                    <a:pt x="4245" y="139348"/>
                  </a:lnTo>
                  <a:lnTo>
                    <a:pt x="4143" y="138953"/>
                  </a:lnTo>
                  <a:lnTo>
                    <a:pt x="4042" y="138559"/>
                  </a:lnTo>
                  <a:lnTo>
                    <a:pt x="3940" y="138121"/>
                  </a:lnTo>
                  <a:lnTo>
                    <a:pt x="3753" y="137244"/>
                  </a:lnTo>
                  <a:lnTo>
                    <a:pt x="3566" y="136236"/>
                  </a:lnTo>
                  <a:lnTo>
                    <a:pt x="3396" y="135228"/>
                  </a:lnTo>
                  <a:lnTo>
                    <a:pt x="3235" y="134133"/>
                  </a:lnTo>
                  <a:lnTo>
                    <a:pt x="3082" y="133037"/>
                  </a:lnTo>
                  <a:lnTo>
                    <a:pt x="2938" y="131942"/>
                  </a:lnTo>
                  <a:lnTo>
                    <a:pt x="2802" y="130846"/>
                  </a:lnTo>
                  <a:lnTo>
                    <a:pt x="2556" y="128699"/>
                  </a:lnTo>
                  <a:lnTo>
                    <a:pt x="2029" y="123923"/>
                  </a:lnTo>
                  <a:lnTo>
                    <a:pt x="1775" y="121557"/>
                  </a:lnTo>
                  <a:lnTo>
                    <a:pt x="1528" y="119103"/>
                  </a:lnTo>
                  <a:lnTo>
                    <a:pt x="1299" y="116649"/>
                  </a:lnTo>
                  <a:lnTo>
                    <a:pt x="1078" y="114195"/>
                  </a:lnTo>
                  <a:lnTo>
                    <a:pt x="976" y="112924"/>
                  </a:lnTo>
                  <a:lnTo>
                    <a:pt x="883" y="111653"/>
                  </a:lnTo>
                  <a:lnTo>
                    <a:pt x="790" y="110383"/>
                  </a:lnTo>
                  <a:lnTo>
                    <a:pt x="705" y="109112"/>
                  </a:lnTo>
                  <a:lnTo>
                    <a:pt x="594" y="107271"/>
                  </a:lnTo>
                  <a:lnTo>
                    <a:pt x="501" y="105475"/>
                  </a:lnTo>
                  <a:lnTo>
                    <a:pt x="425" y="103678"/>
                  </a:lnTo>
                  <a:lnTo>
                    <a:pt x="357" y="101881"/>
                  </a:lnTo>
                  <a:lnTo>
                    <a:pt x="314" y="100085"/>
                  </a:lnTo>
                  <a:lnTo>
                    <a:pt x="280" y="98244"/>
                  </a:lnTo>
                  <a:lnTo>
                    <a:pt x="255" y="96448"/>
                  </a:lnTo>
                  <a:lnTo>
                    <a:pt x="255" y="94651"/>
                  </a:lnTo>
                  <a:lnTo>
                    <a:pt x="263" y="92855"/>
                  </a:lnTo>
                  <a:lnTo>
                    <a:pt x="289" y="91058"/>
                  </a:lnTo>
                  <a:lnTo>
                    <a:pt x="323" y="89305"/>
                  </a:lnTo>
                  <a:lnTo>
                    <a:pt x="374" y="87509"/>
                  </a:lnTo>
                  <a:lnTo>
                    <a:pt x="442" y="85756"/>
                  </a:lnTo>
                  <a:lnTo>
                    <a:pt x="518" y="84003"/>
                  </a:lnTo>
                  <a:lnTo>
                    <a:pt x="603" y="82250"/>
                  </a:lnTo>
                  <a:lnTo>
                    <a:pt x="705" y="80541"/>
                  </a:lnTo>
                  <a:lnTo>
                    <a:pt x="713" y="82206"/>
                  </a:lnTo>
                  <a:lnTo>
                    <a:pt x="739" y="83915"/>
                  </a:lnTo>
                  <a:lnTo>
                    <a:pt x="781" y="85624"/>
                  </a:lnTo>
                  <a:lnTo>
                    <a:pt x="824" y="87289"/>
                  </a:lnTo>
                  <a:lnTo>
                    <a:pt x="883" y="88955"/>
                  </a:lnTo>
                  <a:lnTo>
                    <a:pt x="959" y="90620"/>
                  </a:lnTo>
                  <a:lnTo>
                    <a:pt x="1036" y="92241"/>
                  </a:lnTo>
                  <a:lnTo>
                    <a:pt x="1121" y="93819"/>
                  </a:lnTo>
                  <a:lnTo>
                    <a:pt x="1180" y="94958"/>
                  </a:lnTo>
                  <a:lnTo>
                    <a:pt x="1257" y="96097"/>
                  </a:lnTo>
                  <a:lnTo>
                    <a:pt x="1325" y="97193"/>
                  </a:lnTo>
                  <a:lnTo>
                    <a:pt x="1409" y="98332"/>
                  </a:lnTo>
                  <a:lnTo>
                    <a:pt x="1494" y="99428"/>
                  </a:lnTo>
                  <a:lnTo>
                    <a:pt x="1579" y="100523"/>
                  </a:lnTo>
                  <a:lnTo>
                    <a:pt x="1681" y="101575"/>
                  </a:lnTo>
                  <a:lnTo>
                    <a:pt x="1775" y="102670"/>
                  </a:lnTo>
                  <a:lnTo>
                    <a:pt x="1944" y="104379"/>
                  </a:lnTo>
                  <a:lnTo>
                    <a:pt x="2038" y="105299"/>
                  </a:lnTo>
                  <a:lnTo>
                    <a:pt x="2131" y="106176"/>
                  </a:lnTo>
                  <a:lnTo>
                    <a:pt x="2233" y="107008"/>
                  </a:lnTo>
                  <a:lnTo>
                    <a:pt x="2343" y="107841"/>
                  </a:lnTo>
                  <a:lnTo>
                    <a:pt x="2462" y="108586"/>
                  </a:lnTo>
                  <a:lnTo>
                    <a:pt x="2530" y="108936"/>
                  </a:lnTo>
                  <a:lnTo>
                    <a:pt x="2598" y="109243"/>
                  </a:lnTo>
                  <a:lnTo>
                    <a:pt x="2624" y="109287"/>
                  </a:lnTo>
                  <a:lnTo>
                    <a:pt x="2641" y="109243"/>
                  </a:lnTo>
                  <a:lnTo>
                    <a:pt x="2658" y="109156"/>
                  </a:lnTo>
                  <a:lnTo>
                    <a:pt x="2658" y="109024"/>
                  </a:lnTo>
                  <a:lnTo>
                    <a:pt x="2581" y="108148"/>
                  </a:lnTo>
                  <a:lnTo>
                    <a:pt x="2505" y="107315"/>
                  </a:lnTo>
                  <a:lnTo>
                    <a:pt x="2411" y="106439"/>
                  </a:lnTo>
                  <a:lnTo>
                    <a:pt x="2318" y="105606"/>
                  </a:lnTo>
                  <a:lnTo>
                    <a:pt x="2131" y="103941"/>
                  </a:lnTo>
                  <a:lnTo>
                    <a:pt x="2038" y="103108"/>
                  </a:lnTo>
                  <a:lnTo>
                    <a:pt x="1953" y="102276"/>
                  </a:lnTo>
                  <a:lnTo>
                    <a:pt x="1775" y="100348"/>
                  </a:lnTo>
                  <a:lnTo>
                    <a:pt x="1622" y="98420"/>
                  </a:lnTo>
                  <a:lnTo>
                    <a:pt x="1477" y="96448"/>
                  </a:lnTo>
                  <a:lnTo>
                    <a:pt x="1350" y="94476"/>
                  </a:lnTo>
                  <a:lnTo>
                    <a:pt x="1291" y="93424"/>
                  </a:lnTo>
                  <a:lnTo>
                    <a:pt x="1240" y="92329"/>
                  </a:lnTo>
                  <a:lnTo>
                    <a:pt x="1197" y="91277"/>
                  </a:lnTo>
                  <a:lnTo>
                    <a:pt x="1155" y="90225"/>
                  </a:lnTo>
                  <a:lnTo>
                    <a:pt x="1087" y="88122"/>
                  </a:lnTo>
                  <a:lnTo>
                    <a:pt x="1036" y="86019"/>
                  </a:lnTo>
                  <a:lnTo>
                    <a:pt x="993" y="83915"/>
                  </a:lnTo>
                  <a:lnTo>
                    <a:pt x="968" y="81812"/>
                  </a:lnTo>
                  <a:lnTo>
                    <a:pt x="926" y="77474"/>
                  </a:lnTo>
                  <a:lnTo>
                    <a:pt x="1044" y="76028"/>
                  </a:lnTo>
                  <a:lnTo>
                    <a:pt x="1163" y="74625"/>
                  </a:lnTo>
                  <a:lnTo>
                    <a:pt x="1299" y="73179"/>
                  </a:lnTo>
                  <a:lnTo>
                    <a:pt x="1443" y="71777"/>
                  </a:lnTo>
                  <a:lnTo>
                    <a:pt x="1545" y="71602"/>
                  </a:lnTo>
                  <a:lnTo>
                    <a:pt x="1647" y="71383"/>
                  </a:lnTo>
                  <a:lnTo>
                    <a:pt x="1613" y="72128"/>
                  </a:lnTo>
                  <a:lnTo>
                    <a:pt x="1596" y="72873"/>
                  </a:lnTo>
                  <a:lnTo>
                    <a:pt x="1571" y="74363"/>
                  </a:lnTo>
                  <a:lnTo>
                    <a:pt x="1562" y="75852"/>
                  </a:lnTo>
                  <a:lnTo>
                    <a:pt x="1562" y="77255"/>
                  </a:lnTo>
                  <a:lnTo>
                    <a:pt x="1571" y="78394"/>
                  </a:lnTo>
                  <a:lnTo>
                    <a:pt x="1588" y="79533"/>
                  </a:lnTo>
                  <a:lnTo>
                    <a:pt x="1613" y="80673"/>
                  </a:lnTo>
                  <a:lnTo>
                    <a:pt x="1647" y="81812"/>
                  </a:lnTo>
                  <a:lnTo>
                    <a:pt x="1690" y="82907"/>
                  </a:lnTo>
                  <a:lnTo>
                    <a:pt x="1741" y="84047"/>
                  </a:lnTo>
                  <a:lnTo>
                    <a:pt x="1800" y="85142"/>
                  </a:lnTo>
                  <a:lnTo>
                    <a:pt x="1859" y="86238"/>
                  </a:lnTo>
                  <a:lnTo>
                    <a:pt x="1936" y="87289"/>
                  </a:lnTo>
                  <a:lnTo>
                    <a:pt x="2012" y="88341"/>
                  </a:lnTo>
                  <a:lnTo>
                    <a:pt x="2089" y="89349"/>
                  </a:lnTo>
                  <a:lnTo>
                    <a:pt x="2182" y="90357"/>
                  </a:lnTo>
                  <a:lnTo>
                    <a:pt x="2276" y="91365"/>
                  </a:lnTo>
                  <a:lnTo>
                    <a:pt x="2377" y="92373"/>
                  </a:lnTo>
                  <a:lnTo>
                    <a:pt x="2479" y="93337"/>
                  </a:lnTo>
                  <a:lnTo>
                    <a:pt x="2590" y="94301"/>
                  </a:lnTo>
                  <a:lnTo>
                    <a:pt x="2819" y="96229"/>
                  </a:lnTo>
                  <a:lnTo>
                    <a:pt x="3057" y="98069"/>
                  </a:lnTo>
                  <a:lnTo>
                    <a:pt x="3311" y="99910"/>
                  </a:lnTo>
                  <a:lnTo>
                    <a:pt x="3575" y="101662"/>
                  </a:lnTo>
                  <a:lnTo>
                    <a:pt x="3583" y="101706"/>
                  </a:lnTo>
                  <a:lnTo>
                    <a:pt x="3600" y="101750"/>
                  </a:lnTo>
                  <a:lnTo>
                    <a:pt x="3626" y="101706"/>
                  </a:lnTo>
                  <a:lnTo>
                    <a:pt x="3643" y="101662"/>
                  </a:lnTo>
                  <a:lnTo>
                    <a:pt x="3643" y="101619"/>
                  </a:lnTo>
                  <a:lnTo>
                    <a:pt x="3643" y="101531"/>
                  </a:lnTo>
                  <a:lnTo>
                    <a:pt x="3643" y="101443"/>
                  </a:lnTo>
                  <a:lnTo>
                    <a:pt x="3201" y="97894"/>
                  </a:lnTo>
                  <a:lnTo>
                    <a:pt x="2980" y="96097"/>
                  </a:lnTo>
                  <a:lnTo>
                    <a:pt x="2768" y="94301"/>
                  </a:lnTo>
                  <a:lnTo>
                    <a:pt x="2573" y="92460"/>
                  </a:lnTo>
                  <a:lnTo>
                    <a:pt x="2479" y="91540"/>
                  </a:lnTo>
                  <a:lnTo>
                    <a:pt x="2386" y="90576"/>
                  </a:lnTo>
                  <a:lnTo>
                    <a:pt x="2301" y="89612"/>
                  </a:lnTo>
                  <a:lnTo>
                    <a:pt x="2225" y="88648"/>
                  </a:lnTo>
                  <a:lnTo>
                    <a:pt x="2148" y="87640"/>
                  </a:lnTo>
                  <a:lnTo>
                    <a:pt x="2080" y="86632"/>
                  </a:lnTo>
                  <a:lnTo>
                    <a:pt x="2012" y="85449"/>
                  </a:lnTo>
                  <a:lnTo>
                    <a:pt x="1961" y="84266"/>
                  </a:lnTo>
                  <a:lnTo>
                    <a:pt x="1910" y="83039"/>
                  </a:lnTo>
                  <a:lnTo>
                    <a:pt x="1876" y="81812"/>
                  </a:lnTo>
                  <a:lnTo>
                    <a:pt x="1851" y="80585"/>
                  </a:lnTo>
                  <a:lnTo>
                    <a:pt x="1834" y="79358"/>
                  </a:lnTo>
                  <a:lnTo>
                    <a:pt x="1826" y="78131"/>
                  </a:lnTo>
                  <a:lnTo>
                    <a:pt x="1826" y="76904"/>
                  </a:lnTo>
                  <a:lnTo>
                    <a:pt x="1826" y="76072"/>
                  </a:lnTo>
                  <a:lnTo>
                    <a:pt x="1843" y="75283"/>
                  </a:lnTo>
                  <a:lnTo>
                    <a:pt x="1876" y="73661"/>
                  </a:lnTo>
                  <a:lnTo>
                    <a:pt x="1927" y="72040"/>
                  </a:lnTo>
                  <a:lnTo>
                    <a:pt x="1970" y="70419"/>
                  </a:lnTo>
                  <a:lnTo>
                    <a:pt x="2131" y="69805"/>
                  </a:lnTo>
                  <a:lnTo>
                    <a:pt x="2182" y="71952"/>
                  </a:lnTo>
                  <a:lnTo>
                    <a:pt x="2242" y="74100"/>
                  </a:lnTo>
                  <a:lnTo>
                    <a:pt x="2326" y="76203"/>
                  </a:lnTo>
                  <a:lnTo>
                    <a:pt x="2437" y="78306"/>
                  </a:lnTo>
                  <a:lnTo>
                    <a:pt x="2556" y="80366"/>
                  </a:lnTo>
                  <a:lnTo>
                    <a:pt x="2700" y="82382"/>
                  </a:lnTo>
                  <a:lnTo>
                    <a:pt x="2861" y="84397"/>
                  </a:lnTo>
                  <a:lnTo>
                    <a:pt x="3040" y="86369"/>
                  </a:lnTo>
                  <a:lnTo>
                    <a:pt x="3159" y="87596"/>
                  </a:lnTo>
                  <a:lnTo>
                    <a:pt x="3286" y="88823"/>
                  </a:lnTo>
                  <a:lnTo>
                    <a:pt x="3422" y="90006"/>
                  </a:lnTo>
                  <a:lnTo>
                    <a:pt x="3566" y="91189"/>
                  </a:lnTo>
                  <a:lnTo>
                    <a:pt x="3710" y="92329"/>
                  </a:lnTo>
                  <a:lnTo>
                    <a:pt x="3872" y="93468"/>
                  </a:lnTo>
                  <a:lnTo>
                    <a:pt x="4033" y="94564"/>
                  </a:lnTo>
                  <a:lnTo>
                    <a:pt x="4194" y="95615"/>
                  </a:lnTo>
                  <a:lnTo>
                    <a:pt x="4466" y="97280"/>
                  </a:lnTo>
                  <a:lnTo>
                    <a:pt x="4610" y="98113"/>
                  </a:lnTo>
                  <a:lnTo>
                    <a:pt x="4763" y="98946"/>
                  </a:lnTo>
                  <a:lnTo>
                    <a:pt x="4933" y="99778"/>
                  </a:lnTo>
                  <a:lnTo>
                    <a:pt x="5094" y="100479"/>
                  </a:lnTo>
                  <a:lnTo>
                    <a:pt x="5188" y="100786"/>
                  </a:lnTo>
                  <a:lnTo>
                    <a:pt x="5273" y="101049"/>
                  </a:lnTo>
                  <a:lnTo>
                    <a:pt x="5366" y="101312"/>
                  </a:lnTo>
                  <a:lnTo>
                    <a:pt x="5459" y="101531"/>
                  </a:lnTo>
                  <a:lnTo>
                    <a:pt x="5468" y="101531"/>
                  </a:lnTo>
                  <a:lnTo>
                    <a:pt x="5476" y="101487"/>
                  </a:lnTo>
                  <a:lnTo>
                    <a:pt x="5476" y="101443"/>
                  </a:lnTo>
                  <a:lnTo>
                    <a:pt x="5476" y="101399"/>
                  </a:lnTo>
                  <a:lnTo>
                    <a:pt x="5392" y="100830"/>
                  </a:lnTo>
                  <a:lnTo>
                    <a:pt x="5307" y="100260"/>
                  </a:lnTo>
                  <a:lnTo>
                    <a:pt x="5213" y="99734"/>
                  </a:lnTo>
                  <a:lnTo>
                    <a:pt x="5111" y="99208"/>
                  </a:lnTo>
                  <a:lnTo>
                    <a:pt x="4908" y="98201"/>
                  </a:lnTo>
                  <a:lnTo>
                    <a:pt x="4806" y="97675"/>
                  </a:lnTo>
                  <a:lnTo>
                    <a:pt x="4712" y="97193"/>
                  </a:lnTo>
                  <a:lnTo>
                    <a:pt x="4559" y="96316"/>
                  </a:lnTo>
                  <a:lnTo>
                    <a:pt x="4415" y="95396"/>
                  </a:lnTo>
                  <a:lnTo>
                    <a:pt x="4135" y="93556"/>
                  </a:lnTo>
                  <a:lnTo>
                    <a:pt x="3999" y="92592"/>
                  </a:lnTo>
                  <a:lnTo>
                    <a:pt x="3863" y="91628"/>
                  </a:lnTo>
                  <a:lnTo>
                    <a:pt x="3736" y="90620"/>
                  </a:lnTo>
                  <a:lnTo>
                    <a:pt x="3617" y="89612"/>
                  </a:lnTo>
                  <a:lnTo>
                    <a:pt x="3498" y="88560"/>
                  </a:lnTo>
                  <a:lnTo>
                    <a:pt x="3388" y="87552"/>
                  </a:lnTo>
                  <a:lnTo>
                    <a:pt x="3277" y="86501"/>
                  </a:lnTo>
                  <a:lnTo>
                    <a:pt x="3184" y="85405"/>
                  </a:lnTo>
                  <a:lnTo>
                    <a:pt x="3014" y="83477"/>
                  </a:lnTo>
                  <a:lnTo>
                    <a:pt x="2870" y="81505"/>
                  </a:lnTo>
                  <a:lnTo>
                    <a:pt x="2734" y="79533"/>
                  </a:lnTo>
                  <a:lnTo>
                    <a:pt x="2624" y="77518"/>
                  </a:lnTo>
                  <a:lnTo>
                    <a:pt x="2530" y="75502"/>
                  </a:lnTo>
                  <a:lnTo>
                    <a:pt x="2445" y="73442"/>
                  </a:lnTo>
                  <a:lnTo>
                    <a:pt x="2386" y="71339"/>
                  </a:lnTo>
                  <a:lnTo>
                    <a:pt x="2343" y="69279"/>
                  </a:lnTo>
                  <a:lnTo>
                    <a:pt x="2454" y="70506"/>
                  </a:lnTo>
                  <a:lnTo>
                    <a:pt x="2573" y="71777"/>
                  </a:lnTo>
                  <a:lnTo>
                    <a:pt x="2709" y="73004"/>
                  </a:lnTo>
                  <a:lnTo>
                    <a:pt x="2853" y="74187"/>
                  </a:lnTo>
                  <a:lnTo>
                    <a:pt x="3006" y="75370"/>
                  </a:lnTo>
                  <a:lnTo>
                    <a:pt x="3159" y="76510"/>
                  </a:lnTo>
                  <a:lnTo>
                    <a:pt x="3464" y="78701"/>
                  </a:lnTo>
                  <a:lnTo>
                    <a:pt x="3676" y="80147"/>
                  </a:lnTo>
                  <a:lnTo>
                    <a:pt x="3889" y="81549"/>
                  </a:lnTo>
                  <a:lnTo>
                    <a:pt x="4109" y="82951"/>
                  </a:lnTo>
                  <a:lnTo>
                    <a:pt x="4339" y="84310"/>
                  </a:lnTo>
                  <a:lnTo>
                    <a:pt x="4568" y="85668"/>
                  </a:lnTo>
                  <a:lnTo>
                    <a:pt x="4806" y="86983"/>
                  </a:lnTo>
                  <a:lnTo>
                    <a:pt x="5052" y="88253"/>
                  </a:lnTo>
                  <a:lnTo>
                    <a:pt x="5298" y="89524"/>
                  </a:lnTo>
                  <a:lnTo>
                    <a:pt x="5315" y="89568"/>
                  </a:lnTo>
                  <a:lnTo>
                    <a:pt x="5324" y="89524"/>
                  </a:lnTo>
                  <a:lnTo>
                    <a:pt x="5332" y="89480"/>
                  </a:lnTo>
                  <a:lnTo>
                    <a:pt x="5324" y="89393"/>
                  </a:lnTo>
                  <a:lnTo>
                    <a:pt x="4899" y="86676"/>
                  </a:lnTo>
                  <a:lnTo>
                    <a:pt x="4492" y="83959"/>
                  </a:lnTo>
                  <a:lnTo>
                    <a:pt x="4093" y="81111"/>
                  </a:lnTo>
                  <a:lnTo>
                    <a:pt x="3710" y="78263"/>
                  </a:lnTo>
                  <a:lnTo>
                    <a:pt x="3345" y="75414"/>
                  </a:lnTo>
                  <a:lnTo>
                    <a:pt x="3176" y="74012"/>
                  </a:lnTo>
                  <a:lnTo>
                    <a:pt x="3006" y="72566"/>
                  </a:lnTo>
                  <a:lnTo>
                    <a:pt x="2802" y="70769"/>
                  </a:lnTo>
                  <a:lnTo>
                    <a:pt x="2700" y="69893"/>
                  </a:lnTo>
                  <a:lnTo>
                    <a:pt x="2598" y="69017"/>
                  </a:lnTo>
                  <a:lnTo>
                    <a:pt x="3023" y="69761"/>
                  </a:lnTo>
                  <a:lnTo>
                    <a:pt x="3235" y="70200"/>
                  </a:lnTo>
                  <a:lnTo>
                    <a:pt x="3447" y="70638"/>
                  </a:lnTo>
                  <a:lnTo>
                    <a:pt x="3609" y="71076"/>
                  </a:lnTo>
                  <a:lnTo>
                    <a:pt x="3778" y="71514"/>
                  </a:lnTo>
                  <a:lnTo>
                    <a:pt x="3940" y="72040"/>
                  </a:lnTo>
                  <a:lnTo>
                    <a:pt x="4101" y="72522"/>
                  </a:lnTo>
                  <a:lnTo>
                    <a:pt x="4407" y="73618"/>
                  </a:lnTo>
                  <a:lnTo>
                    <a:pt x="4704" y="74757"/>
                  </a:lnTo>
                  <a:lnTo>
                    <a:pt x="4865" y="75414"/>
                  </a:lnTo>
                  <a:lnTo>
                    <a:pt x="5009" y="76072"/>
                  </a:lnTo>
                  <a:lnTo>
                    <a:pt x="5154" y="76773"/>
                  </a:lnTo>
                  <a:lnTo>
                    <a:pt x="5298" y="77430"/>
                  </a:lnTo>
                  <a:lnTo>
                    <a:pt x="5570" y="78876"/>
                  </a:lnTo>
                  <a:lnTo>
                    <a:pt x="5833" y="80366"/>
                  </a:lnTo>
                  <a:lnTo>
                    <a:pt x="6088" y="81856"/>
                  </a:lnTo>
                  <a:lnTo>
                    <a:pt x="6343" y="83389"/>
                  </a:lnTo>
                  <a:lnTo>
                    <a:pt x="6597" y="84923"/>
                  </a:lnTo>
                  <a:lnTo>
                    <a:pt x="6852" y="86413"/>
                  </a:lnTo>
                  <a:lnTo>
                    <a:pt x="6860" y="86457"/>
                  </a:lnTo>
                  <a:lnTo>
                    <a:pt x="6877" y="86501"/>
                  </a:lnTo>
                  <a:lnTo>
                    <a:pt x="6894" y="86457"/>
                  </a:lnTo>
                  <a:lnTo>
                    <a:pt x="6911" y="86325"/>
                  </a:lnTo>
                  <a:lnTo>
                    <a:pt x="6911" y="86282"/>
                  </a:lnTo>
                  <a:lnTo>
                    <a:pt x="6903" y="86238"/>
                  </a:lnTo>
                  <a:lnTo>
                    <a:pt x="6674" y="84529"/>
                  </a:lnTo>
                  <a:lnTo>
                    <a:pt x="6444" y="82864"/>
                  </a:lnTo>
                  <a:lnTo>
                    <a:pt x="6198" y="81198"/>
                  </a:lnTo>
                  <a:lnTo>
                    <a:pt x="5935" y="79621"/>
                  </a:lnTo>
                  <a:lnTo>
                    <a:pt x="5672" y="78043"/>
                  </a:lnTo>
                  <a:lnTo>
                    <a:pt x="5400" y="76510"/>
                  </a:lnTo>
                  <a:lnTo>
                    <a:pt x="5111" y="75020"/>
                  </a:lnTo>
                  <a:lnTo>
                    <a:pt x="4823" y="73661"/>
                  </a:lnTo>
                  <a:lnTo>
                    <a:pt x="4627" y="72829"/>
                  </a:lnTo>
                  <a:lnTo>
                    <a:pt x="4424" y="71996"/>
                  </a:lnTo>
                  <a:lnTo>
                    <a:pt x="4203" y="71208"/>
                  </a:lnTo>
                  <a:lnTo>
                    <a:pt x="3974" y="70419"/>
                  </a:lnTo>
                  <a:lnTo>
                    <a:pt x="3736" y="69718"/>
                  </a:lnTo>
                  <a:lnTo>
                    <a:pt x="3498" y="69104"/>
                  </a:lnTo>
                  <a:lnTo>
                    <a:pt x="3243" y="68534"/>
                  </a:lnTo>
                  <a:lnTo>
                    <a:pt x="2989" y="68096"/>
                  </a:lnTo>
                  <a:lnTo>
                    <a:pt x="3277" y="68052"/>
                  </a:lnTo>
                  <a:lnTo>
                    <a:pt x="3413" y="68096"/>
                  </a:lnTo>
                  <a:lnTo>
                    <a:pt x="3549" y="68140"/>
                  </a:lnTo>
                  <a:lnTo>
                    <a:pt x="3795" y="68272"/>
                  </a:lnTo>
                  <a:lnTo>
                    <a:pt x="4033" y="68403"/>
                  </a:lnTo>
                  <a:lnTo>
                    <a:pt x="4271" y="68622"/>
                  </a:lnTo>
                  <a:lnTo>
                    <a:pt x="4509" y="68885"/>
                  </a:lnTo>
                  <a:lnTo>
                    <a:pt x="4746" y="69148"/>
                  </a:lnTo>
                  <a:lnTo>
                    <a:pt x="4976" y="69455"/>
                  </a:lnTo>
                  <a:lnTo>
                    <a:pt x="5213" y="69805"/>
                  </a:lnTo>
                  <a:lnTo>
                    <a:pt x="5443" y="70200"/>
                  </a:lnTo>
                  <a:lnTo>
                    <a:pt x="5884" y="71032"/>
                  </a:lnTo>
                  <a:lnTo>
                    <a:pt x="6326" y="71909"/>
                  </a:lnTo>
                  <a:lnTo>
                    <a:pt x="6759" y="72916"/>
                  </a:lnTo>
                  <a:lnTo>
                    <a:pt x="7183" y="73968"/>
                  </a:lnTo>
                  <a:lnTo>
                    <a:pt x="7378" y="74538"/>
                  </a:lnTo>
                  <a:lnTo>
                    <a:pt x="7574" y="75107"/>
                  </a:lnTo>
                  <a:lnTo>
                    <a:pt x="7964" y="76291"/>
                  </a:lnTo>
                  <a:lnTo>
                    <a:pt x="8355" y="77474"/>
                  </a:lnTo>
                  <a:lnTo>
                    <a:pt x="8550" y="78043"/>
                  </a:lnTo>
                  <a:lnTo>
                    <a:pt x="8745" y="78613"/>
                  </a:lnTo>
                  <a:lnTo>
                    <a:pt x="8762" y="78657"/>
                  </a:lnTo>
                  <a:lnTo>
                    <a:pt x="8788" y="78657"/>
                  </a:lnTo>
                  <a:lnTo>
                    <a:pt x="8805" y="78613"/>
                  </a:lnTo>
                  <a:lnTo>
                    <a:pt x="8813" y="78525"/>
                  </a:lnTo>
                  <a:lnTo>
                    <a:pt x="8822" y="78438"/>
                  </a:lnTo>
                  <a:lnTo>
                    <a:pt x="8822" y="78350"/>
                  </a:lnTo>
                  <a:lnTo>
                    <a:pt x="8822" y="78263"/>
                  </a:lnTo>
                  <a:lnTo>
                    <a:pt x="8805" y="78175"/>
                  </a:lnTo>
                  <a:lnTo>
                    <a:pt x="8626" y="77386"/>
                  </a:lnTo>
                  <a:lnTo>
                    <a:pt x="8440" y="76685"/>
                  </a:lnTo>
                  <a:lnTo>
                    <a:pt x="8244" y="75940"/>
                  </a:lnTo>
                  <a:lnTo>
                    <a:pt x="8049" y="75239"/>
                  </a:lnTo>
                  <a:lnTo>
                    <a:pt x="7845" y="74582"/>
                  </a:lnTo>
                  <a:lnTo>
                    <a:pt x="7642" y="73924"/>
                  </a:lnTo>
                  <a:lnTo>
                    <a:pt x="7438" y="73311"/>
                  </a:lnTo>
                  <a:lnTo>
                    <a:pt x="7226" y="72697"/>
                  </a:lnTo>
                  <a:lnTo>
                    <a:pt x="7005" y="72128"/>
                  </a:lnTo>
                  <a:lnTo>
                    <a:pt x="6793" y="71558"/>
                  </a:lnTo>
                  <a:lnTo>
                    <a:pt x="6572" y="71032"/>
                  </a:lnTo>
                  <a:lnTo>
                    <a:pt x="6351" y="70506"/>
                  </a:lnTo>
                  <a:lnTo>
                    <a:pt x="6130" y="70068"/>
                  </a:lnTo>
                  <a:lnTo>
                    <a:pt x="5918" y="69586"/>
                  </a:lnTo>
                  <a:lnTo>
                    <a:pt x="5697" y="69192"/>
                  </a:lnTo>
                  <a:lnTo>
                    <a:pt x="5476" y="68797"/>
                  </a:lnTo>
                  <a:lnTo>
                    <a:pt x="5137" y="68228"/>
                  </a:lnTo>
                  <a:lnTo>
                    <a:pt x="4797" y="67790"/>
                  </a:lnTo>
                  <a:lnTo>
                    <a:pt x="4449" y="67395"/>
                  </a:lnTo>
                  <a:lnTo>
                    <a:pt x="4101" y="67045"/>
                  </a:lnTo>
                  <a:lnTo>
                    <a:pt x="4568" y="66826"/>
                  </a:lnTo>
                  <a:lnTo>
                    <a:pt x="5035" y="66650"/>
                  </a:lnTo>
                  <a:lnTo>
                    <a:pt x="5587" y="66563"/>
                  </a:lnTo>
                  <a:lnTo>
                    <a:pt x="6147" y="66563"/>
                  </a:lnTo>
                  <a:lnTo>
                    <a:pt x="6427" y="66650"/>
                  </a:lnTo>
                  <a:lnTo>
                    <a:pt x="6708" y="66738"/>
                  </a:lnTo>
                  <a:lnTo>
                    <a:pt x="6979" y="66869"/>
                  </a:lnTo>
                  <a:lnTo>
                    <a:pt x="7259" y="67045"/>
                  </a:lnTo>
                  <a:lnTo>
                    <a:pt x="7557" y="67308"/>
                  </a:lnTo>
                  <a:lnTo>
                    <a:pt x="7854" y="67614"/>
                  </a:lnTo>
                  <a:lnTo>
                    <a:pt x="8151" y="67965"/>
                  </a:lnTo>
                  <a:lnTo>
                    <a:pt x="8440" y="68359"/>
                  </a:lnTo>
                  <a:lnTo>
                    <a:pt x="8728" y="68841"/>
                  </a:lnTo>
                  <a:lnTo>
                    <a:pt x="9017" y="69323"/>
                  </a:lnTo>
                  <a:lnTo>
                    <a:pt x="9297" y="69893"/>
                  </a:lnTo>
                  <a:lnTo>
                    <a:pt x="9577" y="70506"/>
                  </a:lnTo>
                  <a:lnTo>
                    <a:pt x="9866" y="71208"/>
                  </a:lnTo>
                  <a:lnTo>
                    <a:pt x="10155" y="71952"/>
                  </a:lnTo>
                  <a:lnTo>
                    <a:pt x="10435" y="72741"/>
                  </a:lnTo>
                  <a:lnTo>
                    <a:pt x="10707" y="73530"/>
                  </a:lnTo>
                  <a:lnTo>
                    <a:pt x="11259" y="75195"/>
                  </a:lnTo>
                  <a:lnTo>
                    <a:pt x="11539" y="75984"/>
                  </a:lnTo>
                  <a:lnTo>
                    <a:pt x="11819" y="76773"/>
                  </a:lnTo>
                  <a:lnTo>
                    <a:pt x="11836" y="76773"/>
                  </a:lnTo>
                  <a:lnTo>
                    <a:pt x="11853" y="76729"/>
                  </a:lnTo>
                  <a:lnTo>
                    <a:pt x="11853" y="76685"/>
                  </a:lnTo>
                  <a:lnTo>
                    <a:pt x="11844" y="76597"/>
                  </a:lnTo>
                  <a:lnTo>
                    <a:pt x="11386" y="74888"/>
                  </a:lnTo>
                  <a:lnTo>
                    <a:pt x="11148" y="74056"/>
                  </a:lnTo>
                  <a:lnTo>
                    <a:pt x="10902" y="73223"/>
                  </a:lnTo>
                  <a:lnTo>
                    <a:pt x="10656" y="72434"/>
                  </a:lnTo>
                  <a:lnTo>
                    <a:pt x="10409" y="71646"/>
                  </a:lnTo>
                  <a:lnTo>
                    <a:pt x="10155" y="70901"/>
                  </a:lnTo>
                  <a:lnTo>
                    <a:pt x="9892" y="70200"/>
                  </a:lnTo>
                  <a:lnTo>
                    <a:pt x="9637" y="69542"/>
                  </a:lnTo>
                  <a:lnTo>
                    <a:pt x="9374" y="68885"/>
                  </a:lnTo>
                  <a:lnTo>
                    <a:pt x="9102" y="68315"/>
                  </a:lnTo>
                  <a:lnTo>
                    <a:pt x="8839" y="67746"/>
                  </a:lnTo>
                  <a:lnTo>
                    <a:pt x="8567" y="67264"/>
                  </a:lnTo>
                  <a:lnTo>
                    <a:pt x="8287" y="66782"/>
                  </a:lnTo>
                  <a:lnTo>
                    <a:pt x="8015" y="66431"/>
                  </a:lnTo>
                  <a:lnTo>
                    <a:pt x="7743" y="66081"/>
                  </a:lnTo>
                  <a:lnTo>
                    <a:pt x="7438" y="65818"/>
                  </a:lnTo>
                  <a:lnTo>
                    <a:pt x="7132" y="65555"/>
                  </a:lnTo>
                  <a:lnTo>
                    <a:pt x="6818" y="65379"/>
                  </a:lnTo>
                  <a:lnTo>
                    <a:pt x="6512" y="65292"/>
                  </a:lnTo>
                  <a:lnTo>
                    <a:pt x="6198" y="65204"/>
                  </a:lnTo>
                  <a:lnTo>
                    <a:pt x="5578" y="65204"/>
                  </a:lnTo>
                  <a:lnTo>
                    <a:pt x="5273" y="65248"/>
                  </a:lnTo>
                  <a:lnTo>
                    <a:pt x="4670" y="65423"/>
                  </a:lnTo>
                  <a:lnTo>
                    <a:pt x="4364" y="65555"/>
                  </a:lnTo>
                  <a:lnTo>
                    <a:pt x="4050" y="65686"/>
                  </a:lnTo>
                  <a:lnTo>
                    <a:pt x="4509" y="65423"/>
                  </a:lnTo>
                  <a:lnTo>
                    <a:pt x="4967" y="65248"/>
                  </a:lnTo>
                  <a:lnTo>
                    <a:pt x="5417" y="65160"/>
                  </a:lnTo>
                  <a:lnTo>
                    <a:pt x="5876" y="65117"/>
                  </a:lnTo>
                  <a:lnTo>
                    <a:pt x="6903" y="65073"/>
                  </a:lnTo>
                  <a:close/>
                  <a:moveTo>
                    <a:pt x="10214" y="98420"/>
                  </a:moveTo>
                  <a:lnTo>
                    <a:pt x="10342" y="98858"/>
                  </a:lnTo>
                  <a:lnTo>
                    <a:pt x="10469" y="99296"/>
                  </a:lnTo>
                  <a:lnTo>
                    <a:pt x="10656" y="100085"/>
                  </a:lnTo>
                  <a:lnTo>
                    <a:pt x="10843" y="100874"/>
                  </a:lnTo>
                  <a:lnTo>
                    <a:pt x="11021" y="101662"/>
                  </a:lnTo>
                  <a:lnTo>
                    <a:pt x="11191" y="102495"/>
                  </a:lnTo>
                  <a:lnTo>
                    <a:pt x="11343" y="103328"/>
                  </a:lnTo>
                  <a:lnTo>
                    <a:pt x="11488" y="104160"/>
                  </a:lnTo>
                  <a:lnTo>
                    <a:pt x="11624" y="105037"/>
                  </a:lnTo>
                  <a:lnTo>
                    <a:pt x="11759" y="105913"/>
                  </a:lnTo>
                  <a:lnTo>
                    <a:pt x="12023" y="107666"/>
                  </a:lnTo>
                  <a:lnTo>
                    <a:pt x="12150" y="108586"/>
                  </a:lnTo>
                  <a:lnTo>
                    <a:pt x="12294" y="109419"/>
                  </a:lnTo>
                  <a:lnTo>
                    <a:pt x="12320" y="109550"/>
                  </a:lnTo>
                  <a:lnTo>
                    <a:pt x="12354" y="109594"/>
                  </a:lnTo>
                  <a:lnTo>
                    <a:pt x="12379" y="109594"/>
                  </a:lnTo>
                  <a:lnTo>
                    <a:pt x="12405" y="109506"/>
                  </a:lnTo>
                  <a:lnTo>
                    <a:pt x="12430" y="109419"/>
                  </a:lnTo>
                  <a:lnTo>
                    <a:pt x="12447" y="109243"/>
                  </a:lnTo>
                  <a:lnTo>
                    <a:pt x="12447" y="109068"/>
                  </a:lnTo>
                  <a:lnTo>
                    <a:pt x="12447" y="108893"/>
                  </a:lnTo>
                  <a:lnTo>
                    <a:pt x="12405" y="108367"/>
                  </a:lnTo>
                  <a:lnTo>
                    <a:pt x="12354" y="107841"/>
                  </a:lnTo>
                  <a:lnTo>
                    <a:pt x="12243" y="106789"/>
                  </a:lnTo>
                  <a:lnTo>
                    <a:pt x="12116" y="105781"/>
                  </a:lnTo>
                  <a:lnTo>
                    <a:pt x="11972" y="104817"/>
                  </a:lnTo>
                  <a:lnTo>
                    <a:pt x="11819" y="103897"/>
                  </a:lnTo>
                  <a:lnTo>
                    <a:pt x="11666" y="103021"/>
                  </a:lnTo>
                  <a:lnTo>
                    <a:pt x="11505" y="102144"/>
                  </a:lnTo>
                  <a:lnTo>
                    <a:pt x="11335" y="101356"/>
                  </a:lnTo>
                  <a:lnTo>
                    <a:pt x="11114" y="100260"/>
                  </a:lnTo>
                  <a:lnTo>
                    <a:pt x="10978" y="99647"/>
                  </a:lnTo>
                  <a:lnTo>
                    <a:pt x="10834" y="98989"/>
                  </a:lnTo>
                  <a:lnTo>
                    <a:pt x="11046" y="99471"/>
                  </a:lnTo>
                  <a:lnTo>
                    <a:pt x="11420" y="100260"/>
                  </a:lnTo>
                  <a:lnTo>
                    <a:pt x="11793" y="101049"/>
                  </a:lnTo>
                  <a:lnTo>
                    <a:pt x="12176" y="101750"/>
                  </a:lnTo>
                  <a:lnTo>
                    <a:pt x="12558" y="102451"/>
                  </a:lnTo>
                  <a:lnTo>
                    <a:pt x="13169" y="103590"/>
                  </a:lnTo>
                  <a:lnTo>
                    <a:pt x="13500" y="104116"/>
                  </a:lnTo>
                  <a:lnTo>
                    <a:pt x="13661" y="104335"/>
                  </a:lnTo>
                  <a:lnTo>
                    <a:pt x="13831" y="104554"/>
                  </a:lnTo>
                  <a:lnTo>
                    <a:pt x="14001" y="104730"/>
                  </a:lnTo>
                  <a:lnTo>
                    <a:pt x="14162" y="104817"/>
                  </a:lnTo>
                  <a:lnTo>
                    <a:pt x="14332" y="104905"/>
                  </a:lnTo>
                  <a:lnTo>
                    <a:pt x="14493" y="104905"/>
                  </a:lnTo>
                  <a:lnTo>
                    <a:pt x="14655" y="104861"/>
                  </a:lnTo>
                  <a:lnTo>
                    <a:pt x="14816" y="104730"/>
                  </a:lnTo>
                  <a:lnTo>
                    <a:pt x="14977" y="104511"/>
                  </a:lnTo>
                  <a:lnTo>
                    <a:pt x="15130" y="104204"/>
                  </a:lnTo>
                  <a:lnTo>
                    <a:pt x="15198" y="103985"/>
                  </a:lnTo>
                  <a:lnTo>
                    <a:pt x="15241" y="104554"/>
                  </a:lnTo>
                  <a:lnTo>
                    <a:pt x="15275" y="105124"/>
                  </a:lnTo>
                  <a:lnTo>
                    <a:pt x="15309" y="105738"/>
                  </a:lnTo>
                  <a:lnTo>
                    <a:pt x="15326" y="106307"/>
                  </a:lnTo>
                  <a:lnTo>
                    <a:pt x="15334" y="106921"/>
                  </a:lnTo>
                  <a:lnTo>
                    <a:pt x="15334" y="107490"/>
                  </a:lnTo>
                  <a:lnTo>
                    <a:pt x="15334" y="108104"/>
                  </a:lnTo>
                  <a:lnTo>
                    <a:pt x="15317" y="108717"/>
                  </a:lnTo>
                  <a:lnTo>
                    <a:pt x="15292" y="109287"/>
                  </a:lnTo>
                  <a:lnTo>
                    <a:pt x="15258" y="109857"/>
                  </a:lnTo>
                  <a:lnTo>
                    <a:pt x="15215" y="110426"/>
                  </a:lnTo>
                  <a:lnTo>
                    <a:pt x="15173" y="110952"/>
                  </a:lnTo>
                  <a:lnTo>
                    <a:pt x="15113" y="111478"/>
                  </a:lnTo>
                  <a:lnTo>
                    <a:pt x="15045" y="111960"/>
                  </a:lnTo>
                  <a:lnTo>
                    <a:pt x="14969" y="112442"/>
                  </a:lnTo>
                  <a:lnTo>
                    <a:pt x="14884" y="112880"/>
                  </a:lnTo>
                  <a:lnTo>
                    <a:pt x="14782" y="113275"/>
                  </a:lnTo>
                  <a:lnTo>
                    <a:pt x="14680" y="113625"/>
                  </a:lnTo>
                  <a:lnTo>
                    <a:pt x="14570" y="113976"/>
                  </a:lnTo>
                  <a:lnTo>
                    <a:pt x="14459" y="114195"/>
                  </a:lnTo>
                  <a:lnTo>
                    <a:pt x="14341" y="114414"/>
                  </a:lnTo>
                  <a:lnTo>
                    <a:pt x="14222" y="114589"/>
                  </a:lnTo>
                  <a:lnTo>
                    <a:pt x="14103" y="114677"/>
                  </a:lnTo>
                  <a:lnTo>
                    <a:pt x="13984" y="114721"/>
                  </a:lnTo>
                  <a:lnTo>
                    <a:pt x="13857" y="114721"/>
                  </a:lnTo>
                  <a:lnTo>
                    <a:pt x="13738" y="114677"/>
                  </a:lnTo>
                  <a:lnTo>
                    <a:pt x="13619" y="114589"/>
                  </a:lnTo>
                  <a:lnTo>
                    <a:pt x="13500" y="114414"/>
                  </a:lnTo>
                  <a:lnTo>
                    <a:pt x="13381" y="114239"/>
                  </a:lnTo>
                  <a:lnTo>
                    <a:pt x="13262" y="113976"/>
                  </a:lnTo>
                  <a:lnTo>
                    <a:pt x="13152" y="113713"/>
                  </a:lnTo>
                  <a:lnTo>
                    <a:pt x="13050" y="113362"/>
                  </a:lnTo>
                  <a:lnTo>
                    <a:pt x="13008" y="113275"/>
                  </a:lnTo>
                  <a:lnTo>
                    <a:pt x="12974" y="113275"/>
                  </a:lnTo>
                  <a:lnTo>
                    <a:pt x="12940" y="113318"/>
                  </a:lnTo>
                  <a:lnTo>
                    <a:pt x="12923" y="113450"/>
                  </a:lnTo>
                  <a:lnTo>
                    <a:pt x="12897" y="113625"/>
                  </a:lnTo>
                  <a:lnTo>
                    <a:pt x="12897" y="113800"/>
                  </a:lnTo>
                  <a:lnTo>
                    <a:pt x="12897" y="113976"/>
                  </a:lnTo>
                  <a:lnTo>
                    <a:pt x="12914" y="114151"/>
                  </a:lnTo>
                  <a:lnTo>
                    <a:pt x="12948" y="114458"/>
                  </a:lnTo>
                  <a:lnTo>
                    <a:pt x="12965" y="114721"/>
                  </a:lnTo>
                  <a:lnTo>
                    <a:pt x="12974" y="114984"/>
                  </a:lnTo>
                  <a:lnTo>
                    <a:pt x="12974" y="115203"/>
                  </a:lnTo>
                  <a:lnTo>
                    <a:pt x="12957" y="115422"/>
                  </a:lnTo>
                  <a:lnTo>
                    <a:pt x="12940" y="115641"/>
                  </a:lnTo>
                  <a:lnTo>
                    <a:pt x="12906" y="115860"/>
                  </a:lnTo>
                  <a:lnTo>
                    <a:pt x="12872" y="116035"/>
                  </a:lnTo>
                  <a:lnTo>
                    <a:pt x="12829" y="116167"/>
                  </a:lnTo>
                  <a:lnTo>
                    <a:pt x="12787" y="116342"/>
                  </a:lnTo>
                  <a:lnTo>
                    <a:pt x="12685" y="116561"/>
                  </a:lnTo>
                  <a:lnTo>
                    <a:pt x="12583" y="116736"/>
                  </a:lnTo>
                  <a:lnTo>
                    <a:pt x="12490" y="116824"/>
                  </a:lnTo>
                  <a:lnTo>
                    <a:pt x="12430" y="116824"/>
                  </a:lnTo>
                  <a:lnTo>
                    <a:pt x="12362" y="116780"/>
                  </a:lnTo>
                  <a:lnTo>
                    <a:pt x="12226" y="116605"/>
                  </a:lnTo>
                  <a:lnTo>
                    <a:pt x="12099" y="116386"/>
                  </a:lnTo>
                  <a:lnTo>
                    <a:pt x="11980" y="116167"/>
                  </a:lnTo>
                  <a:lnTo>
                    <a:pt x="11929" y="116123"/>
                  </a:lnTo>
                  <a:lnTo>
                    <a:pt x="11895" y="116167"/>
                  </a:lnTo>
                  <a:lnTo>
                    <a:pt x="11870" y="116298"/>
                  </a:lnTo>
                  <a:lnTo>
                    <a:pt x="11853" y="116474"/>
                  </a:lnTo>
                  <a:lnTo>
                    <a:pt x="11844" y="116649"/>
                  </a:lnTo>
                  <a:lnTo>
                    <a:pt x="11853" y="116824"/>
                  </a:lnTo>
                  <a:lnTo>
                    <a:pt x="11870" y="117043"/>
                  </a:lnTo>
                  <a:lnTo>
                    <a:pt x="11904" y="117175"/>
                  </a:lnTo>
                  <a:lnTo>
                    <a:pt x="12040" y="117569"/>
                  </a:lnTo>
                  <a:lnTo>
                    <a:pt x="12167" y="118007"/>
                  </a:lnTo>
                  <a:lnTo>
                    <a:pt x="12286" y="118533"/>
                  </a:lnTo>
                  <a:lnTo>
                    <a:pt x="12396" y="119147"/>
                  </a:lnTo>
                  <a:lnTo>
                    <a:pt x="12490" y="119760"/>
                  </a:lnTo>
                  <a:lnTo>
                    <a:pt x="12575" y="120461"/>
                  </a:lnTo>
                  <a:lnTo>
                    <a:pt x="12643" y="121162"/>
                  </a:lnTo>
                  <a:lnTo>
                    <a:pt x="12702" y="121907"/>
                  </a:lnTo>
                  <a:lnTo>
                    <a:pt x="12753" y="122696"/>
                  </a:lnTo>
                  <a:lnTo>
                    <a:pt x="12778" y="123441"/>
                  </a:lnTo>
                  <a:lnTo>
                    <a:pt x="12795" y="124273"/>
                  </a:lnTo>
                  <a:lnTo>
                    <a:pt x="12795" y="125062"/>
                  </a:lnTo>
                  <a:lnTo>
                    <a:pt x="12778" y="125851"/>
                  </a:lnTo>
                  <a:lnTo>
                    <a:pt x="12744" y="126640"/>
                  </a:lnTo>
                  <a:lnTo>
                    <a:pt x="12693" y="127428"/>
                  </a:lnTo>
                  <a:lnTo>
                    <a:pt x="12626" y="128173"/>
                  </a:lnTo>
                  <a:lnTo>
                    <a:pt x="12549" y="128787"/>
                  </a:lnTo>
                  <a:lnTo>
                    <a:pt x="12464" y="129400"/>
                  </a:lnTo>
                  <a:lnTo>
                    <a:pt x="12362" y="129926"/>
                  </a:lnTo>
                  <a:lnTo>
                    <a:pt x="12252" y="130408"/>
                  </a:lnTo>
                  <a:lnTo>
                    <a:pt x="12142" y="130846"/>
                  </a:lnTo>
                  <a:lnTo>
                    <a:pt x="12014" y="131241"/>
                  </a:lnTo>
                  <a:lnTo>
                    <a:pt x="11887" y="131548"/>
                  </a:lnTo>
                  <a:lnTo>
                    <a:pt x="11751" y="131810"/>
                  </a:lnTo>
                  <a:lnTo>
                    <a:pt x="11615" y="131986"/>
                  </a:lnTo>
                  <a:lnTo>
                    <a:pt x="11471" y="132117"/>
                  </a:lnTo>
                  <a:lnTo>
                    <a:pt x="11326" y="132205"/>
                  </a:lnTo>
                  <a:lnTo>
                    <a:pt x="11191" y="132205"/>
                  </a:lnTo>
                  <a:lnTo>
                    <a:pt x="11046" y="132161"/>
                  </a:lnTo>
                  <a:lnTo>
                    <a:pt x="10902" y="132030"/>
                  </a:lnTo>
                  <a:lnTo>
                    <a:pt x="10766" y="131854"/>
                  </a:lnTo>
                  <a:lnTo>
                    <a:pt x="10622" y="131591"/>
                  </a:lnTo>
                  <a:lnTo>
                    <a:pt x="10571" y="131591"/>
                  </a:lnTo>
                  <a:lnTo>
                    <a:pt x="10537" y="131635"/>
                  </a:lnTo>
                  <a:lnTo>
                    <a:pt x="10520" y="131723"/>
                  </a:lnTo>
                  <a:lnTo>
                    <a:pt x="10503" y="131854"/>
                  </a:lnTo>
                  <a:lnTo>
                    <a:pt x="10486" y="131986"/>
                  </a:lnTo>
                  <a:lnTo>
                    <a:pt x="10477" y="132117"/>
                  </a:lnTo>
                  <a:lnTo>
                    <a:pt x="10486" y="132293"/>
                  </a:lnTo>
                  <a:lnTo>
                    <a:pt x="10528" y="133826"/>
                  </a:lnTo>
                  <a:lnTo>
                    <a:pt x="10545" y="134615"/>
                  </a:lnTo>
                  <a:lnTo>
                    <a:pt x="10554" y="135448"/>
                  </a:lnTo>
                  <a:lnTo>
                    <a:pt x="10554" y="136236"/>
                  </a:lnTo>
                  <a:lnTo>
                    <a:pt x="10537" y="137025"/>
                  </a:lnTo>
                  <a:lnTo>
                    <a:pt x="10511" y="137814"/>
                  </a:lnTo>
                  <a:lnTo>
                    <a:pt x="10469" y="138559"/>
                  </a:lnTo>
                  <a:lnTo>
                    <a:pt x="10418" y="139085"/>
                  </a:lnTo>
                  <a:lnTo>
                    <a:pt x="10367" y="139567"/>
                  </a:lnTo>
                  <a:lnTo>
                    <a:pt x="10308" y="139961"/>
                  </a:lnTo>
                  <a:lnTo>
                    <a:pt x="10240" y="140355"/>
                  </a:lnTo>
                  <a:lnTo>
                    <a:pt x="10172" y="140662"/>
                  </a:lnTo>
                  <a:lnTo>
                    <a:pt x="10087" y="140925"/>
                  </a:lnTo>
                  <a:lnTo>
                    <a:pt x="10010" y="141144"/>
                  </a:lnTo>
                  <a:lnTo>
                    <a:pt x="9917" y="141319"/>
                  </a:lnTo>
                  <a:lnTo>
                    <a:pt x="9824" y="141495"/>
                  </a:lnTo>
                  <a:lnTo>
                    <a:pt x="9730" y="141582"/>
                  </a:lnTo>
                  <a:lnTo>
                    <a:pt x="9628" y="141670"/>
                  </a:lnTo>
                  <a:lnTo>
                    <a:pt x="9526" y="141714"/>
                  </a:lnTo>
                  <a:lnTo>
                    <a:pt x="9425" y="141714"/>
                  </a:lnTo>
                  <a:lnTo>
                    <a:pt x="9323" y="141670"/>
                  </a:lnTo>
                  <a:lnTo>
                    <a:pt x="9119" y="141582"/>
                  </a:lnTo>
                  <a:lnTo>
                    <a:pt x="8949" y="141451"/>
                  </a:lnTo>
                  <a:lnTo>
                    <a:pt x="8771" y="141276"/>
                  </a:lnTo>
                  <a:lnTo>
                    <a:pt x="8601" y="141056"/>
                  </a:lnTo>
                  <a:lnTo>
                    <a:pt x="8423" y="140794"/>
                  </a:lnTo>
                  <a:lnTo>
                    <a:pt x="8083" y="140268"/>
                  </a:lnTo>
                  <a:lnTo>
                    <a:pt x="7752" y="139654"/>
                  </a:lnTo>
                  <a:lnTo>
                    <a:pt x="7633" y="139391"/>
                  </a:lnTo>
                  <a:lnTo>
                    <a:pt x="7514" y="139128"/>
                  </a:lnTo>
                  <a:lnTo>
                    <a:pt x="7276" y="138559"/>
                  </a:lnTo>
                  <a:lnTo>
                    <a:pt x="7039" y="137989"/>
                  </a:lnTo>
                  <a:lnTo>
                    <a:pt x="6920" y="137770"/>
                  </a:lnTo>
                  <a:lnTo>
                    <a:pt x="6793" y="137551"/>
                  </a:lnTo>
                  <a:lnTo>
                    <a:pt x="6818" y="137069"/>
                  </a:lnTo>
                  <a:lnTo>
                    <a:pt x="6835" y="136543"/>
                  </a:lnTo>
                  <a:lnTo>
                    <a:pt x="6852" y="136017"/>
                  </a:lnTo>
                  <a:lnTo>
                    <a:pt x="6852" y="135535"/>
                  </a:lnTo>
                  <a:lnTo>
                    <a:pt x="6852" y="135009"/>
                  </a:lnTo>
                  <a:lnTo>
                    <a:pt x="6843" y="134484"/>
                  </a:lnTo>
                  <a:lnTo>
                    <a:pt x="6818" y="133388"/>
                  </a:lnTo>
                  <a:lnTo>
                    <a:pt x="6776" y="132336"/>
                  </a:lnTo>
                  <a:lnTo>
                    <a:pt x="6725" y="131328"/>
                  </a:lnTo>
                  <a:lnTo>
                    <a:pt x="6665" y="130321"/>
                  </a:lnTo>
                  <a:lnTo>
                    <a:pt x="6606" y="129313"/>
                  </a:lnTo>
                  <a:lnTo>
                    <a:pt x="6495" y="127691"/>
                  </a:lnTo>
                  <a:lnTo>
                    <a:pt x="6376" y="126114"/>
                  </a:lnTo>
                  <a:lnTo>
                    <a:pt x="6521" y="126859"/>
                  </a:lnTo>
                  <a:lnTo>
                    <a:pt x="6665" y="127604"/>
                  </a:lnTo>
                  <a:lnTo>
                    <a:pt x="6954" y="128962"/>
                  </a:lnTo>
                  <a:lnTo>
                    <a:pt x="7251" y="130321"/>
                  </a:lnTo>
                  <a:lnTo>
                    <a:pt x="7404" y="131022"/>
                  </a:lnTo>
                  <a:lnTo>
                    <a:pt x="7557" y="131679"/>
                  </a:lnTo>
                  <a:lnTo>
                    <a:pt x="7718" y="132293"/>
                  </a:lnTo>
                  <a:lnTo>
                    <a:pt x="7888" y="132862"/>
                  </a:lnTo>
                  <a:lnTo>
                    <a:pt x="8058" y="133432"/>
                  </a:lnTo>
                  <a:lnTo>
                    <a:pt x="8227" y="133914"/>
                  </a:lnTo>
                  <a:lnTo>
                    <a:pt x="8261" y="133958"/>
                  </a:lnTo>
                  <a:lnTo>
                    <a:pt x="8295" y="133914"/>
                  </a:lnTo>
                  <a:lnTo>
                    <a:pt x="8321" y="133870"/>
                  </a:lnTo>
                  <a:lnTo>
                    <a:pt x="8346" y="133739"/>
                  </a:lnTo>
                  <a:lnTo>
                    <a:pt x="8355" y="133607"/>
                  </a:lnTo>
                  <a:lnTo>
                    <a:pt x="8363" y="133476"/>
                  </a:lnTo>
                  <a:lnTo>
                    <a:pt x="8355" y="133300"/>
                  </a:lnTo>
                  <a:lnTo>
                    <a:pt x="8338" y="133169"/>
                  </a:lnTo>
                  <a:lnTo>
                    <a:pt x="8176" y="132468"/>
                  </a:lnTo>
                  <a:lnTo>
                    <a:pt x="8007" y="131810"/>
                  </a:lnTo>
                  <a:lnTo>
                    <a:pt x="7684" y="130496"/>
                  </a:lnTo>
                  <a:lnTo>
                    <a:pt x="7353" y="129181"/>
                  </a:lnTo>
                  <a:lnTo>
                    <a:pt x="7192" y="128480"/>
                  </a:lnTo>
                  <a:lnTo>
                    <a:pt x="7039" y="127779"/>
                  </a:lnTo>
                  <a:lnTo>
                    <a:pt x="6920" y="127166"/>
                  </a:lnTo>
                  <a:lnTo>
                    <a:pt x="6801" y="126552"/>
                  </a:lnTo>
                  <a:lnTo>
                    <a:pt x="6572" y="125238"/>
                  </a:lnTo>
                  <a:lnTo>
                    <a:pt x="6699" y="125763"/>
                  </a:lnTo>
                  <a:lnTo>
                    <a:pt x="6835" y="126289"/>
                  </a:lnTo>
                  <a:lnTo>
                    <a:pt x="6979" y="126771"/>
                  </a:lnTo>
                  <a:lnTo>
                    <a:pt x="7124" y="127209"/>
                  </a:lnTo>
                  <a:lnTo>
                    <a:pt x="7268" y="127648"/>
                  </a:lnTo>
                  <a:lnTo>
                    <a:pt x="7412" y="128042"/>
                  </a:lnTo>
                  <a:lnTo>
                    <a:pt x="7565" y="128393"/>
                  </a:lnTo>
                  <a:lnTo>
                    <a:pt x="7718" y="128743"/>
                  </a:lnTo>
                  <a:lnTo>
                    <a:pt x="7879" y="129094"/>
                  </a:lnTo>
                  <a:lnTo>
                    <a:pt x="8041" y="129400"/>
                  </a:lnTo>
                  <a:lnTo>
                    <a:pt x="8210" y="129663"/>
                  </a:lnTo>
                  <a:lnTo>
                    <a:pt x="8380" y="129926"/>
                  </a:lnTo>
                  <a:lnTo>
                    <a:pt x="8406" y="130189"/>
                  </a:lnTo>
                  <a:lnTo>
                    <a:pt x="8448" y="130452"/>
                  </a:lnTo>
                  <a:lnTo>
                    <a:pt x="8499" y="130715"/>
                  </a:lnTo>
                  <a:lnTo>
                    <a:pt x="8550" y="130934"/>
                  </a:lnTo>
                  <a:lnTo>
                    <a:pt x="8669" y="131328"/>
                  </a:lnTo>
                  <a:lnTo>
                    <a:pt x="8771" y="131679"/>
                  </a:lnTo>
                  <a:lnTo>
                    <a:pt x="8949" y="132205"/>
                  </a:lnTo>
                  <a:lnTo>
                    <a:pt x="9136" y="132687"/>
                  </a:lnTo>
                  <a:lnTo>
                    <a:pt x="9238" y="132906"/>
                  </a:lnTo>
                  <a:lnTo>
                    <a:pt x="9331" y="133081"/>
                  </a:lnTo>
                  <a:lnTo>
                    <a:pt x="9433" y="133213"/>
                  </a:lnTo>
                  <a:lnTo>
                    <a:pt x="9535" y="133300"/>
                  </a:lnTo>
                  <a:lnTo>
                    <a:pt x="9552" y="133300"/>
                  </a:lnTo>
                  <a:lnTo>
                    <a:pt x="9577" y="133213"/>
                  </a:lnTo>
                  <a:lnTo>
                    <a:pt x="9594" y="133169"/>
                  </a:lnTo>
                  <a:lnTo>
                    <a:pt x="9603" y="133037"/>
                  </a:lnTo>
                  <a:lnTo>
                    <a:pt x="9611" y="132906"/>
                  </a:lnTo>
                  <a:lnTo>
                    <a:pt x="9611" y="132818"/>
                  </a:lnTo>
                  <a:lnTo>
                    <a:pt x="9594" y="132687"/>
                  </a:lnTo>
                  <a:lnTo>
                    <a:pt x="9577" y="132599"/>
                  </a:lnTo>
                  <a:lnTo>
                    <a:pt x="9399" y="132117"/>
                  </a:lnTo>
                  <a:lnTo>
                    <a:pt x="9212" y="131723"/>
                  </a:lnTo>
                  <a:lnTo>
                    <a:pt x="9026" y="131285"/>
                  </a:lnTo>
                  <a:lnTo>
                    <a:pt x="8932" y="131022"/>
                  </a:lnTo>
                  <a:lnTo>
                    <a:pt x="8839" y="130759"/>
                  </a:lnTo>
                  <a:lnTo>
                    <a:pt x="8771" y="130540"/>
                  </a:lnTo>
                  <a:lnTo>
                    <a:pt x="8703" y="130233"/>
                  </a:lnTo>
                  <a:lnTo>
                    <a:pt x="8703" y="130233"/>
                  </a:lnTo>
                  <a:lnTo>
                    <a:pt x="8932" y="130364"/>
                  </a:lnTo>
                  <a:lnTo>
                    <a:pt x="9161" y="130408"/>
                  </a:lnTo>
                  <a:lnTo>
                    <a:pt x="9272" y="130408"/>
                  </a:lnTo>
                  <a:lnTo>
                    <a:pt x="9382" y="130364"/>
                  </a:lnTo>
                  <a:lnTo>
                    <a:pt x="9493" y="130277"/>
                  </a:lnTo>
                  <a:lnTo>
                    <a:pt x="9603" y="130189"/>
                  </a:lnTo>
                  <a:lnTo>
                    <a:pt x="9713" y="130014"/>
                  </a:lnTo>
                  <a:lnTo>
                    <a:pt x="9815" y="129839"/>
                  </a:lnTo>
                  <a:lnTo>
                    <a:pt x="9917" y="129619"/>
                  </a:lnTo>
                  <a:lnTo>
                    <a:pt x="10019" y="129357"/>
                  </a:lnTo>
                  <a:lnTo>
                    <a:pt x="10121" y="129094"/>
                  </a:lnTo>
                  <a:lnTo>
                    <a:pt x="10214" y="128743"/>
                  </a:lnTo>
                  <a:lnTo>
                    <a:pt x="10299" y="128349"/>
                  </a:lnTo>
                  <a:lnTo>
                    <a:pt x="10393" y="127911"/>
                  </a:lnTo>
                  <a:lnTo>
                    <a:pt x="10494" y="127297"/>
                  </a:lnTo>
                  <a:lnTo>
                    <a:pt x="10579" y="126640"/>
                  </a:lnTo>
                  <a:lnTo>
                    <a:pt x="10647" y="125939"/>
                  </a:lnTo>
                  <a:lnTo>
                    <a:pt x="10690" y="125238"/>
                  </a:lnTo>
                  <a:lnTo>
                    <a:pt x="10724" y="124493"/>
                  </a:lnTo>
                  <a:lnTo>
                    <a:pt x="10741" y="123748"/>
                  </a:lnTo>
                  <a:lnTo>
                    <a:pt x="10741" y="123003"/>
                  </a:lnTo>
                  <a:lnTo>
                    <a:pt x="10724" y="122214"/>
                  </a:lnTo>
                  <a:lnTo>
                    <a:pt x="10698" y="121469"/>
                  </a:lnTo>
                  <a:lnTo>
                    <a:pt x="10656" y="120724"/>
                  </a:lnTo>
                  <a:lnTo>
                    <a:pt x="10605" y="119979"/>
                  </a:lnTo>
                  <a:lnTo>
                    <a:pt x="10545" y="119278"/>
                  </a:lnTo>
                  <a:lnTo>
                    <a:pt x="10477" y="118577"/>
                  </a:lnTo>
                  <a:lnTo>
                    <a:pt x="10393" y="117920"/>
                  </a:lnTo>
                  <a:lnTo>
                    <a:pt x="10308" y="117262"/>
                  </a:lnTo>
                  <a:lnTo>
                    <a:pt x="10206" y="116693"/>
                  </a:lnTo>
                  <a:lnTo>
                    <a:pt x="10061" y="115904"/>
                  </a:lnTo>
                  <a:lnTo>
                    <a:pt x="9909" y="115203"/>
                  </a:lnTo>
                  <a:lnTo>
                    <a:pt x="9747" y="114502"/>
                  </a:lnTo>
                  <a:lnTo>
                    <a:pt x="9586" y="113844"/>
                  </a:lnTo>
                  <a:lnTo>
                    <a:pt x="9416" y="113231"/>
                  </a:lnTo>
                  <a:lnTo>
                    <a:pt x="9246" y="112617"/>
                  </a:lnTo>
                  <a:lnTo>
                    <a:pt x="8898" y="111478"/>
                  </a:lnTo>
                  <a:lnTo>
                    <a:pt x="8559" y="110251"/>
                  </a:lnTo>
                  <a:lnTo>
                    <a:pt x="8397" y="109638"/>
                  </a:lnTo>
                  <a:lnTo>
                    <a:pt x="8236" y="108980"/>
                  </a:lnTo>
                  <a:lnTo>
                    <a:pt x="8083" y="108279"/>
                  </a:lnTo>
                  <a:lnTo>
                    <a:pt x="7939" y="107534"/>
                  </a:lnTo>
                  <a:lnTo>
                    <a:pt x="7803" y="106702"/>
                  </a:lnTo>
                  <a:lnTo>
                    <a:pt x="7684" y="105869"/>
                  </a:lnTo>
                  <a:lnTo>
                    <a:pt x="7760" y="106176"/>
                  </a:lnTo>
                  <a:lnTo>
                    <a:pt x="7837" y="106526"/>
                  </a:lnTo>
                  <a:lnTo>
                    <a:pt x="8015" y="107140"/>
                  </a:lnTo>
                  <a:lnTo>
                    <a:pt x="8143" y="107753"/>
                  </a:lnTo>
                  <a:lnTo>
                    <a:pt x="8278" y="108323"/>
                  </a:lnTo>
                  <a:lnTo>
                    <a:pt x="8414" y="108893"/>
                  </a:lnTo>
                  <a:lnTo>
                    <a:pt x="8559" y="109419"/>
                  </a:lnTo>
                  <a:lnTo>
                    <a:pt x="8856" y="110426"/>
                  </a:lnTo>
                  <a:lnTo>
                    <a:pt x="9153" y="111390"/>
                  </a:lnTo>
                  <a:lnTo>
                    <a:pt x="9476" y="112354"/>
                  </a:lnTo>
                  <a:lnTo>
                    <a:pt x="9807" y="113275"/>
                  </a:lnTo>
                  <a:lnTo>
                    <a:pt x="9976" y="113713"/>
                  </a:lnTo>
                  <a:lnTo>
                    <a:pt x="10146" y="114107"/>
                  </a:lnTo>
                  <a:lnTo>
                    <a:pt x="10325" y="114458"/>
                  </a:lnTo>
                  <a:lnTo>
                    <a:pt x="10494" y="114808"/>
                  </a:lnTo>
                  <a:lnTo>
                    <a:pt x="10528" y="114808"/>
                  </a:lnTo>
                  <a:lnTo>
                    <a:pt x="10562" y="114765"/>
                  </a:lnTo>
                  <a:lnTo>
                    <a:pt x="10579" y="114677"/>
                  </a:lnTo>
                  <a:lnTo>
                    <a:pt x="10596" y="114545"/>
                  </a:lnTo>
                  <a:lnTo>
                    <a:pt x="10596" y="114370"/>
                  </a:lnTo>
                  <a:lnTo>
                    <a:pt x="10596" y="114195"/>
                  </a:lnTo>
                  <a:lnTo>
                    <a:pt x="10579" y="114063"/>
                  </a:lnTo>
                  <a:lnTo>
                    <a:pt x="10554" y="113976"/>
                  </a:lnTo>
                  <a:lnTo>
                    <a:pt x="10206" y="112968"/>
                  </a:lnTo>
                  <a:lnTo>
                    <a:pt x="9849" y="112048"/>
                  </a:lnTo>
                  <a:lnTo>
                    <a:pt x="9501" y="111040"/>
                  </a:lnTo>
                  <a:lnTo>
                    <a:pt x="9153" y="110032"/>
                  </a:lnTo>
                  <a:lnTo>
                    <a:pt x="8915" y="109243"/>
                  </a:lnTo>
                  <a:lnTo>
                    <a:pt x="9017" y="109375"/>
                  </a:lnTo>
                  <a:lnTo>
                    <a:pt x="9119" y="109462"/>
                  </a:lnTo>
                  <a:lnTo>
                    <a:pt x="9221" y="109550"/>
                  </a:lnTo>
                  <a:lnTo>
                    <a:pt x="9526" y="109550"/>
                  </a:lnTo>
                  <a:lnTo>
                    <a:pt x="9628" y="109462"/>
                  </a:lnTo>
                  <a:lnTo>
                    <a:pt x="9722" y="109331"/>
                  </a:lnTo>
                  <a:lnTo>
                    <a:pt x="9781" y="109638"/>
                  </a:lnTo>
                  <a:lnTo>
                    <a:pt x="9832" y="109901"/>
                  </a:lnTo>
                  <a:lnTo>
                    <a:pt x="9959" y="110383"/>
                  </a:lnTo>
                  <a:lnTo>
                    <a:pt x="10223" y="111259"/>
                  </a:lnTo>
                  <a:lnTo>
                    <a:pt x="10562" y="112398"/>
                  </a:lnTo>
                  <a:lnTo>
                    <a:pt x="10741" y="112924"/>
                  </a:lnTo>
                  <a:lnTo>
                    <a:pt x="10919" y="113450"/>
                  </a:lnTo>
                  <a:lnTo>
                    <a:pt x="10961" y="113450"/>
                  </a:lnTo>
                  <a:lnTo>
                    <a:pt x="10978" y="113406"/>
                  </a:lnTo>
                  <a:lnTo>
                    <a:pt x="10995" y="113318"/>
                  </a:lnTo>
                  <a:lnTo>
                    <a:pt x="11004" y="113231"/>
                  </a:lnTo>
                  <a:lnTo>
                    <a:pt x="11004" y="113143"/>
                  </a:lnTo>
                  <a:lnTo>
                    <a:pt x="11004" y="113056"/>
                  </a:lnTo>
                  <a:lnTo>
                    <a:pt x="10987" y="112924"/>
                  </a:lnTo>
                  <a:lnTo>
                    <a:pt x="10817" y="112223"/>
                  </a:lnTo>
                  <a:lnTo>
                    <a:pt x="10630" y="111566"/>
                  </a:lnTo>
                  <a:lnTo>
                    <a:pt x="10257" y="110295"/>
                  </a:lnTo>
                  <a:lnTo>
                    <a:pt x="10061" y="109638"/>
                  </a:lnTo>
                  <a:lnTo>
                    <a:pt x="9968" y="109331"/>
                  </a:lnTo>
                  <a:lnTo>
                    <a:pt x="9866" y="109068"/>
                  </a:lnTo>
                  <a:lnTo>
                    <a:pt x="9943" y="108893"/>
                  </a:lnTo>
                  <a:lnTo>
                    <a:pt x="10010" y="108630"/>
                  </a:lnTo>
                  <a:lnTo>
                    <a:pt x="10087" y="108367"/>
                  </a:lnTo>
                  <a:lnTo>
                    <a:pt x="10155" y="108060"/>
                  </a:lnTo>
                  <a:lnTo>
                    <a:pt x="10214" y="107753"/>
                  </a:lnTo>
                  <a:lnTo>
                    <a:pt x="10265" y="107403"/>
                  </a:lnTo>
                  <a:lnTo>
                    <a:pt x="10308" y="107052"/>
                  </a:lnTo>
                  <a:lnTo>
                    <a:pt x="10350" y="106658"/>
                  </a:lnTo>
                  <a:lnTo>
                    <a:pt x="10384" y="106263"/>
                  </a:lnTo>
                  <a:lnTo>
                    <a:pt x="10418" y="105869"/>
                  </a:lnTo>
                  <a:lnTo>
                    <a:pt x="10443" y="105475"/>
                  </a:lnTo>
                  <a:lnTo>
                    <a:pt x="10469" y="105037"/>
                  </a:lnTo>
                  <a:lnTo>
                    <a:pt x="10528" y="105343"/>
                  </a:lnTo>
                  <a:lnTo>
                    <a:pt x="10579" y="105650"/>
                  </a:lnTo>
                  <a:lnTo>
                    <a:pt x="10647" y="105957"/>
                  </a:lnTo>
                  <a:lnTo>
                    <a:pt x="10885" y="107052"/>
                  </a:lnTo>
                  <a:lnTo>
                    <a:pt x="11114" y="108148"/>
                  </a:lnTo>
                  <a:lnTo>
                    <a:pt x="11242" y="108674"/>
                  </a:lnTo>
                  <a:lnTo>
                    <a:pt x="11369" y="109199"/>
                  </a:lnTo>
                  <a:lnTo>
                    <a:pt x="11496" y="109681"/>
                  </a:lnTo>
                  <a:lnTo>
                    <a:pt x="11624" y="110076"/>
                  </a:lnTo>
                  <a:lnTo>
                    <a:pt x="11658" y="110120"/>
                  </a:lnTo>
                  <a:lnTo>
                    <a:pt x="11692" y="110120"/>
                  </a:lnTo>
                  <a:lnTo>
                    <a:pt x="11717" y="110076"/>
                  </a:lnTo>
                  <a:lnTo>
                    <a:pt x="11734" y="109988"/>
                  </a:lnTo>
                  <a:lnTo>
                    <a:pt x="11751" y="109901"/>
                  </a:lnTo>
                  <a:lnTo>
                    <a:pt x="11759" y="109725"/>
                  </a:lnTo>
                  <a:lnTo>
                    <a:pt x="11751" y="109594"/>
                  </a:lnTo>
                  <a:lnTo>
                    <a:pt x="11734" y="109462"/>
                  </a:lnTo>
                  <a:lnTo>
                    <a:pt x="11658" y="108936"/>
                  </a:lnTo>
                  <a:lnTo>
                    <a:pt x="11573" y="108454"/>
                  </a:lnTo>
                  <a:lnTo>
                    <a:pt x="11479" y="107972"/>
                  </a:lnTo>
                  <a:lnTo>
                    <a:pt x="11377" y="107534"/>
                  </a:lnTo>
                  <a:lnTo>
                    <a:pt x="11182" y="106702"/>
                  </a:lnTo>
                  <a:lnTo>
                    <a:pt x="10987" y="105869"/>
                  </a:lnTo>
                  <a:lnTo>
                    <a:pt x="10885" y="105343"/>
                  </a:lnTo>
                  <a:lnTo>
                    <a:pt x="10766" y="104774"/>
                  </a:lnTo>
                  <a:lnTo>
                    <a:pt x="10698" y="104511"/>
                  </a:lnTo>
                  <a:lnTo>
                    <a:pt x="10630" y="104292"/>
                  </a:lnTo>
                  <a:lnTo>
                    <a:pt x="10562" y="104116"/>
                  </a:lnTo>
                  <a:lnTo>
                    <a:pt x="10528" y="104072"/>
                  </a:lnTo>
                  <a:lnTo>
                    <a:pt x="10494" y="104072"/>
                  </a:lnTo>
                  <a:lnTo>
                    <a:pt x="10503" y="103284"/>
                  </a:lnTo>
                  <a:lnTo>
                    <a:pt x="10494" y="102451"/>
                  </a:lnTo>
                  <a:lnTo>
                    <a:pt x="10469" y="101662"/>
                  </a:lnTo>
                  <a:lnTo>
                    <a:pt x="10435" y="100874"/>
                  </a:lnTo>
                  <a:lnTo>
                    <a:pt x="10393" y="100304"/>
                  </a:lnTo>
                  <a:lnTo>
                    <a:pt x="10342" y="99690"/>
                  </a:lnTo>
                  <a:lnTo>
                    <a:pt x="10282" y="99077"/>
                  </a:lnTo>
                  <a:lnTo>
                    <a:pt x="10214" y="98420"/>
                  </a:lnTo>
                  <a:close/>
                  <a:moveTo>
                    <a:pt x="1876" y="0"/>
                  </a:moveTo>
                  <a:lnTo>
                    <a:pt x="1851" y="44"/>
                  </a:lnTo>
                  <a:lnTo>
                    <a:pt x="1826" y="88"/>
                  </a:lnTo>
                  <a:lnTo>
                    <a:pt x="1800" y="175"/>
                  </a:lnTo>
                  <a:lnTo>
                    <a:pt x="1783" y="307"/>
                  </a:lnTo>
                  <a:lnTo>
                    <a:pt x="1766" y="482"/>
                  </a:lnTo>
                  <a:lnTo>
                    <a:pt x="1571" y="8282"/>
                  </a:lnTo>
                  <a:lnTo>
                    <a:pt x="1486" y="11218"/>
                  </a:lnTo>
                  <a:lnTo>
                    <a:pt x="1443" y="12752"/>
                  </a:lnTo>
                  <a:lnTo>
                    <a:pt x="1435" y="13497"/>
                  </a:lnTo>
                  <a:lnTo>
                    <a:pt x="1426" y="14242"/>
                  </a:lnTo>
                  <a:lnTo>
                    <a:pt x="1401" y="15381"/>
                  </a:lnTo>
                  <a:lnTo>
                    <a:pt x="1376" y="15469"/>
                  </a:lnTo>
                  <a:lnTo>
                    <a:pt x="1359" y="15644"/>
                  </a:lnTo>
                  <a:lnTo>
                    <a:pt x="1308" y="16476"/>
                  </a:lnTo>
                  <a:lnTo>
                    <a:pt x="1274" y="17309"/>
                  </a:lnTo>
                  <a:lnTo>
                    <a:pt x="1240" y="18185"/>
                  </a:lnTo>
                  <a:lnTo>
                    <a:pt x="1223" y="19062"/>
                  </a:lnTo>
                  <a:lnTo>
                    <a:pt x="1189" y="20858"/>
                  </a:lnTo>
                  <a:lnTo>
                    <a:pt x="1155" y="22567"/>
                  </a:lnTo>
                  <a:lnTo>
                    <a:pt x="1070" y="26511"/>
                  </a:lnTo>
                  <a:lnTo>
                    <a:pt x="1010" y="27782"/>
                  </a:lnTo>
                  <a:lnTo>
                    <a:pt x="968" y="29097"/>
                  </a:lnTo>
                  <a:lnTo>
                    <a:pt x="934" y="30411"/>
                  </a:lnTo>
                  <a:lnTo>
                    <a:pt x="900" y="31726"/>
                  </a:lnTo>
                  <a:lnTo>
                    <a:pt x="875" y="32821"/>
                  </a:lnTo>
                  <a:lnTo>
                    <a:pt x="858" y="33961"/>
                  </a:lnTo>
                  <a:lnTo>
                    <a:pt x="841" y="35100"/>
                  </a:lnTo>
                  <a:lnTo>
                    <a:pt x="841" y="36239"/>
                  </a:lnTo>
                  <a:lnTo>
                    <a:pt x="832" y="36371"/>
                  </a:lnTo>
                  <a:lnTo>
                    <a:pt x="824" y="36502"/>
                  </a:lnTo>
                  <a:lnTo>
                    <a:pt x="807" y="39701"/>
                  </a:lnTo>
                  <a:lnTo>
                    <a:pt x="807" y="41322"/>
                  </a:lnTo>
                  <a:lnTo>
                    <a:pt x="815" y="42987"/>
                  </a:lnTo>
                  <a:lnTo>
                    <a:pt x="841" y="44653"/>
                  </a:lnTo>
                  <a:lnTo>
                    <a:pt x="875" y="46318"/>
                  </a:lnTo>
                  <a:lnTo>
                    <a:pt x="900" y="47107"/>
                  </a:lnTo>
                  <a:lnTo>
                    <a:pt x="926" y="47895"/>
                  </a:lnTo>
                  <a:lnTo>
                    <a:pt x="959" y="48684"/>
                  </a:lnTo>
                  <a:lnTo>
                    <a:pt x="1002" y="49473"/>
                  </a:lnTo>
                  <a:lnTo>
                    <a:pt x="1002" y="49560"/>
                  </a:lnTo>
                  <a:lnTo>
                    <a:pt x="1002" y="49692"/>
                  </a:lnTo>
                  <a:lnTo>
                    <a:pt x="1044" y="51094"/>
                  </a:lnTo>
                  <a:lnTo>
                    <a:pt x="1061" y="51883"/>
                  </a:lnTo>
                  <a:lnTo>
                    <a:pt x="1087" y="52672"/>
                  </a:lnTo>
                  <a:lnTo>
                    <a:pt x="1112" y="53460"/>
                  </a:lnTo>
                  <a:lnTo>
                    <a:pt x="1146" y="54249"/>
                  </a:lnTo>
                  <a:lnTo>
                    <a:pt x="1214" y="57054"/>
                  </a:lnTo>
                  <a:lnTo>
                    <a:pt x="1282" y="59858"/>
                  </a:lnTo>
                  <a:lnTo>
                    <a:pt x="1299" y="61085"/>
                  </a:lnTo>
                  <a:lnTo>
                    <a:pt x="1316" y="62356"/>
                  </a:lnTo>
                  <a:lnTo>
                    <a:pt x="1333" y="64854"/>
                  </a:lnTo>
                  <a:lnTo>
                    <a:pt x="1350" y="66124"/>
                  </a:lnTo>
                  <a:lnTo>
                    <a:pt x="1367" y="67395"/>
                  </a:lnTo>
                  <a:lnTo>
                    <a:pt x="1401" y="68622"/>
                  </a:lnTo>
                  <a:lnTo>
                    <a:pt x="1435" y="69849"/>
                  </a:lnTo>
                  <a:lnTo>
                    <a:pt x="1282" y="71032"/>
                  </a:lnTo>
                  <a:lnTo>
                    <a:pt x="1138" y="72259"/>
                  </a:lnTo>
                  <a:lnTo>
                    <a:pt x="1002" y="73486"/>
                  </a:lnTo>
                  <a:lnTo>
                    <a:pt x="883" y="74757"/>
                  </a:lnTo>
                  <a:lnTo>
                    <a:pt x="764" y="76072"/>
                  </a:lnTo>
                  <a:lnTo>
                    <a:pt x="654" y="77386"/>
                  </a:lnTo>
                  <a:lnTo>
                    <a:pt x="552" y="78701"/>
                  </a:lnTo>
                  <a:lnTo>
                    <a:pt x="459" y="80059"/>
                  </a:lnTo>
                  <a:lnTo>
                    <a:pt x="374" y="81418"/>
                  </a:lnTo>
                  <a:lnTo>
                    <a:pt x="306" y="82776"/>
                  </a:lnTo>
                  <a:lnTo>
                    <a:pt x="238" y="84178"/>
                  </a:lnTo>
                  <a:lnTo>
                    <a:pt x="178" y="85537"/>
                  </a:lnTo>
                  <a:lnTo>
                    <a:pt x="127" y="86939"/>
                  </a:lnTo>
                  <a:lnTo>
                    <a:pt x="85" y="88385"/>
                  </a:lnTo>
                  <a:lnTo>
                    <a:pt x="51" y="89787"/>
                  </a:lnTo>
                  <a:lnTo>
                    <a:pt x="26" y="91189"/>
                  </a:lnTo>
                  <a:lnTo>
                    <a:pt x="9" y="92767"/>
                  </a:lnTo>
                  <a:lnTo>
                    <a:pt x="0" y="94344"/>
                  </a:lnTo>
                  <a:lnTo>
                    <a:pt x="9" y="95922"/>
                  </a:lnTo>
                  <a:lnTo>
                    <a:pt x="17" y="97456"/>
                  </a:lnTo>
                  <a:lnTo>
                    <a:pt x="43" y="99033"/>
                  </a:lnTo>
                  <a:lnTo>
                    <a:pt x="85" y="100567"/>
                  </a:lnTo>
                  <a:lnTo>
                    <a:pt x="127" y="102101"/>
                  </a:lnTo>
                  <a:lnTo>
                    <a:pt x="187" y="103634"/>
                  </a:lnTo>
                  <a:lnTo>
                    <a:pt x="246" y="105124"/>
                  </a:lnTo>
                  <a:lnTo>
                    <a:pt x="323" y="106614"/>
                  </a:lnTo>
                  <a:lnTo>
                    <a:pt x="408" y="108104"/>
                  </a:lnTo>
                  <a:lnTo>
                    <a:pt x="501" y="109594"/>
                  </a:lnTo>
                  <a:lnTo>
                    <a:pt x="603" y="111084"/>
                  </a:lnTo>
                  <a:lnTo>
                    <a:pt x="713" y="112530"/>
                  </a:lnTo>
                  <a:lnTo>
                    <a:pt x="824" y="113976"/>
                  </a:lnTo>
                  <a:lnTo>
                    <a:pt x="951" y="115422"/>
                  </a:lnTo>
                  <a:lnTo>
                    <a:pt x="1095" y="116999"/>
                  </a:lnTo>
                  <a:lnTo>
                    <a:pt x="1240" y="118533"/>
                  </a:lnTo>
                  <a:lnTo>
                    <a:pt x="1545" y="121600"/>
                  </a:lnTo>
                  <a:lnTo>
                    <a:pt x="1868" y="124668"/>
                  </a:lnTo>
                  <a:lnTo>
                    <a:pt x="2191" y="127648"/>
                  </a:lnTo>
                  <a:lnTo>
                    <a:pt x="2445" y="129970"/>
                  </a:lnTo>
                  <a:lnTo>
                    <a:pt x="2581" y="131153"/>
                  </a:lnTo>
                  <a:lnTo>
                    <a:pt x="2717" y="132293"/>
                  </a:lnTo>
                  <a:lnTo>
                    <a:pt x="2861" y="133388"/>
                  </a:lnTo>
                  <a:lnTo>
                    <a:pt x="3014" y="134484"/>
                  </a:lnTo>
                  <a:lnTo>
                    <a:pt x="3167" y="135535"/>
                  </a:lnTo>
                  <a:lnTo>
                    <a:pt x="3337" y="136587"/>
                  </a:lnTo>
                  <a:lnTo>
                    <a:pt x="3490" y="137376"/>
                  </a:lnTo>
                  <a:lnTo>
                    <a:pt x="3659" y="138208"/>
                  </a:lnTo>
                  <a:lnTo>
                    <a:pt x="3838" y="138953"/>
                  </a:lnTo>
                  <a:lnTo>
                    <a:pt x="4042" y="139698"/>
                  </a:lnTo>
                  <a:lnTo>
                    <a:pt x="4254" y="140399"/>
                  </a:lnTo>
                  <a:lnTo>
                    <a:pt x="4475" y="141013"/>
                  </a:lnTo>
                  <a:lnTo>
                    <a:pt x="4695" y="141539"/>
                  </a:lnTo>
                  <a:lnTo>
                    <a:pt x="4814" y="141758"/>
                  </a:lnTo>
                  <a:lnTo>
                    <a:pt x="4925" y="141933"/>
                  </a:lnTo>
                  <a:lnTo>
                    <a:pt x="5043" y="142108"/>
                  </a:lnTo>
                  <a:lnTo>
                    <a:pt x="5162" y="142196"/>
                  </a:lnTo>
                  <a:lnTo>
                    <a:pt x="5273" y="142327"/>
                  </a:lnTo>
                  <a:lnTo>
                    <a:pt x="5392" y="142371"/>
                  </a:lnTo>
                  <a:lnTo>
                    <a:pt x="5621" y="142371"/>
                  </a:lnTo>
                  <a:lnTo>
                    <a:pt x="5731" y="142283"/>
                  </a:lnTo>
                  <a:lnTo>
                    <a:pt x="5842" y="142196"/>
                  </a:lnTo>
                  <a:lnTo>
                    <a:pt x="5952" y="142021"/>
                  </a:lnTo>
                  <a:lnTo>
                    <a:pt x="6054" y="141801"/>
                  </a:lnTo>
                  <a:lnTo>
                    <a:pt x="6156" y="141539"/>
                  </a:lnTo>
                  <a:lnTo>
                    <a:pt x="6258" y="141232"/>
                  </a:lnTo>
                  <a:lnTo>
                    <a:pt x="6351" y="140881"/>
                  </a:lnTo>
                  <a:lnTo>
                    <a:pt x="6444" y="140443"/>
                  </a:lnTo>
                  <a:lnTo>
                    <a:pt x="6529" y="139961"/>
                  </a:lnTo>
                  <a:lnTo>
                    <a:pt x="6614" y="139435"/>
                  </a:lnTo>
                  <a:lnTo>
                    <a:pt x="6691" y="138822"/>
                  </a:lnTo>
                  <a:lnTo>
                    <a:pt x="6750" y="138252"/>
                  </a:lnTo>
                  <a:lnTo>
                    <a:pt x="6826" y="138559"/>
                  </a:lnTo>
                  <a:lnTo>
                    <a:pt x="6903" y="138822"/>
                  </a:lnTo>
                  <a:lnTo>
                    <a:pt x="7073" y="139391"/>
                  </a:lnTo>
                  <a:lnTo>
                    <a:pt x="7259" y="139873"/>
                  </a:lnTo>
                  <a:lnTo>
                    <a:pt x="7455" y="140268"/>
                  </a:lnTo>
                  <a:lnTo>
                    <a:pt x="7650" y="140662"/>
                  </a:lnTo>
                  <a:lnTo>
                    <a:pt x="7845" y="141013"/>
                  </a:lnTo>
                  <a:lnTo>
                    <a:pt x="8210" y="141582"/>
                  </a:lnTo>
                  <a:lnTo>
                    <a:pt x="8567" y="142108"/>
                  </a:lnTo>
                  <a:lnTo>
                    <a:pt x="8754" y="142371"/>
                  </a:lnTo>
                  <a:lnTo>
                    <a:pt x="8941" y="142590"/>
                  </a:lnTo>
                  <a:lnTo>
                    <a:pt x="9127" y="142765"/>
                  </a:lnTo>
                  <a:lnTo>
                    <a:pt x="9314" y="142853"/>
                  </a:lnTo>
                  <a:lnTo>
                    <a:pt x="9501" y="142853"/>
                  </a:lnTo>
                  <a:lnTo>
                    <a:pt x="9688" y="142809"/>
                  </a:lnTo>
                  <a:lnTo>
                    <a:pt x="9781" y="142765"/>
                  </a:lnTo>
                  <a:lnTo>
                    <a:pt x="9866" y="142678"/>
                  </a:lnTo>
                  <a:lnTo>
                    <a:pt x="9951" y="142546"/>
                  </a:lnTo>
                  <a:lnTo>
                    <a:pt x="10027" y="142415"/>
                  </a:lnTo>
                  <a:lnTo>
                    <a:pt x="10104" y="142240"/>
                  </a:lnTo>
                  <a:lnTo>
                    <a:pt x="10172" y="142064"/>
                  </a:lnTo>
                  <a:lnTo>
                    <a:pt x="10231" y="141845"/>
                  </a:lnTo>
                  <a:lnTo>
                    <a:pt x="10291" y="141626"/>
                  </a:lnTo>
                  <a:lnTo>
                    <a:pt x="10350" y="141407"/>
                  </a:lnTo>
                  <a:lnTo>
                    <a:pt x="10401" y="141144"/>
                  </a:lnTo>
                  <a:lnTo>
                    <a:pt x="10486" y="140574"/>
                  </a:lnTo>
                  <a:lnTo>
                    <a:pt x="10562" y="139961"/>
                  </a:lnTo>
                  <a:lnTo>
                    <a:pt x="10622" y="139304"/>
                  </a:lnTo>
                  <a:lnTo>
                    <a:pt x="10673" y="138603"/>
                  </a:lnTo>
                  <a:lnTo>
                    <a:pt x="10715" y="137858"/>
                  </a:lnTo>
                  <a:lnTo>
                    <a:pt x="10741" y="137069"/>
                  </a:lnTo>
                  <a:lnTo>
                    <a:pt x="10749" y="136280"/>
                  </a:lnTo>
                  <a:lnTo>
                    <a:pt x="10758" y="135448"/>
                  </a:lnTo>
                  <a:lnTo>
                    <a:pt x="10758" y="134659"/>
                  </a:lnTo>
                  <a:lnTo>
                    <a:pt x="10749" y="133826"/>
                  </a:lnTo>
                  <a:lnTo>
                    <a:pt x="10732" y="133037"/>
                  </a:lnTo>
                  <a:lnTo>
                    <a:pt x="10885" y="133213"/>
                  </a:lnTo>
                  <a:lnTo>
                    <a:pt x="11046" y="133344"/>
                  </a:lnTo>
                  <a:lnTo>
                    <a:pt x="11199" y="133388"/>
                  </a:lnTo>
                  <a:lnTo>
                    <a:pt x="11360" y="133344"/>
                  </a:lnTo>
                  <a:lnTo>
                    <a:pt x="11513" y="133257"/>
                  </a:lnTo>
                  <a:lnTo>
                    <a:pt x="11675" y="133081"/>
                  </a:lnTo>
                  <a:lnTo>
                    <a:pt x="11827" y="132862"/>
                  </a:lnTo>
                  <a:lnTo>
                    <a:pt x="11972" y="132555"/>
                  </a:lnTo>
                  <a:lnTo>
                    <a:pt x="12116" y="132205"/>
                  </a:lnTo>
                  <a:lnTo>
                    <a:pt x="12252" y="131810"/>
                  </a:lnTo>
                  <a:lnTo>
                    <a:pt x="12379" y="131328"/>
                  </a:lnTo>
                  <a:lnTo>
                    <a:pt x="12498" y="130803"/>
                  </a:lnTo>
                  <a:lnTo>
                    <a:pt x="12609" y="130189"/>
                  </a:lnTo>
                  <a:lnTo>
                    <a:pt x="12710" y="129576"/>
                  </a:lnTo>
                  <a:lnTo>
                    <a:pt x="12795" y="128875"/>
                  </a:lnTo>
                  <a:lnTo>
                    <a:pt x="12872" y="128130"/>
                  </a:lnTo>
                  <a:lnTo>
                    <a:pt x="12923" y="127428"/>
                  </a:lnTo>
                  <a:lnTo>
                    <a:pt x="12957" y="126771"/>
                  </a:lnTo>
                  <a:lnTo>
                    <a:pt x="12982" y="126070"/>
                  </a:lnTo>
                  <a:lnTo>
                    <a:pt x="12999" y="125369"/>
                  </a:lnTo>
                  <a:lnTo>
                    <a:pt x="13008" y="124668"/>
                  </a:lnTo>
                  <a:lnTo>
                    <a:pt x="12999" y="123967"/>
                  </a:lnTo>
                  <a:lnTo>
                    <a:pt x="12982" y="123309"/>
                  </a:lnTo>
                  <a:lnTo>
                    <a:pt x="12957" y="122608"/>
                  </a:lnTo>
                  <a:lnTo>
                    <a:pt x="12923" y="121951"/>
                  </a:lnTo>
                  <a:lnTo>
                    <a:pt x="12880" y="121294"/>
                  </a:lnTo>
                  <a:lnTo>
                    <a:pt x="12829" y="120636"/>
                  </a:lnTo>
                  <a:lnTo>
                    <a:pt x="12761" y="120023"/>
                  </a:lnTo>
                  <a:lnTo>
                    <a:pt x="12693" y="119453"/>
                  </a:lnTo>
                  <a:lnTo>
                    <a:pt x="12617" y="118884"/>
                  </a:lnTo>
                  <a:lnTo>
                    <a:pt x="12532" y="118358"/>
                  </a:lnTo>
                  <a:lnTo>
                    <a:pt x="12439" y="117832"/>
                  </a:lnTo>
                  <a:lnTo>
                    <a:pt x="12515" y="117876"/>
                  </a:lnTo>
                  <a:lnTo>
                    <a:pt x="12592" y="117876"/>
                  </a:lnTo>
                  <a:lnTo>
                    <a:pt x="12668" y="117788"/>
                  </a:lnTo>
                  <a:lnTo>
                    <a:pt x="12736" y="117744"/>
                  </a:lnTo>
                  <a:lnTo>
                    <a:pt x="12812" y="117613"/>
                  </a:lnTo>
                  <a:lnTo>
                    <a:pt x="12880" y="117438"/>
                  </a:lnTo>
                  <a:lnTo>
                    <a:pt x="12940" y="117175"/>
                  </a:lnTo>
                  <a:lnTo>
                    <a:pt x="13008" y="116912"/>
                  </a:lnTo>
                  <a:lnTo>
                    <a:pt x="13042" y="116693"/>
                  </a:lnTo>
                  <a:lnTo>
                    <a:pt x="13076" y="116430"/>
                  </a:lnTo>
                  <a:lnTo>
                    <a:pt x="13101" y="116211"/>
                  </a:lnTo>
                  <a:lnTo>
                    <a:pt x="13126" y="115948"/>
                  </a:lnTo>
                  <a:lnTo>
                    <a:pt x="13143" y="115685"/>
                  </a:lnTo>
                  <a:lnTo>
                    <a:pt x="13160" y="115422"/>
                  </a:lnTo>
                  <a:lnTo>
                    <a:pt x="13160" y="115159"/>
                  </a:lnTo>
                  <a:lnTo>
                    <a:pt x="13169" y="114896"/>
                  </a:lnTo>
                  <a:lnTo>
                    <a:pt x="13288" y="115159"/>
                  </a:lnTo>
                  <a:lnTo>
                    <a:pt x="13407" y="115378"/>
                  </a:lnTo>
                  <a:lnTo>
                    <a:pt x="13534" y="115553"/>
                  </a:lnTo>
                  <a:lnTo>
                    <a:pt x="13661" y="115685"/>
                  </a:lnTo>
                  <a:lnTo>
                    <a:pt x="13797" y="115729"/>
                  </a:lnTo>
                  <a:lnTo>
                    <a:pt x="13925" y="115772"/>
                  </a:lnTo>
                  <a:lnTo>
                    <a:pt x="14052" y="115729"/>
                  </a:lnTo>
                  <a:lnTo>
                    <a:pt x="14179" y="115685"/>
                  </a:lnTo>
                  <a:lnTo>
                    <a:pt x="14307" y="115553"/>
                  </a:lnTo>
                  <a:lnTo>
                    <a:pt x="14434" y="115378"/>
                  </a:lnTo>
                  <a:lnTo>
                    <a:pt x="14553" y="115159"/>
                  </a:lnTo>
                  <a:lnTo>
                    <a:pt x="14672" y="114852"/>
                  </a:lnTo>
                  <a:lnTo>
                    <a:pt x="14782" y="114545"/>
                  </a:lnTo>
                  <a:lnTo>
                    <a:pt x="14893" y="114151"/>
                  </a:lnTo>
                  <a:lnTo>
                    <a:pt x="14994" y="113757"/>
                  </a:lnTo>
                  <a:lnTo>
                    <a:pt x="15096" y="113275"/>
                  </a:lnTo>
                  <a:lnTo>
                    <a:pt x="15181" y="112749"/>
                  </a:lnTo>
                  <a:lnTo>
                    <a:pt x="15258" y="112223"/>
                  </a:lnTo>
                  <a:lnTo>
                    <a:pt x="15326" y="111653"/>
                  </a:lnTo>
                  <a:lnTo>
                    <a:pt x="15385" y="111040"/>
                  </a:lnTo>
                  <a:lnTo>
                    <a:pt x="15436" y="110470"/>
                  </a:lnTo>
                  <a:lnTo>
                    <a:pt x="15478" y="109813"/>
                  </a:lnTo>
                  <a:lnTo>
                    <a:pt x="15504" y="109199"/>
                  </a:lnTo>
                  <a:lnTo>
                    <a:pt x="15529" y="108542"/>
                  </a:lnTo>
                  <a:lnTo>
                    <a:pt x="15538" y="107885"/>
                  </a:lnTo>
                  <a:lnTo>
                    <a:pt x="15538" y="107228"/>
                  </a:lnTo>
                  <a:lnTo>
                    <a:pt x="15538" y="106614"/>
                  </a:lnTo>
                  <a:lnTo>
                    <a:pt x="15521" y="105957"/>
                  </a:lnTo>
                  <a:lnTo>
                    <a:pt x="15495" y="105299"/>
                  </a:lnTo>
                  <a:lnTo>
                    <a:pt x="15461" y="104642"/>
                  </a:lnTo>
                  <a:lnTo>
                    <a:pt x="15419" y="104029"/>
                  </a:lnTo>
                  <a:lnTo>
                    <a:pt x="15368" y="103415"/>
                  </a:lnTo>
                  <a:lnTo>
                    <a:pt x="15444" y="103065"/>
                  </a:lnTo>
                  <a:lnTo>
                    <a:pt x="15512" y="102714"/>
                  </a:lnTo>
                  <a:lnTo>
                    <a:pt x="15580" y="102320"/>
                  </a:lnTo>
                  <a:lnTo>
                    <a:pt x="15631" y="101925"/>
                  </a:lnTo>
                  <a:lnTo>
                    <a:pt x="15682" y="101487"/>
                  </a:lnTo>
                  <a:lnTo>
                    <a:pt x="15733" y="101049"/>
                  </a:lnTo>
                  <a:lnTo>
                    <a:pt x="15767" y="100567"/>
                  </a:lnTo>
                  <a:lnTo>
                    <a:pt x="15801" y="100085"/>
                  </a:lnTo>
                  <a:lnTo>
                    <a:pt x="15826" y="99559"/>
                  </a:lnTo>
                  <a:lnTo>
                    <a:pt x="15852" y="99077"/>
                  </a:lnTo>
                  <a:lnTo>
                    <a:pt x="15869" y="98551"/>
                  </a:lnTo>
                  <a:lnTo>
                    <a:pt x="15877" y="98025"/>
                  </a:lnTo>
                  <a:lnTo>
                    <a:pt x="15877" y="97499"/>
                  </a:lnTo>
                  <a:lnTo>
                    <a:pt x="15877" y="96974"/>
                  </a:lnTo>
                  <a:lnTo>
                    <a:pt x="15869" y="96448"/>
                  </a:lnTo>
                  <a:lnTo>
                    <a:pt x="15860" y="95922"/>
                  </a:lnTo>
                  <a:lnTo>
                    <a:pt x="15826" y="95221"/>
                  </a:lnTo>
                  <a:lnTo>
                    <a:pt x="15793" y="94520"/>
                  </a:lnTo>
                  <a:lnTo>
                    <a:pt x="15742" y="93819"/>
                  </a:lnTo>
                  <a:lnTo>
                    <a:pt x="15691" y="93161"/>
                  </a:lnTo>
                  <a:lnTo>
                    <a:pt x="15623" y="92504"/>
                  </a:lnTo>
                  <a:lnTo>
                    <a:pt x="15555" y="91847"/>
                  </a:lnTo>
                  <a:lnTo>
                    <a:pt x="15470" y="91233"/>
                  </a:lnTo>
                  <a:lnTo>
                    <a:pt x="15385" y="90620"/>
                  </a:lnTo>
                  <a:lnTo>
                    <a:pt x="15292" y="90050"/>
                  </a:lnTo>
                  <a:lnTo>
                    <a:pt x="15198" y="89480"/>
                  </a:lnTo>
                  <a:lnTo>
                    <a:pt x="15096" y="88955"/>
                  </a:lnTo>
                  <a:lnTo>
                    <a:pt x="14986" y="88429"/>
                  </a:lnTo>
                  <a:lnTo>
                    <a:pt x="14876" y="87947"/>
                  </a:lnTo>
                  <a:lnTo>
                    <a:pt x="14765" y="87465"/>
                  </a:lnTo>
                  <a:lnTo>
                    <a:pt x="14536" y="86588"/>
                  </a:lnTo>
                  <a:lnTo>
                    <a:pt x="14672" y="86457"/>
                  </a:lnTo>
                  <a:lnTo>
                    <a:pt x="14808" y="86238"/>
                  </a:lnTo>
                  <a:lnTo>
                    <a:pt x="14935" y="85931"/>
                  </a:lnTo>
                  <a:lnTo>
                    <a:pt x="15062" y="85580"/>
                  </a:lnTo>
                  <a:lnTo>
                    <a:pt x="15173" y="85186"/>
                  </a:lnTo>
                  <a:lnTo>
                    <a:pt x="15283" y="84704"/>
                  </a:lnTo>
                  <a:lnTo>
                    <a:pt x="15385" y="84178"/>
                  </a:lnTo>
                  <a:lnTo>
                    <a:pt x="15470" y="83609"/>
                  </a:lnTo>
                  <a:lnTo>
                    <a:pt x="15546" y="82951"/>
                  </a:lnTo>
                  <a:lnTo>
                    <a:pt x="15614" y="82338"/>
                  </a:lnTo>
                  <a:lnTo>
                    <a:pt x="15674" y="81637"/>
                  </a:lnTo>
                  <a:lnTo>
                    <a:pt x="15708" y="80936"/>
                  </a:lnTo>
                  <a:lnTo>
                    <a:pt x="15733" y="80191"/>
                  </a:lnTo>
                  <a:lnTo>
                    <a:pt x="15750" y="79446"/>
                  </a:lnTo>
                  <a:lnTo>
                    <a:pt x="15742" y="78701"/>
                  </a:lnTo>
                  <a:lnTo>
                    <a:pt x="15716" y="77956"/>
                  </a:lnTo>
                  <a:lnTo>
                    <a:pt x="15691" y="77386"/>
                  </a:lnTo>
                  <a:lnTo>
                    <a:pt x="15657" y="76860"/>
                  </a:lnTo>
                  <a:lnTo>
                    <a:pt x="15614" y="76334"/>
                  </a:lnTo>
                  <a:lnTo>
                    <a:pt x="15563" y="75809"/>
                  </a:lnTo>
                  <a:lnTo>
                    <a:pt x="15512" y="75327"/>
                  </a:lnTo>
                  <a:lnTo>
                    <a:pt x="15453" y="74845"/>
                  </a:lnTo>
                  <a:lnTo>
                    <a:pt x="15385" y="74406"/>
                  </a:lnTo>
                  <a:lnTo>
                    <a:pt x="15317" y="73968"/>
                  </a:lnTo>
                  <a:lnTo>
                    <a:pt x="15249" y="73530"/>
                  </a:lnTo>
                  <a:lnTo>
                    <a:pt x="15164" y="73092"/>
                  </a:lnTo>
                  <a:lnTo>
                    <a:pt x="15003" y="72347"/>
                  </a:lnTo>
                  <a:lnTo>
                    <a:pt x="14825" y="71602"/>
                  </a:lnTo>
                  <a:lnTo>
                    <a:pt x="14629" y="70945"/>
                  </a:lnTo>
                  <a:lnTo>
                    <a:pt x="14434" y="70331"/>
                  </a:lnTo>
                  <a:lnTo>
                    <a:pt x="14222" y="69761"/>
                  </a:lnTo>
                  <a:lnTo>
                    <a:pt x="14009" y="69279"/>
                  </a:lnTo>
                  <a:lnTo>
                    <a:pt x="13797" y="68797"/>
                  </a:lnTo>
                  <a:lnTo>
                    <a:pt x="13585" y="68359"/>
                  </a:lnTo>
                  <a:lnTo>
                    <a:pt x="13381" y="67965"/>
                  </a:lnTo>
                  <a:lnTo>
                    <a:pt x="12974" y="67220"/>
                  </a:lnTo>
                  <a:lnTo>
                    <a:pt x="12744" y="66869"/>
                  </a:lnTo>
                  <a:lnTo>
                    <a:pt x="12507" y="66519"/>
                  </a:lnTo>
                  <a:lnTo>
                    <a:pt x="12269" y="66212"/>
                  </a:lnTo>
                  <a:lnTo>
                    <a:pt x="12031" y="65905"/>
                  </a:lnTo>
                  <a:lnTo>
                    <a:pt x="11556" y="65379"/>
                  </a:lnTo>
                  <a:lnTo>
                    <a:pt x="11072" y="64985"/>
                  </a:lnTo>
                  <a:lnTo>
                    <a:pt x="10588" y="64635"/>
                  </a:lnTo>
                  <a:lnTo>
                    <a:pt x="10104" y="64372"/>
                  </a:lnTo>
                  <a:lnTo>
                    <a:pt x="9611" y="64153"/>
                  </a:lnTo>
                  <a:lnTo>
                    <a:pt x="9127" y="64021"/>
                  </a:lnTo>
                  <a:lnTo>
                    <a:pt x="8126" y="63802"/>
                  </a:lnTo>
                  <a:lnTo>
                    <a:pt x="7625" y="63714"/>
                  </a:lnTo>
                  <a:lnTo>
                    <a:pt x="7124" y="63670"/>
                  </a:lnTo>
                  <a:lnTo>
                    <a:pt x="6623" y="63670"/>
                  </a:lnTo>
                  <a:lnTo>
                    <a:pt x="6122" y="63714"/>
                  </a:lnTo>
                  <a:lnTo>
                    <a:pt x="5621" y="63758"/>
                  </a:lnTo>
                  <a:lnTo>
                    <a:pt x="5120" y="63890"/>
                  </a:lnTo>
                  <a:lnTo>
                    <a:pt x="4627" y="64065"/>
                  </a:lnTo>
                  <a:lnTo>
                    <a:pt x="4390" y="64196"/>
                  </a:lnTo>
                  <a:lnTo>
                    <a:pt x="4143" y="64372"/>
                  </a:lnTo>
                  <a:lnTo>
                    <a:pt x="3897" y="64547"/>
                  </a:lnTo>
                  <a:lnTo>
                    <a:pt x="3659" y="64766"/>
                  </a:lnTo>
                  <a:lnTo>
                    <a:pt x="3422" y="64985"/>
                  </a:lnTo>
                  <a:lnTo>
                    <a:pt x="3184" y="65292"/>
                  </a:lnTo>
                  <a:lnTo>
                    <a:pt x="2955" y="65599"/>
                  </a:lnTo>
                  <a:lnTo>
                    <a:pt x="2734" y="65949"/>
                  </a:lnTo>
                  <a:lnTo>
                    <a:pt x="2556" y="64941"/>
                  </a:lnTo>
                  <a:lnTo>
                    <a:pt x="2394" y="63890"/>
                  </a:lnTo>
                  <a:lnTo>
                    <a:pt x="2242" y="62794"/>
                  </a:lnTo>
                  <a:lnTo>
                    <a:pt x="2106" y="61699"/>
                  </a:lnTo>
                  <a:lnTo>
                    <a:pt x="1970" y="60559"/>
                  </a:lnTo>
                  <a:lnTo>
                    <a:pt x="1851" y="59376"/>
                  </a:lnTo>
                  <a:lnTo>
                    <a:pt x="1732" y="58149"/>
                  </a:lnTo>
                  <a:lnTo>
                    <a:pt x="1622" y="56922"/>
                  </a:lnTo>
                  <a:lnTo>
                    <a:pt x="1316" y="50875"/>
                  </a:lnTo>
                  <a:lnTo>
                    <a:pt x="1299" y="49780"/>
                  </a:lnTo>
                  <a:lnTo>
                    <a:pt x="1282" y="44784"/>
                  </a:lnTo>
                  <a:lnTo>
                    <a:pt x="1274" y="39789"/>
                  </a:lnTo>
                  <a:lnTo>
                    <a:pt x="1282" y="38343"/>
                  </a:lnTo>
                  <a:lnTo>
                    <a:pt x="1299" y="36897"/>
                  </a:lnTo>
                  <a:lnTo>
                    <a:pt x="1316" y="35450"/>
                  </a:lnTo>
                  <a:lnTo>
                    <a:pt x="1325" y="33961"/>
                  </a:lnTo>
                  <a:lnTo>
                    <a:pt x="1376" y="32690"/>
                  </a:lnTo>
                  <a:lnTo>
                    <a:pt x="1418" y="31375"/>
                  </a:lnTo>
                  <a:lnTo>
                    <a:pt x="1443" y="30061"/>
                  </a:lnTo>
                  <a:lnTo>
                    <a:pt x="1477" y="28746"/>
                  </a:lnTo>
                  <a:lnTo>
                    <a:pt x="1528" y="26117"/>
                  </a:lnTo>
                  <a:lnTo>
                    <a:pt x="1554" y="24802"/>
                  </a:lnTo>
                  <a:lnTo>
                    <a:pt x="1596" y="23488"/>
                  </a:lnTo>
                  <a:lnTo>
                    <a:pt x="1656" y="21779"/>
                  </a:lnTo>
                  <a:lnTo>
                    <a:pt x="1724" y="20113"/>
                  </a:lnTo>
                  <a:lnTo>
                    <a:pt x="1792" y="18404"/>
                  </a:lnTo>
                  <a:lnTo>
                    <a:pt x="1868" y="16739"/>
                  </a:lnTo>
                  <a:lnTo>
                    <a:pt x="1953" y="15249"/>
                  </a:lnTo>
                  <a:lnTo>
                    <a:pt x="2038" y="13760"/>
                  </a:lnTo>
                  <a:lnTo>
                    <a:pt x="2080" y="12971"/>
                  </a:lnTo>
                  <a:lnTo>
                    <a:pt x="2114" y="12226"/>
                  </a:lnTo>
                  <a:lnTo>
                    <a:pt x="2140" y="11481"/>
                  </a:lnTo>
                  <a:lnTo>
                    <a:pt x="2148" y="10692"/>
                  </a:lnTo>
                  <a:lnTo>
                    <a:pt x="2148" y="10605"/>
                  </a:lnTo>
                  <a:lnTo>
                    <a:pt x="2233" y="9378"/>
                  </a:lnTo>
                  <a:lnTo>
                    <a:pt x="2309" y="8151"/>
                  </a:lnTo>
                  <a:lnTo>
                    <a:pt x="2377" y="6880"/>
                  </a:lnTo>
                  <a:lnTo>
                    <a:pt x="2428" y="5609"/>
                  </a:lnTo>
                  <a:lnTo>
                    <a:pt x="2479" y="4557"/>
                  </a:lnTo>
                  <a:lnTo>
                    <a:pt x="2522" y="3506"/>
                  </a:lnTo>
                  <a:lnTo>
                    <a:pt x="2522" y="3374"/>
                  </a:lnTo>
                  <a:lnTo>
                    <a:pt x="2522" y="3243"/>
                  </a:lnTo>
                  <a:lnTo>
                    <a:pt x="2513" y="3111"/>
                  </a:lnTo>
                  <a:lnTo>
                    <a:pt x="2496" y="3024"/>
                  </a:lnTo>
                  <a:lnTo>
                    <a:pt x="2513" y="2060"/>
                  </a:lnTo>
                  <a:lnTo>
                    <a:pt x="2513" y="1884"/>
                  </a:lnTo>
                  <a:lnTo>
                    <a:pt x="2505" y="1753"/>
                  </a:lnTo>
                  <a:lnTo>
                    <a:pt x="2488" y="1665"/>
                  </a:lnTo>
                  <a:lnTo>
                    <a:pt x="2471" y="1534"/>
                  </a:lnTo>
                  <a:lnTo>
                    <a:pt x="2445" y="1446"/>
                  </a:lnTo>
                  <a:lnTo>
                    <a:pt x="2420" y="1402"/>
                  </a:lnTo>
                  <a:lnTo>
                    <a:pt x="2394" y="1359"/>
                  </a:lnTo>
                  <a:lnTo>
                    <a:pt x="2369" y="1359"/>
                  </a:lnTo>
                  <a:lnTo>
                    <a:pt x="2114" y="175"/>
                  </a:lnTo>
                  <a:lnTo>
                    <a:pt x="2089" y="88"/>
                  </a:lnTo>
                  <a:lnTo>
                    <a:pt x="2072" y="44"/>
                  </a:lnTo>
                  <a:lnTo>
                    <a:pt x="2029" y="0"/>
                  </a:lnTo>
                  <a:lnTo>
                    <a:pt x="1987" y="88"/>
                  </a:lnTo>
                  <a:lnTo>
                    <a:pt x="1953" y="219"/>
                  </a:lnTo>
                  <a:lnTo>
                    <a:pt x="1936" y="132"/>
                  </a:lnTo>
                  <a:lnTo>
                    <a:pt x="1910" y="44"/>
                  </a:lnTo>
                  <a:lnTo>
                    <a:pt x="187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28"/>
            <p:cNvSpPr/>
            <p:nvPr/>
          </p:nvSpPr>
          <p:spPr>
            <a:xfrm rot="10800000">
              <a:off x="3909786" y="5787936"/>
              <a:ext cx="727" cy="1315"/>
            </a:xfrm>
            <a:custGeom>
              <a:rect b="b" l="l" r="r" t="t"/>
              <a:pathLst>
                <a:path extrusionOk="0" h="483" w="77">
                  <a:moveTo>
                    <a:pt x="68" y="0"/>
                  </a:moveTo>
                  <a:lnTo>
                    <a:pt x="0" y="482"/>
                  </a:lnTo>
                  <a:lnTo>
                    <a:pt x="7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28"/>
            <p:cNvSpPr/>
            <p:nvPr/>
          </p:nvSpPr>
          <p:spPr>
            <a:xfrm rot="10800000">
              <a:off x="3887813" y="5689850"/>
              <a:ext cx="4740" cy="9428"/>
            </a:xfrm>
            <a:custGeom>
              <a:rect b="b" l="l" r="r" t="t"/>
              <a:pathLst>
                <a:path extrusionOk="0" h="3463" w="502">
                  <a:moveTo>
                    <a:pt x="51" y="0"/>
                  </a:moveTo>
                  <a:lnTo>
                    <a:pt x="26" y="44"/>
                  </a:lnTo>
                  <a:lnTo>
                    <a:pt x="0" y="132"/>
                  </a:lnTo>
                  <a:lnTo>
                    <a:pt x="0" y="220"/>
                  </a:lnTo>
                  <a:lnTo>
                    <a:pt x="0" y="307"/>
                  </a:lnTo>
                  <a:lnTo>
                    <a:pt x="51" y="789"/>
                  </a:lnTo>
                  <a:lnTo>
                    <a:pt x="111" y="1271"/>
                  </a:lnTo>
                  <a:lnTo>
                    <a:pt x="247" y="2148"/>
                  </a:lnTo>
                  <a:lnTo>
                    <a:pt x="289" y="2542"/>
                  </a:lnTo>
                  <a:lnTo>
                    <a:pt x="348" y="2936"/>
                  </a:lnTo>
                  <a:lnTo>
                    <a:pt x="374" y="3112"/>
                  </a:lnTo>
                  <a:lnTo>
                    <a:pt x="408" y="3287"/>
                  </a:lnTo>
                  <a:lnTo>
                    <a:pt x="450" y="3375"/>
                  </a:lnTo>
                  <a:lnTo>
                    <a:pt x="484" y="3462"/>
                  </a:lnTo>
                  <a:lnTo>
                    <a:pt x="493" y="3418"/>
                  </a:lnTo>
                  <a:lnTo>
                    <a:pt x="501" y="3199"/>
                  </a:lnTo>
                  <a:lnTo>
                    <a:pt x="493" y="2980"/>
                  </a:lnTo>
                  <a:lnTo>
                    <a:pt x="476" y="2761"/>
                  </a:lnTo>
                  <a:lnTo>
                    <a:pt x="450" y="2542"/>
                  </a:lnTo>
                  <a:lnTo>
                    <a:pt x="391" y="2148"/>
                  </a:lnTo>
                  <a:lnTo>
                    <a:pt x="340" y="1797"/>
                  </a:lnTo>
                  <a:lnTo>
                    <a:pt x="221" y="877"/>
                  </a:lnTo>
                  <a:lnTo>
                    <a:pt x="153" y="439"/>
                  </a:lnTo>
                  <a:lnTo>
                    <a:pt x="77" y="44"/>
                  </a:lnTo>
                  <a:lnTo>
                    <a:pt x="6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8"/>
            <p:cNvSpPr/>
            <p:nvPr/>
          </p:nvSpPr>
          <p:spPr>
            <a:xfrm rot="10800000">
              <a:off x="3880439" y="5713598"/>
              <a:ext cx="3380" cy="6801"/>
            </a:xfrm>
            <a:custGeom>
              <a:rect b="b" l="l" r="r" t="t"/>
              <a:pathLst>
                <a:path extrusionOk="0" h="2498" w="358">
                  <a:moveTo>
                    <a:pt x="43" y="0"/>
                  </a:moveTo>
                  <a:lnTo>
                    <a:pt x="18" y="44"/>
                  </a:lnTo>
                  <a:lnTo>
                    <a:pt x="1" y="176"/>
                  </a:lnTo>
                  <a:lnTo>
                    <a:pt x="1" y="219"/>
                  </a:lnTo>
                  <a:lnTo>
                    <a:pt x="1" y="307"/>
                  </a:lnTo>
                  <a:lnTo>
                    <a:pt x="35" y="658"/>
                  </a:lnTo>
                  <a:lnTo>
                    <a:pt x="77" y="1008"/>
                  </a:lnTo>
                  <a:lnTo>
                    <a:pt x="171" y="1665"/>
                  </a:lnTo>
                  <a:lnTo>
                    <a:pt x="247" y="2147"/>
                  </a:lnTo>
                  <a:lnTo>
                    <a:pt x="298" y="2367"/>
                  </a:lnTo>
                  <a:lnTo>
                    <a:pt x="323" y="2454"/>
                  </a:lnTo>
                  <a:lnTo>
                    <a:pt x="349" y="2498"/>
                  </a:lnTo>
                  <a:lnTo>
                    <a:pt x="357" y="2498"/>
                  </a:lnTo>
                  <a:lnTo>
                    <a:pt x="357" y="2454"/>
                  </a:lnTo>
                  <a:lnTo>
                    <a:pt x="357" y="2323"/>
                  </a:lnTo>
                  <a:lnTo>
                    <a:pt x="357" y="2147"/>
                  </a:lnTo>
                  <a:lnTo>
                    <a:pt x="323" y="1841"/>
                  </a:lnTo>
                  <a:lnTo>
                    <a:pt x="255" y="1227"/>
                  </a:lnTo>
                  <a:lnTo>
                    <a:pt x="171" y="614"/>
                  </a:lnTo>
                  <a:lnTo>
                    <a:pt x="120" y="307"/>
                  </a:lnTo>
                  <a:lnTo>
                    <a:pt x="69" y="44"/>
                  </a:lnTo>
                  <a:lnTo>
                    <a:pt x="6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28"/>
            <p:cNvSpPr/>
            <p:nvPr/>
          </p:nvSpPr>
          <p:spPr>
            <a:xfrm rot="10800000">
              <a:off x="3862082" y="5718013"/>
              <a:ext cx="4816" cy="7876"/>
            </a:xfrm>
            <a:custGeom>
              <a:rect b="b" l="l" r="r" t="t"/>
              <a:pathLst>
                <a:path extrusionOk="0" h="2893" w="510">
                  <a:moveTo>
                    <a:pt x="43" y="1"/>
                  </a:moveTo>
                  <a:lnTo>
                    <a:pt x="17" y="44"/>
                  </a:lnTo>
                  <a:lnTo>
                    <a:pt x="0" y="132"/>
                  </a:lnTo>
                  <a:lnTo>
                    <a:pt x="0" y="220"/>
                  </a:lnTo>
                  <a:lnTo>
                    <a:pt x="9" y="307"/>
                  </a:lnTo>
                  <a:lnTo>
                    <a:pt x="51" y="658"/>
                  </a:lnTo>
                  <a:lnTo>
                    <a:pt x="94" y="1008"/>
                  </a:lnTo>
                  <a:lnTo>
                    <a:pt x="204" y="1666"/>
                  </a:lnTo>
                  <a:lnTo>
                    <a:pt x="314" y="2279"/>
                  </a:lnTo>
                  <a:lnTo>
                    <a:pt x="442" y="2849"/>
                  </a:lnTo>
                  <a:lnTo>
                    <a:pt x="459" y="2893"/>
                  </a:lnTo>
                  <a:lnTo>
                    <a:pt x="484" y="2849"/>
                  </a:lnTo>
                  <a:lnTo>
                    <a:pt x="501" y="2849"/>
                  </a:lnTo>
                  <a:lnTo>
                    <a:pt x="501" y="2805"/>
                  </a:lnTo>
                  <a:lnTo>
                    <a:pt x="510" y="2761"/>
                  </a:lnTo>
                  <a:lnTo>
                    <a:pt x="510" y="2630"/>
                  </a:lnTo>
                  <a:lnTo>
                    <a:pt x="510" y="2498"/>
                  </a:lnTo>
                  <a:lnTo>
                    <a:pt x="416" y="1841"/>
                  </a:lnTo>
                  <a:lnTo>
                    <a:pt x="314" y="1140"/>
                  </a:lnTo>
                  <a:lnTo>
                    <a:pt x="196" y="570"/>
                  </a:lnTo>
                  <a:lnTo>
                    <a:pt x="136" y="263"/>
                  </a:lnTo>
                  <a:lnTo>
                    <a:pt x="77" y="44"/>
                  </a:lnTo>
                  <a:lnTo>
                    <a:pt x="6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8"/>
            <p:cNvSpPr/>
            <p:nvPr/>
          </p:nvSpPr>
          <p:spPr>
            <a:xfrm rot="10800000">
              <a:off x="3861601" y="5745697"/>
              <a:ext cx="6987" cy="10264"/>
            </a:xfrm>
            <a:custGeom>
              <a:rect b="b" l="l" r="r" t="t"/>
              <a:pathLst>
                <a:path extrusionOk="0" h="3770" w="740">
                  <a:moveTo>
                    <a:pt x="52" y="1"/>
                  </a:moveTo>
                  <a:lnTo>
                    <a:pt x="35" y="45"/>
                  </a:lnTo>
                  <a:lnTo>
                    <a:pt x="18" y="132"/>
                  </a:lnTo>
                  <a:lnTo>
                    <a:pt x="1" y="220"/>
                  </a:lnTo>
                  <a:lnTo>
                    <a:pt x="1" y="351"/>
                  </a:lnTo>
                  <a:lnTo>
                    <a:pt x="9" y="483"/>
                  </a:lnTo>
                  <a:lnTo>
                    <a:pt x="18" y="614"/>
                  </a:lnTo>
                  <a:lnTo>
                    <a:pt x="171" y="1403"/>
                  </a:lnTo>
                  <a:lnTo>
                    <a:pt x="315" y="2236"/>
                  </a:lnTo>
                  <a:lnTo>
                    <a:pt x="476" y="3025"/>
                  </a:lnTo>
                  <a:lnTo>
                    <a:pt x="553" y="3375"/>
                  </a:lnTo>
                  <a:lnTo>
                    <a:pt x="646" y="3726"/>
                  </a:lnTo>
                  <a:lnTo>
                    <a:pt x="663" y="3769"/>
                  </a:lnTo>
                  <a:lnTo>
                    <a:pt x="689" y="3769"/>
                  </a:lnTo>
                  <a:lnTo>
                    <a:pt x="706" y="3726"/>
                  </a:lnTo>
                  <a:lnTo>
                    <a:pt x="723" y="3638"/>
                  </a:lnTo>
                  <a:lnTo>
                    <a:pt x="740" y="3550"/>
                  </a:lnTo>
                  <a:lnTo>
                    <a:pt x="740" y="3419"/>
                  </a:lnTo>
                  <a:lnTo>
                    <a:pt x="740" y="3331"/>
                  </a:lnTo>
                  <a:lnTo>
                    <a:pt x="731" y="3200"/>
                  </a:lnTo>
                  <a:lnTo>
                    <a:pt x="663" y="2762"/>
                  </a:lnTo>
                  <a:lnTo>
                    <a:pt x="595" y="2367"/>
                  </a:lnTo>
                  <a:lnTo>
                    <a:pt x="434" y="1578"/>
                  </a:lnTo>
                  <a:lnTo>
                    <a:pt x="264" y="834"/>
                  </a:lnTo>
                  <a:lnTo>
                    <a:pt x="103" y="89"/>
                  </a:lnTo>
                  <a:lnTo>
                    <a:pt x="7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8"/>
            <p:cNvSpPr/>
            <p:nvPr/>
          </p:nvSpPr>
          <p:spPr>
            <a:xfrm rot="10800000">
              <a:off x="3847975" y="5755600"/>
              <a:ext cx="5854" cy="7400"/>
            </a:xfrm>
            <a:custGeom>
              <a:rect b="b" l="l" r="r" t="t"/>
              <a:pathLst>
                <a:path extrusionOk="0" h="2718" w="620">
                  <a:moveTo>
                    <a:pt x="9" y="1"/>
                  </a:moveTo>
                  <a:lnTo>
                    <a:pt x="0" y="44"/>
                  </a:lnTo>
                  <a:lnTo>
                    <a:pt x="34" y="439"/>
                  </a:lnTo>
                  <a:lnTo>
                    <a:pt x="85" y="745"/>
                  </a:lnTo>
                  <a:lnTo>
                    <a:pt x="145" y="1008"/>
                  </a:lnTo>
                  <a:lnTo>
                    <a:pt x="204" y="1315"/>
                  </a:lnTo>
                  <a:lnTo>
                    <a:pt x="357" y="2060"/>
                  </a:lnTo>
                  <a:lnTo>
                    <a:pt x="442" y="2411"/>
                  </a:lnTo>
                  <a:lnTo>
                    <a:pt x="484" y="2542"/>
                  </a:lnTo>
                  <a:lnTo>
                    <a:pt x="535" y="2674"/>
                  </a:lnTo>
                  <a:lnTo>
                    <a:pt x="552" y="2717"/>
                  </a:lnTo>
                  <a:lnTo>
                    <a:pt x="569" y="2674"/>
                  </a:lnTo>
                  <a:lnTo>
                    <a:pt x="586" y="2674"/>
                  </a:lnTo>
                  <a:lnTo>
                    <a:pt x="603" y="2586"/>
                  </a:lnTo>
                  <a:lnTo>
                    <a:pt x="612" y="2542"/>
                  </a:lnTo>
                  <a:lnTo>
                    <a:pt x="620" y="2454"/>
                  </a:lnTo>
                  <a:lnTo>
                    <a:pt x="620" y="2323"/>
                  </a:lnTo>
                  <a:lnTo>
                    <a:pt x="612" y="2235"/>
                  </a:lnTo>
                  <a:lnTo>
                    <a:pt x="544" y="1885"/>
                  </a:lnTo>
                  <a:lnTo>
                    <a:pt x="467" y="1534"/>
                  </a:lnTo>
                  <a:lnTo>
                    <a:pt x="314" y="965"/>
                  </a:lnTo>
                  <a:lnTo>
                    <a:pt x="170" y="395"/>
                  </a:lnTo>
                  <a:lnTo>
                    <a:pt x="94" y="176"/>
                  </a:lnTo>
                  <a:lnTo>
                    <a:pt x="51" y="88"/>
                  </a:lnTo>
                  <a:lnTo>
                    <a:pt x="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28"/>
            <p:cNvSpPr/>
            <p:nvPr/>
          </p:nvSpPr>
          <p:spPr>
            <a:xfrm rot="10800000">
              <a:off x="3827844" y="5783403"/>
              <a:ext cx="6430" cy="5611"/>
            </a:xfrm>
            <a:custGeom>
              <a:rect b="b" l="l" r="r" t="t"/>
              <a:pathLst>
                <a:path extrusionOk="0" h="2061" w="681">
                  <a:moveTo>
                    <a:pt x="35" y="1"/>
                  </a:moveTo>
                  <a:lnTo>
                    <a:pt x="26" y="45"/>
                  </a:lnTo>
                  <a:lnTo>
                    <a:pt x="9" y="132"/>
                  </a:lnTo>
                  <a:lnTo>
                    <a:pt x="1" y="220"/>
                  </a:lnTo>
                  <a:lnTo>
                    <a:pt x="1" y="308"/>
                  </a:lnTo>
                  <a:lnTo>
                    <a:pt x="9" y="395"/>
                  </a:lnTo>
                  <a:lnTo>
                    <a:pt x="26" y="483"/>
                  </a:lnTo>
                  <a:lnTo>
                    <a:pt x="171" y="921"/>
                  </a:lnTo>
                  <a:lnTo>
                    <a:pt x="315" y="1359"/>
                  </a:lnTo>
                  <a:lnTo>
                    <a:pt x="468" y="1710"/>
                  </a:lnTo>
                  <a:lnTo>
                    <a:pt x="621" y="2017"/>
                  </a:lnTo>
                  <a:lnTo>
                    <a:pt x="638" y="2060"/>
                  </a:lnTo>
                  <a:lnTo>
                    <a:pt x="655" y="2017"/>
                  </a:lnTo>
                  <a:lnTo>
                    <a:pt x="672" y="1885"/>
                  </a:lnTo>
                  <a:lnTo>
                    <a:pt x="680" y="1754"/>
                  </a:lnTo>
                  <a:lnTo>
                    <a:pt x="672" y="1666"/>
                  </a:lnTo>
                  <a:lnTo>
                    <a:pt x="663" y="1622"/>
                  </a:lnTo>
                  <a:lnTo>
                    <a:pt x="527" y="1140"/>
                  </a:lnTo>
                  <a:lnTo>
                    <a:pt x="383" y="746"/>
                  </a:lnTo>
                  <a:lnTo>
                    <a:pt x="230" y="351"/>
                  </a:lnTo>
                  <a:lnTo>
                    <a:pt x="7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28"/>
            <p:cNvSpPr/>
            <p:nvPr/>
          </p:nvSpPr>
          <p:spPr>
            <a:xfrm rot="10800000">
              <a:off x="3797543" y="5784479"/>
              <a:ext cx="6902" cy="6681"/>
            </a:xfrm>
            <a:custGeom>
              <a:rect b="b" l="l" r="r" t="t"/>
              <a:pathLst>
                <a:path extrusionOk="0" h="2454" w="731">
                  <a:moveTo>
                    <a:pt x="0" y="0"/>
                  </a:moveTo>
                  <a:lnTo>
                    <a:pt x="0" y="44"/>
                  </a:lnTo>
                  <a:lnTo>
                    <a:pt x="43" y="219"/>
                  </a:lnTo>
                  <a:lnTo>
                    <a:pt x="85" y="394"/>
                  </a:lnTo>
                  <a:lnTo>
                    <a:pt x="119" y="614"/>
                  </a:lnTo>
                  <a:lnTo>
                    <a:pt x="162" y="789"/>
                  </a:lnTo>
                  <a:lnTo>
                    <a:pt x="264" y="1183"/>
                  </a:lnTo>
                  <a:lnTo>
                    <a:pt x="374" y="1578"/>
                  </a:lnTo>
                  <a:lnTo>
                    <a:pt x="518" y="2060"/>
                  </a:lnTo>
                  <a:lnTo>
                    <a:pt x="586" y="2279"/>
                  </a:lnTo>
                  <a:lnTo>
                    <a:pt x="663" y="2454"/>
                  </a:lnTo>
                  <a:lnTo>
                    <a:pt x="680" y="2454"/>
                  </a:lnTo>
                  <a:lnTo>
                    <a:pt x="697" y="2410"/>
                  </a:lnTo>
                  <a:lnTo>
                    <a:pt x="722" y="2323"/>
                  </a:lnTo>
                  <a:lnTo>
                    <a:pt x="731" y="2147"/>
                  </a:lnTo>
                  <a:lnTo>
                    <a:pt x="722" y="2060"/>
                  </a:lnTo>
                  <a:lnTo>
                    <a:pt x="714" y="2016"/>
                  </a:lnTo>
                  <a:lnTo>
                    <a:pt x="646" y="1709"/>
                  </a:lnTo>
                  <a:lnTo>
                    <a:pt x="578" y="1446"/>
                  </a:lnTo>
                  <a:lnTo>
                    <a:pt x="425" y="964"/>
                  </a:lnTo>
                  <a:lnTo>
                    <a:pt x="255" y="526"/>
                  </a:lnTo>
                  <a:lnTo>
                    <a:pt x="128" y="263"/>
                  </a:lnTo>
                  <a:lnTo>
                    <a:pt x="60" y="132"/>
                  </a:lnTo>
                  <a:lnTo>
                    <a:pt x="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28"/>
            <p:cNvSpPr/>
            <p:nvPr/>
          </p:nvSpPr>
          <p:spPr>
            <a:xfrm rot="10800000">
              <a:off x="3791774" y="5789136"/>
              <a:ext cx="15316" cy="17062"/>
            </a:xfrm>
            <a:custGeom>
              <a:rect b="b" l="l" r="r" t="t"/>
              <a:pathLst>
                <a:path extrusionOk="0" h="6267" w="1622">
                  <a:moveTo>
                    <a:pt x="9" y="1"/>
                  </a:moveTo>
                  <a:lnTo>
                    <a:pt x="0" y="45"/>
                  </a:lnTo>
                  <a:lnTo>
                    <a:pt x="0" y="176"/>
                  </a:lnTo>
                  <a:lnTo>
                    <a:pt x="9" y="220"/>
                  </a:lnTo>
                  <a:lnTo>
                    <a:pt x="229" y="746"/>
                  </a:lnTo>
                  <a:lnTo>
                    <a:pt x="433" y="1315"/>
                  </a:lnTo>
                  <a:lnTo>
                    <a:pt x="637" y="1973"/>
                  </a:lnTo>
                  <a:lnTo>
                    <a:pt x="832" y="2630"/>
                  </a:lnTo>
                  <a:lnTo>
                    <a:pt x="943" y="3068"/>
                  </a:lnTo>
                  <a:lnTo>
                    <a:pt x="1036" y="3506"/>
                  </a:lnTo>
                  <a:lnTo>
                    <a:pt x="1231" y="4383"/>
                  </a:lnTo>
                  <a:lnTo>
                    <a:pt x="1418" y="5347"/>
                  </a:lnTo>
                  <a:lnTo>
                    <a:pt x="1605" y="6267"/>
                  </a:lnTo>
                  <a:lnTo>
                    <a:pt x="1613" y="6267"/>
                  </a:lnTo>
                  <a:lnTo>
                    <a:pt x="1622" y="6223"/>
                  </a:lnTo>
                  <a:lnTo>
                    <a:pt x="1562" y="5654"/>
                  </a:lnTo>
                  <a:lnTo>
                    <a:pt x="1495" y="5128"/>
                  </a:lnTo>
                  <a:lnTo>
                    <a:pt x="1418" y="4602"/>
                  </a:lnTo>
                  <a:lnTo>
                    <a:pt x="1333" y="4076"/>
                  </a:lnTo>
                  <a:lnTo>
                    <a:pt x="1248" y="3594"/>
                  </a:lnTo>
                  <a:lnTo>
                    <a:pt x="1146" y="3156"/>
                  </a:lnTo>
                  <a:lnTo>
                    <a:pt x="1045" y="2718"/>
                  </a:lnTo>
                  <a:lnTo>
                    <a:pt x="943" y="2323"/>
                  </a:lnTo>
                  <a:lnTo>
                    <a:pt x="832" y="1929"/>
                  </a:lnTo>
                  <a:lnTo>
                    <a:pt x="722" y="1578"/>
                  </a:lnTo>
                  <a:lnTo>
                    <a:pt x="612" y="1228"/>
                  </a:lnTo>
                  <a:lnTo>
                    <a:pt x="493" y="921"/>
                  </a:lnTo>
                  <a:lnTo>
                    <a:pt x="255" y="395"/>
                  </a:lnTo>
                  <a:lnTo>
                    <a:pt x="2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28"/>
            <p:cNvSpPr/>
            <p:nvPr/>
          </p:nvSpPr>
          <p:spPr>
            <a:xfrm rot="10800000">
              <a:off x="3836909" y="5766819"/>
              <a:ext cx="10434" cy="14437"/>
            </a:xfrm>
            <a:custGeom>
              <a:rect b="b" l="l" r="r" t="t"/>
              <a:pathLst>
                <a:path extrusionOk="0" h="5303" w="1105">
                  <a:moveTo>
                    <a:pt x="35" y="0"/>
                  </a:moveTo>
                  <a:lnTo>
                    <a:pt x="18" y="88"/>
                  </a:lnTo>
                  <a:lnTo>
                    <a:pt x="1" y="219"/>
                  </a:lnTo>
                  <a:lnTo>
                    <a:pt x="9" y="263"/>
                  </a:lnTo>
                  <a:lnTo>
                    <a:pt x="9" y="351"/>
                  </a:lnTo>
                  <a:lnTo>
                    <a:pt x="264" y="1709"/>
                  </a:lnTo>
                  <a:lnTo>
                    <a:pt x="392" y="2366"/>
                  </a:lnTo>
                  <a:lnTo>
                    <a:pt x="527" y="3024"/>
                  </a:lnTo>
                  <a:lnTo>
                    <a:pt x="663" y="3637"/>
                  </a:lnTo>
                  <a:lnTo>
                    <a:pt x="808" y="4207"/>
                  </a:lnTo>
                  <a:lnTo>
                    <a:pt x="952" y="4776"/>
                  </a:lnTo>
                  <a:lnTo>
                    <a:pt x="1096" y="5302"/>
                  </a:lnTo>
                  <a:lnTo>
                    <a:pt x="1105" y="5302"/>
                  </a:lnTo>
                  <a:lnTo>
                    <a:pt x="1105" y="5258"/>
                  </a:lnTo>
                  <a:lnTo>
                    <a:pt x="994" y="4514"/>
                  </a:lnTo>
                  <a:lnTo>
                    <a:pt x="875" y="3812"/>
                  </a:lnTo>
                  <a:lnTo>
                    <a:pt x="748" y="3155"/>
                  </a:lnTo>
                  <a:lnTo>
                    <a:pt x="621" y="2454"/>
                  </a:lnTo>
                  <a:lnTo>
                    <a:pt x="485" y="1841"/>
                  </a:lnTo>
                  <a:lnTo>
                    <a:pt x="341" y="1183"/>
                  </a:lnTo>
                  <a:lnTo>
                    <a:pt x="69" y="44"/>
                  </a:lnTo>
                  <a:lnTo>
                    <a:pt x="5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8"/>
            <p:cNvSpPr/>
            <p:nvPr/>
          </p:nvSpPr>
          <p:spPr>
            <a:xfrm rot="10800000">
              <a:off x="3856474" y="5753456"/>
              <a:ext cx="15561" cy="26131"/>
            </a:xfrm>
            <a:custGeom>
              <a:rect b="b" l="l" r="r" t="t"/>
              <a:pathLst>
                <a:path extrusionOk="0" h="9598" w="1648">
                  <a:moveTo>
                    <a:pt x="26" y="1"/>
                  </a:moveTo>
                  <a:lnTo>
                    <a:pt x="9" y="44"/>
                  </a:lnTo>
                  <a:lnTo>
                    <a:pt x="1" y="88"/>
                  </a:lnTo>
                  <a:lnTo>
                    <a:pt x="1" y="176"/>
                  </a:lnTo>
                  <a:lnTo>
                    <a:pt x="1" y="264"/>
                  </a:lnTo>
                  <a:lnTo>
                    <a:pt x="9" y="351"/>
                  </a:lnTo>
                  <a:lnTo>
                    <a:pt x="391" y="2761"/>
                  </a:lnTo>
                  <a:lnTo>
                    <a:pt x="799" y="5084"/>
                  </a:lnTo>
                  <a:lnTo>
                    <a:pt x="1215" y="7406"/>
                  </a:lnTo>
                  <a:lnTo>
                    <a:pt x="1427" y="8502"/>
                  </a:lnTo>
                  <a:lnTo>
                    <a:pt x="1640" y="9597"/>
                  </a:lnTo>
                  <a:lnTo>
                    <a:pt x="1648" y="9597"/>
                  </a:lnTo>
                  <a:lnTo>
                    <a:pt x="1648" y="9553"/>
                  </a:lnTo>
                  <a:lnTo>
                    <a:pt x="1283" y="7099"/>
                  </a:lnTo>
                  <a:lnTo>
                    <a:pt x="892" y="4645"/>
                  </a:lnTo>
                  <a:lnTo>
                    <a:pt x="485" y="2323"/>
                  </a:lnTo>
                  <a:lnTo>
                    <a:pt x="69" y="44"/>
                  </a:lnTo>
                  <a:lnTo>
                    <a:pt x="6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8"/>
            <p:cNvSpPr/>
            <p:nvPr/>
          </p:nvSpPr>
          <p:spPr>
            <a:xfrm rot="10800000">
              <a:off x="3873064" y="5747968"/>
              <a:ext cx="13078" cy="22550"/>
            </a:xfrm>
            <a:custGeom>
              <a:rect b="b" l="l" r="r" t="t"/>
              <a:pathLst>
                <a:path extrusionOk="0" h="8283" w="1385">
                  <a:moveTo>
                    <a:pt x="34" y="1"/>
                  </a:moveTo>
                  <a:lnTo>
                    <a:pt x="18" y="89"/>
                  </a:lnTo>
                  <a:lnTo>
                    <a:pt x="9" y="176"/>
                  </a:lnTo>
                  <a:lnTo>
                    <a:pt x="1" y="264"/>
                  </a:lnTo>
                  <a:lnTo>
                    <a:pt x="1" y="351"/>
                  </a:lnTo>
                  <a:lnTo>
                    <a:pt x="9" y="439"/>
                  </a:lnTo>
                  <a:lnTo>
                    <a:pt x="179" y="1622"/>
                  </a:lnTo>
                  <a:lnTo>
                    <a:pt x="357" y="2762"/>
                  </a:lnTo>
                  <a:lnTo>
                    <a:pt x="731" y="4953"/>
                  </a:lnTo>
                  <a:lnTo>
                    <a:pt x="884" y="5829"/>
                  </a:lnTo>
                  <a:lnTo>
                    <a:pt x="1028" y="6705"/>
                  </a:lnTo>
                  <a:lnTo>
                    <a:pt x="1189" y="7538"/>
                  </a:lnTo>
                  <a:lnTo>
                    <a:pt x="1266" y="7932"/>
                  </a:lnTo>
                  <a:lnTo>
                    <a:pt x="1359" y="8283"/>
                  </a:lnTo>
                  <a:lnTo>
                    <a:pt x="1384" y="8283"/>
                  </a:lnTo>
                  <a:lnTo>
                    <a:pt x="1384" y="8239"/>
                  </a:lnTo>
                  <a:lnTo>
                    <a:pt x="1384" y="8151"/>
                  </a:lnTo>
                  <a:lnTo>
                    <a:pt x="1325" y="7582"/>
                  </a:lnTo>
                  <a:lnTo>
                    <a:pt x="1249" y="7056"/>
                  </a:lnTo>
                  <a:lnTo>
                    <a:pt x="1096" y="6004"/>
                  </a:lnTo>
                  <a:lnTo>
                    <a:pt x="934" y="4996"/>
                  </a:lnTo>
                  <a:lnTo>
                    <a:pt x="765" y="3989"/>
                  </a:lnTo>
                  <a:lnTo>
                    <a:pt x="434" y="1973"/>
                  </a:lnTo>
                  <a:lnTo>
                    <a:pt x="264" y="1009"/>
                  </a:lnTo>
                  <a:lnTo>
                    <a:pt x="85" y="45"/>
                  </a:lnTo>
                  <a:lnTo>
                    <a:pt x="6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28"/>
            <p:cNvSpPr/>
            <p:nvPr/>
          </p:nvSpPr>
          <p:spPr>
            <a:xfrm rot="10800000">
              <a:off x="3884688" y="5706443"/>
              <a:ext cx="16524" cy="35436"/>
            </a:xfrm>
            <a:custGeom>
              <a:rect b="b" l="l" r="r" t="t"/>
              <a:pathLst>
                <a:path extrusionOk="0" h="13016" w="1750">
                  <a:moveTo>
                    <a:pt x="34" y="1"/>
                  </a:moveTo>
                  <a:lnTo>
                    <a:pt x="17" y="45"/>
                  </a:lnTo>
                  <a:lnTo>
                    <a:pt x="9" y="132"/>
                  </a:lnTo>
                  <a:lnTo>
                    <a:pt x="0" y="264"/>
                  </a:lnTo>
                  <a:lnTo>
                    <a:pt x="0" y="395"/>
                  </a:lnTo>
                  <a:lnTo>
                    <a:pt x="51" y="1271"/>
                  </a:lnTo>
                  <a:lnTo>
                    <a:pt x="111" y="2148"/>
                  </a:lnTo>
                  <a:lnTo>
                    <a:pt x="179" y="3068"/>
                  </a:lnTo>
                  <a:lnTo>
                    <a:pt x="255" y="3988"/>
                  </a:lnTo>
                  <a:lnTo>
                    <a:pt x="340" y="4909"/>
                  </a:lnTo>
                  <a:lnTo>
                    <a:pt x="442" y="5785"/>
                  </a:lnTo>
                  <a:lnTo>
                    <a:pt x="544" y="6661"/>
                  </a:lnTo>
                  <a:lnTo>
                    <a:pt x="646" y="7538"/>
                  </a:lnTo>
                  <a:lnTo>
                    <a:pt x="764" y="8370"/>
                  </a:lnTo>
                  <a:lnTo>
                    <a:pt x="883" y="9159"/>
                  </a:lnTo>
                  <a:lnTo>
                    <a:pt x="1019" y="9948"/>
                  </a:lnTo>
                  <a:lnTo>
                    <a:pt x="1147" y="10649"/>
                  </a:lnTo>
                  <a:lnTo>
                    <a:pt x="1291" y="11306"/>
                  </a:lnTo>
                  <a:lnTo>
                    <a:pt x="1435" y="11964"/>
                  </a:lnTo>
                  <a:lnTo>
                    <a:pt x="1588" y="12489"/>
                  </a:lnTo>
                  <a:lnTo>
                    <a:pt x="1741" y="13015"/>
                  </a:lnTo>
                  <a:lnTo>
                    <a:pt x="1749" y="12971"/>
                  </a:lnTo>
                  <a:lnTo>
                    <a:pt x="1749" y="12928"/>
                  </a:lnTo>
                  <a:lnTo>
                    <a:pt x="1503" y="11482"/>
                  </a:lnTo>
                  <a:lnTo>
                    <a:pt x="1248" y="10035"/>
                  </a:lnTo>
                  <a:lnTo>
                    <a:pt x="1121" y="9334"/>
                  </a:lnTo>
                  <a:lnTo>
                    <a:pt x="1002" y="8589"/>
                  </a:lnTo>
                  <a:lnTo>
                    <a:pt x="883" y="7844"/>
                  </a:lnTo>
                  <a:lnTo>
                    <a:pt x="773" y="7056"/>
                  </a:lnTo>
                  <a:lnTo>
                    <a:pt x="671" y="6223"/>
                  </a:lnTo>
                  <a:lnTo>
                    <a:pt x="578" y="5391"/>
                  </a:lnTo>
                  <a:lnTo>
                    <a:pt x="493" y="4558"/>
                  </a:lnTo>
                  <a:lnTo>
                    <a:pt x="408" y="3682"/>
                  </a:lnTo>
                  <a:lnTo>
                    <a:pt x="255" y="1929"/>
                  </a:lnTo>
                  <a:lnTo>
                    <a:pt x="102" y="176"/>
                  </a:lnTo>
                  <a:lnTo>
                    <a:pt x="94" y="88"/>
                  </a:lnTo>
                  <a:lnTo>
                    <a:pt x="7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28"/>
            <p:cNvSpPr/>
            <p:nvPr/>
          </p:nvSpPr>
          <p:spPr>
            <a:xfrm rot="10800000">
              <a:off x="3901288" y="5690453"/>
              <a:ext cx="9150" cy="38061"/>
            </a:xfrm>
            <a:custGeom>
              <a:rect b="b" l="l" r="r" t="t"/>
              <a:pathLst>
                <a:path extrusionOk="0" h="13980" w="969">
                  <a:moveTo>
                    <a:pt x="26" y="1"/>
                  </a:moveTo>
                  <a:lnTo>
                    <a:pt x="9" y="88"/>
                  </a:lnTo>
                  <a:lnTo>
                    <a:pt x="1" y="132"/>
                  </a:lnTo>
                  <a:lnTo>
                    <a:pt x="1" y="220"/>
                  </a:lnTo>
                  <a:lnTo>
                    <a:pt x="52" y="2016"/>
                  </a:lnTo>
                  <a:lnTo>
                    <a:pt x="120" y="3813"/>
                  </a:lnTo>
                  <a:lnTo>
                    <a:pt x="213" y="5609"/>
                  </a:lnTo>
                  <a:lnTo>
                    <a:pt x="315" y="7318"/>
                  </a:lnTo>
                  <a:lnTo>
                    <a:pt x="442" y="9027"/>
                  </a:lnTo>
                  <a:lnTo>
                    <a:pt x="587" y="10693"/>
                  </a:lnTo>
                  <a:lnTo>
                    <a:pt x="748" y="12358"/>
                  </a:lnTo>
                  <a:lnTo>
                    <a:pt x="926" y="13935"/>
                  </a:lnTo>
                  <a:lnTo>
                    <a:pt x="943" y="13979"/>
                  </a:lnTo>
                  <a:lnTo>
                    <a:pt x="960" y="13979"/>
                  </a:lnTo>
                  <a:lnTo>
                    <a:pt x="969" y="13935"/>
                  </a:lnTo>
                  <a:lnTo>
                    <a:pt x="969" y="13848"/>
                  </a:lnTo>
                  <a:lnTo>
                    <a:pt x="807" y="12182"/>
                  </a:lnTo>
                  <a:lnTo>
                    <a:pt x="663" y="10561"/>
                  </a:lnTo>
                  <a:lnTo>
                    <a:pt x="527" y="8896"/>
                  </a:lnTo>
                  <a:lnTo>
                    <a:pt x="408" y="7187"/>
                  </a:lnTo>
                  <a:lnTo>
                    <a:pt x="307" y="5478"/>
                  </a:lnTo>
                  <a:lnTo>
                    <a:pt x="213" y="3725"/>
                  </a:lnTo>
                  <a:lnTo>
                    <a:pt x="137" y="1972"/>
                  </a:lnTo>
                  <a:lnTo>
                    <a:pt x="69" y="176"/>
                  </a:lnTo>
                  <a:lnTo>
                    <a:pt x="60" y="88"/>
                  </a:lnTo>
                  <a:lnTo>
                    <a:pt x="52" y="44"/>
                  </a:lnTo>
                  <a:lnTo>
                    <a:pt x="2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8"/>
            <p:cNvSpPr/>
            <p:nvPr/>
          </p:nvSpPr>
          <p:spPr>
            <a:xfrm rot="10800000">
              <a:off x="3856153" y="5791161"/>
              <a:ext cx="14353" cy="13961"/>
            </a:xfrm>
            <a:custGeom>
              <a:rect b="b" l="l" r="r" t="t"/>
              <a:pathLst>
                <a:path extrusionOk="0" h="5128" w="1520">
                  <a:moveTo>
                    <a:pt x="26" y="0"/>
                  </a:moveTo>
                  <a:lnTo>
                    <a:pt x="9" y="44"/>
                  </a:lnTo>
                  <a:lnTo>
                    <a:pt x="0" y="175"/>
                  </a:lnTo>
                  <a:lnTo>
                    <a:pt x="9" y="263"/>
                  </a:lnTo>
                  <a:lnTo>
                    <a:pt x="357" y="1534"/>
                  </a:lnTo>
                  <a:lnTo>
                    <a:pt x="722" y="2805"/>
                  </a:lnTo>
                  <a:lnTo>
                    <a:pt x="900" y="3418"/>
                  </a:lnTo>
                  <a:lnTo>
                    <a:pt x="1087" y="4032"/>
                  </a:lnTo>
                  <a:lnTo>
                    <a:pt x="1274" y="4601"/>
                  </a:lnTo>
                  <a:lnTo>
                    <a:pt x="1461" y="5083"/>
                  </a:lnTo>
                  <a:lnTo>
                    <a:pt x="1478" y="5127"/>
                  </a:lnTo>
                  <a:lnTo>
                    <a:pt x="1495" y="5127"/>
                  </a:lnTo>
                  <a:lnTo>
                    <a:pt x="1503" y="5083"/>
                  </a:lnTo>
                  <a:lnTo>
                    <a:pt x="1512" y="4996"/>
                  </a:lnTo>
                  <a:lnTo>
                    <a:pt x="1520" y="4952"/>
                  </a:lnTo>
                  <a:lnTo>
                    <a:pt x="1520" y="4864"/>
                  </a:lnTo>
                  <a:lnTo>
                    <a:pt x="1520" y="4776"/>
                  </a:lnTo>
                  <a:lnTo>
                    <a:pt x="1503" y="4689"/>
                  </a:lnTo>
                  <a:lnTo>
                    <a:pt x="1333" y="4032"/>
                  </a:lnTo>
                  <a:lnTo>
                    <a:pt x="1163" y="3418"/>
                  </a:lnTo>
                  <a:lnTo>
                    <a:pt x="977" y="2805"/>
                  </a:lnTo>
                  <a:lnTo>
                    <a:pt x="790" y="2235"/>
                  </a:lnTo>
                  <a:lnTo>
                    <a:pt x="416" y="1096"/>
                  </a:lnTo>
                  <a:lnTo>
                    <a:pt x="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8"/>
            <p:cNvSpPr/>
            <p:nvPr/>
          </p:nvSpPr>
          <p:spPr>
            <a:xfrm rot="10800000">
              <a:off x="3875066" y="5783766"/>
              <a:ext cx="14126" cy="19327"/>
            </a:xfrm>
            <a:custGeom>
              <a:rect b="b" l="l" r="r" t="t"/>
              <a:pathLst>
                <a:path extrusionOk="0" h="7099" w="1496">
                  <a:moveTo>
                    <a:pt x="18" y="0"/>
                  </a:moveTo>
                  <a:lnTo>
                    <a:pt x="1" y="88"/>
                  </a:lnTo>
                  <a:lnTo>
                    <a:pt x="1" y="175"/>
                  </a:lnTo>
                  <a:lnTo>
                    <a:pt x="9" y="263"/>
                  </a:lnTo>
                  <a:lnTo>
                    <a:pt x="94" y="745"/>
                  </a:lnTo>
                  <a:lnTo>
                    <a:pt x="188" y="1183"/>
                  </a:lnTo>
                  <a:lnTo>
                    <a:pt x="383" y="2060"/>
                  </a:lnTo>
                  <a:lnTo>
                    <a:pt x="578" y="2892"/>
                  </a:lnTo>
                  <a:lnTo>
                    <a:pt x="774" y="3769"/>
                  </a:lnTo>
                  <a:lnTo>
                    <a:pt x="935" y="4601"/>
                  </a:lnTo>
                  <a:lnTo>
                    <a:pt x="1096" y="5434"/>
                  </a:lnTo>
                  <a:lnTo>
                    <a:pt x="1257" y="6266"/>
                  </a:lnTo>
                  <a:lnTo>
                    <a:pt x="1342" y="6705"/>
                  </a:lnTo>
                  <a:lnTo>
                    <a:pt x="1436" y="7055"/>
                  </a:lnTo>
                  <a:lnTo>
                    <a:pt x="1444" y="7099"/>
                  </a:lnTo>
                  <a:lnTo>
                    <a:pt x="1461" y="7099"/>
                  </a:lnTo>
                  <a:lnTo>
                    <a:pt x="1478" y="7055"/>
                  </a:lnTo>
                  <a:lnTo>
                    <a:pt x="1495" y="6924"/>
                  </a:lnTo>
                  <a:lnTo>
                    <a:pt x="1495" y="6880"/>
                  </a:lnTo>
                  <a:lnTo>
                    <a:pt x="1495" y="6792"/>
                  </a:lnTo>
                  <a:lnTo>
                    <a:pt x="1427" y="6266"/>
                  </a:lnTo>
                  <a:lnTo>
                    <a:pt x="1359" y="5784"/>
                  </a:lnTo>
                  <a:lnTo>
                    <a:pt x="1283" y="5346"/>
                  </a:lnTo>
                  <a:lnTo>
                    <a:pt x="1198" y="4908"/>
                  </a:lnTo>
                  <a:lnTo>
                    <a:pt x="1028" y="4031"/>
                  </a:lnTo>
                  <a:lnTo>
                    <a:pt x="858" y="3243"/>
                  </a:lnTo>
                  <a:lnTo>
                    <a:pt x="672" y="2323"/>
                  </a:lnTo>
                  <a:lnTo>
                    <a:pt x="468" y="1446"/>
                  </a:lnTo>
                  <a:lnTo>
                    <a:pt x="366" y="1052"/>
                  </a:lnTo>
                  <a:lnTo>
                    <a:pt x="264" y="657"/>
                  </a:lnTo>
                  <a:lnTo>
                    <a:pt x="154" y="307"/>
                  </a:lnTo>
                  <a:lnTo>
                    <a:pt x="35" y="44"/>
                  </a:lnTo>
                  <a:lnTo>
                    <a:pt x="1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8"/>
            <p:cNvSpPr/>
            <p:nvPr/>
          </p:nvSpPr>
          <p:spPr>
            <a:xfrm rot="10800000">
              <a:off x="3904007" y="5748927"/>
              <a:ext cx="4419" cy="44502"/>
            </a:xfrm>
            <a:custGeom>
              <a:rect b="b" l="l" r="r" t="t"/>
              <a:pathLst>
                <a:path extrusionOk="0" h="16346" w="468">
                  <a:moveTo>
                    <a:pt x="153" y="0"/>
                  </a:moveTo>
                  <a:lnTo>
                    <a:pt x="119" y="44"/>
                  </a:lnTo>
                  <a:lnTo>
                    <a:pt x="111" y="88"/>
                  </a:lnTo>
                  <a:lnTo>
                    <a:pt x="102" y="176"/>
                  </a:lnTo>
                  <a:lnTo>
                    <a:pt x="60" y="1184"/>
                  </a:lnTo>
                  <a:lnTo>
                    <a:pt x="26" y="2191"/>
                  </a:lnTo>
                  <a:lnTo>
                    <a:pt x="9" y="3199"/>
                  </a:lnTo>
                  <a:lnTo>
                    <a:pt x="0" y="4251"/>
                  </a:lnTo>
                  <a:lnTo>
                    <a:pt x="9" y="5347"/>
                  </a:lnTo>
                  <a:lnTo>
                    <a:pt x="17" y="6354"/>
                  </a:lnTo>
                  <a:lnTo>
                    <a:pt x="51" y="8414"/>
                  </a:lnTo>
                  <a:lnTo>
                    <a:pt x="77" y="9422"/>
                  </a:lnTo>
                  <a:lnTo>
                    <a:pt x="102" y="10473"/>
                  </a:lnTo>
                  <a:lnTo>
                    <a:pt x="144" y="11481"/>
                  </a:lnTo>
                  <a:lnTo>
                    <a:pt x="187" y="12489"/>
                  </a:lnTo>
                  <a:lnTo>
                    <a:pt x="238" y="13497"/>
                  </a:lnTo>
                  <a:lnTo>
                    <a:pt x="297" y="14461"/>
                  </a:lnTo>
                  <a:lnTo>
                    <a:pt x="374" y="15425"/>
                  </a:lnTo>
                  <a:lnTo>
                    <a:pt x="459" y="16345"/>
                  </a:lnTo>
                  <a:lnTo>
                    <a:pt x="467" y="16345"/>
                  </a:lnTo>
                  <a:lnTo>
                    <a:pt x="399" y="14417"/>
                  </a:lnTo>
                  <a:lnTo>
                    <a:pt x="331" y="12533"/>
                  </a:lnTo>
                  <a:lnTo>
                    <a:pt x="263" y="10605"/>
                  </a:lnTo>
                  <a:lnTo>
                    <a:pt x="238" y="9641"/>
                  </a:lnTo>
                  <a:lnTo>
                    <a:pt x="212" y="8677"/>
                  </a:lnTo>
                  <a:lnTo>
                    <a:pt x="195" y="7625"/>
                  </a:lnTo>
                  <a:lnTo>
                    <a:pt x="187" y="6573"/>
                  </a:lnTo>
                  <a:lnTo>
                    <a:pt x="187" y="4426"/>
                  </a:lnTo>
                  <a:lnTo>
                    <a:pt x="195" y="2323"/>
                  </a:lnTo>
                  <a:lnTo>
                    <a:pt x="195" y="1271"/>
                  </a:lnTo>
                  <a:lnTo>
                    <a:pt x="195" y="220"/>
                  </a:lnTo>
                  <a:lnTo>
                    <a:pt x="187" y="88"/>
                  </a:lnTo>
                  <a:lnTo>
                    <a:pt x="178" y="44"/>
                  </a:lnTo>
                  <a:lnTo>
                    <a:pt x="17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8"/>
            <p:cNvSpPr/>
            <p:nvPr/>
          </p:nvSpPr>
          <p:spPr>
            <a:xfrm rot="10800000">
              <a:off x="3911712" y="5732339"/>
              <a:ext cx="3692" cy="41997"/>
            </a:xfrm>
            <a:custGeom>
              <a:rect b="b" l="l" r="r" t="t"/>
              <a:pathLst>
                <a:path extrusionOk="0" h="15426" w="391">
                  <a:moveTo>
                    <a:pt x="85" y="1"/>
                  </a:moveTo>
                  <a:lnTo>
                    <a:pt x="77" y="44"/>
                  </a:lnTo>
                  <a:lnTo>
                    <a:pt x="77" y="88"/>
                  </a:lnTo>
                  <a:lnTo>
                    <a:pt x="43" y="1009"/>
                  </a:lnTo>
                  <a:lnTo>
                    <a:pt x="26" y="1929"/>
                  </a:lnTo>
                  <a:lnTo>
                    <a:pt x="9" y="2893"/>
                  </a:lnTo>
                  <a:lnTo>
                    <a:pt x="0" y="3857"/>
                  </a:lnTo>
                  <a:lnTo>
                    <a:pt x="0" y="4865"/>
                  </a:lnTo>
                  <a:lnTo>
                    <a:pt x="9" y="5829"/>
                  </a:lnTo>
                  <a:lnTo>
                    <a:pt x="17" y="6837"/>
                  </a:lnTo>
                  <a:lnTo>
                    <a:pt x="34" y="7844"/>
                  </a:lnTo>
                  <a:lnTo>
                    <a:pt x="60" y="8808"/>
                  </a:lnTo>
                  <a:lnTo>
                    <a:pt x="94" y="9816"/>
                  </a:lnTo>
                  <a:lnTo>
                    <a:pt x="128" y="10780"/>
                  </a:lnTo>
                  <a:lnTo>
                    <a:pt x="170" y="11744"/>
                  </a:lnTo>
                  <a:lnTo>
                    <a:pt x="213" y="12708"/>
                  </a:lnTo>
                  <a:lnTo>
                    <a:pt x="264" y="13629"/>
                  </a:lnTo>
                  <a:lnTo>
                    <a:pt x="323" y="14505"/>
                  </a:lnTo>
                  <a:lnTo>
                    <a:pt x="383" y="15381"/>
                  </a:lnTo>
                  <a:lnTo>
                    <a:pt x="391" y="15425"/>
                  </a:lnTo>
                  <a:lnTo>
                    <a:pt x="391" y="15381"/>
                  </a:lnTo>
                  <a:lnTo>
                    <a:pt x="255" y="11394"/>
                  </a:lnTo>
                  <a:lnTo>
                    <a:pt x="196" y="9422"/>
                  </a:lnTo>
                  <a:lnTo>
                    <a:pt x="179" y="8414"/>
                  </a:lnTo>
                  <a:lnTo>
                    <a:pt x="162" y="7406"/>
                  </a:lnTo>
                  <a:lnTo>
                    <a:pt x="145" y="5566"/>
                  </a:lnTo>
                  <a:lnTo>
                    <a:pt x="145" y="3769"/>
                  </a:lnTo>
                  <a:lnTo>
                    <a:pt x="145" y="1973"/>
                  </a:lnTo>
                  <a:lnTo>
                    <a:pt x="136" y="132"/>
                  </a:lnTo>
                  <a:lnTo>
                    <a:pt x="128" y="44"/>
                  </a:lnTo>
                  <a:lnTo>
                    <a:pt x="11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8"/>
            <p:cNvSpPr/>
            <p:nvPr/>
          </p:nvSpPr>
          <p:spPr>
            <a:xfrm rot="10800000">
              <a:off x="3883404" y="5733654"/>
              <a:ext cx="16288" cy="51423"/>
            </a:xfrm>
            <a:custGeom>
              <a:rect b="b" l="l" r="r" t="t"/>
              <a:pathLst>
                <a:path extrusionOk="0" h="18888" w="1725">
                  <a:moveTo>
                    <a:pt x="26" y="1"/>
                  </a:moveTo>
                  <a:lnTo>
                    <a:pt x="9" y="45"/>
                  </a:lnTo>
                  <a:lnTo>
                    <a:pt x="1" y="132"/>
                  </a:lnTo>
                  <a:lnTo>
                    <a:pt x="1" y="220"/>
                  </a:lnTo>
                  <a:lnTo>
                    <a:pt x="26" y="1535"/>
                  </a:lnTo>
                  <a:lnTo>
                    <a:pt x="60" y="2805"/>
                  </a:lnTo>
                  <a:lnTo>
                    <a:pt x="119" y="4120"/>
                  </a:lnTo>
                  <a:lnTo>
                    <a:pt x="187" y="5347"/>
                  </a:lnTo>
                  <a:lnTo>
                    <a:pt x="264" y="6618"/>
                  </a:lnTo>
                  <a:lnTo>
                    <a:pt x="357" y="7845"/>
                  </a:lnTo>
                  <a:lnTo>
                    <a:pt x="451" y="9072"/>
                  </a:lnTo>
                  <a:lnTo>
                    <a:pt x="569" y="10255"/>
                  </a:lnTo>
                  <a:lnTo>
                    <a:pt x="688" y="11394"/>
                  </a:lnTo>
                  <a:lnTo>
                    <a:pt x="816" y="12533"/>
                  </a:lnTo>
                  <a:lnTo>
                    <a:pt x="952" y="13673"/>
                  </a:lnTo>
                  <a:lnTo>
                    <a:pt x="1096" y="14768"/>
                  </a:lnTo>
                  <a:lnTo>
                    <a:pt x="1240" y="15820"/>
                  </a:lnTo>
                  <a:lnTo>
                    <a:pt x="1393" y="16872"/>
                  </a:lnTo>
                  <a:lnTo>
                    <a:pt x="1554" y="17879"/>
                  </a:lnTo>
                  <a:lnTo>
                    <a:pt x="1707" y="18887"/>
                  </a:lnTo>
                  <a:lnTo>
                    <a:pt x="1716" y="18887"/>
                  </a:lnTo>
                  <a:lnTo>
                    <a:pt x="1724" y="18843"/>
                  </a:lnTo>
                  <a:lnTo>
                    <a:pt x="1571" y="17792"/>
                  </a:lnTo>
                  <a:lnTo>
                    <a:pt x="1419" y="16696"/>
                  </a:lnTo>
                  <a:lnTo>
                    <a:pt x="1283" y="15557"/>
                  </a:lnTo>
                  <a:lnTo>
                    <a:pt x="1147" y="14418"/>
                  </a:lnTo>
                  <a:lnTo>
                    <a:pt x="1019" y="13234"/>
                  </a:lnTo>
                  <a:lnTo>
                    <a:pt x="901" y="12008"/>
                  </a:lnTo>
                  <a:lnTo>
                    <a:pt x="790" y="10824"/>
                  </a:lnTo>
                  <a:lnTo>
                    <a:pt x="680" y="9641"/>
                  </a:lnTo>
                  <a:lnTo>
                    <a:pt x="586" y="8502"/>
                  </a:lnTo>
                  <a:lnTo>
                    <a:pt x="502" y="7319"/>
                  </a:lnTo>
                  <a:lnTo>
                    <a:pt x="425" y="6136"/>
                  </a:lnTo>
                  <a:lnTo>
                    <a:pt x="357" y="4953"/>
                  </a:lnTo>
                  <a:lnTo>
                    <a:pt x="230" y="2586"/>
                  </a:lnTo>
                  <a:lnTo>
                    <a:pt x="103" y="176"/>
                  </a:lnTo>
                  <a:lnTo>
                    <a:pt x="94" y="89"/>
                  </a:lnTo>
                  <a:lnTo>
                    <a:pt x="77" y="45"/>
                  </a:lnTo>
                  <a:lnTo>
                    <a:pt x="6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8"/>
            <p:cNvSpPr/>
            <p:nvPr/>
          </p:nvSpPr>
          <p:spPr>
            <a:xfrm rot="10800000">
              <a:off x="3810847" y="5771838"/>
              <a:ext cx="36656" cy="38417"/>
            </a:xfrm>
            <a:custGeom>
              <a:rect b="b" l="l" r="r" t="t"/>
              <a:pathLst>
                <a:path extrusionOk="0" h="14111" w="3882">
                  <a:moveTo>
                    <a:pt x="1" y="1"/>
                  </a:moveTo>
                  <a:lnTo>
                    <a:pt x="1" y="45"/>
                  </a:lnTo>
                  <a:lnTo>
                    <a:pt x="154" y="308"/>
                  </a:lnTo>
                  <a:lnTo>
                    <a:pt x="307" y="571"/>
                  </a:lnTo>
                  <a:lnTo>
                    <a:pt x="459" y="921"/>
                  </a:lnTo>
                  <a:lnTo>
                    <a:pt x="604" y="1228"/>
                  </a:lnTo>
                  <a:lnTo>
                    <a:pt x="901" y="1973"/>
                  </a:lnTo>
                  <a:lnTo>
                    <a:pt x="1181" y="2805"/>
                  </a:lnTo>
                  <a:lnTo>
                    <a:pt x="1461" y="3726"/>
                  </a:lnTo>
                  <a:lnTo>
                    <a:pt x="1733" y="4646"/>
                  </a:lnTo>
                  <a:lnTo>
                    <a:pt x="2005" y="5654"/>
                  </a:lnTo>
                  <a:lnTo>
                    <a:pt x="2259" y="6661"/>
                  </a:lnTo>
                  <a:lnTo>
                    <a:pt x="2463" y="7494"/>
                  </a:lnTo>
                  <a:lnTo>
                    <a:pt x="2667" y="8414"/>
                  </a:lnTo>
                  <a:lnTo>
                    <a:pt x="2854" y="9335"/>
                  </a:lnTo>
                  <a:lnTo>
                    <a:pt x="3049" y="10255"/>
                  </a:lnTo>
                  <a:lnTo>
                    <a:pt x="3423" y="12183"/>
                  </a:lnTo>
                  <a:lnTo>
                    <a:pt x="3609" y="13103"/>
                  </a:lnTo>
                  <a:lnTo>
                    <a:pt x="3805" y="14023"/>
                  </a:lnTo>
                  <a:lnTo>
                    <a:pt x="3822" y="14067"/>
                  </a:lnTo>
                  <a:lnTo>
                    <a:pt x="3839" y="14111"/>
                  </a:lnTo>
                  <a:lnTo>
                    <a:pt x="3847" y="14067"/>
                  </a:lnTo>
                  <a:lnTo>
                    <a:pt x="3864" y="14023"/>
                  </a:lnTo>
                  <a:lnTo>
                    <a:pt x="3873" y="13979"/>
                  </a:lnTo>
                  <a:lnTo>
                    <a:pt x="3881" y="13892"/>
                  </a:lnTo>
                  <a:lnTo>
                    <a:pt x="3881" y="13804"/>
                  </a:lnTo>
                  <a:lnTo>
                    <a:pt x="3873" y="13717"/>
                  </a:lnTo>
                  <a:lnTo>
                    <a:pt x="3788" y="13059"/>
                  </a:lnTo>
                  <a:lnTo>
                    <a:pt x="3694" y="12446"/>
                  </a:lnTo>
                  <a:lnTo>
                    <a:pt x="3601" y="11788"/>
                  </a:lnTo>
                  <a:lnTo>
                    <a:pt x="3491" y="11175"/>
                  </a:lnTo>
                  <a:lnTo>
                    <a:pt x="3270" y="9992"/>
                  </a:lnTo>
                  <a:lnTo>
                    <a:pt x="3041" y="8852"/>
                  </a:lnTo>
                  <a:lnTo>
                    <a:pt x="2794" y="7757"/>
                  </a:lnTo>
                  <a:lnTo>
                    <a:pt x="2540" y="6749"/>
                  </a:lnTo>
                  <a:lnTo>
                    <a:pt x="2285" y="5741"/>
                  </a:lnTo>
                  <a:lnTo>
                    <a:pt x="2039" y="4821"/>
                  </a:lnTo>
                  <a:lnTo>
                    <a:pt x="1818" y="4032"/>
                  </a:lnTo>
                  <a:lnTo>
                    <a:pt x="1580" y="3200"/>
                  </a:lnTo>
                  <a:lnTo>
                    <a:pt x="1334" y="2411"/>
                  </a:lnTo>
                  <a:lnTo>
                    <a:pt x="1079" y="1622"/>
                  </a:lnTo>
                  <a:lnTo>
                    <a:pt x="943" y="1315"/>
                  </a:lnTo>
                  <a:lnTo>
                    <a:pt x="816" y="965"/>
                  </a:lnTo>
                  <a:lnTo>
                    <a:pt x="680" y="702"/>
                  </a:lnTo>
                  <a:lnTo>
                    <a:pt x="544" y="439"/>
                  </a:lnTo>
                  <a:lnTo>
                    <a:pt x="409" y="264"/>
                  </a:lnTo>
                  <a:lnTo>
                    <a:pt x="273" y="132"/>
                  </a:lnTo>
                  <a:lnTo>
                    <a:pt x="13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28"/>
            <p:cNvSpPr/>
            <p:nvPr/>
          </p:nvSpPr>
          <p:spPr>
            <a:xfrm rot="10800000">
              <a:off x="3811329" y="5809539"/>
              <a:ext cx="23342" cy="12053"/>
            </a:xfrm>
            <a:custGeom>
              <a:rect b="b" l="l" r="r" t="t"/>
              <a:pathLst>
                <a:path extrusionOk="0" h="4427" w="2472">
                  <a:moveTo>
                    <a:pt x="145" y="1"/>
                  </a:moveTo>
                  <a:lnTo>
                    <a:pt x="0" y="45"/>
                  </a:lnTo>
                  <a:lnTo>
                    <a:pt x="0" y="89"/>
                  </a:lnTo>
                  <a:lnTo>
                    <a:pt x="153" y="395"/>
                  </a:lnTo>
                  <a:lnTo>
                    <a:pt x="298" y="658"/>
                  </a:lnTo>
                  <a:lnTo>
                    <a:pt x="612" y="1096"/>
                  </a:lnTo>
                  <a:lnTo>
                    <a:pt x="917" y="1491"/>
                  </a:lnTo>
                  <a:lnTo>
                    <a:pt x="1070" y="1710"/>
                  </a:lnTo>
                  <a:lnTo>
                    <a:pt x="1223" y="1973"/>
                  </a:lnTo>
                  <a:lnTo>
                    <a:pt x="1376" y="2280"/>
                  </a:lnTo>
                  <a:lnTo>
                    <a:pt x="1520" y="2586"/>
                  </a:lnTo>
                  <a:lnTo>
                    <a:pt x="1817" y="3244"/>
                  </a:lnTo>
                  <a:lnTo>
                    <a:pt x="2115" y="3901"/>
                  </a:lnTo>
                  <a:lnTo>
                    <a:pt x="2259" y="4164"/>
                  </a:lnTo>
                  <a:lnTo>
                    <a:pt x="2412" y="4427"/>
                  </a:lnTo>
                  <a:lnTo>
                    <a:pt x="2446" y="4427"/>
                  </a:lnTo>
                  <a:lnTo>
                    <a:pt x="2463" y="4295"/>
                  </a:lnTo>
                  <a:lnTo>
                    <a:pt x="2471" y="4164"/>
                  </a:lnTo>
                  <a:lnTo>
                    <a:pt x="2471" y="4076"/>
                  </a:lnTo>
                  <a:lnTo>
                    <a:pt x="2454" y="3989"/>
                  </a:lnTo>
                  <a:lnTo>
                    <a:pt x="2310" y="3507"/>
                  </a:lnTo>
                  <a:lnTo>
                    <a:pt x="2149" y="3025"/>
                  </a:lnTo>
                  <a:lnTo>
                    <a:pt x="1987" y="2630"/>
                  </a:lnTo>
                  <a:lnTo>
                    <a:pt x="1817" y="2236"/>
                  </a:lnTo>
                  <a:lnTo>
                    <a:pt x="1639" y="1929"/>
                  </a:lnTo>
                  <a:lnTo>
                    <a:pt x="1469" y="1622"/>
                  </a:lnTo>
                  <a:lnTo>
                    <a:pt x="1121" y="1053"/>
                  </a:lnTo>
                  <a:lnTo>
                    <a:pt x="850" y="658"/>
                  </a:lnTo>
                  <a:lnTo>
                    <a:pt x="569" y="308"/>
                  </a:lnTo>
                  <a:lnTo>
                    <a:pt x="425" y="176"/>
                  </a:lnTo>
                  <a:lnTo>
                    <a:pt x="289" y="45"/>
                  </a:lnTo>
                  <a:lnTo>
                    <a:pt x="14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8"/>
            <p:cNvSpPr/>
            <p:nvPr/>
          </p:nvSpPr>
          <p:spPr>
            <a:xfrm rot="10800000">
              <a:off x="3914035" y="5543173"/>
              <a:ext cx="68232" cy="407052"/>
            </a:xfrm>
            <a:custGeom>
              <a:rect b="b" l="l" r="r" t="t"/>
              <a:pathLst>
                <a:path extrusionOk="0" h="149514" w="7226">
                  <a:moveTo>
                    <a:pt x="6640" y="4251"/>
                  </a:moveTo>
                  <a:lnTo>
                    <a:pt x="6555" y="5916"/>
                  </a:lnTo>
                  <a:lnTo>
                    <a:pt x="6445" y="7625"/>
                  </a:lnTo>
                  <a:lnTo>
                    <a:pt x="6326" y="9246"/>
                  </a:lnTo>
                  <a:lnTo>
                    <a:pt x="6190" y="10867"/>
                  </a:lnTo>
                  <a:lnTo>
                    <a:pt x="6080" y="12007"/>
                  </a:lnTo>
                  <a:lnTo>
                    <a:pt x="5969" y="13146"/>
                  </a:lnTo>
                  <a:lnTo>
                    <a:pt x="5842" y="14242"/>
                  </a:lnTo>
                  <a:lnTo>
                    <a:pt x="5714" y="15293"/>
                  </a:lnTo>
                  <a:lnTo>
                    <a:pt x="5579" y="16433"/>
                  </a:lnTo>
                  <a:lnTo>
                    <a:pt x="5502" y="17002"/>
                  </a:lnTo>
                  <a:lnTo>
                    <a:pt x="5417" y="17616"/>
                  </a:lnTo>
                  <a:lnTo>
                    <a:pt x="5324" y="18142"/>
                  </a:lnTo>
                  <a:lnTo>
                    <a:pt x="5273" y="18361"/>
                  </a:lnTo>
                  <a:lnTo>
                    <a:pt x="5222" y="18580"/>
                  </a:lnTo>
                  <a:lnTo>
                    <a:pt x="5171" y="18755"/>
                  </a:lnTo>
                  <a:lnTo>
                    <a:pt x="5112" y="18886"/>
                  </a:lnTo>
                  <a:lnTo>
                    <a:pt x="5052" y="19018"/>
                  </a:lnTo>
                  <a:lnTo>
                    <a:pt x="4993" y="19062"/>
                  </a:lnTo>
                  <a:lnTo>
                    <a:pt x="4891" y="19106"/>
                  </a:lnTo>
                  <a:lnTo>
                    <a:pt x="4806" y="19062"/>
                  </a:lnTo>
                  <a:lnTo>
                    <a:pt x="4738" y="18930"/>
                  </a:lnTo>
                  <a:lnTo>
                    <a:pt x="4679" y="18755"/>
                  </a:lnTo>
                  <a:lnTo>
                    <a:pt x="4636" y="18536"/>
                  </a:lnTo>
                  <a:lnTo>
                    <a:pt x="4611" y="18317"/>
                  </a:lnTo>
                  <a:lnTo>
                    <a:pt x="4594" y="18010"/>
                  </a:lnTo>
                  <a:lnTo>
                    <a:pt x="4585" y="17703"/>
                  </a:lnTo>
                  <a:lnTo>
                    <a:pt x="4585" y="17353"/>
                  </a:lnTo>
                  <a:lnTo>
                    <a:pt x="4594" y="17002"/>
                  </a:lnTo>
                  <a:lnTo>
                    <a:pt x="4619" y="16345"/>
                  </a:lnTo>
                  <a:lnTo>
                    <a:pt x="4662" y="15731"/>
                  </a:lnTo>
                  <a:lnTo>
                    <a:pt x="4704" y="15206"/>
                  </a:lnTo>
                  <a:lnTo>
                    <a:pt x="4764" y="14636"/>
                  </a:lnTo>
                  <a:lnTo>
                    <a:pt x="4831" y="14066"/>
                  </a:lnTo>
                  <a:lnTo>
                    <a:pt x="4967" y="12971"/>
                  </a:lnTo>
                  <a:lnTo>
                    <a:pt x="5095" y="12051"/>
                  </a:lnTo>
                  <a:lnTo>
                    <a:pt x="5222" y="11130"/>
                  </a:lnTo>
                  <a:lnTo>
                    <a:pt x="5358" y="10298"/>
                  </a:lnTo>
                  <a:lnTo>
                    <a:pt x="5502" y="9421"/>
                  </a:lnTo>
                  <a:lnTo>
                    <a:pt x="5630" y="8720"/>
                  </a:lnTo>
                  <a:lnTo>
                    <a:pt x="5765" y="8019"/>
                  </a:lnTo>
                  <a:lnTo>
                    <a:pt x="5901" y="7362"/>
                  </a:lnTo>
                  <a:lnTo>
                    <a:pt x="6046" y="6705"/>
                  </a:lnTo>
                  <a:lnTo>
                    <a:pt x="6334" y="5434"/>
                  </a:lnTo>
                  <a:lnTo>
                    <a:pt x="6640" y="4251"/>
                  </a:lnTo>
                  <a:close/>
                  <a:moveTo>
                    <a:pt x="5239" y="31419"/>
                  </a:moveTo>
                  <a:lnTo>
                    <a:pt x="5154" y="31770"/>
                  </a:lnTo>
                  <a:lnTo>
                    <a:pt x="5069" y="32164"/>
                  </a:lnTo>
                  <a:lnTo>
                    <a:pt x="4984" y="32602"/>
                  </a:lnTo>
                  <a:lnTo>
                    <a:pt x="4916" y="33084"/>
                  </a:lnTo>
                  <a:lnTo>
                    <a:pt x="4840" y="33566"/>
                  </a:lnTo>
                  <a:lnTo>
                    <a:pt x="4781" y="34092"/>
                  </a:lnTo>
                  <a:lnTo>
                    <a:pt x="4653" y="35144"/>
                  </a:lnTo>
                  <a:lnTo>
                    <a:pt x="4534" y="36239"/>
                  </a:lnTo>
                  <a:lnTo>
                    <a:pt x="4424" y="37291"/>
                  </a:lnTo>
                  <a:lnTo>
                    <a:pt x="4314" y="38386"/>
                  </a:lnTo>
                  <a:lnTo>
                    <a:pt x="4195" y="39394"/>
                  </a:lnTo>
                  <a:lnTo>
                    <a:pt x="3999" y="40928"/>
                  </a:lnTo>
                  <a:lnTo>
                    <a:pt x="3796" y="42418"/>
                  </a:lnTo>
                  <a:lnTo>
                    <a:pt x="3583" y="43908"/>
                  </a:lnTo>
                  <a:lnTo>
                    <a:pt x="3354" y="45354"/>
                  </a:lnTo>
                  <a:lnTo>
                    <a:pt x="3244" y="46055"/>
                  </a:lnTo>
                  <a:lnTo>
                    <a:pt x="3116" y="46756"/>
                  </a:lnTo>
                  <a:lnTo>
                    <a:pt x="2981" y="47457"/>
                  </a:lnTo>
                  <a:lnTo>
                    <a:pt x="2904" y="47808"/>
                  </a:lnTo>
                  <a:lnTo>
                    <a:pt x="2836" y="48114"/>
                  </a:lnTo>
                  <a:lnTo>
                    <a:pt x="2760" y="48377"/>
                  </a:lnTo>
                  <a:lnTo>
                    <a:pt x="2675" y="48640"/>
                  </a:lnTo>
                  <a:lnTo>
                    <a:pt x="2590" y="48815"/>
                  </a:lnTo>
                  <a:lnTo>
                    <a:pt x="2505" y="48991"/>
                  </a:lnTo>
                  <a:lnTo>
                    <a:pt x="2420" y="49122"/>
                  </a:lnTo>
                  <a:lnTo>
                    <a:pt x="2335" y="49166"/>
                  </a:lnTo>
                  <a:lnTo>
                    <a:pt x="2242" y="49166"/>
                  </a:lnTo>
                  <a:lnTo>
                    <a:pt x="2140" y="49078"/>
                  </a:lnTo>
                  <a:lnTo>
                    <a:pt x="2081" y="49035"/>
                  </a:lnTo>
                  <a:lnTo>
                    <a:pt x="2021" y="48903"/>
                  </a:lnTo>
                  <a:lnTo>
                    <a:pt x="1962" y="48772"/>
                  </a:lnTo>
                  <a:lnTo>
                    <a:pt x="1911" y="48640"/>
                  </a:lnTo>
                  <a:lnTo>
                    <a:pt x="1826" y="48333"/>
                  </a:lnTo>
                  <a:lnTo>
                    <a:pt x="1749" y="47895"/>
                  </a:lnTo>
                  <a:lnTo>
                    <a:pt x="1690" y="47457"/>
                  </a:lnTo>
                  <a:lnTo>
                    <a:pt x="1647" y="46975"/>
                  </a:lnTo>
                  <a:lnTo>
                    <a:pt x="1614" y="46449"/>
                  </a:lnTo>
                  <a:lnTo>
                    <a:pt x="1588" y="45880"/>
                  </a:lnTo>
                  <a:lnTo>
                    <a:pt x="1580" y="45310"/>
                  </a:lnTo>
                  <a:lnTo>
                    <a:pt x="1588" y="44696"/>
                  </a:lnTo>
                  <a:lnTo>
                    <a:pt x="1597" y="44083"/>
                  </a:lnTo>
                  <a:lnTo>
                    <a:pt x="1622" y="43513"/>
                  </a:lnTo>
                  <a:lnTo>
                    <a:pt x="1647" y="42944"/>
                  </a:lnTo>
                  <a:lnTo>
                    <a:pt x="1690" y="42374"/>
                  </a:lnTo>
                  <a:lnTo>
                    <a:pt x="1732" y="41892"/>
                  </a:lnTo>
                  <a:lnTo>
                    <a:pt x="1783" y="41410"/>
                  </a:lnTo>
                  <a:lnTo>
                    <a:pt x="1894" y="40621"/>
                  </a:lnTo>
                  <a:lnTo>
                    <a:pt x="2013" y="39876"/>
                  </a:lnTo>
                  <a:lnTo>
                    <a:pt x="2140" y="39175"/>
                  </a:lnTo>
                  <a:lnTo>
                    <a:pt x="2284" y="38562"/>
                  </a:lnTo>
                  <a:lnTo>
                    <a:pt x="2429" y="37948"/>
                  </a:lnTo>
                  <a:lnTo>
                    <a:pt x="2581" y="37378"/>
                  </a:lnTo>
                  <a:lnTo>
                    <a:pt x="2887" y="36283"/>
                  </a:lnTo>
                  <a:lnTo>
                    <a:pt x="3023" y="35845"/>
                  </a:lnTo>
                  <a:lnTo>
                    <a:pt x="3167" y="35450"/>
                  </a:lnTo>
                  <a:lnTo>
                    <a:pt x="3456" y="34662"/>
                  </a:lnTo>
                  <a:lnTo>
                    <a:pt x="3745" y="34004"/>
                  </a:lnTo>
                  <a:lnTo>
                    <a:pt x="4033" y="33435"/>
                  </a:lnTo>
                  <a:lnTo>
                    <a:pt x="4331" y="32865"/>
                  </a:lnTo>
                  <a:lnTo>
                    <a:pt x="4628" y="32383"/>
                  </a:lnTo>
                  <a:lnTo>
                    <a:pt x="5239" y="31419"/>
                  </a:lnTo>
                  <a:close/>
                  <a:moveTo>
                    <a:pt x="5774" y="32777"/>
                  </a:moveTo>
                  <a:lnTo>
                    <a:pt x="5850" y="33917"/>
                  </a:lnTo>
                  <a:lnTo>
                    <a:pt x="5944" y="35012"/>
                  </a:lnTo>
                  <a:lnTo>
                    <a:pt x="6139" y="37159"/>
                  </a:lnTo>
                  <a:lnTo>
                    <a:pt x="6334" y="39307"/>
                  </a:lnTo>
                  <a:lnTo>
                    <a:pt x="6428" y="40402"/>
                  </a:lnTo>
                  <a:lnTo>
                    <a:pt x="6513" y="41454"/>
                  </a:lnTo>
                  <a:lnTo>
                    <a:pt x="6589" y="42549"/>
                  </a:lnTo>
                  <a:lnTo>
                    <a:pt x="6648" y="43645"/>
                  </a:lnTo>
                  <a:lnTo>
                    <a:pt x="6682" y="44740"/>
                  </a:lnTo>
                  <a:lnTo>
                    <a:pt x="6699" y="45310"/>
                  </a:lnTo>
                  <a:lnTo>
                    <a:pt x="6708" y="45880"/>
                  </a:lnTo>
                  <a:lnTo>
                    <a:pt x="6708" y="46493"/>
                  </a:lnTo>
                  <a:lnTo>
                    <a:pt x="6708" y="47063"/>
                  </a:lnTo>
                  <a:lnTo>
                    <a:pt x="6699" y="47632"/>
                  </a:lnTo>
                  <a:lnTo>
                    <a:pt x="6682" y="48246"/>
                  </a:lnTo>
                  <a:lnTo>
                    <a:pt x="6657" y="48859"/>
                  </a:lnTo>
                  <a:lnTo>
                    <a:pt x="6623" y="49473"/>
                  </a:lnTo>
                  <a:lnTo>
                    <a:pt x="6589" y="50086"/>
                  </a:lnTo>
                  <a:lnTo>
                    <a:pt x="6538" y="50700"/>
                  </a:lnTo>
                  <a:lnTo>
                    <a:pt x="6470" y="51576"/>
                  </a:lnTo>
                  <a:lnTo>
                    <a:pt x="6419" y="52058"/>
                  </a:lnTo>
                  <a:lnTo>
                    <a:pt x="6394" y="52277"/>
                  </a:lnTo>
                  <a:lnTo>
                    <a:pt x="6368" y="52453"/>
                  </a:lnTo>
                  <a:lnTo>
                    <a:pt x="6334" y="52628"/>
                  </a:lnTo>
                  <a:lnTo>
                    <a:pt x="6300" y="52715"/>
                  </a:lnTo>
                  <a:lnTo>
                    <a:pt x="6258" y="52803"/>
                  </a:lnTo>
                  <a:lnTo>
                    <a:pt x="6215" y="52803"/>
                  </a:lnTo>
                  <a:lnTo>
                    <a:pt x="6173" y="52759"/>
                  </a:lnTo>
                  <a:lnTo>
                    <a:pt x="6122" y="52628"/>
                  </a:lnTo>
                  <a:lnTo>
                    <a:pt x="6071" y="52409"/>
                  </a:lnTo>
                  <a:lnTo>
                    <a:pt x="6020" y="52102"/>
                  </a:lnTo>
                  <a:lnTo>
                    <a:pt x="5986" y="51795"/>
                  </a:lnTo>
                  <a:lnTo>
                    <a:pt x="5952" y="51401"/>
                  </a:lnTo>
                  <a:lnTo>
                    <a:pt x="5935" y="50963"/>
                  </a:lnTo>
                  <a:lnTo>
                    <a:pt x="5910" y="50481"/>
                  </a:lnTo>
                  <a:lnTo>
                    <a:pt x="5884" y="49517"/>
                  </a:lnTo>
                  <a:lnTo>
                    <a:pt x="5867" y="48728"/>
                  </a:lnTo>
                  <a:lnTo>
                    <a:pt x="5825" y="47369"/>
                  </a:lnTo>
                  <a:lnTo>
                    <a:pt x="5782" y="46055"/>
                  </a:lnTo>
                  <a:lnTo>
                    <a:pt x="5757" y="44696"/>
                  </a:lnTo>
                  <a:lnTo>
                    <a:pt x="5731" y="43338"/>
                  </a:lnTo>
                  <a:lnTo>
                    <a:pt x="5714" y="42023"/>
                  </a:lnTo>
                  <a:lnTo>
                    <a:pt x="5706" y="40709"/>
                  </a:lnTo>
                  <a:lnTo>
                    <a:pt x="5698" y="39394"/>
                  </a:lnTo>
                  <a:lnTo>
                    <a:pt x="5706" y="38080"/>
                  </a:lnTo>
                  <a:lnTo>
                    <a:pt x="5714" y="36721"/>
                  </a:lnTo>
                  <a:lnTo>
                    <a:pt x="5723" y="35407"/>
                  </a:lnTo>
                  <a:lnTo>
                    <a:pt x="5748" y="34092"/>
                  </a:lnTo>
                  <a:lnTo>
                    <a:pt x="5774" y="32777"/>
                  </a:lnTo>
                  <a:close/>
                  <a:moveTo>
                    <a:pt x="3244" y="57141"/>
                  </a:moveTo>
                  <a:lnTo>
                    <a:pt x="3125" y="58544"/>
                  </a:lnTo>
                  <a:lnTo>
                    <a:pt x="3006" y="59902"/>
                  </a:lnTo>
                  <a:lnTo>
                    <a:pt x="2887" y="61260"/>
                  </a:lnTo>
                  <a:lnTo>
                    <a:pt x="2760" y="62619"/>
                  </a:lnTo>
                  <a:lnTo>
                    <a:pt x="2624" y="63933"/>
                  </a:lnTo>
                  <a:lnTo>
                    <a:pt x="2480" y="65204"/>
                  </a:lnTo>
                  <a:lnTo>
                    <a:pt x="2335" y="66519"/>
                  </a:lnTo>
                  <a:lnTo>
                    <a:pt x="2182" y="67790"/>
                  </a:lnTo>
                  <a:lnTo>
                    <a:pt x="2013" y="69148"/>
                  </a:lnTo>
                  <a:lnTo>
                    <a:pt x="1834" y="70550"/>
                  </a:lnTo>
                  <a:lnTo>
                    <a:pt x="1741" y="71207"/>
                  </a:lnTo>
                  <a:lnTo>
                    <a:pt x="1639" y="71865"/>
                  </a:lnTo>
                  <a:lnTo>
                    <a:pt x="1537" y="72478"/>
                  </a:lnTo>
                  <a:lnTo>
                    <a:pt x="1427" y="73092"/>
                  </a:lnTo>
                  <a:lnTo>
                    <a:pt x="1359" y="73398"/>
                  </a:lnTo>
                  <a:lnTo>
                    <a:pt x="1282" y="73661"/>
                  </a:lnTo>
                  <a:lnTo>
                    <a:pt x="1206" y="73924"/>
                  </a:lnTo>
                  <a:lnTo>
                    <a:pt x="1121" y="74143"/>
                  </a:lnTo>
                  <a:lnTo>
                    <a:pt x="1028" y="74363"/>
                  </a:lnTo>
                  <a:lnTo>
                    <a:pt x="943" y="74494"/>
                  </a:lnTo>
                  <a:lnTo>
                    <a:pt x="849" y="74582"/>
                  </a:lnTo>
                  <a:lnTo>
                    <a:pt x="764" y="74625"/>
                  </a:lnTo>
                  <a:lnTo>
                    <a:pt x="680" y="74582"/>
                  </a:lnTo>
                  <a:lnTo>
                    <a:pt x="595" y="74538"/>
                  </a:lnTo>
                  <a:lnTo>
                    <a:pt x="518" y="74363"/>
                  </a:lnTo>
                  <a:lnTo>
                    <a:pt x="442" y="74143"/>
                  </a:lnTo>
                  <a:lnTo>
                    <a:pt x="382" y="73837"/>
                  </a:lnTo>
                  <a:lnTo>
                    <a:pt x="323" y="73486"/>
                  </a:lnTo>
                  <a:lnTo>
                    <a:pt x="281" y="73004"/>
                  </a:lnTo>
                  <a:lnTo>
                    <a:pt x="247" y="72434"/>
                  </a:lnTo>
                  <a:lnTo>
                    <a:pt x="230" y="72084"/>
                  </a:lnTo>
                  <a:lnTo>
                    <a:pt x="230" y="71689"/>
                  </a:lnTo>
                  <a:lnTo>
                    <a:pt x="221" y="71339"/>
                  </a:lnTo>
                  <a:lnTo>
                    <a:pt x="230" y="70945"/>
                  </a:lnTo>
                  <a:lnTo>
                    <a:pt x="255" y="70200"/>
                  </a:lnTo>
                  <a:lnTo>
                    <a:pt x="297" y="69411"/>
                  </a:lnTo>
                  <a:lnTo>
                    <a:pt x="357" y="68622"/>
                  </a:lnTo>
                  <a:lnTo>
                    <a:pt x="425" y="67877"/>
                  </a:lnTo>
                  <a:lnTo>
                    <a:pt x="518" y="67132"/>
                  </a:lnTo>
                  <a:lnTo>
                    <a:pt x="612" y="66387"/>
                  </a:lnTo>
                  <a:lnTo>
                    <a:pt x="714" y="65642"/>
                  </a:lnTo>
                  <a:lnTo>
                    <a:pt x="824" y="64985"/>
                  </a:lnTo>
                  <a:lnTo>
                    <a:pt x="943" y="64284"/>
                  </a:lnTo>
                  <a:lnTo>
                    <a:pt x="1062" y="63670"/>
                  </a:lnTo>
                  <a:lnTo>
                    <a:pt x="1291" y="62531"/>
                  </a:lnTo>
                  <a:lnTo>
                    <a:pt x="1503" y="61611"/>
                  </a:lnTo>
                  <a:lnTo>
                    <a:pt x="1698" y="60822"/>
                  </a:lnTo>
                  <a:lnTo>
                    <a:pt x="1902" y="60121"/>
                  </a:lnTo>
                  <a:lnTo>
                    <a:pt x="2114" y="59464"/>
                  </a:lnTo>
                  <a:lnTo>
                    <a:pt x="2327" y="58894"/>
                  </a:lnTo>
                  <a:lnTo>
                    <a:pt x="2547" y="58368"/>
                  </a:lnTo>
                  <a:lnTo>
                    <a:pt x="2777" y="57930"/>
                  </a:lnTo>
                  <a:lnTo>
                    <a:pt x="3006" y="57536"/>
                  </a:lnTo>
                  <a:lnTo>
                    <a:pt x="3244" y="57141"/>
                  </a:lnTo>
                  <a:close/>
                  <a:moveTo>
                    <a:pt x="3719" y="58587"/>
                  </a:moveTo>
                  <a:lnTo>
                    <a:pt x="3889" y="59288"/>
                  </a:lnTo>
                  <a:lnTo>
                    <a:pt x="4059" y="59946"/>
                  </a:lnTo>
                  <a:lnTo>
                    <a:pt x="4407" y="61217"/>
                  </a:lnTo>
                  <a:lnTo>
                    <a:pt x="4577" y="61874"/>
                  </a:lnTo>
                  <a:lnTo>
                    <a:pt x="4747" y="62575"/>
                  </a:lnTo>
                  <a:lnTo>
                    <a:pt x="4899" y="63320"/>
                  </a:lnTo>
                  <a:lnTo>
                    <a:pt x="4976" y="63714"/>
                  </a:lnTo>
                  <a:lnTo>
                    <a:pt x="5044" y="64152"/>
                  </a:lnTo>
                  <a:lnTo>
                    <a:pt x="5129" y="64678"/>
                  </a:lnTo>
                  <a:lnTo>
                    <a:pt x="5205" y="65248"/>
                  </a:lnTo>
                  <a:lnTo>
                    <a:pt x="5273" y="65861"/>
                  </a:lnTo>
                  <a:lnTo>
                    <a:pt x="5332" y="66475"/>
                  </a:lnTo>
                  <a:lnTo>
                    <a:pt x="5383" y="67088"/>
                  </a:lnTo>
                  <a:lnTo>
                    <a:pt x="5434" y="67702"/>
                  </a:lnTo>
                  <a:lnTo>
                    <a:pt x="5477" y="68359"/>
                  </a:lnTo>
                  <a:lnTo>
                    <a:pt x="5519" y="69016"/>
                  </a:lnTo>
                  <a:lnTo>
                    <a:pt x="5545" y="69674"/>
                  </a:lnTo>
                  <a:lnTo>
                    <a:pt x="5570" y="70375"/>
                  </a:lnTo>
                  <a:lnTo>
                    <a:pt x="5587" y="71032"/>
                  </a:lnTo>
                  <a:lnTo>
                    <a:pt x="5596" y="71733"/>
                  </a:lnTo>
                  <a:lnTo>
                    <a:pt x="5596" y="72434"/>
                  </a:lnTo>
                  <a:lnTo>
                    <a:pt x="5596" y="73092"/>
                  </a:lnTo>
                  <a:lnTo>
                    <a:pt x="5579" y="73793"/>
                  </a:lnTo>
                  <a:lnTo>
                    <a:pt x="5562" y="74450"/>
                  </a:lnTo>
                  <a:lnTo>
                    <a:pt x="5545" y="74932"/>
                  </a:lnTo>
                  <a:lnTo>
                    <a:pt x="5528" y="75502"/>
                  </a:lnTo>
                  <a:lnTo>
                    <a:pt x="5494" y="76028"/>
                  </a:lnTo>
                  <a:lnTo>
                    <a:pt x="5477" y="76247"/>
                  </a:lnTo>
                  <a:lnTo>
                    <a:pt x="5451" y="76466"/>
                  </a:lnTo>
                  <a:lnTo>
                    <a:pt x="5434" y="76641"/>
                  </a:lnTo>
                  <a:lnTo>
                    <a:pt x="5426" y="76816"/>
                  </a:lnTo>
                  <a:lnTo>
                    <a:pt x="5400" y="76904"/>
                  </a:lnTo>
                  <a:lnTo>
                    <a:pt x="5375" y="76948"/>
                  </a:lnTo>
                  <a:lnTo>
                    <a:pt x="5341" y="76948"/>
                  </a:lnTo>
                  <a:lnTo>
                    <a:pt x="5307" y="76904"/>
                  </a:lnTo>
                  <a:lnTo>
                    <a:pt x="5264" y="76816"/>
                  </a:lnTo>
                  <a:lnTo>
                    <a:pt x="5222" y="76641"/>
                  </a:lnTo>
                  <a:lnTo>
                    <a:pt x="5154" y="76641"/>
                  </a:lnTo>
                  <a:lnTo>
                    <a:pt x="5086" y="76597"/>
                  </a:lnTo>
                  <a:lnTo>
                    <a:pt x="5035" y="76422"/>
                  </a:lnTo>
                  <a:lnTo>
                    <a:pt x="4993" y="76159"/>
                  </a:lnTo>
                  <a:lnTo>
                    <a:pt x="4950" y="75984"/>
                  </a:lnTo>
                  <a:lnTo>
                    <a:pt x="4899" y="75721"/>
                  </a:lnTo>
                  <a:lnTo>
                    <a:pt x="4823" y="75195"/>
                  </a:lnTo>
                  <a:lnTo>
                    <a:pt x="4679" y="74100"/>
                  </a:lnTo>
                  <a:lnTo>
                    <a:pt x="4517" y="72829"/>
                  </a:lnTo>
                  <a:lnTo>
                    <a:pt x="4364" y="71558"/>
                  </a:lnTo>
                  <a:lnTo>
                    <a:pt x="4229" y="70200"/>
                  </a:lnTo>
                  <a:lnTo>
                    <a:pt x="4110" y="68841"/>
                  </a:lnTo>
                  <a:lnTo>
                    <a:pt x="4025" y="67570"/>
                  </a:lnTo>
                  <a:lnTo>
                    <a:pt x="3948" y="66343"/>
                  </a:lnTo>
                  <a:lnTo>
                    <a:pt x="3881" y="65073"/>
                  </a:lnTo>
                  <a:lnTo>
                    <a:pt x="3830" y="63802"/>
                  </a:lnTo>
                  <a:lnTo>
                    <a:pt x="3787" y="62487"/>
                  </a:lnTo>
                  <a:lnTo>
                    <a:pt x="3753" y="61217"/>
                  </a:lnTo>
                  <a:lnTo>
                    <a:pt x="3736" y="59902"/>
                  </a:lnTo>
                  <a:lnTo>
                    <a:pt x="3719" y="58587"/>
                  </a:lnTo>
                  <a:close/>
                  <a:moveTo>
                    <a:pt x="3108" y="82688"/>
                  </a:moveTo>
                  <a:lnTo>
                    <a:pt x="3099" y="82820"/>
                  </a:lnTo>
                  <a:lnTo>
                    <a:pt x="3048" y="84047"/>
                  </a:lnTo>
                  <a:lnTo>
                    <a:pt x="2997" y="85230"/>
                  </a:lnTo>
                  <a:lnTo>
                    <a:pt x="2930" y="86457"/>
                  </a:lnTo>
                  <a:lnTo>
                    <a:pt x="2853" y="87640"/>
                  </a:lnTo>
                  <a:lnTo>
                    <a:pt x="2768" y="88779"/>
                  </a:lnTo>
                  <a:lnTo>
                    <a:pt x="2675" y="89962"/>
                  </a:lnTo>
                  <a:lnTo>
                    <a:pt x="2573" y="91102"/>
                  </a:lnTo>
                  <a:lnTo>
                    <a:pt x="2463" y="92197"/>
                  </a:lnTo>
                  <a:lnTo>
                    <a:pt x="2335" y="93337"/>
                  </a:lnTo>
                  <a:lnTo>
                    <a:pt x="2199" y="94432"/>
                  </a:lnTo>
                  <a:lnTo>
                    <a:pt x="2055" y="95528"/>
                  </a:lnTo>
                  <a:lnTo>
                    <a:pt x="1894" y="96579"/>
                  </a:lnTo>
                  <a:lnTo>
                    <a:pt x="1775" y="97368"/>
                  </a:lnTo>
                  <a:lnTo>
                    <a:pt x="1639" y="98113"/>
                  </a:lnTo>
                  <a:lnTo>
                    <a:pt x="1520" y="98814"/>
                  </a:lnTo>
                  <a:lnTo>
                    <a:pt x="1384" y="99471"/>
                  </a:lnTo>
                  <a:lnTo>
                    <a:pt x="1342" y="99734"/>
                  </a:lnTo>
                  <a:lnTo>
                    <a:pt x="1291" y="99953"/>
                  </a:lnTo>
                  <a:lnTo>
                    <a:pt x="1240" y="100085"/>
                  </a:lnTo>
                  <a:lnTo>
                    <a:pt x="1189" y="100129"/>
                  </a:lnTo>
                  <a:lnTo>
                    <a:pt x="1138" y="100085"/>
                  </a:lnTo>
                  <a:lnTo>
                    <a:pt x="1079" y="99953"/>
                  </a:lnTo>
                  <a:lnTo>
                    <a:pt x="1028" y="99778"/>
                  </a:lnTo>
                  <a:lnTo>
                    <a:pt x="977" y="99515"/>
                  </a:lnTo>
                  <a:lnTo>
                    <a:pt x="883" y="99208"/>
                  </a:lnTo>
                  <a:lnTo>
                    <a:pt x="815" y="98945"/>
                  </a:lnTo>
                  <a:lnTo>
                    <a:pt x="764" y="98683"/>
                  </a:lnTo>
                  <a:lnTo>
                    <a:pt x="731" y="98376"/>
                  </a:lnTo>
                  <a:lnTo>
                    <a:pt x="714" y="98025"/>
                  </a:lnTo>
                  <a:lnTo>
                    <a:pt x="697" y="97631"/>
                  </a:lnTo>
                  <a:lnTo>
                    <a:pt x="697" y="97149"/>
                  </a:lnTo>
                  <a:lnTo>
                    <a:pt x="705" y="96579"/>
                  </a:lnTo>
                  <a:lnTo>
                    <a:pt x="714" y="95922"/>
                  </a:lnTo>
                  <a:lnTo>
                    <a:pt x="739" y="95265"/>
                  </a:lnTo>
                  <a:lnTo>
                    <a:pt x="773" y="94607"/>
                  </a:lnTo>
                  <a:lnTo>
                    <a:pt x="807" y="93994"/>
                  </a:lnTo>
                  <a:lnTo>
                    <a:pt x="858" y="93337"/>
                  </a:lnTo>
                  <a:lnTo>
                    <a:pt x="917" y="92723"/>
                  </a:lnTo>
                  <a:lnTo>
                    <a:pt x="977" y="92110"/>
                  </a:lnTo>
                  <a:lnTo>
                    <a:pt x="1053" y="91540"/>
                  </a:lnTo>
                  <a:lnTo>
                    <a:pt x="1121" y="90970"/>
                  </a:lnTo>
                  <a:lnTo>
                    <a:pt x="1206" y="90401"/>
                  </a:lnTo>
                  <a:lnTo>
                    <a:pt x="1376" y="89305"/>
                  </a:lnTo>
                  <a:lnTo>
                    <a:pt x="1546" y="88297"/>
                  </a:lnTo>
                  <a:lnTo>
                    <a:pt x="1732" y="87246"/>
                  </a:lnTo>
                  <a:lnTo>
                    <a:pt x="1928" y="86194"/>
                  </a:lnTo>
                  <a:lnTo>
                    <a:pt x="2038" y="85668"/>
                  </a:lnTo>
                  <a:lnTo>
                    <a:pt x="2140" y="85186"/>
                  </a:lnTo>
                  <a:lnTo>
                    <a:pt x="2250" y="84704"/>
                  </a:lnTo>
                  <a:lnTo>
                    <a:pt x="2369" y="84310"/>
                  </a:lnTo>
                  <a:lnTo>
                    <a:pt x="2480" y="83915"/>
                  </a:lnTo>
                  <a:lnTo>
                    <a:pt x="2598" y="83565"/>
                  </a:lnTo>
                  <a:lnTo>
                    <a:pt x="2726" y="83258"/>
                  </a:lnTo>
                  <a:lnTo>
                    <a:pt x="2853" y="82995"/>
                  </a:lnTo>
                  <a:lnTo>
                    <a:pt x="2981" y="82820"/>
                  </a:lnTo>
                  <a:lnTo>
                    <a:pt x="3108" y="82688"/>
                  </a:lnTo>
                  <a:close/>
                  <a:moveTo>
                    <a:pt x="3668" y="84178"/>
                  </a:moveTo>
                  <a:lnTo>
                    <a:pt x="4050" y="85712"/>
                  </a:lnTo>
                  <a:lnTo>
                    <a:pt x="4424" y="87289"/>
                  </a:lnTo>
                  <a:lnTo>
                    <a:pt x="4611" y="88122"/>
                  </a:lnTo>
                  <a:lnTo>
                    <a:pt x="4789" y="88998"/>
                  </a:lnTo>
                  <a:lnTo>
                    <a:pt x="4959" y="89875"/>
                  </a:lnTo>
                  <a:lnTo>
                    <a:pt x="5129" y="90795"/>
                  </a:lnTo>
                  <a:lnTo>
                    <a:pt x="5349" y="92153"/>
                  </a:lnTo>
                  <a:lnTo>
                    <a:pt x="5562" y="93556"/>
                  </a:lnTo>
                  <a:lnTo>
                    <a:pt x="5765" y="95046"/>
                  </a:lnTo>
                  <a:lnTo>
                    <a:pt x="5952" y="96535"/>
                  </a:lnTo>
                  <a:lnTo>
                    <a:pt x="6046" y="97368"/>
                  </a:lnTo>
                  <a:lnTo>
                    <a:pt x="6097" y="97850"/>
                  </a:lnTo>
                  <a:lnTo>
                    <a:pt x="6139" y="98288"/>
                  </a:lnTo>
                  <a:lnTo>
                    <a:pt x="6173" y="98726"/>
                  </a:lnTo>
                  <a:lnTo>
                    <a:pt x="6198" y="99208"/>
                  </a:lnTo>
                  <a:lnTo>
                    <a:pt x="6215" y="99690"/>
                  </a:lnTo>
                  <a:lnTo>
                    <a:pt x="6215" y="100216"/>
                  </a:lnTo>
                  <a:lnTo>
                    <a:pt x="6207" y="100654"/>
                  </a:lnTo>
                  <a:lnTo>
                    <a:pt x="6190" y="101049"/>
                  </a:lnTo>
                  <a:lnTo>
                    <a:pt x="6173" y="101312"/>
                  </a:lnTo>
                  <a:lnTo>
                    <a:pt x="6139" y="101531"/>
                  </a:lnTo>
                  <a:lnTo>
                    <a:pt x="6097" y="101706"/>
                  </a:lnTo>
                  <a:lnTo>
                    <a:pt x="6037" y="101794"/>
                  </a:lnTo>
                  <a:lnTo>
                    <a:pt x="5961" y="101838"/>
                  </a:lnTo>
                  <a:lnTo>
                    <a:pt x="5867" y="101838"/>
                  </a:lnTo>
                  <a:lnTo>
                    <a:pt x="5723" y="101794"/>
                  </a:lnTo>
                  <a:lnTo>
                    <a:pt x="5672" y="101750"/>
                  </a:lnTo>
                  <a:lnTo>
                    <a:pt x="5630" y="101706"/>
                  </a:lnTo>
                  <a:lnTo>
                    <a:pt x="5587" y="101575"/>
                  </a:lnTo>
                  <a:lnTo>
                    <a:pt x="5545" y="101443"/>
                  </a:lnTo>
                  <a:lnTo>
                    <a:pt x="5443" y="101049"/>
                  </a:lnTo>
                  <a:lnTo>
                    <a:pt x="5332" y="100523"/>
                  </a:lnTo>
                  <a:lnTo>
                    <a:pt x="5231" y="99997"/>
                  </a:lnTo>
                  <a:lnTo>
                    <a:pt x="5120" y="99471"/>
                  </a:lnTo>
                  <a:lnTo>
                    <a:pt x="5027" y="98902"/>
                  </a:lnTo>
                  <a:lnTo>
                    <a:pt x="4925" y="98288"/>
                  </a:lnTo>
                  <a:lnTo>
                    <a:pt x="4840" y="97719"/>
                  </a:lnTo>
                  <a:lnTo>
                    <a:pt x="4662" y="96448"/>
                  </a:lnTo>
                  <a:lnTo>
                    <a:pt x="4509" y="95177"/>
                  </a:lnTo>
                  <a:lnTo>
                    <a:pt x="4364" y="93819"/>
                  </a:lnTo>
                  <a:lnTo>
                    <a:pt x="4246" y="92416"/>
                  </a:lnTo>
                  <a:lnTo>
                    <a:pt x="4135" y="91014"/>
                  </a:lnTo>
                  <a:lnTo>
                    <a:pt x="4025" y="89305"/>
                  </a:lnTo>
                  <a:lnTo>
                    <a:pt x="3923" y="87552"/>
                  </a:lnTo>
                  <a:lnTo>
                    <a:pt x="3872" y="86676"/>
                  </a:lnTo>
                  <a:lnTo>
                    <a:pt x="3804" y="85843"/>
                  </a:lnTo>
                  <a:lnTo>
                    <a:pt x="3745" y="84967"/>
                  </a:lnTo>
                  <a:lnTo>
                    <a:pt x="3668" y="84178"/>
                  </a:lnTo>
                  <a:close/>
                  <a:moveTo>
                    <a:pt x="3651" y="109813"/>
                  </a:moveTo>
                  <a:lnTo>
                    <a:pt x="3821" y="110295"/>
                  </a:lnTo>
                  <a:lnTo>
                    <a:pt x="3999" y="110733"/>
                  </a:lnTo>
                  <a:lnTo>
                    <a:pt x="4186" y="111127"/>
                  </a:lnTo>
                  <a:lnTo>
                    <a:pt x="4373" y="111478"/>
                  </a:lnTo>
                  <a:lnTo>
                    <a:pt x="4747" y="112223"/>
                  </a:lnTo>
                  <a:lnTo>
                    <a:pt x="4925" y="112573"/>
                  </a:lnTo>
                  <a:lnTo>
                    <a:pt x="5095" y="113056"/>
                  </a:lnTo>
                  <a:lnTo>
                    <a:pt x="5290" y="113669"/>
                  </a:lnTo>
                  <a:lnTo>
                    <a:pt x="5477" y="114370"/>
                  </a:lnTo>
                  <a:lnTo>
                    <a:pt x="5655" y="115159"/>
                  </a:lnTo>
                  <a:lnTo>
                    <a:pt x="5816" y="115991"/>
                  </a:lnTo>
                  <a:lnTo>
                    <a:pt x="5995" y="116999"/>
                  </a:lnTo>
                  <a:lnTo>
                    <a:pt x="6088" y="117613"/>
                  </a:lnTo>
                  <a:lnTo>
                    <a:pt x="6181" y="118270"/>
                  </a:lnTo>
                  <a:lnTo>
                    <a:pt x="6266" y="118971"/>
                  </a:lnTo>
                  <a:lnTo>
                    <a:pt x="6343" y="119629"/>
                  </a:lnTo>
                  <a:lnTo>
                    <a:pt x="6368" y="119979"/>
                  </a:lnTo>
                  <a:lnTo>
                    <a:pt x="6385" y="120330"/>
                  </a:lnTo>
                  <a:lnTo>
                    <a:pt x="6402" y="120636"/>
                  </a:lnTo>
                  <a:lnTo>
                    <a:pt x="6411" y="120943"/>
                  </a:lnTo>
                  <a:lnTo>
                    <a:pt x="6411" y="121381"/>
                  </a:lnTo>
                  <a:lnTo>
                    <a:pt x="6402" y="121776"/>
                  </a:lnTo>
                  <a:lnTo>
                    <a:pt x="6385" y="122039"/>
                  </a:lnTo>
                  <a:lnTo>
                    <a:pt x="6360" y="122258"/>
                  </a:lnTo>
                  <a:lnTo>
                    <a:pt x="6326" y="122389"/>
                  </a:lnTo>
                  <a:lnTo>
                    <a:pt x="6292" y="122477"/>
                  </a:lnTo>
                  <a:lnTo>
                    <a:pt x="6207" y="122477"/>
                  </a:lnTo>
                  <a:lnTo>
                    <a:pt x="6164" y="122389"/>
                  </a:lnTo>
                  <a:lnTo>
                    <a:pt x="6122" y="122302"/>
                  </a:lnTo>
                  <a:lnTo>
                    <a:pt x="6029" y="122039"/>
                  </a:lnTo>
                  <a:lnTo>
                    <a:pt x="5859" y="121513"/>
                  </a:lnTo>
                  <a:lnTo>
                    <a:pt x="5604" y="120724"/>
                  </a:lnTo>
                  <a:lnTo>
                    <a:pt x="5366" y="119848"/>
                  </a:lnTo>
                  <a:lnTo>
                    <a:pt x="5197" y="119190"/>
                  </a:lnTo>
                  <a:lnTo>
                    <a:pt x="5027" y="118445"/>
                  </a:lnTo>
                  <a:lnTo>
                    <a:pt x="4865" y="117700"/>
                  </a:lnTo>
                  <a:lnTo>
                    <a:pt x="4713" y="116955"/>
                  </a:lnTo>
                  <a:lnTo>
                    <a:pt x="4551" y="116123"/>
                  </a:lnTo>
                  <a:lnTo>
                    <a:pt x="4407" y="115290"/>
                  </a:lnTo>
                  <a:lnTo>
                    <a:pt x="4271" y="114414"/>
                  </a:lnTo>
                  <a:lnTo>
                    <a:pt x="4144" y="113538"/>
                  </a:lnTo>
                  <a:lnTo>
                    <a:pt x="3898" y="111697"/>
                  </a:lnTo>
                  <a:lnTo>
                    <a:pt x="3651" y="109813"/>
                  </a:lnTo>
                  <a:close/>
                  <a:moveTo>
                    <a:pt x="3320" y="110076"/>
                  </a:moveTo>
                  <a:lnTo>
                    <a:pt x="3337" y="111872"/>
                  </a:lnTo>
                  <a:lnTo>
                    <a:pt x="3269" y="112311"/>
                  </a:lnTo>
                  <a:lnTo>
                    <a:pt x="3201" y="112793"/>
                  </a:lnTo>
                  <a:lnTo>
                    <a:pt x="3091" y="113757"/>
                  </a:lnTo>
                  <a:lnTo>
                    <a:pt x="2981" y="114764"/>
                  </a:lnTo>
                  <a:lnTo>
                    <a:pt x="2870" y="115729"/>
                  </a:lnTo>
                  <a:lnTo>
                    <a:pt x="2615" y="117832"/>
                  </a:lnTo>
                  <a:lnTo>
                    <a:pt x="2352" y="119935"/>
                  </a:lnTo>
                  <a:lnTo>
                    <a:pt x="2191" y="121118"/>
                  </a:lnTo>
                  <a:lnTo>
                    <a:pt x="2021" y="122258"/>
                  </a:lnTo>
                  <a:lnTo>
                    <a:pt x="1851" y="123441"/>
                  </a:lnTo>
                  <a:lnTo>
                    <a:pt x="1681" y="124536"/>
                  </a:lnTo>
                  <a:lnTo>
                    <a:pt x="1554" y="125325"/>
                  </a:lnTo>
                  <a:lnTo>
                    <a:pt x="1495" y="125719"/>
                  </a:lnTo>
                  <a:lnTo>
                    <a:pt x="1427" y="126114"/>
                  </a:lnTo>
                  <a:lnTo>
                    <a:pt x="1376" y="126377"/>
                  </a:lnTo>
                  <a:lnTo>
                    <a:pt x="1316" y="126596"/>
                  </a:lnTo>
                  <a:lnTo>
                    <a:pt x="1265" y="126815"/>
                  </a:lnTo>
                  <a:lnTo>
                    <a:pt x="1214" y="126946"/>
                  </a:lnTo>
                  <a:lnTo>
                    <a:pt x="1155" y="127034"/>
                  </a:lnTo>
                  <a:lnTo>
                    <a:pt x="1096" y="127078"/>
                  </a:lnTo>
                  <a:lnTo>
                    <a:pt x="1036" y="127078"/>
                  </a:lnTo>
                  <a:lnTo>
                    <a:pt x="977" y="127034"/>
                  </a:lnTo>
                  <a:lnTo>
                    <a:pt x="917" y="126946"/>
                  </a:lnTo>
                  <a:lnTo>
                    <a:pt x="849" y="126771"/>
                  </a:lnTo>
                  <a:lnTo>
                    <a:pt x="790" y="126596"/>
                  </a:lnTo>
                  <a:lnTo>
                    <a:pt x="722" y="126333"/>
                  </a:lnTo>
                  <a:lnTo>
                    <a:pt x="654" y="126026"/>
                  </a:lnTo>
                  <a:lnTo>
                    <a:pt x="586" y="125676"/>
                  </a:lnTo>
                  <a:lnTo>
                    <a:pt x="518" y="125281"/>
                  </a:lnTo>
                  <a:lnTo>
                    <a:pt x="450" y="124843"/>
                  </a:lnTo>
                  <a:lnTo>
                    <a:pt x="442" y="124449"/>
                  </a:lnTo>
                  <a:lnTo>
                    <a:pt x="442" y="124010"/>
                  </a:lnTo>
                  <a:lnTo>
                    <a:pt x="442" y="123616"/>
                  </a:lnTo>
                  <a:lnTo>
                    <a:pt x="450" y="123178"/>
                  </a:lnTo>
                  <a:lnTo>
                    <a:pt x="476" y="122521"/>
                  </a:lnTo>
                  <a:lnTo>
                    <a:pt x="510" y="121863"/>
                  </a:lnTo>
                  <a:lnTo>
                    <a:pt x="552" y="121250"/>
                  </a:lnTo>
                  <a:lnTo>
                    <a:pt x="603" y="120636"/>
                  </a:lnTo>
                  <a:lnTo>
                    <a:pt x="663" y="120023"/>
                  </a:lnTo>
                  <a:lnTo>
                    <a:pt x="731" y="119453"/>
                  </a:lnTo>
                  <a:lnTo>
                    <a:pt x="807" y="118884"/>
                  </a:lnTo>
                  <a:lnTo>
                    <a:pt x="892" y="118314"/>
                  </a:lnTo>
                  <a:lnTo>
                    <a:pt x="977" y="117788"/>
                  </a:lnTo>
                  <a:lnTo>
                    <a:pt x="1062" y="117262"/>
                  </a:lnTo>
                  <a:lnTo>
                    <a:pt x="1248" y="116298"/>
                  </a:lnTo>
                  <a:lnTo>
                    <a:pt x="1452" y="115378"/>
                  </a:lnTo>
                  <a:lnTo>
                    <a:pt x="1647" y="114545"/>
                  </a:lnTo>
                  <a:lnTo>
                    <a:pt x="1843" y="113844"/>
                  </a:lnTo>
                  <a:lnTo>
                    <a:pt x="2038" y="113143"/>
                  </a:lnTo>
                  <a:lnTo>
                    <a:pt x="2242" y="112530"/>
                  </a:lnTo>
                  <a:lnTo>
                    <a:pt x="2446" y="111960"/>
                  </a:lnTo>
                  <a:lnTo>
                    <a:pt x="2658" y="111434"/>
                  </a:lnTo>
                  <a:lnTo>
                    <a:pt x="2879" y="110952"/>
                  </a:lnTo>
                  <a:lnTo>
                    <a:pt x="3099" y="110470"/>
                  </a:lnTo>
                  <a:lnTo>
                    <a:pt x="3320" y="110076"/>
                  </a:lnTo>
                  <a:close/>
                  <a:moveTo>
                    <a:pt x="3677" y="124712"/>
                  </a:moveTo>
                  <a:lnTo>
                    <a:pt x="3787" y="125237"/>
                  </a:lnTo>
                  <a:lnTo>
                    <a:pt x="3906" y="125763"/>
                  </a:lnTo>
                  <a:lnTo>
                    <a:pt x="4033" y="126245"/>
                  </a:lnTo>
                  <a:lnTo>
                    <a:pt x="4161" y="126684"/>
                  </a:lnTo>
                  <a:lnTo>
                    <a:pt x="4415" y="127560"/>
                  </a:lnTo>
                  <a:lnTo>
                    <a:pt x="4526" y="127910"/>
                  </a:lnTo>
                  <a:lnTo>
                    <a:pt x="4628" y="128305"/>
                  </a:lnTo>
                  <a:lnTo>
                    <a:pt x="4747" y="128787"/>
                  </a:lnTo>
                  <a:lnTo>
                    <a:pt x="4865" y="129313"/>
                  </a:lnTo>
                  <a:lnTo>
                    <a:pt x="4976" y="129839"/>
                  </a:lnTo>
                  <a:lnTo>
                    <a:pt x="5086" y="130408"/>
                  </a:lnTo>
                  <a:lnTo>
                    <a:pt x="5188" y="131022"/>
                  </a:lnTo>
                  <a:lnTo>
                    <a:pt x="5290" y="131591"/>
                  </a:lnTo>
                  <a:lnTo>
                    <a:pt x="5392" y="132249"/>
                  </a:lnTo>
                  <a:lnTo>
                    <a:pt x="5485" y="132862"/>
                  </a:lnTo>
                  <a:lnTo>
                    <a:pt x="5570" y="133519"/>
                  </a:lnTo>
                  <a:lnTo>
                    <a:pt x="5655" y="134221"/>
                  </a:lnTo>
                  <a:lnTo>
                    <a:pt x="5731" y="134878"/>
                  </a:lnTo>
                  <a:lnTo>
                    <a:pt x="5799" y="135623"/>
                  </a:lnTo>
                  <a:lnTo>
                    <a:pt x="5867" y="136324"/>
                  </a:lnTo>
                  <a:lnTo>
                    <a:pt x="5935" y="137069"/>
                  </a:lnTo>
                  <a:lnTo>
                    <a:pt x="5986" y="137814"/>
                  </a:lnTo>
                  <a:lnTo>
                    <a:pt x="6037" y="138559"/>
                  </a:lnTo>
                  <a:lnTo>
                    <a:pt x="6080" y="139128"/>
                  </a:lnTo>
                  <a:lnTo>
                    <a:pt x="6114" y="139786"/>
                  </a:lnTo>
                  <a:lnTo>
                    <a:pt x="6148" y="140487"/>
                  </a:lnTo>
                  <a:lnTo>
                    <a:pt x="6156" y="140837"/>
                  </a:lnTo>
                  <a:lnTo>
                    <a:pt x="6156" y="141144"/>
                  </a:lnTo>
                  <a:lnTo>
                    <a:pt x="6148" y="141451"/>
                  </a:lnTo>
                  <a:lnTo>
                    <a:pt x="6139" y="141758"/>
                  </a:lnTo>
                  <a:lnTo>
                    <a:pt x="6114" y="142020"/>
                  </a:lnTo>
                  <a:lnTo>
                    <a:pt x="6071" y="142240"/>
                  </a:lnTo>
                  <a:lnTo>
                    <a:pt x="6020" y="142415"/>
                  </a:lnTo>
                  <a:lnTo>
                    <a:pt x="5961" y="142503"/>
                  </a:lnTo>
                  <a:lnTo>
                    <a:pt x="5876" y="142546"/>
                  </a:lnTo>
                  <a:lnTo>
                    <a:pt x="5774" y="142546"/>
                  </a:lnTo>
                  <a:lnTo>
                    <a:pt x="5706" y="142459"/>
                  </a:lnTo>
                  <a:lnTo>
                    <a:pt x="5630" y="142283"/>
                  </a:lnTo>
                  <a:lnTo>
                    <a:pt x="5553" y="142108"/>
                  </a:lnTo>
                  <a:lnTo>
                    <a:pt x="5477" y="141845"/>
                  </a:lnTo>
                  <a:lnTo>
                    <a:pt x="5332" y="141319"/>
                  </a:lnTo>
                  <a:lnTo>
                    <a:pt x="5214" y="140837"/>
                  </a:lnTo>
                  <a:lnTo>
                    <a:pt x="5095" y="140355"/>
                  </a:lnTo>
                  <a:lnTo>
                    <a:pt x="4984" y="139873"/>
                  </a:lnTo>
                  <a:lnTo>
                    <a:pt x="4874" y="139304"/>
                  </a:lnTo>
                  <a:lnTo>
                    <a:pt x="4772" y="138734"/>
                  </a:lnTo>
                  <a:lnTo>
                    <a:pt x="4679" y="138164"/>
                  </a:lnTo>
                  <a:lnTo>
                    <a:pt x="4585" y="137551"/>
                  </a:lnTo>
                  <a:lnTo>
                    <a:pt x="4500" y="136937"/>
                  </a:lnTo>
                  <a:lnTo>
                    <a:pt x="4424" y="136280"/>
                  </a:lnTo>
                  <a:lnTo>
                    <a:pt x="4288" y="135053"/>
                  </a:lnTo>
                  <a:lnTo>
                    <a:pt x="4169" y="133826"/>
                  </a:lnTo>
                  <a:lnTo>
                    <a:pt x="4067" y="132555"/>
                  </a:lnTo>
                  <a:lnTo>
                    <a:pt x="3974" y="131285"/>
                  </a:lnTo>
                  <a:lnTo>
                    <a:pt x="3889" y="129970"/>
                  </a:lnTo>
                  <a:lnTo>
                    <a:pt x="3813" y="128655"/>
                  </a:lnTo>
                  <a:lnTo>
                    <a:pt x="3677" y="125982"/>
                  </a:lnTo>
                  <a:lnTo>
                    <a:pt x="3677" y="124712"/>
                  </a:lnTo>
                  <a:close/>
                  <a:moveTo>
                    <a:pt x="3388" y="123178"/>
                  </a:moveTo>
                  <a:lnTo>
                    <a:pt x="3397" y="125194"/>
                  </a:lnTo>
                  <a:lnTo>
                    <a:pt x="3422" y="127209"/>
                  </a:lnTo>
                  <a:lnTo>
                    <a:pt x="3464" y="129181"/>
                  </a:lnTo>
                  <a:lnTo>
                    <a:pt x="3498" y="130145"/>
                  </a:lnTo>
                  <a:lnTo>
                    <a:pt x="3532" y="131109"/>
                  </a:lnTo>
                  <a:lnTo>
                    <a:pt x="3473" y="131898"/>
                  </a:lnTo>
                  <a:lnTo>
                    <a:pt x="3431" y="132687"/>
                  </a:lnTo>
                  <a:lnTo>
                    <a:pt x="3354" y="134308"/>
                  </a:lnTo>
                  <a:lnTo>
                    <a:pt x="3278" y="135930"/>
                  </a:lnTo>
                  <a:lnTo>
                    <a:pt x="3235" y="136718"/>
                  </a:lnTo>
                  <a:lnTo>
                    <a:pt x="3193" y="137507"/>
                  </a:lnTo>
                  <a:lnTo>
                    <a:pt x="3108" y="138822"/>
                  </a:lnTo>
                  <a:lnTo>
                    <a:pt x="3014" y="140092"/>
                  </a:lnTo>
                  <a:lnTo>
                    <a:pt x="2904" y="141363"/>
                  </a:lnTo>
                  <a:lnTo>
                    <a:pt x="2794" y="142634"/>
                  </a:lnTo>
                  <a:lnTo>
                    <a:pt x="2641" y="144255"/>
                  </a:lnTo>
                  <a:lnTo>
                    <a:pt x="2547" y="145176"/>
                  </a:lnTo>
                  <a:lnTo>
                    <a:pt x="2446" y="146008"/>
                  </a:lnTo>
                  <a:lnTo>
                    <a:pt x="2395" y="146402"/>
                  </a:lnTo>
                  <a:lnTo>
                    <a:pt x="2335" y="146797"/>
                  </a:lnTo>
                  <a:lnTo>
                    <a:pt x="2267" y="147104"/>
                  </a:lnTo>
                  <a:lnTo>
                    <a:pt x="2208" y="147410"/>
                  </a:lnTo>
                  <a:lnTo>
                    <a:pt x="2131" y="147629"/>
                  </a:lnTo>
                  <a:lnTo>
                    <a:pt x="2055" y="147849"/>
                  </a:lnTo>
                  <a:lnTo>
                    <a:pt x="1979" y="147936"/>
                  </a:lnTo>
                  <a:lnTo>
                    <a:pt x="1894" y="148024"/>
                  </a:lnTo>
                  <a:lnTo>
                    <a:pt x="1783" y="147980"/>
                  </a:lnTo>
                  <a:lnTo>
                    <a:pt x="1732" y="147936"/>
                  </a:lnTo>
                  <a:lnTo>
                    <a:pt x="1690" y="147849"/>
                  </a:lnTo>
                  <a:lnTo>
                    <a:pt x="1614" y="147629"/>
                  </a:lnTo>
                  <a:lnTo>
                    <a:pt x="1546" y="147367"/>
                  </a:lnTo>
                  <a:lnTo>
                    <a:pt x="1486" y="147016"/>
                  </a:lnTo>
                  <a:lnTo>
                    <a:pt x="1444" y="146622"/>
                  </a:lnTo>
                  <a:lnTo>
                    <a:pt x="1410" y="146183"/>
                  </a:lnTo>
                  <a:lnTo>
                    <a:pt x="1384" y="145658"/>
                  </a:lnTo>
                  <a:lnTo>
                    <a:pt x="1376" y="145176"/>
                  </a:lnTo>
                  <a:lnTo>
                    <a:pt x="1359" y="144650"/>
                  </a:lnTo>
                  <a:lnTo>
                    <a:pt x="1359" y="144080"/>
                  </a:lnTo>
                  <a:lnTo>
                    <a:pt x="1359" y="143554"/>
                  </a:lnTo>
                  <a:lnTo>
                    <a:pt x="1367" y="142503"/>
                  </a:lnTo>
                  <a:lnTo>
                    <a:pt x="1393" y="141582"/>
                  </a:lnTo>
                  <a:lnTo>
                    <a:pt x="1427" y="140268"/>
                  </a:lnTo>
                  <a:lnTo>
                    <a:pt x="1478" y="138909"/>
                  </a:lnTo>
                  <a:lnTo>
                    <a:pt x="1546" y="137595"/>
                  </a:lnTo>
                  <a:lnTo>
                    <a:pt x="1622" y="136324"/>
                  </a:lnTo>
                  <a:lnTo>
                    <a:pt x="1707" y="135053"/>
                  </a:lnTo>
                  <a:lnTo>
                    <a:pt x="1809" y="133782"/>
                  </a:lnTo>
                  <a:lnTo>
                    <a:pt x="1919" y="132599"/>
                  </a:lnTo>
                  <a:lnTo>
                    <a:pt x="2047" y="131372"/>
                  </a:lnTo>
                  <a:lnTo>
                    <a:pt x="2174" y="130233"/>
                  </a:lnTo>
                  <a:lnTo>
                    <a:pt x="2318" y="129094"/>
                  </a:lnTo>
                  <a:lnTo>
                    <a:pt x="2471" y="127998"/>
                  </a:lnTo>
                  <a:lnTo>
                    <a:pt x="2641" y="126946"/>
                  </a:lnTo>
                  <a:lnTo>
                    <a:pt x="2811" y="125939"/>
                  </a:lnTo>
                  <a:lnTo>
                    <a:pt x="2997" y="124975"/>
                  </a:lnTo>
                  <a:lnTo>
                    <a:pt x="3184" y="124054"/>
                  </a:lnTo>
                  <a:lnTo>
                    <a:pt x="3388" y="123178"/>
                  </a:lnTo>
                  <a:close/>
                  <a:moveTo>
                    <a:pt x="7005" y="0"/>
                  </a:moveTo>
                  <a:lnTo>
                    <a:pt x="6963" y="88"/>
                  </a:lnTo>
                  <a:lnTo>
                    <a:pt x="6920" y="219"/>
                  </a:lnTo>
                  <a:lnTo>
                    <a:pt x="6912" y="307"/>
                  </a:lnTo>
                  <a:lnTo>
                    <a:pt x="6903" y="438"/>
                  </a:lnTo>
                  <a:lnTo>
                    <a:pt x="6895" y="570"/>
                  </a:lnTo>
                  <a:lnTo>
                    <a:pt x="6895" y="701"/>
                  </a:lnTo>
                  <a:lnTo>
                    <a:pt x="6903" y="1227"/>
                  </a:lnTo>
                  <a:lnTo>
                    <a:pt x="6861" y="1227"/>
                  </a:lnTo>
                  <a:lnTo>
                    <a:pt x="6818" y="1271"/>
                  </a:lnTo>
                  <a:lnTo>
                    <a:pt x="6801" y="1315"/>
                  </a:lnTo>
                  <a:lnTo>
                    <a:pt x="6784" y="1402"/>
                  </a:lnTo>
                  <a:lnTo>
                    <a:pt x="6767" y="1534"/>
                  </a:lnTo>
                  <a:lnTo>
                    <a:pt x="6759" y="1665"/>
                  </a:lnTo>
                  <a:lnTo>
                    <a:pt x="6699" y="3067"/>
                  </a:lnTo>
                  <a:lnTo>
                    <a:pt x="6428" y="3856"/>
                  </a:lnTo>
                  <a:lnTo>
                    <a:pt x="6173" y="4733"/>
                  </a:lnTo>
                  <a:lnTo>
                    <a:pt x="5927" y="5697"/>
                  </a:lnTo>
                  <a:lnTo>
                    <a:pt x="5689" y="6705"/>
                  </a:lnTo>
                  <a:lnTo>
                    <a:pt x="5468" y="7756"/>
                  </a:lnTo>
                  <a:lnTo>
                    <a:pt x="5256" y="8939"/>
                  </a:lnTo>
                  <a:lnTo>
                    <a:pt x="5052" y="10122"/>
                  </a:lnTo>
                  <a:lnTo>
                    <a:pt x="4865" y="11393"/>
                  </a:lnTo>
                  <a:lnTo>
                    <a:pt x="4747" y="12270"/>
                  </a:lnTo>
                  <a:lnTo>
                    <a:pt x="4611" y="13321"/>
                  </a:lnTo>
                  <a:lnTo>
                    <a:pt x="4551" y="13935"/>
                  </a:lnTo>
                  <a:lnTo>
                    <a:pt x="4483" y="14504"/>
                  </a:lnTo>
                  <a:lnTo>
                    <a:pt x="4432" y="15118"/>
                  </a:lnTo>
                  <a:lnTo>
                    <a:pt x="4381" y="15731"/>
                  </a:lnTo>
                  <a:lnTo>
                    <a:pt x="4348" y="16345"/>
                  </a:lnTo>
                  <a:lnTo>
                    <a:pt x="4331" y="16958"/>
                  </a:lnTo>
                  <a:lnTo>
                    <a:pt x="4322" y="17572"/>
                  </a:lnTo>
                  <a:lnTo>
                    <a:pt x="4339" y="18142"/>
                  </a:lnTo>
                  <a:lnTo>
                    <a:pt x="4348" y="18404"/>
                  </a:lnTo>
                  <a:lnTo>
                    <a:pt x="4364" y="18667"/>
                  </a:lnTo>
                  <a:lnTo>
                    <a:pt x="4390" y="18930"/>
                  </a:lnTo>
                  <a:lnTo>
                    <a:pt x="4424" y="19149"/>
                  </a:lnTo>
                  <a:lnTo>
                    <a:pt x="4458" y="19412"/>
                  </a:lnTo>
                  <a:lnTo>
                    <a:pt x="4509" y="19631"/>
                  </a:lnTo>
                  <a:lnTo>
                    <a:pt x="4560" y="19807"/>
                  </a:lnTo>
                  <a:lnTo>
                    <a:pt x="4619" y="20026"/>
                  </a:lnTo>
                  <a:lnTo>
                    <a:pt x="4679" y="20157"/>
                  </a:lnTo>
                  <a:lnTo>
                    <a:pt x="4738" y="20289"/>
                  </a:lnTo>
                  <a:lnTo>
                    <a:pt x="4798" y="20376"/>
                  </a:lnTo>
                  <a:lnTo>
                    <a:pt x="4857" y="20420"/>
                  </a:lnTo>
                  <a:lnTo>
                    <a:pt x="4925" y="20464"/>
                  </a:lnTo>
                  <a:lnTo>
                    <a:pt x="4976" y="20420"/>
                  </a:lnTo>
                  <a:lnTo>
                    <a:pt x="5035" y="20376"/>
                  </a:lnTo>
                  <a:lnTo>
                    <a:pt x="5095" y="20333"/>
                  </a:lnTo>
                  <a:lnTo>
                    <a:pt x="5205" y="20070"/>
                  </a:lnTo>
                  <a:lnTo>
                    <a:pt x="5307" y="19763"/>
                  </a:lnTo>
                  <a:lnTo>
                    <a:pt x="5417" y="19368"/>
                  </a:lnTo>
                  <a:lnTo>
                    <a:pt x="5511" y="18886"/>
                  </a:lnTo>
                  <a:lnTo>
                    <a:pt x="5604" y="18361"/>
                  </a:lnTo>
                  <a:lnTo>
                    <a:pt x="5689" y="17791"/>
                  </a:lnTo>
                  <a:lnTo>
                    <a:pt x="5774" y="17221"/>
                  </a:lnTo>
                  <a:lnTo>
                    <a:pt x="5850" y="16652"/>
                  </a:lnTo>
                  <a:lnTo>
                    <a:pt x="5986" y="15512"/>
                  </a:lnTo>
                  <a:lnTo>
                    <a:pt x="6097" y="14548"/>
                  </a:lnTo>
                  <a:lnTo>
                    <a:pt x="6232" y="13278"/>
                  </a:lnTo>
                  <a:lnTo>
                    <a:pt x="6360" y="11963"/>
                  </a:lnTo>
                  <a:lnTo>
                    <a:pt x="6479" y="10648"/>
                  </a:lnTo>
                  <a:lnTo>
                    <a:pt x="6589" y="9334"/>
                  </a:lnTo>
                  <a:lnTo>
                    <a:pt x="6682" y="7975"/>
                  </a:lnTo>
                  <a:lnTo>
                    <a:pt x="6776" y="6617"/>
                  </a:lnTo>
                  <a:lnTo>
                    <a:pt x="6852" y="5215"/>
                  </a:lnTo>
                  <a:lnTo>
                    <a:pt x="6920" y="3812"/>
                  </a:lnTo>
                  <a:lnTo>
                    <a:pt x="6912" y="5478"/>
                  </a:lnTo>
                  <a:lnTo>
                    <a:pt x="6895" y="7099"/>
                  </a:lnTo>
                  <a:lnTo>
                    <a:pt x="6869" y="8764"/>
                  </a:lnTo>
                  <a:lnTo>
                    <a:pt x="6827" y="10342"/>
                  </a:lnTo>
                  <a:lnTo>
                    <a:pt x="6776" y="11963"/>
                  </a:lnTo>
                  <a:lnTo>
                    <a:pt x="6716" y="13584"/>
                  </a:lnTo>
                  <a:lnTo>
                    <a:pt x="6640" y="15162"/>
                  </a:lnTo>
                  <a:lnTo>
                    <a:pt x="6555" y="16739"/>
                  </a:lnTo>
                  <a:lnTo>
                    <a:pt x="6470" y="18273"/>
                  </a:lnTo>
                  <a:lnTo>
                    <a:pt x="6368" y="19851"/>
                  </a:lnTo>
                  <a:lnTo>
                    <a:pt x="6266" y="21384"/>
                  </a:lnTo>
                  <a:lnTo>
                    <a:pt x="6156" y="22918"/>
                  </a:lnTo>
                  <a:lnTo>
                    <a:pt x="6037" y="24452"/>
                  </a:lnTo>
                  <a:lnTo>
                    <a:pt x="5910" y="25985"/>
                  </a:lnTo>
                  <a:lnTo>
                    <a:pt x="5647" y="29009"/>
                  </a:lnTo>
                  <a:lnTo>
                    <a:pt x="5511" y="30455"/>
                  </a:lnTo>
                  <a:lnTo>
                    <a:pt x="5494" y="30411"/>
                  </a:lnTo>
                  <a:lnTo>
                    <a:pt x="5477" y="30367"/>
                  </a:lnTo>
                  <a:lnTo>
                    <a:pt x="5273" y="30411"/>
                  </a:lnTo>
                  <a:lnTo>
                    <a:pt x="5069" y="30543"/>
                  </a:lnTo>
                  <a:lnTo>
                    <a:pt x="4874" y="30674"/>
                  </a:lnTo>
                  <a:lnTo>
                    <a:pt x="4670" y="30893"/>
                  </a:lnTo>
                  <a:lnTo>
                    <a:pt x="4466" y="31200"/>
                  </a:lnTo>
                  <a:lnTo>
                    <a:pt x="4263" y="31507"/>
                  </a:lnTo>
                  <a:lnTo>
                    <a:pt x="4067" y="31857"/>
                  </a:lnTo>
                  <a:lnTo>
                    <a:pt x="3872" y="32252"/>
                  </a:lnTo>
                  <a:lnTo>
                    <a:pt x="3677" y="32734"/>
                  </a:lnTo>
                  <a:lnTo>
                    <a:pt x="3481" y="33172"/>
                  </a:lnTo>
                  <a:lnTo>
                    <a:pt x="3295" y="33698"/>
                  </a:lnTo>
                  <a:lnTo>
                    <a:pt x="3116" y="34223"/>
                  </a:lnTo>
                  <a:lnTo>
                    <a:pt x="2938" y="34793"/>
                  </a:lnTo>
                  <a:lnTo>
                    <a:pt x="2760" y="35319"/>
                  </a:lnTo>
                  <a:lnTo>
                    <a:pt x="2429" y="36502"/>
                  </a:lnTo>
                  <a:lnTo>
                    <a:pt x="2301" y="37028"/>
                  </a:lnTo>
                  <a:lnTo>
                    <a:pt x="2165" y="37554"/>
                  </a:lnTo>
                  <a:lnTo>
                    <a:pt x="2038" y="38167"/>
                  </a:lnTo>
                  <a:lnTo>
                    <a:pt x="1911" y="38825"/>
                  </a:lnTo>
                  <a:lnTo>
                    <a:pt x="1792" y="39526"/>
                  </a:lnTo>
                  <a:lnTo>
                    <a:pt x="1681" y="40271"/>
                  </a:lnTo>
                  <a:lnTo>
                    <a:pt x="1580" y="41016"/>
                  </a:lnTo>
                  <a:lnTo>
                    <a:pt x="1486" y="41804"/>
                  </a:lnTo>
                  <a:lnTo>
                    <a:pt x="1418" y="42637"/>
                  </a:lnTo>
                  <a:lnTo>
                    <a:pt x="1359" y="43426"/>
                  </a:lnTo>
                  <a:lnTo>
                    <a:pt x="1342" y="43864"/>
                  </a:lnTo>
                  <a:lnTo>
                    <a:pt x="1325" y="44302"/>
                  </a:lnTo>
                  <a:lnTo>
                    <a:pt x="1325" y="44696"/>
                  </a:lnTo>
                  <a:lnTo>
                    <a:pt x="1316" y="45135"/>
                  </a:lnTo>
                  <a:lnTo>
                    <a:pt x="1325" y="45573"/>
                  </a:lnTo>
                  <a:lnTo>
                    <a:pt x="1333" y="45967"/>
                  </a:lnTo>
                  <a:lnTo>
                    <a:pt x="1350" y="46405"/>
                  </a:lnTo>
                  <a:lnTo>
                    <a:pt x="1376" y="46844"/>
                  </a:lnTo>
                  <a:lnTo>
                    <a:pt x="1410" y="47238"/>
                  </a:lnTo>
                  <a:lnTo>
                    <a:pt x="1452" y="47676"/>
                  </a:lnTo>
                  <a:lnTo>
                    <a:pt x="1503" y="48114"/>
                  </a:lnTo>
                  <a:lnTo>
                    <a:pt x="1563" y="48509"/>
                  </a:lnTo>
                  <a:lnTo>
                    <a:pt x="1622" y="48903"/>
                  </a:lnTo>
                  <a:lnTo>
                    <a:pt x="1690" y="49254"/>
                  </a:lnTo>
                  <a:lnTo>
                    <a:pt x="1758" y="49517"/>
                  </a:lnTo>
                  <a:lnTo>
                    <a:pt x="1817" y="49780"/>
                  </a:lnTo>
                  <a:lnTo>
                    <a:pt x="1885" y="49955"/>
                  </a:lnTo>
                  <a:lnTo>
                    <a:pt x="1953" y="50130"/>
                  </a:lnTo>
                  <a:lnTo>
                    <a:pt x="2030" y="50262"/>
                  </a:lnTo>
                  <a:lnTo>
                    <a:pt x="2097" y="50349"/>
                  </a:lnTo>
                  <a:lnTo>
                    <a:pt x="2165" y="50393"/>
                  </a:lnTo>
                  <a:lnTo>
                    <a:pt x="2233" y="50393"/>
                  </a:lnTo>
                  <a:lnTo>
                    <a:pt x="2310" y="50349"/>
                  </a:lnTo>
                  <a:lnTo>
                    <a:pt x="2378" y="50305"/>
                  </a:lnTo>
                  <a:lnTo>
                    <a:pt x="2446" y="50218"/>
                  </a:lnTo>
                  <a:lnTo>
                    <a:pt x="2522" y="50130"/>
                  </a:lnTo>
                  <a:lnTo>
                    <a:pt x="2658" y="49823"/>
                  </a:lnTo>
                  <a:lnTo>
                    <a:pt x="2802" y="49473"/>
                  </a:lnTo>
                  <a:lnTo>
                    <a:pt x="2930" y="49035"/>
                  </a:lnTo>
                  <a:lnTo>
                    <a:pt x="3065" y="48509"/>
                  </a:lnTo>
                  <a:lnTo>
                    <a:pt x="3193" y="47983"/>
                  </a:lnTo>
                  <a:lnTo>
                    <a:pt x="3312" y="47413"/>
                  </a:lnTo>
                  <a:lnTo>
                    <a:pt x="3422" y="46800"/>
                  </a:lnTo>
                  <a:lnTo>
                    <a:pt x="3524" y="46230"/>
                  </a:lnTo>
                  <a:lnTo>
                    <a:pt x="3617" y="45660"/>
                  </a:lnTo>
                  <a:lnTo>
                    <a:pt x="3881" y="43908"/>
                  </a:lnTo>
                  <a:lnTo>
                    <a:pt x="4127" y="42155"/>
                  </a:lnTo>
                  <a:lnTo>
                    <a:pt x="4364" y="40358"/>
                  </a:lnTo>
                  <a:lnTo>
                    <a:pt x="4585" y="38474"/>
                  </a:lnTo>
                  <a:lnTo>
                    <a:pt x="4738" y="37028"/>
                  </a:lnTo>
                  <a:lnTo>
                    <a:pt x="4899" y="35494"/>
                  </a:lnTo>
                  <a:lnTo>
                    <a:pt x="4984" y="34749"/>
                  </a:lnTo>
                  <a:lnTo>
                    <a:pt x="5078" y="34048"/>
                  </a:lnTo>
                  <a:lnTo>
                    <a:pt x="5180" y="33391"/>
                  </a:lnTo>
                  <a:lnTo>
                    <a:pt x="5298" y="32777"/>
                  </a:lnTo>
                  <a:lnTo>
                    <a:pt x="4865" y="37378"/>
                  </a:lnTo>
                  <a:lnTo>
                    <a:pt x="4653" y="39657"/>
                  </a:lnTo>
                  <a:lnTo>
                    <a:pt x="4449" y="41980"/>
                  </a:lnTo>
                  <a:lnTo>
                    <a:pt x="4254" y="44302"/>
                  </a:lnTo>
                  <a:lnTo>
                    <a:pt x="4067" y="46668"/>
                  </a:lnTo>
                  <a:lnTo>
                    <a:pt x="3889" y="49035"/>
                  </a:lnTo>
                  <a:lnTo>
                    <a:pt x="3736" y="51445"/>
                  </a:lnTo>
                  <a:lnTo>
                    <a:pt x="3677" y="52540"/>
                  </a:lnTo>
                  <a:lnTo>
                    <a:pt x="3617" y="53592"/>
                  </a:lnTo>
                  <a:lnTo>
                    <a:pt x="3524" y="55739"/>
                  </a:lnTo>
                  <a:lnTo>
                    <a:pt x="3346" y="55827"/>
                  </a:lnTo>
                  <a:lnTo>
                    <a:pt x="3176" y="56002"/>
                  </a:lnTo>
                  <a:lnTo>
                    <a:pt x="3014" y="56221"/>
                  </a:lnTo>
                  <a:lnTo>
                    <a:pt x="2845" y="56440"/>
                  </a:lnTo>
                  <a:lnTo>
                    <a:pt x="2675" y="56747"/>
                  </a:lnTo>
                  <a:lnTo>
                    <a:pt x="2514" y="57054"/>
                  </a:lnTo>
                  <a:lnTo>
                    <a:pt x="2352" y="57404"/>
                  </a:lnTo>
                  <a:lnTo>
                    <a:pt x="2199" y="57799"/>
                  </a:lnTo>
                  <a:lnTo>
                    <a:pt x="2038" y="58193"/>
                  </a:lnTo>
                  <a:lnTo>
                    <a:pt x="1894" y="58675"/>
                  </a:lnTo>
                  <a:lnTo>
                    <a:pt x="1741" y="59157"/>
                  </a:lnTo>
                  <a:lnTo>
                    <a:pt x="1597" y="59639"/>
                  </a:lnTo>
                  <a:lnTo>
                    <a:pt x="1461" y="60165"/>
                  </a:lnTo>
                  <a:lnTo>
                    <a:pt x="1325" y="60735"/>
                  </a:lnTo>
                  <a:lnTo>
                    <a:pt x="1189" y="61304"/>
                  </a:lnTo>
                  <a:lnTo>
                    <a:pt x="1062" y="61918"/>
                  </a:lnTo>
                  <a:lnTo>
                    <a:pt x="858" y="63013"/>
                  </a:lnTo>
                  <a:lnTo>
                    <a:pt x="747" y="63627"/>
                  </a:lnTo>
                  <a:lnTo>
                    <a:pt x="637" y="64240"/>
                  </a:lnTo>
                  <a:lnTo>
                    <a:pt x="527" y="64941"/>
                  </a:lnTo>
                  <a:lnTo>
                    <a:pt x="425" y="65686"/>
                  </a:lnTo>
                  <a:lnTo>
                    <a:pt x="331" y="66431"/>
                  </a:lnTo>
                  <a:lnTo>
                    <a:pt x="238" y="67176"/>
                  </a:lnTo>
                  <a:lnTo>
                    <a:pt x="162" y="67965"/>
                  </a:lnTo>
                  <a:lnTo>
                    <a:pt x="94" y="68754"/>
                  </a:lnTo>
                  <a:lnTo>
                    <a:pt x="43" y="69542"/>
                  </a:lnTo>
                  <a:lnTo>
                    <a:pt x="9" y="70375"/>
                  </a:lnTo>
                  <a:lnTo>
                    <a:pt x="0" y="71164"/>
                  </a:lnTo>
                  <a:lnTo>
                    <a:pt x="0" y="71558"/>
                  </a:lnTo>
                  <a:lnTo>
                    <a:pt x="0" y="71952"/>
                  </a:lnTo>
                  <a:lnTo>
                    <a:pt x="17" y="72347"/>
                  </a:lnTo>
                  <a:lnTo>
                    <a:pt x="34" y="72741"/>
                  </a:lnTo>
                  <a:lnTo>
                    <a:pt x="51" y="73136"/>
                  </a:lnTo>
                  <a:lnTo>
                    <a:pt x="85" y="73530"/>
                  </a:lnTo>
                  <a:lnTo>
                    <a:pt x="145" y="74056"/>
                  </a:lnTo>
                  <a:lnTo>
                    <a:pt x="213" y="74538"/>
                  </a:lnTo>
                  <a:lnTo>
                    <a:pt x="297" y="74932"/>
                  </a:lnTo>
                  <a:lnTo>
                    <a:pt x="399" y="75283"/>
                  </a:lnTo>
                  <a:lnTo>
                    <a:pt x="501" y="75502"/>
                  </a:lnTo>
                  <a:lnTo>
                    <a:pt x="612" y="75677"/>
                  </a:lnTo>
                  <a:lnTo>
                    <a:pt x="731" y="75765"/>
                  </a:lnTo>
                  <a:lnTo>
                    <a:pt x="849" y="75765"/>
                  </a:lnTo>
                  <a:lnTo>
                    <a:pt x="926" y="75721"/>
                  </a:lnTo>
                  <a:lnTo>
                    <a:pt x="1002" y="75633"/>
                  </a:lnTo>
                  <a:lnTo>
                    <a:pt x="1079" y="75502"/>
                  </a:lnTo>
                  <a:lnTo>
                    <a:pt x="1147" y="75370"/>
                  </a:lnTo>
                  <a:lnTo>
                    <a:pt x="1282" y="75020"/>
                  </a:lnTo>
                  <a:lnTo>
                    <a:pt x="1410" y="74625"/>
                  </a:lnTo>
                  <a:lnTo>
                    <a:pt x="1520" y="74143"/>
                  </a:lnTo>
                  <a:lnTo>
                    <a:pt x="1631" y="73574"/>
                  </a:lnTo>
                  <a:lnTo>
                    <a:pt x="1732" y="73004"/>
                  </a:lnTo>
                  <a:lnTo>
                    <a:pt x="1834" y="72391"/>
                  </a:lnTo>
                  <a:lnTo>
                    <a:pt x="2072" y="70725"/>
                  </a:lnTo>
                  <a:lnTo>
                    <a:pt x="2301" y="69016"/>
                  </a:lnTo>
                  <a:lnTo>
                    <a:pt x="2522" y="67220"/>
                  </a:lnTo>
                  <a:lnTo>
                    <a:pt x="2726" y="65423"/>
                  </a:lnTo>
                  <a:lnTo>
                    <a:pt x="2921" y="63583"/>
                  </a:lnTo>
                  <a:lnTo>
                    <a:pt x="3099" y="61699"/>
                  </a:lnTo>
                  <a:lnTo>
                    <a:pt x="3269" y="59814"/>
                  </a:lnTo>
                  <a:lnTo>
                    <a:pt x="3431" y="57886"/>
                  </a:lnTo>
                  <a:lnTo>
                    <a:pt x="3346" y="60252"/>
                  </a:lnTo>
                  <a:lnTo>
                    <a:pt x="3286" y="62619"/>
                  </a:lnTo>
                  <a:lnTo>
                    <a:pt x="3235" y="64985"/>
                  </a:lnTo>
                  <a:lnTo>
                    <a:pt x="3193" y="67351"/>
                  </a:lnTo>
                  <a:lnTo>
                    <a:pt x="3167" y="69761"/>
                  </a:lnTo>
                  <a:lnTo>
                    <a:pt x="3150" y="72128"/>
                  </a:lnTo>
                  <a:lnTo>
                    <a:pt x="3133" y="74538"/>
                  </a:lnTo>
                  <a:lnTo>
                    <a:pt x="3133" y="76948"/>
                  </a:lnTo>
                  <a:lnTo>
                    <a:pt x="3150" y="81418"/>
                  </a:lnTo>
                  <a:lnTo>
                    <a:pt x="3116" y="81549"/>
                  </a:lnTo>
                  <a:lnTo>
                    <a:pt x="3099" y="81724"/>
                  </a:lnTo>
                  <a:lnTo>
                    <a:pt x="3023" y="81724"/>
                  </a:lnTo>
                  <a:lnTo>
                    <a:pt x="2947" y="81768"/>
                  </a:lnTo>
                  <a:lnTo>
                    <a:pt x="2802" y="81900"/>
                  </a:lnTo>
                  <a:lnTo>
                    <a:pt x="2649" y="82119"/>
                  </a:lnTo>
                  <a:lnTo>
                    <a:pt x="2505" y="82425"/>
                  </a:lnTo>
                  <a:lnTo>
                    <a:pt x="2361" y="82776"/>
                  </a:lnTo>
                  <a:lnTo>
                    <a:pt x="2225" y="83214"/>
                  </a:lnTo>
                  <a:lnTo>
                    <a:pt x="2089" y="83696"/>
                  </a:lnTo>
                  <a:lnTo>
                    <a:pt x="1962" y="84222"/>
                  </a:lnTo>
                  <a:lnTo>
                    <a:pt x="1834" y="84835"/>
                  </a:lnTo>
                  <a:lnTo>
                    <a:pt x="1715" y="85405"/>
                  </a:lnTo>
                  <a:lnTo>
                    <a:pt x="1597" y="86019"/>
                  </a:lnTo>
                  <a:lnTo>
                    <a:pt x="1478" y="86676"/>
                  </a:lnTo>
                  <a:lnTo>
                    <a:pt x="1274" y="87947"/>
                  </a:lnTo>
                  <a:lnTo>
                    <a:pt x="1079" y="89130"/>
                  </a:lnTo>
                  <a:lnTo>
                    <a:pt x="1002" y="89656"/>
                  </a:lnTo>
                  <a:lnTo>
                    <a:pt x="917" y="90225"/>
                  </a:lnTo>
                  <a:lnTo>
                    <a:pt x="841" y="90883"/>
                  </a:lnTo>
                  <a:lnTo>
                    <a:pt x="764" y="91540"/>
                  </a:lnTo>
                  <a:lnTo>
                    <a:pt x="688" y="92241"/>
                  </a:lnTo>
                  <a:lnTo>
                    <a:pt x="620" y="92986"/>
                  </a:lnTo>
                  <a:lnTo>
                    <a:pt x="561" y="93731"/>
                  </a:lnTo>
                  <a:lnTo>
                    <a:pt x="518" y="94520"/>
                  </a:lnTo>
                  <a:lnTo>
                    <a:pt x="476" y="95308"/>
                  </a:lnTo>
                  <a:lnTo>
                    <a:pt x="450" y="96053"/>
                  </a:lnTo>
                  <a:lnTo>
                    <a:pt x="433" y="96842"/>
                  </a:lnTo>
                  <a:lnTo>
                    <a:pt x="442" y="97587"/>
                  </a:lnTo>
                  <a:lnTo>
                    <a:pt x="459" y="98332"/>
                  </a:lnTo>
                  <a:lnTo>
                    <a:pt x="476" y="98683"/>
                  </a:lnTo>
                  <a:lnTo>
                    <a:pt x="501" y="99033"/>
                  </a:lnTo>
                  <a:lnTo>
                    <a:pt x="527" y="99384"/>
                  </a:lnTo>
                  <a:lnTo>
                    <a:pt x="561" y="99734"/>
                  </a:lnTo>
                  <a:lnTo>
                    <a:pt x="603" y="100041"/>
                  </a:lnTo>
                  <a:lnTo>
                    <a:pt x="646" y="100348"/>
                  </a:lnTo>
                  <a:lnTo>
                    <a:pt x="697" y="100654"/>
                  </a:lnTo>
                  <a:lnTo>
                    <a:pt x="747" y="100917"/>
                  </a:lnTo>
                  <a:lnTo>
                    <a:pt x="798" y="101093"/>
                  </a:lnTo>
                  <a:lnTo>
                    <a:pt x="858" y="101268"/>
                  </a:lnTo>
                  <a:lnTo>
                    <a:pt x="909" y="101356"/>
                  </a:lnTo>
                  <a:lnTo>
                    <a:pt x="968" y="101443"/>
                  </a:lnTo>
                  <a:lnTo>
                    <a:pt x="1028" y="101487"/>
                  </a:lnTo>
                  <a:lnTo>
                    <a:pt x="1079" y="101443"/>
                  </a:lnTo>
                  <a:lnTo>
                    <a:pt x="1138" y="101443"/>
                  </a:lnTo>
                  <a:lnTo>
                    <a:pt x="1197" y="101356"/>
                  </a:lnTo>
                  <a:lnTo>
                    <a:pt x="1248" y="101268"/>
                  </a:lnTo>
                  <a:lnTo>
                    <a:pt x="1308" y="101136"/>
                  </a:lnTo>
                  <a:lnTo>
                    <a:pt x="1427" y="100786"/>
                  </a:lnTo>
                  <a:lnTo>
                    <a:pt x="1537" y="100348"/>
                  </a:lnTo>
                  <a:lnTo>
                    <a:pt x="1647" y="99866"/>
                  </a:lnTo>
                  <a:lnTo>
                    <a:pt x="1749" y="99340"/>
                  </a:lnTo>
                  <a:lnTo>
                    <a:pt x="1851" y="98770"/>
                  </a:lnTo>
                  <a:lnTo>
                    <a:pt x="1945" y="98244"/>
                  </a:lnTo>
                  <a:lnTo>
                    <a:pt x="2106" y="97149"/>
                  </a:lnTo>
                  <a:lnTo>
                    <a:pt x="2242" y="96229"/>
                  </a:lnTo>
                  <a:lnTo>
                    <a:pt x="2395" y="95089"/>
                  </a:lnTo>
                  <a:lnTo>
                    <a:pt x="2531" y="93950"/>
                  </a:lnTo>
                  <a:lnTo>
                    <a:pt x="2666" y="92767"/>
                  </a:lnTo>
                  <a:lnTo>
                    <a:pt x="2785" y="91540"/>
                  </a:lnTo>
                  <a:lnTo>
                    <a:pt x="2896" y="90313"/>
                  </a:lnTo>
                  <a:lnTo>
                    <a:pt x="2997" y="89086"/>
                  </a:lnTo>
                  <a:lnTo>
                    <a:pt x="3091" y="87815"/>
                  </a:lnTo>
                  <a:lnTo>
                    <a:pt x="3167" y="86501"/>
                  </a:lnTo>
                  <a:lnTo>
                    <a:pt x="3227" y="95089"/>
                  </a:lnTo>
                  <a:lnTo>
                    <a:pt x="3286" y="103678"/>
                  </a:lnTo>
                  <a:lnTo>
                    <a:pt x="3320" y="108849"/>
                  </a:lnTo>
                  <a:lnTo>
                    <a:pt x="3150" y="109112"/>
                  </a:lnTo>
                  <a:lnTo>
                    <a:pt x="2997" y="109375"/>
                  </a:lnTo>
                  <a:lnTo>
                    <a:pt x="2836" y="109681"/>
                  </a:lnTo>
                  <a:lnTo>
                    <a:pt x="2675" y="110032"/>
                  </a:lnTo>
                  <a:lnTo>
                    <a:pt x="2522" y="110382"/>
                  </a:lnTo>
                  <a:lnTo>
                    <a:pt x="2369" y="110777"/>
                  </a:lnTo>
                  <a:lnTo>
                    <a:pt x="2216" y="111171"/>
                  </a:lnTo>
                  <a:lnTo>
                    <a:pt x="2072" y="111609"/>
                  </a:lnTo>
                  <a:lnTo>
                    <a:pt x="1928" y="112091"/>
                  </a:lnTo>
                  <a:lnTo>
                    <a:pt x="1783" y="112573"/>
                  </a:lnTo>
                  <a:lnTo>
                    <a:pt x="1647" y="113099"/>
                  </a:lnTo>
                  <a:lnTo>
                    <a:pt x="1512" y="113625"/>
                  </a:lnTo>
                  <a:lnTo>
                    <a:pt x="1376" y="114195"/>
                  </a:lnTo>
                  <a:lnTo>
                    <a:pt x="1248" y="114764"/>
                  </a:lnTo>
                  <a:lnTo>
                    <a:pt x="1130" y="115378"/>
                  </a:lnTo>
                  <a:lnTo>
                    <a:pt x="1011" y="115991"/>
                  </a:lnTo>
                  <a:lnTo>
                    <a:pt x="917" y="116517"/>
                  </a:lnTo>
                  <a:lnTo>
                    <a:pt x="824" y="117087"/>
                  </a:lnTo>
                  <a:lnTo>
                    <a:pt x="731" y="117744"/>
                  </a:lnTo>
                  <a:lnTo>
                    <a:pt x="646" y="118402"/>
                  </a:lnTo>
                  <a:lnTo>
                    <a:pt x="552" y="119103"/>
                  </a:lnTo>
                  <a:lnTo>
                    <a:pt x="476" y="119848"/>
                  </a:lnTo>
                  <a:lnTo>
                    <a:pt x="399" y="120593"/>
                  </a:lnTo>
                  <a:lnTo>
                    <a:pt x="340" y="121381"/>
                  </a:lnTo>
                  <a:lnTo>
                    <a:pt x="289" y="122170"/>
                  </a:lnTo>
                  <a:lnTo>
                    <a:pt x="255" y="122959"/>
                  </a:lnTo>
                  <a:lnTo>
                    <a:pt x="238" y="123748"/>
                  </a:lnTo>
                  <a:lnTo>
                    <a:pt x="238" y="124536"/>
                  </a:lnTo>
                  <a:lnTo>
                    <a:pt x="247" y="124931"/>
                  </a:lnTo>
                  <a:lnTo>
                    <a:pt x="255" y="125281"/>
                  </a:lnTo>
                  <a:lnTo>
                    <a:pt x="281" y="125676"/>
                  </a:lnTo>
                  <a:lnTo>
                    <a:pt x="306" y="126026"/>
                  </a:lnTo>
                  <a:lnTo>
                    <a:pt x="331" y="126377"/>
                  </a:lnTo>
                  <a:lnTo>
                    <a:pt x="374" y="126727"/>
                  </a:lnTo>
                  <a:lnTo>
                    <a:pt x="416" y="127078"/>
                  </a:lnTo>
                  <a:lnTo>
                    <a:pt x="467" y="127428"/>
                  </a:lnTo>
                  <a:lnTo>
                    <a:pt x="518" y="127691"/>
                  </a:lnTo>
                  <a:lnTo>
                    <a:pt x="569" y="127954"/>
                  </a:lnTo>
                  <a:lnTo>
                    <a:pt x="629" y="128173"/>
                  </a:lnTo>
                  <a:lnTo>
                    <a:pt x="680" y="128305"/>
                  </a:lnTo>
                  <a:lnTo>
                    <a:pt x="739" y="128436"/>
                  </a:lnTo>
                  <a:lnTo>
                    <a:pt x="790" y="128524"/>
                  </a:lnTo>
                  <a:lnTo>
                    <a:pt x="849" y="128612"/>
                  </a:lnTo>
                  <a:lnTo>
                    <a:pt x="960" y="128612"/>
                  </a:lnTo>
                  <a:lnTo>
                    <a:pt x="1011" y="128568"/>
                  </a:lnTo>
                  <a:lnTo>
                    <a:pt x="1121" y="128436"/>
                  </a:lnTo>
                  <a:lnTo>
                    <a:pt x="1231" y="128173"/>
                  </a:lnTo>
                  <a:lnTo>
                    <a:pt x="1333" y="127867"/>
                  </a:lnTo>
                  <a:lnTo>
                    <a:pt x="1444" y="127472"/>
                  </a:lnTo>
                  <a:lnTo>
                    <a:pt x="1546" y="127034"/>
                  </a:lnTo>
                  <a:lnTo>
                    <a:pt x="1639" y="126552"/>
                  </a:lnTo>
                  <a:lnTo>
                    <a:pt x="1732" y="126070"/>
                  </a:lnTo>
                  <a:lnTo>
                    <a:pt x="1894" y="125062"/>
                  </a:lnTo>
                  <a:lnTo>
                    <a:pt x="2038" y="124142"/>
                  </a:lnTo>
                  <a:lnTo>
                    <a:pt x="2267" y="122564"/>
                  </a:lnTo>
                  <a:lnTo>
                    <a:pt x="2497" y="120899"/>
                  </a:lnTo>
                  <a:lnTo>
                    <a:pt x="2717" y="119234"/>
                  </a:lnTo>
                  <a:lnTo>
                    <a:pt x="2921" y="117525"/>
                  </a:lnTo>
                  <a:lnTo>
                    <a:pt x="3142" y="115641"/>
                  </a:lnTo>
                  <a:lnTo>
                    <a:pt x="3252" y="114633"/>
                  </a:lnTo>
                  <a:lnTo>
                    <a:pt x="3346" y="113625"/>
                  </a:lnTo>
                  <a:lnTo>
                    <a:pt x="3363" y="116912"/>
                  </a:lnTo>
                  <a:lnTo>
                    <a:pt x="3380" y="119322"/>
                  </a:lnTo>
                  <a:lnTo>
                    <a:pt x="3380" y="121688"/>
                  </a:lnTo>
                  <a:lnTo>
                    <a:pt x="3354" y="121732"/>
                  </a:lnTo>
                  <a:lnTo>
                    <a:pt x="3320" y="121819"/>
                  </a:lnTo>
                  <a:lnTo>
                    <a:pt x="3176" y="122477"/>
                  </a:lnTo>
                  <a:lnTo>
                    <a:pt x="3031" y="123090"/>
                  </a:lnTo>
                  <a:lnTo>
                    <a:pt x="2896" y="123748"/>
                  </a:lnTo>
                  <a:lnTo>
                    <a:pt x="2760" y="124449"/>
                  </a:lnTo>
                  <a:lnTo>
                    <a:pt x="2632" y="125150"/>
                  </a:lnTo>
                  <a:lnTo>
                    <a:pt x="2505" y="125895"/>
                  </a:lnTo>
                  <a:lnTo>
                    <a:pt x="2386" y="126640"/>
                  </a:lnTo>
                  <a:lnTo>
                    <a:pt x="2267" y="127385"/>
                  </a:lnTo>
                  <a:lnTo>
                    <a:pt x="2157" y="128173"/>
                  </a:lnTo>
                  <a:lnTo>
                    <a:pt x="2047" y="128962"/>
                  </a:lnTo>
                  <a:lnTo>
                    <a:pt x="1953" y="129795"/>
                  </a:lnTo>
                  <a:lnTo>
                    <a:pt x="1851" y="130627"/>
                  </a:lnTo>
                  <a:lnTo>
                    <a:pt x="1766" y="131504"/>
                  </a:lnTo>
                  <a:lnTo>
                    <a:pt x="1681" y="132336"/>
                  </a:lnTo>
                  <a:lnTo>
                    <a:pt x="1597" y="133257"/>
                  </a:lnTo>
                  <a:lnTo>
                    <a:pt x="1529" y="134133"/>
                  </a:lnTo>
                  <a:lnTo>
                    <a:pt x="1418" y="135667"/>
                  </a:lnTo>
                  <a:lnTo>
                    <a:pt x="1325" y="137244"/>
                  </a:lnTo>
                  <a:lnTo>
                    <a:pt x="1248" y="138865"/>
                  </a:lnTo>
                  <a:lnTo>
                    <a:pt x="1189" y="140443"/>
                  </a:lnTo>
                  <a:lnTo>
                    <a:pt x="1138" y="142108"/>
                  </a:lnTo>
                  <a:lnTo>
                    <a:pt x="1130" y="142985"/>
                  </a:lnTo>
                  <a:lnTo>
                    <a:pt x="1121" y="143861"/>
                  </a:lnTo>
                  <a:lnTo>
                    <a:pt x="1121" y="144694"/>
                  </a:lnTo>
                  <a:lnTo>
                    <a:pt x="1138" y="145570"/>
                  </a:lnTo>
                  <a:lnTo>
                    <a:pt x="1155" y="145964"/>
                  </a:lnTo>
                  <a:lnTo>
                    <a:pt x="1181" y="146359"/>
                  </a:lnTo>
                  <a:lnTo>
                    <a:pt x="1206" y="146753"/>
                  </a:lnTo>
                  <a:lnTo>
                    <a:pt x="1231" y="147147"/>
                  </a:lnTo>
                  <a:lnTo>
                    <a:pt x="1291" y="147673"/>
                  </a:lnTo>
                  <a:lnTo>
                    <a:pt x="1359" y="148111"/>
                  </a:lnTo>
                  <a:lnTo>
                    <a:pt x="1435" y="148550"/>
                  </a:lnTo>
                  <a:lnTo>
                    <a:pt x="1529" y="148900"/>
                  </a:lnTo>
                  <a:lnTo>
                    <a:pt x="1622" y="149207"/>
                  </a:lnTo>
                  <a:lnTo>
                    <a:pt x="1732" y="149426"/>
                  </a:lnTo>
                  <a:lnTo>
                    <a:pt x="1783" y="149470"/>
                  </a:lnTo>
                  <a:lnTo>
                    <a:pt x="1843" y="149514"/>
                  </a:lnTo>
                  <a:lnTo>
                    <a:pt x="1953" y="149514"/>
                  </a:lnTo>
                  <a:lnTo>
                    <a:pt x="2021" y="149426"/>
                  </a:lnTo>
                  <a:lnTo>
                    <a:pt x="2089" y="149338"/>
                  </a:lnTo>
                  <a:lnTo>
                    <a:pt x="2148" y="149207"/>
                  </a:lnTo>
                  <a:lnTo>
                    <a:pt x="2208" y="149032"/>
                  </a:lnTo>
                  <a:lnTo>
                    <a:pt x="2259" y="148856"/>
                  </a:lnTo>
                  <a:lnTo>
                    <a:pt x="2310" y="148637"/>
                  </a:lnTo>
                  <a:lnTo>
                    <a:pt x="2412" y="148155"/>
                  </a:lnTo>
                  <a:lnTo>
                    <a:pt x="2497" y="147586"/>
                  </a:lnTo>
                  <a:lnTo>
                    <a:pt x="2573" y="147016"/>
                  </a:lnTo>
                  <a:lnTo>
                    <a:pt x="2709" y="145877"/>
                  </a:lnTo>
                  <a:lnTo>
                    <a:pt x="2819" y="144956"/>
                  </a:lnTo>
                  <a:lnTo>
                    <a:pt x="2913" y="143992"/>
                  </a:lnTo>
                  <a:lnTo>
                    <a:pt x="3006" y="143072"/>
                  </a:lnTo>
                  <a:lnTo>
                    <a:pt x="3091" y="142108"/>
                  </a:lnTo>
                  <a:lnTo>
                    <a:pt x="3176" y="141144"/>
                  </a:lnTo>
                  <a:lnTo>
                    <a:pt x="3252" y="140136"/>
                  </a:lnTo>
                  <a:lnTo>
                    <a:pt x="3320" y="139172"/>
                  </a:lnTo>
                  <a:lnTo>
                    <a:pt x="3388" y="138164"/>
                  </a:lnTo>
                  <a:lnTo>
                    <a:pt x="3490" y="136455"/>
                  </a:lnTo>
                  <a:lnTo>
                    <a:pt x="3532" y="135535"/>
                  </a:lnTo>
                  <a:lnTo>
                    <a:pt x="3575" y="134615"/>
                  </a:lnTo>
                  <a:lnTo>
                    <a:pt x="3609" y="133695"/>
                  </a:lnTo>
                  <a:lnTo>
                    <a:pt x="3626" y="132774"/>
                  </a:lnTo>
                  <a:lnTo>
                    <a:pt x="3634" y="131854"/>
                  </a:lnTo>
                  <a:lnTo>
                    <a:pt x="3617" y="130978"/>
                  </a:lnTo>
                  <a:lnTo>
                    <a:pt x="3643" y="129663"/>
                  </a:lnTo>
                  <a:lnTo>
                    <a:pt x="3711" y="130803"/>
                  </a:lnTo>
                  <a:lnTo>
                    <a:pt x="3779" y="131898"/>
                  </a:lnTo>
                  <a:lnTo>
                    <a:pt x="3864" y="132994"/>
                  </a:lnTo>
                  <a:lnTo>
                    <a:pt x="3948" y="134089"/>
                  </a:lnTo>
                  <a:lnTo>
                    <a:pt x="4050" y="135141"/>
                  </a:lnTo>
                  <a:lnTo>
                    <a:pt x="4152" y="136192"/>
                  </a:lnTo>
                  <a:lnTo>
                    <a:pt x="4271" y="137156"/>
                  </a:lnTo>
                  <a:lnTo>
                    <a:pt x="4398" y="138121"/>
                  </a:lnTo>
                  <a:lnTo>
                    <a:pt x="4534" y="139041"/>
                  </a:lnTo>
                  <a:lnTo>
                    <a:pt x="4730" y="140136"/>
                  </a:lnTo>
                  <a:lnTo>
                    <a:pt x="4840" y="140706"/>
                  </a:lnTo>
                  <a:lnTo>
                    <a:pt x="4959" y="141319"/>
                  </a:lnTo>
                  <a:lnTo>
                    <a:pt x="5086" y="141889"/>
                  </a:lnTo>
                  <a:lnTo>
                    <a:pt x="5222" y="142415"/>
                  </a:lnTo>
                  <a:lnTo>
                    <a:pt x="5349" y="142897"/>
                  </a:lnTo>
                  <a:lnTo>
                    <a:pt x="5494" y="143291"/>
                  </a:lnTo>
                  <a:lnTo>
                    <a:pt x="5630" y="143642"/>
                  </a:lnTo>
                  <a:lnTo>
                    <a:pt x="5698" y="143773"/>
                  </a:lnTo>
                  <a:lnTo>
                    <a:pt x="5757" y="143861"/>
                  </a:lnTo>
                  <a:lnTo>
                    <a:pt x="5825" y="143905"/>
                  </a:lnTo>
                  <a:lnTo>
                    <a:pt x="5893" y="143949"/>
                  </a:lnTo>
                  <a:lnTo>
                    <a:pt x="5952" y="143949"/>
                  </a:lnTo>
                  <a:lnTo>
                    <a:pt x="6020" y="143905"/>
                  </a:lnTo>
                  <a:lnTo>
                    <a:pt x="6080" y="143817"/>
                  </a:lnTo>
                  <a:lnTo>
                    <a:pt x="6131" y="143686"/>
                  </a:lnTo>
                  <a:lnTo>
                    <a:pt x="6190" y="143510"/>
                  </a:lnTo>
                  <a:lnTo>
                    <a:pt x="6241" y="143291"/>
                  </a:lnTo>
                  <a:lnTo>
                    <a:pt x="6292" y="143028"/>
                  </a:lnTo>
                  <a:lnTo>
                    <a:pt x="6326" y="142765"/>
                  </a:lnTo>
                  <a:lnTo>
                    <a:pt x="6351" y="142459"/>
                  </a:lnTo>
                  <a:lnTo>
                    <a:pt x="6377" y="142152"/>
                  </a:lnTo>
                  <a:lnTo>
                    <a:pt x="6385" y="141801"/>
                  </a:lnTo>
                  <a:lnTo>
                    <a:pt x="6385" y="141451"/>
                  </a:lnTo>
                  <a:lnTo>
                    <a:pt x="6385" y="141100"/>
                  </a:lnTo>
                  <a:lnTo>
                    <a:pt x="6385" y="140750"/>
                  </a:lnTo>
                  <a:lnTo>
                    <a:pt x="6360" y="140005"/>
                  </a:lnTo>
                  <a:lnTo>
                    <a:pt x="6317" y="139260"/>
                  </a:lnTo>
                  <a:lnTo>
                    <a:pt x="6241" y="137989"/>
                  </a:lnTo>
                  <a:lnTo>
                    <a:pt x="6173" y="137113"/>
                  </a:lnTo>
                  <a:lnTo>
                    <a:pt x="6105" y="136280"/>
                  </a:lnTo>
                  <a:lnTo>
                    <a:pt x="6029" y="135404"/>
                  </a:lnTo>
                  <a:lnTo>
                    <a:pt x="5952" y="134571"/>
                  </a:lnTo>
                  <a:lnTo>
                    <a:pt x="5859" y="133739"/>
                  </a:lnTo>
                  <a:lnTo>
                    <a:pt x="5765" y="132950"/>
                  </a:lnTo>
                  <a:lnTo>
                    <a:pt x="5664" y="132205"/>
                  </a:lnTo>
                  <a:lnTo>
                    <a:pt x="5562" y="131416"/>
                  </a:lnTo>
                  <a:lnTo>
                    <a:pt x="5443" y="130715"/>
                  </a:lnTo>
                  <a:lnTo>
                    <a:pt x="5324" y="129970"/>
                  </a:lnTo>
                  <a:lnTo>
                    <a:pt x="5197" y="129313"/>
                  </a:lnTo>
                  <a:lnTo>
                    <a:pt x="5061" y="128655"/>
                  </a:lnTo>
                  <a:lnTo>
                    <a:pt x="4925" y="128042"/>
                  </a:lnTo>
                  <a:lnTo>
                    <a:pt x="4789" y="127428"/>
                  </a:lnTo>
                  <a:lnTo>
                    <a:pt x="4645" y="126859"/>
                  </a:lnTo>
                  <a:lnTo>
                    <a:pt x="4492" y="126333"/>
                  </a:lnTo>
                  <a:lnTo>
                    <a:pt x="4186" y="125194"/>
                  </a:lnTo>
                  <a:lnTo>
                    <a:pt x="4033" y="124580"/>
                  </a:lnTo>
                  <a:lnTo>
                    <a:pt x="3898" y="123923"/>
                  </a:lnTo>
                  <a:lnTo>
                    <a:pt x="3830" y="123572"/>
                  </a:lnTo>
                  <a:lnTo>
                    <a:pt x="3770" y="123266"/>
                  </a:lnTo>
                  <a:lnTo>
                    <a:pt x="3660" y="122564"/>
                  </a:lnTo>
                  <a:lnTo>
                    <a:pt x="3634" y="119541"/>
                  </a:lnTo>
                  <a:lnTo>
                    <a:pt x="3609" y="116605"/>
                  </a:lnTo>
                  <a:lnTo>
                    <a:pt x="3575" y="111084"/>
                  </a:lnTo>
                  <a:lnTo>
                    <a:pt x="3702" y="112267"/>
                  </a:lnTo>
                  <a:lnTo>
                    <a:pt x="3847" y="113450"/>
                  </a:lnTo>
                  <a:lnTo>
                    <a:pt x="4008" y="114545"/>
                  </a:lnTo>
                  <a:lnTo>
                    <a:pt x="4178" y="115641"/>
                  </a:lnTo>
                  <a:lnTo>
                    <a:pt x="4356" y="116693"/>
                  </a:lnTo>
                  <a:lnTo>
                    <a:pt x="4543" y="117657"/>
                  </a:lnTo>
                  <a:lnTo>
                    <a:pt x="4738" y="118621"/>
                  </a:lnTo>
                  <a:lnTo>
                    <a:pt x="4933" y="119497"/>
                  </a:lnTo>
                  <a:lnTo>
                    <a:pt x="5163" y="120461"/>
                  </a:lnTo>
                  <a:lnTo>
                    <a:pt x="5409" y="121381"/>
                  </a:lnTo>
                  <a:lnTo>
                    <a:pt x="5655" y="122214"/>
                  </a:lnTo>
                  <a:lnTo>
                    <a:pt x="5918" y="122959"/>
                  </a:lnTo>
                  <a:lnTo>
                    <a:pt x="5995" y="123178"/>
                  </a:lnTo>
                  <a:lnTo>
                    <a:pt x="6080" y="123397"/>
                  </a:lnTo>
                  <a:lnTo>
                    <a:pt x="6164" y="123572"/>
                  </a:lnTo>
                  <a:lnTo>
                    <a:pt x="6258" y="123660"/>
                  </a:lnTo>
                  <a:lnTo>
                    <a:pt x="6343" y="123704"/>
                  </a:lnTo>
                  <a:lnTo>
                    <a:pt x="6385" y="123704"/>
                  </a:lnTo>
                  <a:lnTo>
                    <a:pt x="6436" y="123660"/>
                  </a:lnTo>
                  <a:lnTo>
                    <a:pt x="6479" y="123616"/>
                  </a:lnTo>
                  <a:lnTo>
                    <a:pt x="6513" y="123485"/>
                  </a:lnTo>
                  <a:lnTo>
                    <a:pt x="6555" y="123353"/>
                  </a:lnTo>
                  <a:lnTo>
                    <a:pt x="6598" y="123222"/>
                  </a:lnTo>
                  <a:lnTo>
                    <a:pt x="6631" y="123003"/>
                  </a:lnTo>
                  <a:lnTo>
                    <a:pt x="6657" y="122784"/>
                  </a:lnTo>
                  <a:lnTo>
                    <a:pt x="6674" y="122564"/>
                  </a:lnTo>
                  <a:lnTo>
                    <a:pt x="6682" y="122302"/>
                  </a:lnTo>
                  <a:lnTo>
                    <a:pt x="6691" y="122082"/>
                  </a:lnTo>
                  <a:lnTo>
                    <a:pt x="6691" y="121819"/>
                  </a:lnTo>
                  <a:lnTo>
                    <a:pt x="6674" y="121294"/>
                  </a:lnTo>
                  <a:lnTo>
                    <a:pt x="6648" y="120768"/>
                  </a:lnTo>
                  <a:lnTo>
                    <a:pt x="6606" y="120242"/>
                  </a:lnTo>
                  <a:lnTo>
                    <a:pt x="6530" y="119322"/>
                  </a:lnTo>
                  <a:lnTo>
                    <a:pt x="6462" y="118664"/>
                  </a:lnTo>
                  <a:lnTo>
                    <a:pt x="6394" y="118007"/>
                  </a:lnTo>
                  <a:lnTo>
                    <a:pt x="6317" y="117350"/>
                  </a:lnTo>
                  <a:lnTo>
                    <a:pt x="6232" y="116736"/>
                  </a:lnTo>
                  <a:lnTo>
                    <a:pt x="6148" y="116123"/>
                  </a:lnTo>
                  <a:lnTo>
                    <a:pt x="6054" y="115553"/>
                  </a:lnTo>
                  <a:lnTo>
                    <a:pt x="5961" y="114984"/>
                  </a:lnTo>
                  <a:lnTo>
                    <a:pt x="5859" y="114458"/>
                  </a:lnTo>
                  <a:lnTo>
                    <a:pt x="5748" y="113888"/>
                  </a:lnTo>
                  <a:lnTo>
                    <a:pt x="5630" y="113406"/>
                  </a:lnTo>
                  <a:lnTo>
                    <a:pt x="5511" y="112924"/>
                  </a:lnTo>
                  <a:lnTo>
                    <a:pt x="5392" y="112486"/>
                  </a:lnTo>
                  <a:lnTo>
                    <a:pt x="5264" y="112091"/>
                  </a:lnTo>
                  <a:lnTo>
                    <a:pt x="5137" y="111697"/>
                  </a:lnTo>
                  <a:lnTo>
                    <a:pt x="5001" y="111347"/>
                  </a:lnTo>
                  <a:lnTo>
                    <a:pt x="4865" y="111040"/>
                  </a:lnTo>
                  <a:lnTo>
                    <a:pt x="4212" y="109550"/>
                  </a:lnTo>
                  <a:lnTo>
                    <a:pt x="3889" y="108849"/>
                  </a:lnTo>
                  <a:lnTo>
                    <a:pt x="3558" y="108148"/>
                  </a:lnTo>
                  <a:lnTo>
                    <a:pt x="3515" y="101049"/>
                  </a:lnTo>
                  <a:lnTo>
                    <a:pt x="3490" y="96974"/>
                  </a:lnTo>
                  <a:lnTo>
                    <a:pt x="3456" y="92811"/>
                  </a:lnTo>
                  <a:lnTo>
                    <a:pt x="3422" y="88648"/>
                  </a:lnTo>
                  <a:lnTo>
                    <a:pt x="3397" y="84485"/>
                  </a:lnTo>
                  <a:lnTo>
                    <a:pt x="3464" y="85230"/>
                  </a:lnTo>
                  <a:lnTo>
                    <a:pt x="3532" y="85975"/>
                  </a:lnTo>
                  <a:lnTo>
                    <a:pt x="3651" y="87508"/>
                  </a:lnTo>
                  <a:lnTo>
                    <a:pt x="3762" y="89086"/>
                  </a:lnTo>
                  <a:lnTo>
                    <a:pt x="3864" y="90664"/>
                  </a:lnTo>
                  <a:lnTo>
                    <a:pt x="3974" y="92197"/>
                  </a:lnTo>
                  <a:lnTo>
                    <a:pt x="4093" y="93775"/>
                  </a:lnTo>
                  <a:lnTo>
                    <a:pt x="4161" y="94520"/>
                  </a:lnTo>
                  <a:lnTo>
                    <a:pt x="4229" y="95265"/>
                  </a:lnTo>
                  <a:lnTo>
                    <a:pt x="4305" y="96010"/>
                  </a:lnTo>
                  <a:lnTo>
                    <a:pt x="4390" y="96754"/>
                  </a:lnTo>
                  <a:lnTo>
                    <a:pt x="4526" y="97806"/>
                  </a:lnTo>
                  <a:lnTo>
                    <a:pt x="4713" y="99121"/>
                  </a:lnTo>
                  <a:lnTo>
                    <a:pt x="4814" y="99822"/>
                  </a:lnTo>
                  <a:lnTo>
                    <a:pt x="4925" y="100479"/>
                  </a:lnTo>
                  <a:lnTo>
                    <a:pt x="5044" y="101180"/>
                  </a:lnTo>
                  <a:lnTo>
                    <a:pt x="5171" y="101794"/>
                  </a:lnTo>
                  <a:lnTo>
                    <a:pt x="5307" y="102363"/>
                  </a:lnTo>
                  <a:lnTo>
                    <a:pt x="5434" y="102845"/>
                  </a:lnTo>
                  <a:lnTo>
                    <a:pt x="5570" y="103240"/>
                  </a:lnTo>
                  <a:lnTo>
                    <a:pt x="5638" y="103415"/>
                  </a:lnTo>
                  <a:lnTo>
                    <a:pt x="5706" y="103547"/>
                  </a:lnTo>
                  <a:lnTo>
                    <a:pt x="5774" y="103590"/>
                  </a:lnTo>
                  <a:lnTo>
                    <a:pt x="5842" y="103678"/>
                  </a:lnTo>
                  <a:lnTo>
                    <a:pt x="5910" y="103678"/>
                  </a:lnTo>
                  <a:lnTo>
                    <a:pt x="5978" y="103634"/>
                  </a:lnTo>
                  <a:lnTo>
                    <a:pt x="6046" y="103547"/>
                  </a:lnTo>
                  <a:lnTo>
                    <a:pt x="6114" y="103415"/>
                  </a:lnTo>
                  <a:lnTo>
                    <a:pt x="6181" y="103240"/>
                  </a:lnTo>
                  <a:lnTo>
                    <a:pt x="6241" y="103021"/>
                  </a:lnTo>
                  <a:lnTo>
                    <a:pt x="6309" y="102714"/>
                  </a:lnTo>
                  <a:lnTo>
                    <a:pt x="6360" y="102407"/>
                  </a:lnTo>
                  <a:lnTo>
                    <a:pt x="6402" y="102101"/>
                  </a:lnTo>
                  <a:lnTo>
                    <a:pt x="6445" y="101750"/>
                  </a:lnTo>
                  <a:lnTo>
                    <a:pt x="6470" y="101399"/>
                  </a:lnTo>
                  <a:lnTo>
                    <a:pt x="6487" y="101049"/>
                  </a:lnTo>
                  <a:lnTo>
                    <a:pt x="6504" y="100698"/>
                  </a:lnTo>
                  <a:lnTo>
                    <a:pt x="6504" y="100304"/>
                  </a:lnTo>
                  <a:lnTo>
                    <a:pt x="6504" y="99910"/>
                  </a:lnTo>
                  <a:lnTo>
                    <a:pt x="6496" y="99515"/>
                  </a:lnTo>
                  <a:lnTo>
                    <a:pt x="6479" y="99121"/>
                  </a:lnTo>
                  <a:lnTo>
                    <a:pt x="6462" y="98726"/>
                  </a:lnTo>
                  <a:lnTo>
                    <a:pt x="6402" y="97894"/>
                  </a:lnTo>
                  <a:lnTo>
                    <a:pt x="6334" y="97061"/>
                  </a:lnTo>
                  <a:lnTo>
                    <a:pt x="6241" y="96229"/>
                  </a:lnTo>
                  <a:lnTo>
                    <a:pt x="6148" y="95440"/>
                  </a:lnTo>
                  <a:lnTo>
                    <a:pt x="6046" y="94651"/>
                  </a:lnTo>
                  <a:lnTo>
                    <a:pt x="5944" y="93906"/>
                  </a:lnTo>
                  <a:lnTo>
                    <a:pt x="5748" y="92548"/>
                  </a:lnTo>
                  <a:lnTo>
                    <a:pt x="5579" y="91496"/>
                  </a:lnTo>
                  <a:lnTo>
                    <a:pt x="5349" y="90094"/>
                  </a:lnTo>
                  <a:lnTo>
                    <a:pt x="5112" y="88735"/>
                  </a:lnTo>
                  <a:lnTo>
                    <a:pt x="4857" y="87421"/>
                  </a:lnTo>
                  <a:lnTo>
                    <a:pt x="4594" y="86150"/>
                  </a:lnTo>
                  <a:lnTo>
                    <a:pt x="4458" y="85580"/>
                  </a:lnTo>
                  <a:lnTo>
                    <a:pt x="4314" y="84967"/>
                  </a:lnTo>
                  <a:lnTo>
                    <a:pt x="4169" y="84441"/>
                  </a:lnTo>
                  <a:lnTo>
                    <a:pt x="4025" y="83915"/>
                  </a:lnTo>
                  <a:lnTo>
                    <a:pt x="3872" y="83433"/>
                  </a:lnTo>
                  <a:lnTo>
                    <a:pt x="3719" y="82951"/>
                  </a:lnTo>
                  <a:lnTo>
                    <a:pt x="3566" y="82513"/>
                  </a:lnTo>
                  <a:lnTo>
                    <a:pt x="3405" y="82162"/>
                  </a:lnTo>
                  <a:lnTo>
                    <a:pt x="3388" y="82031"/>
                  </a:lnTo>
                  <a:lnTo>
                    <a:pt x="3380" y="79489"/>
                  </a:lnTo>
                  <a:lnTo>
                    <a:pt x="3380" y="76992"/>
                  </a:lnTo>
                  <a:lnTo>
                    <a:pt x="3388" y="74450"/>
                  </a:lnTo>
                  <a:lnTo>
                    <a:pt x="3405" y="71952"/>
                  </a:lnTo>
                  <a:lnTo>
                    <a:pt x="3431" y="69455"/>
                  </a:lnTo>
                  <a:lnTo>
                    <a:pt x="3464" y="66957"/>
                  </a:lnTo>
                  <a:lnTo>
                    <a:pt x="3515" y="64459"/>
                  </a:lnTo>
                  <a:lnTo>
                    <a:pt x="3583" y="61961"/>
                  </a:lnTo>
                  <a:lnTo>
                    <a:pt x="3600" y="63232"/>
                  </a:lnTo>
                  <a:lnTo>
                    <a:pt x="3643" y="64503"/>
                  </a:lnTo>
                  <a:lnTo>
                    <a:pt x="3694" y="65774"/>
                  </a:lnTo>
                  <a:lnTo>
                    <a:pt x="3753" y="67001"/>
                  </a:lnTo>
                  <a:lnTo>
                    <a:pt x="3830" y="68228"/>
                  </a:lnTo>
                  <a:lnTo>
                    <a:pt x="3914" y="69411"/>
                  </a:lnTo>
                  <a:lnTo>
                    <a:pt x="4008" y="70594"/>
                  </a:lnTo>
                  <a:lnTo>
                    <a:pt x="4118" y="71733"/>
                  </a:lnTo>
                  <a:lnTo>
                    <a:pt x="4203" y="72654"/>
                  </a:lnTo>
                  <a:lnTo>
                    <a:pt x="4339" y="73880"/>
                  </a:lnTo>
                  <a:lnTo>
                    <a:pt x="4415" y="74538"/>
                  </a:lnTo>
                  <a:lnTo>
                    <a:pt x="4500" y="75239"/>
                  </a:lnTo>
                  <a:lnTo>
                    <a:pt x="4594" y="75896"/>
                  </a:lnTo>
                  <a:lnTo>
                    <a:pt x="4696" y="76554"/>
                  </a:lnTo>
                  <a:lnTo>
                    <a:pt x="4798" y="77123"/>
                  </a:lnTo>
                  <a:lnTo>
                    <a:pt x="4899" y="77649"/>
                  </a:lnTo>
                  <a:lnTo>
                    <a:pt x="5001" y="78087"/>
                  </a:lnTo>
                  <a:lnTo>
                    <a:pt x="5061" y="78262"/>
                  </a:lnTo>
                  <a:lnTo>
                    <a:pt x="5112" y="78394"/>
                  </a:lnTo>
                  <a:lnTo>
                    <a:pt x="5171" y="78482"/>
                  </a:lnTo>
                  <a:lnTo>
                    <a:pt x="5222" y="78525"/>
                  </a:lnTo>
                  <a:lnTo>
                    <a:pt x="5281" y="78569"/>
                  </a:lnTo>
                  <a:lnTo>
                    <a:pt x="5332" y="78569"/>
                  </a:lnTo>
                  <a:lnTo>
                    <a:pt x="5383" y="78482"/>
                  </a:lnTo>
                  <a:lnTo>
                    <a:pt x="5443" y="78394"/>
                  </a:lnTo>
                  <a:lnTo>
                    <a:pt x="5494" y="78219"/>
                  </a:lnTo>
                  <a:lnTo>
                    <a:pt x="5545" y="78000"/>
                  </a:lnTo>
                  <a:lnTo>
                    <a:pt x="5596" y="77737"/>
                  </a:lnTo>
                  <a:lnTo>
                    <a:pt x="5638" y="77474"/>
                  </a:lnTo>
                  <a:lnTo>
                    <a:pt x="5672" y="77167"/>
                  </a:lnTo>
                  <a:lnTo>
                    <a:pt x="5706" y="76816"/>
                  </a:lnTo>
                  <a:lnTo>
                    <a:pt x="5731" y="76466"/>
                  </a:lnTo>
                  <a:lnTo>
                    <a:pt x="5757" y="76071"/>
                  </a:lnTo>
                  <a:lnTo>
                    <a:pt x="5799" y="75327"/>
                  </a:lnTo>
                  <a:lnTo>
                    <a:pt x="5825" y="74494"/>
                  </a:lnTo>
                  <a:lnTo>
                    <a:pt x="5833" y="73705"/>
                  </a:lnTo>
                  <a:lnTo>
                    <a:pt x="5842" y="72960"/>
                  </a:lnTo>
                  <a:lnTo>
                    <a:pt x="5842" y="72259"/>
                  </a:lnTo>
                  <a:lnTo>
                    <a:pt x="5842" y="71514"/>
                  </a:lnTo>
                  <a:lnTo>
                    <a:pt x="5825" y="70769"/>
                  </a:lnTo>
                  <a:lnTo>
                    <a:pt x="5808" y="70024"/>
                  </a:lnTo>
                  <a:lnTo>
                    <a:pt x="5782" y="69279"/>
                  </a:lnTo>
                  <a:lnTo>
                    <a:pt x="5748" y="68578"/>
                  </a:lnTo>
                  <a:lnTo>
                    <a:pt x="5706" y="67833"/>
                  </a:lnTo>
                  <a:lnTo>
                    <a:pt x="5655" y="67132"/>
                  </a:lnTo>
                  <a:lnTo>
                    <a:pt x="5596" y="66431"/>
                  </a:lnTo>
                  <a:lnTo>
                    <a:pt x="5536" y="65730"/>
                  </a:lnTo>
                  <a:lnTo>
                    <a:pt x="5460" y="65029"/>
                  </a:lnTo>
                  <a:lnTo>
                    <a:pt x="5375" y="64328"/>
                  </a:lnTo>
                  <a:lnTo>
                    <a:pt x="5281" y="63714"/>
                  </a:lnTo>
                  <a:lnTo>
                    <a:pt x="5188" y="63057"/>
                  </a:lnTo>
                  <a:lnTo>
                    <a:pt x="5086" y="62487"/>
                  </a:lnTo>
                  <a:lnTo>
                    <a:pt x="4976" y="61918"/>
                  </a:lnTo>
                  <a:lnTo>
                    <a:pt x="4857" y="61392"/>
                  </a:lnTo>
                  <a:lnTo>
                    <a:pt x="4721" y="60822"/>
                  </a:lnTo>
                  <a:lnTo>
                    <a:pt x="4577" y="60296"/>
                  </a:lnTo>
                  <a:lnTo>
                    <a:pt x="4288" y="59288"/>
                  </a:lnTo>
                  <a:lnTo>
                    <a:pt x="4152" y="58763"/>
                  </a:lnTo>
                  <a:lnTo>
                    <a:pt x="4008" y="58237"/>
                  </a:lnTo>
                  <a:lnTo>
                    <a:pt x="3881" y="57623"/>
                  </a:lnTo>
                  <a:lnTo>
                    <a:pt x="3753" y="57010"/>
                  </a:lnTo>
                  <a:lnTo>
                    <a:pt x="3864" y="54556"/>
                  </a:lnTo>
                  <a:lnTo>
                    <a:pt x="3991" y="52146"/>
                  </a:lnTo>
                  <a:lnTo>
                    <a:pt x="4059" y="50919"/>
                  </a:lnTo>
                  <a:lnTo>
                    <a:pt x="4135" y="49736"/>
                  </a:lnTo>
                  <a:lnTo>
                    <a:pt x="4220" y="48553"/>
                  </a:lnTo>
                  <a:lnTo>
                    <a:pt x="4305" y="47369"/>
                  </a:lnTo>
                  <a:lnTo>
                    <a:pt x="4441" y="45660"/>
                  </a:lnTo>
                  <a:lnTo>
                    <a:pt x="4585" y="43951"/>
                  </a:lnTo>
                  <a:lnTo>
                    <a:pt x="4730" y="42242"/>
                  </a:lnTo>
                  <a:lnTo>
                    <a:pt x="4882" y="40534"/>
                  </a:lnTo>
                  <a:lnTo>
                    <a:pt x="5205" y="37116"/>
                  </a:lnTo>
                  <a:lnTo>
                    <a:pt x="5536" y="33654"/>
                  </a:lnTo>
                  <a:lnTo>
                    <a:pt x="5511" y="36502"/>
                  </a:lnTo>
                  <a:lnTo>
                    <a:pt x="5502" y="38123"/>
                  </a:lnTo>
                  <a:lnTo>
                    <a:pt x="5494" y="39876"/>
                  </a:lnTo>
                  <a:lnTo>
                    <a:pt x="5502" y="41629"/>
                  </a:lnTo>
                  <a:lnTo>
                    <a:pt x="5511" y="43426"/>
                  </a:lnTo>
                  <a:lnTo>
                    <a:pt x="5528" y="45222"/>
                  </a:lnTo>
                  <a:lnTo>
                    <a:pt x="5562" y="46931"/>
                  </a:lnTo>
                  <a:lnTo>
                    <a:pt x="5604" y="48553"/>
                  </a:lnTo>
                  <a:lnTo>
                    <a:pt x="5655" y="50042"/>
                  </a:lnTo>
                  <a:lnTo>
                    <a:pt x="5689" y="50744"/>
                  </a:lnTo>
                  <a:lnTo>
                    <a:pt x="5723" y="51357"/>
                  </a:lnTo>
                  <a:lnTo>
                    <a:pt x="5765" y="51971"/>
                  </a:lnTo>
                  <a:lnTo>
                    <a:pt x="5808" y="52496"/>
                  </a:lnTo>
                  <a:lnTo>
                    <a:pt x="5859" y="52935"/>
                  </a:lnTo>
                  <a:lnTo>
                    <a:pt x="5910" y="53329"/>
                  </a:lnTo>
                  <a:lnTo>
                    <a:pt x="5969" y="53679"/>
                  </a:lnTo>
                  <a:lnTo>
                    <a:pt x="6037" y="53899"/>
                  </a:lnTo>
                  <a:lnTo>
                    <a:pt x="6105" y="54074"/>
                  </a:lnTo>
                  <a:lnTo>
                    <a:pt x="6173" y="54162"/>
                  </a:lnTo>
                  <a:lnTo>
                    <a:pt x="6258" y="54162"/>
                  </a:lnTo>
                  <a:lnTo>
                    <a:pt x="6343" y="54030"/>
                  </a:lnTo>
                  <a:lnTo>
                    <a:pt x="6385" y="53942"/>
                  </a:lnTo>
                  <a:lnTo>
                    <a:pt x="6436" y="53811"/>
                  </a:lnTo>
                  <a:lnTo>
                    <a:pt x="6479" y="53636"/>
                  </a:lnTo>
                  <a:lnTo>
                    <a:pt x="6521" y="53417"/>
                  </a:lnTo>
                  <a:lnTo>
                    <a:pt x="6589" y="52935"/>
                  </a:lnTo>
                  <a:lnTo>
                    <a:pt x="6657" y="52409"/>
                  </a:lnTo>
                  <a:lnTo>
                    <a:pt x="6708" y="51795"/>
                  </a:lnTo>
                  <a:lnTo>
                    <a:pt x="6750" y="51226"/>
                  </a:lnTo>
                  <a:lnTo>
                    <a:pt x="6827" y="50174"/>
                  </a:lnTo>
                  <a:lnTo>
                    <a:pt x="6878" y="49297"/>
                  </a:lnTo>
                  <a:lnTo>
                    <a:pt x="6912" y="48421"/>
                  </a:lnTo>
                  <a:lnTo>
                    <a:pt x="6937" y="47501"/>
                  </a:lnTo>
                  <a:lnTo>
                    <a:pt x="6946" y="46581"/>
                  </a:lnTo>
                  <a:lnTo>
                    <a:pt x="6946" y="45704"/>
                  </a:lnTo>
                  <a:lnTo>
                    <a:pt x="6929" y="44784"/>
                  </a:lnTo>
                  <a:lnTo>
                    <a:pt x="6912" y="43864"/>
                  </a:lnTo>
                  <a:lnTo>
                    <a:pt x="6869" y="42987"/>
                  </a:lnTo>
                  <a:lnTo>
                    <a:pt x="6835" y="42199"/>
                  </a:lnTo>
                  <a:lnTo>
                    <a:pt x="6784" y="41454"/>
                  </a:lnTo>
                  <a:lnTo>
                    <a:pt x="6733" y="40709"/>
                  </a:lnTo>
                  <a:lnTo>
                    <a:pt x="6682" y="39964"/>
                  </a:lnTo>
                  <a:lnTo>
                    <a:pt x="6555" y="38474"/>
                  </a:lnTo>
                  <a:lnTo>
                    <a:pt x="6419" y="37028"/>
                  </a:lnTo>
                  <a:lnTo>
                    <a:pt x="6266" y="35626"/>
                  </a:lnTo>
                  <a:lnTo>
                    <a:pt x="6114" y="34223"/>
                  </a:lnTo>
                  <a:lnTo>
                    <a:pt x="5799" y="31463"/>
                  </a:lnTo>
                  <a:lnTo>
                    <a:pt x="5808" y="31156"/>
                  </a:lnTo>
                  <a:lnTo>
                    <a:pt x="5808" y="30981"/>
                  </a:lnTo>
                  <a:lnTo>
                    <a:pt x="5799" y="30849"/>
                  </a:lnTo>
                  <a:lnTo>
                    <a:pt x="6131" y="27212"/>
                  </a:lnTo>
                  <a:lnTo>
                    <a:pt x="6283" y="25372"/>
                  </a:lnTo>
                  <a:lnTo>
                    <a:pt x="6436" y="23531"/>
                  </a:lnTo>
                  <a:lnTo>
                    <a:pt x="6581" y="21691"/>
                  </a:lnTo>
                  <a:lnTo>
                    <a:pt x="6708" y="19807"/>
                  </a:lnTo>
                  <a:lnTo>
                    <a:pt x="6827" y="17966"/>
                  </a:lnTo>
                  <a:lnTo>
                    <a:pt x="6937" y="16082"/>
                  </a:lnTo>
                  <a:lnTo>
                    <a:pt x="7031" y="14154"/>
                  </a:lnTo>
                  <a:lnTo>
                    <a:pt x="7107" y="12270"/>
                  </a:lnTo>
                  <a:lnTo>
                    <a:pt x="7158" y="10342"/>
                  </a:lnTo>
                  <a:lnTo>
                    <a:pt x="7200" y="8413"/>
                  </a:lnTo>
                  <a:lnTo>
                    <a:pt x="7217" y="7449"/>
                  </a:lnTo>
                  <a:lnTo>
                    <a:pt x="7217" y="6485"/>
                  </a:lnTo>
                  <a:lnTo>
                    <a:pt x="7226" y="5478"/>
                  </a:lnTo>
                  <a:lnTo>
                    <a:pt x="7217" y="4514"/>
                  </a:lnTo>
                  <a:lnTo>
                    <a:pt x="7209" y="3506"/>
                  </a:lnTo>
                  <a:lnTo>
                    <a:pt x="7192" y="2542"/>
                  </a:lnTo>
                  <a:lnTo>
                    <a:pt x="7175" y="1534"/>
                  </a:lnTo>
                  <a:lnTo>
                    <a:pt x="7141" y="526"/>
                  </a:lnTo>
                  <a:lnTo>
                    <a:pt x="7132" y="394"/>
                  </a:lnTo>
                  <a:lnTo>
                    <a:pt x="7124" y="263"/>
                  </a:lnTo>
                  <a:lnTo>
                    <a:pt x="7107" y="175"/>
                  </a:lnTo>
                  <a:lnTo>
                    <a:pt x="7090" y="88"/>
                  </a:lnTo>
                  <a:lnTo>
                    <a:pt x="704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8"/>
            <p:cNvSpPr/>
            <p:nvPr/>
          </p:nvSpPr>
          <p:spPr>
            <a:xfrm rot="10800000">
              <a:off x="3732201" y="5743845"/>
              <a:ext cx="170380" cy="247549"/>
            </a:xfrm>
            <a:custGeom>
              <a:rect b="b" l="l" r="r" t="t"/>
              <a:pathLst>
                <a:path extrusionOk="0" h="90927" w="18044">
                  <a:moveTo>
                    <a:pt x="3100" y="1359"/>
                  </a:moveTo>
                  <a:lnTo>
                    <a:pt x="3244" y="1402"/>
                  </a:lnTo>
                  <a:lnTo>
                    <a:pt x="3389" y="1490"/>
                  </a:lnTo>
                  <a:lnTo>
                    <a:pt x="3533" y="1622"/>
                  </a:lnTo>
                  <a:lnTo>
                    <a:pt x="3669" y="1841"/>
                  </a:lnTo>
                  <a:lnTo>
                    <a:pt x="3728" y="1972"/>
                  </a:lnTo>
                  <a:lnTo>
                    <a:pt x="3779" y="2147"/>
                  </a:lnTo>
                  <a:lnTo>
                    <a:pt x="3839" y="2323"/>
                  </a:lnTo>
                  <a:lnTo>
                    <a:pt x="3881" y="2542"/>
                  </a:lnTo>
                  <a:lnTo>
                    <a:pt x="3924" y="2805"/>
                  </a:lnTo>
                  <a:lnTo>
                    <a:pt x="3958" y="3068"/>
                  </a:lnTo>
                  <a:lnTo>
                    <a:pt x="3975" y="3331"/>
                  </a:lnTo>
                  <a:lnTo>
                    <a:pt x="3975" y="3550"/>
                  </a:lnTo>
                  <a:lnTo>
                    <a:pt x="3975" y="3813"/>
                  </a:lnTo>
                  <a:lnTo>
                    <a:pt x="3958" y="4032"/>
                  </a:lnTo>
                  <a:lnTo>
                    <a:pt x="3932" y="4251"/>
                  </a:lnTo>
                  <a:lnTo>
                    <a:pt x="3898" y="4470"/>
                  </a:lnTo>
                  <a:lnTo>
                    <a:pt x="3856" y="4689"/>
                  </a:lnTo>
                  <a:lnTo>
                    <a:pt x="3805" y="4908"/>
                  </a:lnTo>
                  <a:lnTo>
                    <a:pt x="3686" y="5259"/>
                  </a:lnTo>
                  <a:lnTo>
                    <a:pt x="3550" y="5609"/>
                  </a:lnTo>
                  <a:lnTo>
                    <a:pt x="3389" y="5960"/>
                  </a:lnTo>
                  <a:lnTo>
                    <a:pt x="3227" y="6223"/>
                  </a:lnTo>
                  <a:lnTo>
                    <a:pt x="3058" y="6486"/>
                  </a:lnTo>
                  <a:lnTo>
                    <a:pt x="2888" y="6705"/>
                  </a:lnTo>
                  <a:lnTo>
                    <a:pt x="2726" y="6880"/>
                  </a:lnTo>
                  <a:lnTo>
                    <a:pt x="2455" y="7143"/>
                  </a:lnTo>
                  <a:lnTo>
                    <a:pt x="2285" y="7274"/>
                  </a:lnTo>
                  <a:lnTo>
                    <a:pt x="2124" y="7318"/>
                  </a:lnTo>
                  <a:lnTo>
                    <a:pt x="1962" y="7274"/>
                  </a:lnTo>
                  <a:lnTo>
                    <a:pt x="1631" y="7187"/>
                  </a:lnTo>
                  <a:lnTo>
                    <a:pt x="1461" y="7143"/>
                  </a:lnTo>
                  <a:lnTo>
                    <a:pt x="1300" y="7143"/>
                  </a:lnTo>
                  <a:lnTo>
                    <a:pt x="1139" y="7187"/>
                  </a:lnTo>
                  <a:lnTo>
                    <a:pt x="986" y="7318"/>
                  </a:lnTo>
                  <a:lnTo>
                    <a:pt x="1079" y="6617"/>
                  </a:lnTo>
                  <a:lnTo>
                    <a:pt x="1173" y="5916"/>
                  </a:lnTo>
                  <a:lnTo>
                    <a:pt x="1275" y="5302"/>
                  </a:lnTo>
                  <a:lnTo>
                    <a:pt x="1385" y="4645"/>
                  </a:lnTo>
                  <a:lnTo>
                    <a:pt x="1504" y="4075"/>
                  </a:lnTo>
                  <a:lnTo>
                    <a:pt x="1631" y="3550"/>
                  </a:lnTo>
                  <a:lnTo>
                    <a:pt x="1775" y="3024"/>
                  </a:lnTo>
                  <a:lnTo>
                    <a:pt x="1928" y="2586"/>
                  </a:lnTo>
                  <a:lnTo>
                    <a:pt x="2039" y="2323"/>
                  </a:lnTo>
                  <a:lnTo>
                    <a:pt x="2149" y="2104"/>
                  </a:lnTo>
                  <a:lnTo>
                    <a:pt x="2259" y="1884"/>
                  </a:lnTo>
                  <a:lnTo>
                    <a:pt x="2378" y="1709"/>
                  </a:lnTo>
                  <a:lnTo>
                    <a:pt x="2489" y="1578"/>
                  </a:lnTo>
                  <a:lnTo>
                    <a:pt x="2608" y="1490"/>
                  </a:lnTo>
                  <a:lnTo>
                    <a:pt x="2726" y="1402"/>
                  </a:lnTo>
                  <a:lnTo>
                    <a:pt x="2845" y="1359"/>
                  </a:lnTo>
                  <a:close/>
                  <a:moveTo>
                    <a:pt x="5562" y="8370"/>
                  </a:moveTo>
                  <a:lnTo>
                    <a:pt x="5647" y="8414"/>
                  </a:lnTo>
                  <a:lnTo>
                    <a:pt x="5715" y="8457"/>
                  </a:lnTo>
                  <a:lnTo>
                    <a:pt x="5792" y="8545"/>
                  </a:lnTo>
                  <a:lnTo>
                    <a:pt x="5859" y="8677"/>
                  </a:lnTo>
                  <a:lnTo>
                    <a:pt x="5927" y="8808"/>
                  </a:lnTo>
                  <a:lnTo>
                    <a:pt x="5987" y="9027"/>
                  </a:lnTo>
                  <a:lnTo>
                    <a:pt x="6046" y="9246"/>
                  </a:lnTo>
                  <a:lnTo>
                    <a:pt x="6106" y="9509"/>
                  </a:lnTo>
                  <a:lnTo>
                    <a:pt x="6157" y="9816"/>
                  </a:lnTo>
                  <a:lnTo>
                    <a:pt x="6199" y="10123"/>
                  </a:lnTo>
                  <a:lnTo>
                    <a:pt x="6233" y="10517"/>
                  </a:lnTo>
                  <a:lnTo>
                    <a:pt x="6267" y="10955"/>
                  </a:lnTo>
                  <a:lnTo>
                    <a:pt x="6301" y="11481"/>
                  </a:lnTo>
                  <a:lnTo>
                    <a:pt x="6309" y="11919"/>
                  </a:lnTo>
                  <a:lnTo>
                    <a:pt x="6309" y="12357"/>
                  </a:lnTo>
                  <a:lnTo>
                    <a:pt x="6301" y="12796"/>
                  </a:lnTo>
                  <a:lnTo>
                    <a:pt x="6275" y="13146"/>
                  </a:lnTo>
                  <a:lnTo>
                    <a:pt x="6242" y="13497"/>
                  </a:lnTo>
                  <a:lnTo>
                    <a:pt x="6199" y="13847"/>
                  </a:lnTo>
                  <a:lnTo>
                    <a:pt x="6148" y="14154"/>
                  </a:lnTo>
                  <a:lnTo>
                    <a:pt x="6089" y="14417"/>
                  </a:lnTo>
                  <a:lnTo>
                    <a:pt x="6021" y="14680"/>
                  </a:lnTo>
                  <a:lnTo>
                    <a:pt x="5944" y="14899"/>
                  </a:lnTo>
                  <a:lnTo>
                    <a:pt x="5859" y="15118"/>
                  </a:lnTo>
                  <a:lnTo>
                    <a:pt x="5775" y="15293"/>
                  </a:lnTo>
                  <a:lnTo>
                    <a:pt x="5681" y="15469"/>
                  </a:lnTo>
                  <a:lnTo>
                    <a:pt x="5486" y="15732"/>
                  </a:lnTo>
                  <a:lnTo>
                    <a:pt x="5274" y="15951"/>
                  </a:lnTo>
                  <a:lnTo>
                    <a:pt x="5061" y="16082"/>
                  </a:lnTo>
                  <a:lnTo>
                    <a:pt x="4849" y="16170"/>
                  </a:lnTo>
                  <a:lnTo>
                    <a:pt x="4645" y="16257"/>
                  </a:lnTo>
                  <a:lnTo>
                    <a:pt x="4272" y="16257"/>
                  </a:lnTo>
                  <a:lnTo>
                    <a:pt x="4000" y="16170"/>
                  </a:lnTo>
                  <a:lnTo>
                    <a:pt x="3864" y="16126"/>
                  </a:lnTo>
                  <a:lnTo>
                    <a:pt x="3720" y="16126"/>
                  </a:lnTo>
                  <a:lnTo>
                    <a:pt x="3567" y="16170"/>
                  </a:lnTo>
                  <a:lnTo>
                    <a:pt x="3423" y="16257"/>
                  </a:lnTo>
                  <a:lnTo>
                    <a:pt x="3278" y="16433"/>
                  </a:lnTo>
                  <a:lnTo>
                    <a:pt x="3142" y="16652"/>
                  </a:lnTo>
                  <a:lnTo>
                    <a:pt x="3015" y="16915"/>
                  </a:lnTo>
                  <a:lnTo>
                    <a:pt x="2956" y="17090"/>
                  </a:lnTo>
                  <a:lnTo>
                    <a:pt x="2896" y="17309"/>
                  </a:lnTo>
                  <a:lnTo>
                    <a:pt x="3151" y="15600"/>
                  </a:lnTo>
                  <a:lnTo>
                    <a:pt x="3278" y="14768"/>
                  </a:lnTo>
                  <a:lnTo>
                    <a:pt x="3414" y="13979"/>
                  </a:lnTo>
                  <a:lnTo>
                    <a:pt x="3559" y="13190"/>
                  </a:lnTo>
                  <a:lnTo>
                    <a:pt x="3711" y="12445"/>
                  </a:lnTo>
                  <a:lnTo>
                    <a:pt x="3873" y="11788"/>
                  </a:lnTo>
                  <a:lnTo>
                    <a:pt x="4042" y="11130"/>
                  </a:lnTo>
                  <a:lnTo>
                    <a:pt x="4153" y="10736"/>
                  </a:lnTo>
                  <a:lnTo>
                    <a:pt x="4280" y="10386"/>
                  </a:lnTo>
                  <a:lnTo>
                    <a:pt x="4425" y="9991"/>
                  </a:lnTo>
                  <a:lnTo>
                    <a:pt x="4569" y="9641"/>
                  </a:lnTo>
                  <a:lnTo>
                    <a:pt x="4730" y="9290"/>
                  </a:lnTo>
                  <a:lnTo>
                    <a:pt x="4900" y="8983"/>
                  </a:lnTo>
                  <a:lnTo>
                    <a:pt x="5070" y="8720"/>
                  </a:lnTo>
                  <a:lnTo>
                    <a:pt x="5240" y="8501"/>
                  </a:lnTo>
                  <a:lnTo>
                    <a:pt x="5401" y="8414"/>
                  </a:lnTo>
                  <a:lnTo>
                    <a:pt x="5562" y="8370"/>
                  </a:lnTo>
                  <a:close/>
                  <a:moveTo>
                    <a:pt x="8194" y="20990"/>
                  </a:moveTo>
                  <a:lnTo>
                    <a:pt x="8279" y="21034"/>
                  </a:lnTo>
                  <a:lnTo>
                    <a:pt x="8356" y="21121"/>
                  </a:lnTo>
                  <a:lnTo>
                    <a:pt x="8449" y="21297"/>
                  </a:lnTo>
                  <a:lnTo>
                    <a:pt x="8483" y="21384"/>
                  </a:lnTo>
                  <a:lnTo>
                    <a:pt x="8517" y="21472"/>
                  </a:lnTo>
                  <a:lnTo>
                    <a:pt x="8534" y="21603"/>
                  </a:lnTo>
                  <a:lnTo>
                    <a:pt x="8551" y="21735"/>
                  </a:lnTo>
                  <a:lnTo>
                    <a:pt x="8559" y="21866"/>
                  </a:lnTo>
                  <a:lnTo>
                    <a:pt x="8559" y="21998"/>
                  </a:lnTo>
                  <a:lnTo>
                    <a:pt x="8551" y="22305"/>
                  </a:lnTo>
                  <a:lnTo>
                    <a:pt x="8525" y="22611"/>
                  </a:lnTo>
                  <a:lnTo>
                    <a:pt x="8483" y="22918"/>
                  </a:lnTo>
                  <a:lnTo>
                    <a:pt x="8424" y="23225"/>
                  </a:lnTo>
                  <a:lnTo>
                    <a:pt x="8356" y="23531"/>
                  </a:lnTo>
                  <a:lnTo>
                    <a:pt x="8288" y="23838"/>
                  </a:lnTo>
                  <a:lnTo>
                    <a:pt x="8143" y="24408"/>
                  </a:lnTo>
                  <a:lnTo>
                    <a:pt x="8008" y="24846"/>
                  </a:lnTo>
                  <a:lnTo>
                    <a:pt x="7914" y="25065"/>
                  </a:lnTo>
                  <a:lnTo>
                    <a:pt x="7727" y="25460"/>
                  </a:lnTo>
                  <a:lnTo>
                    <a:pt x="7524" y="25810"/>
                  </a:lnTo>
                  <a:lnTo>
                    <a:pt x="7320" y="26073"/>
                  </a:lnTo>
                  <a:lnTo>
                    <a:pt x="7116" y="26292"/>
                  </a:lnTo>
                  <a:lnTo>
                    <a:pt x="6751" y="26643"/>
                  </a:lnTo>
                  <a:lnTo>
                    <a:pt x="6377" y="26993"/>
                  </a:lnTo>
                  <a:lnTo>
                    <a:pt x="6004" y="27388"/>
                  </a:lnTo>
                  <a:lnTo>
                    <a:pt x="5825" y="27607"/>
                  </a:lnTo>
                  <a:lnTo>
                    <a:pt x="5647" y="27913"/>
                  </a:lnTo>
                  <a:lnTo>
                    <a:pt x="5834" y="26862"/>
                  </a:lnTo>
                  <a:lnTo>
                    <a:pt x="5936" y="26380"/>
                  </a:lnTo>
                  <a:lnTo>
                    <a:pt x="6038" y="25898"/>
                  </a:lnTo>
                  <a:lnTo>
                    <a:pt x="6242" y="25065"/>
                  </a:lnTo>
                  <a:lnTo>
                    <a:pt x="6462" y="24276"/>
                  </a:lnTo>
                  <a:lnTo>
                    <a:pt x="6692" y="23531"/>
                  </a:lnTo>
                  <a:lnTo>
                    <a:pt x="6929" y="22918"/>
                  </a:lnTo>
                  <a:lnTo>
                    <a:pt x="7074" y="22567"/>
                  </a:lnTo>
                  <a:lnTo>
                    <a:pt x="7252" y="22173"/>
                  </a:lnTo>
                  <a:lnTo>
                    <a:pt x="7430" y="21823"/>
                  </a:lnTo>
                  <a:lnTo>
                    <a:pt x="7625" y="21472"/>
                  </a:lnTo>
                  <a:lnTo>
                    <a:pt x="7821" y="21209"/>
                  </a:lnTo>
                  <a:lnTo>
                    <a:pt x="7914" y="21121"/>
                  </a:lnTo>
                  <a:lnTo>
                    <a:pt x="8008" y="21034"/>
                  </a:lnTo>
                  <a:lnTo>
                    <a:pt x="8101" y="20990"/>
                  </a:lnTo>
                  <a:close/>
                  <a:moveTo>
                    <a:pt x="646" y="11788"/>
                  </a:moveTo>
                  <a:lnTo>
                    <a:pt x="714" y="13497"/>
                  </a:lnTo>
                  <a:lnTo>
                    <a:pt x="799" y="15162"/>
                  </a:lnTo>
                  <a:lnTo>
                    <a:pt x="884" y="16871"/>
                  </a:lnTo>
                  <a:lnTo>
                    <a:pt x="960" y="18580"/>
                  </a:lnTo>
                  <a:lnTo>
                    <a:pt x="1011" y="19675"/>
                  </a:lnTo>
                  <a:lnTo>
                    <a:pt x="1045" y="20858"/>
                  </a:lnTo>
                  <a:lnTo>
                    <a:pt x="1079" y="22085"/>
                  </a:lnTo>
                  <a:lnTo>
                    <a:pt x="1096" y="23356"/>
                  </a:lnTo>
                  <a:lnTo>
                    <a:pt x="1096" y="23970"/>
                  </a:lnTo>
                  <a:lnTo>
                    <a:pt x="1088" y="24627"/>
                  </a:lnTo>
                  <a:lnTo>
                    <a:pt x="1079" y="25240"/>
                  </a:lnTo>
                  <a:lnTo>
                    <a:pt x="1062" y="25810"/>
                  </a:lnTo>
                  <a:lnTo>
                    <a:pt x="1037" y="26424"/>
                  </a:lnTo>
                  <a:lnTo>
                    <a:pt x="1003" y="26949"/>
                  </a:lnTo>
                  <a:lnTo>
                    <a:pt x="960" y="27519"/>
                  </a:lnTo>
                  <a:lnTo>
                    <a:pt x="909" y="28001"/>
                  </a:lnTo>
                  <a:lnTo>
                    <a:pt x="875" y="28264"/>
                  </a:lnTo>
                  <a:lnTo>
                    <a:pt x="833" y="28483"/>
                  </a:lnTo>
                  <a:lnTo>
                    <a:pt x="791" y="28702"/>
                  </a:lnTo>
                  <a:lnTo>
                    <a:pt x="740" y="28834"/>
                  </a:lnTo>
                  <a:lnTo>
                    <a:pt x="697" y="28921"/>
                  </a:lnTo>
                  <a:lnTo>
                    <a:pt x="646" y="28965"/>
                  </a:lnTo>
                  <a:lnTo>
                    <a:pt x="544" y="28965"/>
                  </a:lnTo>
                  <a:lnTo>
                    <a:pt x="502" y="28878"/>
                  </a:lnTo>
                  <a:lnTo>
                    <a:pt x="451" y="28790"/>
                  </a:lnTo>
                  <a:lnTo>
                    <a:pt x="409" y="28658"/>
                  </a:lnTo>
                  <a:lnTo>
                    <a:pt x="375" y="28483"/>
                  </a:lnTo>
                  <a:lnTo>
                    <a:pt x="341" y="28308"/>
                  </a:lnTo>
                  <a:lnTo>
                    <a:pt x="307" y="28045"/>
                  </a:lnTo>
                  <a:lnTo>
                    <a:pt x="281" y="27782"/>
                  </a:lnTo>
                  <a:lnTo>
                    <a:pt x="264" y="27519"/>
                  </a:lnTo>
                  <a:lnTo>
                    <a:pt x="247" y="26818"/>
                  </a:lnTo>
                  <a:lnTo>
                    <a:pt x="239" y="26161"/>
                  </a:lnTo>
                  <a:lnTo>
                    <a:pt x="239" y="25460"/>
                  </a:lnTo>
                  <a:lnTo>
                    <a:pt x="239" y="24802"/>
                  </a:lnTo>
                  <a:lnTo>
                    <a:pt x="273" y="23400"/>
                  </a:lnTo>
                  <a:lnTo>
                    <a:pt x="315" y="21998"/>
                  </a:lnTo>
                  <a:lnTo>
                    <a:pt x="409" y="19237"/>
                  </a:lnTo>
                  <a:lnTo>
                    <a:pt x="527" y="15512"/>
                  </a:lnTo>
                  <a:lnTo>
                    <a:pt x="646" y="11788"/>
                  </a:lnTo>
                  <a:close/>
                  <a:moveTo>
                    <a:pt x="10546" y="27300"/>
                  </a:moveTo>
                  <a:lnTo>
                    <a:pt x="10631" y="27388"/>
                  </a:lnTo>
                  <a:lnTo>
                    <a:pt x="10725" y="27475"/>
                  </a:lnTo>
                  <a:lnTo>
                    <a:pt x="10826" y="27607"/>
                  </a:lnTo>
                  <a:lnTo>
                    <a:pt x="10920" y="27782"/>
                  </a:lnTo>
                  <a:lnTo>
                    <a:pt x="11022" y="27957"/>
                  </a:lnTo>
                  <a:lnTo>
                    <a:pt x="11115" y="28220"/>
                  </a:lnTo>
                  <a:lnTo>
                    <a:pt x="11200" y="28483"/>
                  </a:lnTo>
                  <a:lnTo>
                    <a:pt x="11276" y="28790"/>
                  </a:lnTo>
                  <a:lnTo>
                    <a:pt x="11327" y="29097"/>
                  </a:lnTo>
                  <a:lnTo>
                    <a:pt x="11353" y="29316"/>
                  </a:lnTo>
                  <a:lnTo>
                    <a:pt x="11370" y="29491"/>
                  </a:lnTo>
                  <a:lnTo>
                    <a:pt x="11378" y="29666"/>
                  </a:lnTo>
                  <a:lnTo>
                    <a:pt x="11387" y="29885"/>
                  </a:lnTo>
                  <a:lnTo>
                    <a:pt x="11387" y="30104"/>
                  </a:lnTo>
                  <a:lnTo>
                    <a:pt x="11378" y="30324"/>
                  </a:lnTo>
                  <a:lnTo>
                    <a:pt x="11370" y="30543"/>
                  </a:lnTo>
                  <a:lnTo>
                    <a:pt x="11344" y="30806"/>
                  </a:lnTo>
                  <a:lnTo>
                    <a:pt x="11319" y="31025"/>
                  </a:lnTo>
                  <a:lnTo>
                    <a:pt x="11285" y="31288"/>
                  </a:lnTo>
                  <a:lnTo>
                    <a:pt x="11234" y="31551"/>
                  </a:lnTo>
                  <a:lnTo>
                    <a:pt x="11183" y="31813"/>
                  </a:lnTo>
                  <a:lnTo>
                    <a:pt x="11132" y="32033"/>
                  </a:lnTo>
                  <a:lnTo>
                    <a:pt x="11073" y="32208"/>
                  </a:lnTo>
                  <a:lnTo>
                    <a:pt x="10945" y="32558"/>
                  </a:lnTo>
                  <a:lnTo>
                    <a:pt x="10809" y="32821"/>
                  </a:lnTo>
                  <a:lnTo>
                    <a:pt x="10657" y="33084"/>
                  </a:lnTo>
                  <a:lnTo>
                    <a:pt x="10512" y="33260"/>
                  </a:lnTo>
                  <a:lnTo>
                    <a:pt x="10359" y="33435"/>
                  </a:lnTo>
                  <a:lnTo>
                    <a:pt x="10088" y="33742"/>
                  </a:lnTo>
                  <a:lnTo>
                    <a:pt x="9833" y="34004"/>
                  </a:lnTo>
                  <a:lnTo>
                    <a:pt x="9578" y="34267"/>
                  </a:lnTo>
                  <a:lnTo>
                    <a:pt x="9324" y="34443"/>
                  </a:lnTo>
                  <a:lnTo>
                    <a:pt x="9069" y="34618"/>
                  </a:lnTo>
                  <a:lnTo>
                    <a:pt x="8755" y="34749"/>
                  </a:lnTo>
                  <a:lnTo>
                    <a:pt x="8593" y="34837"/>
                  </a:lnTo>
                  <a:lnTo>
                    <a:pt x="8441" y="34969"/>
                  </a:lnTo>
                  <a:lnTo>
                    <a:pt x="8559" y="34311"/>
                  </a:lnTo>
                  <a:lnTo>
                    <a:pt x="8678" y="33654"/>
                  </a:lnTo>
                  <a:lnTo>
                    <a:pt x="8899" y="32295"/>
                  </a:lnTo>
                  <a:lnTo>
                    <a:pt x="9137" y="30937"/>
                  </a:lnTo>
                  <a:lnTo>
                    <a:pt x="9256" y="30280"/>
                  </a:lnTo>
                  <a:lnTo>
                    <a:pt x="9383" y="29666"/>
                  </a:lnTo>
                  <a:lnTo>
                    <a:pt x="9502" y="29184"/>
                  </a:lnTo>
                  <a:lnTo>
                    <a:pt x="9621" y="28702"/>
                  </a:lnTo>
                  <a:lnTo>
                    <a:pt x="9748" y="28308"/>
                  </a:lnTo>
                  <a:lnTo>
                    <a:pt x="9884" y="27957"/>
                  </a:lnTo>
                  <a:lnTo>
                    <a:pt x="10020" y="27694"/>
                  </a:lnTo>
                  <a:lnTo>
                    <a:pt x="10164" y="27475"/>
                  </a:lnTo>
                  <a:lnTo>
                    <a:pt x="10317" y="27344"/>
                  </a:lnTo>
                  <a:lnTo>
                    <a:pt x="10470" y="27300"/>
                  </a:lnTo>
                  <a:close/>
                  <a:moveTo>
                    <a:pt x="2633" y="21428"/>
                  </a:moveTo>
                  <a:lnTo>
                    <a:pt x="2709" y="22261"/>
                  </a:lnTo>
                  <a:lnTo>
                    <a:pt x="2803" y="23049"/>
                  </a:lnTo>
                  <a:lnTo>
                    <a:pt x="3007" y="24627"/>
                  </a:lnTo>
                  <a:lnTo>
                    <a:pt x="3210" y="26205"/>
                  </a:lnTo>
                  <a:lnTo>
                    <a:pt x="3304" y="26993"/>
                  </a:lnTo>
                  <a:lnTo>
                    <a:pt x="3389" y="27782"/>
                  </a:lnTo>
                  <a:lnTo>
                    <a:pt x="3457" y="28615"/>
                  </a:lnTo>
                  <a:lnTo>
                    <a:pt x="3516" y="29403"/>
                  </a:lnTo>
                  <a:lnTo>
                    <a:pt x="3542" y="29798"/>
                  </a:lnTo>
                  <a:lnTo>
                    <a:pt x="3550" y="30236"/>
                  </a:lnTo>
                  <a:lnTo>
                    <a:pt x="3567" y="30630"/>
                  </a:lnTo>
                  <a:lnTo>
                    <a:pt x="3567" y="31069"/>
                  </a:lnTo>
                  <a:lnTo>
                    <a:pt x="3567" y="31507"/>
                  </a:lnTo>
                  <a:lnTo>
                    <a:pt x="3559" y="31945"/>
                  </a:lnTo>
                  <a:lnTo>
                    <a:pt x="3542" y="32383"/>
                  </a:lnTo>
                  <a:lnTo>
                    <a:pt x="3525" y="32821"/>
                  </a:lnTo>
                  <a:lnTo>
                    <a:pt x="3491" y="33260"/>
                  </a:lnTo>
                  <a:lnTo>
                    <a:pt x="3448" y="33742"/>
                  </a:lnTo>
                  <a:lnTo>
                    <a:pt x="3406" y="34180"/>
                  </a:lnTo>
                  <a:lnTo>
                    <a:pt x="3346" y="34662"/>
                  </a:lnTo>
                  <a:lnTo>
                    <a:pt x="3295" y="35012"/>
                  </a:lnTo>
                  <a:lnTo>
                    <a:pt x="3244" y="35363"/>
                  </a:lnTo>
                  <a:lnTo>
                    <a:pt x="3176" y="35670"/>
                  </a:lnTo>
                  <a:lnTo>
                    <a:pt x="3109" y="36020"/>
                  </a:lnTo>
                  <a:lnTo>
                    <a:pt x="3032" y="36327"/>
                  </a:lnTo>
                  <a:lnTo>
                    <a:pt x="2956" y="36590"/>
                  </a:lnTo>
                  <a:lnTo>
                    <a:pt x="2871" y="36853"/>
                  </a:lnTo>
                  <a:lnTo>
                    <a:pt x="2786" y="37072"/>
                  </a:lnTo>
                  <a:lnTo>
                    <a:pt x="2692" y="37203"/>
                  </a:lnTo>
                  <a:lnTo>
                    <a:pt x="2608" y="37335"/>
                  </a:lnTo>
                  <a:lnTo>
                    <a:pt x="2523" y="37379"/>
                  </a:lnTo>
                  <a:lnTo>
                    <a:pt x="2429" y="37335"/>
                  </a:lnTo>
                  <a:lnTo>
                    <a:pt x="2353" y="37247"/>
                  </a:lnTo>
                  <a:lnTo>
                    <a:pt x="2268" y="37028"/>
                  </a:lnTo>
                  <a:lnTo>
                    <a:pt x="2192" y="36765"/>
                  </a:lnTo>
                  <a:lnTo>
                    <a:pt x="2124" y="36371"/>
                  </a:lnTo>
                  <a:lnTo>
                    <a:pt x="2090" y="36064"/>
                  </a:lnTo>
                  <a:lnTo>
                    <a:pt x="2056" y="35757"/>
                  </a:lnTo>
                  <a:lnTo>
                    <a:pt x="2039" y="35407"/>
                  </a:lnTo>
                  <a:lnTo>
                    <a:pt x="2030" y="35056"/>
                  </a:lnTo>
                  <a:lnTo>
                    <a:pt x="2022" y="34662"/>
                  </a:lnTo>
                  <a:lnTo>
                    <a:pt x="2030" y="34311"/>
                  </a:lnTo>
                  <a:lnTo>
                    <a:pt x="2047" y="33522"/>
                  </a:lnTo>
                  <a:lnTo>
                    <a:pt x="2081" y="32734"/>
                  </a:lnTo>
                  <a:lnTo>
                    <a:pt x="2124" y="31945"/>
                  </a:lnTo>
                  <a:lnTo>
                    <a:pt x="2200" y="30543"/>
                  </a:lnTo>
                  <a:lnTo>
                    <a:pt x="2310" y="28308"/>
                  </a:lnTo>
                  <a:lnTo>
                    <a:pt x="2438" y="26029"/>
                  </a:lnTo>
                  <a:lnTo>
                    <a:pt x="2497" y="24890"/>
                  </a:lnTo>
                  <a:lnTo>
                    <a:pt x="2548" y="23751"/>
                  </a:lnTo>
                  <a:lnTo>
                    <a:pt x="2591" y="22567"/>
                  </a:lnTo>
                  <a:lnTo>
                    <a:pt x="2633" y="21428"/>
                  </a:lnTo>
                  <a:close/>
                  <a:moveTo>
                    <a:pt x="13009" y="40402"/>
                  </a:moveTo>
                  <a:lnTo>
                    <a:pt x="13144" y="40490"/>
                  </a:lnTo>
                  <a:lnTo>
                    <a:pt x="13246" y="40577"/>
                  </a:lnTo>
                  <a:lnTo>
                    <a:pt x="13348" y="40665"/>
                  </a:lnTo>
                  <a:lnTo>
                    <a:pt x="13433" y="40709"/>
                  </a:lnTo>
                  <a:lnTo>
                    <a:pt x="13501" y="40840"/>
                  </a:lnTo>
                  <a:lnTo>
                    <a:pt x="13552" y="41059"/>
                  </a:lnTo>
                  <a:lnTo>
                    <a:pt x="13594" y="41322"/>
                  </a:lnTo>
                  <a:lnTo>
                    <a:pt x="13628" y="41673"/>
                  </a:lnTo>
                  <a:lnTo>
                    <a:pt x="13645" y="42067"/>
                  </a:lnTo>
                  <a:lnTo>
                    <a:pt x="13645" y="42549"/>
                  </a:lnTo>
                  <a:lnTo>
                    <a:pt x="13637" y="43075"/>
                  </a:lnTo>
                  <a:lnTo>
                    <a:pt x="13603" y="43207"/>
                  </a:lnTo>
                  <a:lnTo>
                    <a:pt x="13552" y="43294"/>
                  </a:lnTo>
                  <a:lnTo>
                    <a:pt x="13501" y="43338"/>
                  </a:lnTo>
                  <a:lnTo>
                    <a:pt x="13221" y="43338"/>
                  </a:lnTo>
                  <a:lnTo>
                    <a:pt x="12134" y="43382"/>
                  </a:lnTo>
                  <a:lnTo>
                    <a:pt x="10708" y="43382"/>
                  </a:lnTo>
                  <a:lnTo>
                    <a:pt x="11039" y="42593"/>
                  </a:lnTo>
                  <a:lnTo>
                    <a:pt x="11370" y="41892"/>
                  </a:lnTo>
                  <a:lnTo>
                    <a:pt x="11540" y="41541"/>
                  </a:lnTo>
                  <a:lnTo>
                    <a:pt x="11709" y="41279"/>
                  </a:lnTo>
                  <a:lnTo>
                    <a:pt x="11888" y="41016"/>
                  </a:lnTo>
                  <a:lnTo>
                    <a:pt x="12066" y="40797"/>
                  </a:lnTo>
                  <a:lnTo>
                    <a:pt x="12338" y="40534"/>
                  </a:lnTo>
                  <a:lnTo>
                    <a:pt x="12465" y="40446"/>
                  </a:lnTo>
                  <a:lnTo>
                    <a:pt x="12601" y="40402"/>
                  </a:lnTo>
                  <a:close/>
                  <a:moveTo>
                    <a:pt x="5325" y="32208"/>
                  </a:moveTo>
                  <a:lnTo>
                    <a:pt x="5392" y="33084"/>
                  </a:lnTo>
                  <a:lnTo>
                    <a:pt x="5477" y="33961"/>
                  </a:lnTo>
                  <a:lnTo>
                    <a:pt x="5562" y="34837"/>
                  </a:lnTo>
                  <a:lnTo>
                    <a:pt x="5664" y="35670"/>
                  </a:lnTo>
                  <a:lnTo>
                    <a:pt x="5859" y="37379"/>
                  </a:lnTo>
                  <a:lnTo>
                    <a:pt x="5953" y="38211"/>
                  </a:lnTo>
                  <a:lnTo>
                    <a:pt x="6038" y="39044"/>
                  </a:lnTo>
                  <a:lnTo>
                    <a:pt x="6114" y="39920"/>
                  </a:lnTo>
                  <a:lnTo>
                    <a:pt x="6174" y="40797"/>
                  </a:lnTo>
                  <a:lnTo>
                    <a:pt x="6199" y="41235"/>
                  </a:lnTo>
                  <a:lnTo>
                    <a:pt x="6216" y="41673"/>
                  </a:lnTo>
                  <a:lnTo>
                    <a:pt x="6233" y="42155"/>
                  </a:lnTo>
                  <a:lnTo>
                    <a:pt x="6233" y="42593"/>
                  </a:lnTo>
                  <a:lnTo>
                    <a:pt x="6233" y="43075"/>
                  </a:lnTo>
                  <a:lnTo>
                    <a:pt x="6233" y="43513"/>
                  </a:lnTo>
                  <a:lnTo>
                    <a:pt x="6216" y="43995"/>
                  </a:lnTo>
                  <a:lnTo>
                    <a:pt x="6199" y="44477"/>
                  </a:lnTo>
                  <a:lnTo>
                    <a:pt x="6165" y="45003"/>
                  </a:lnTo>
                  <a:lnTo>
                    <a:pt x="6131" y="45485"/>
                  </a:lnTo>
                  <a:lnTo>
                    <a:pt x="6080" y="46011"/>
                  </a:lnTo>
                  <a:lnTo>
                    <a:pt x="6021" y="46493"/>
                  </a:lnTo>
                  <a:lnTo>
                    <a:pt x="5970" y="46931"/>
                  </a:lnTo>
                  <a:lnTo>
                    <a:pt x="5910" y="47370"/>
                  </a:lnTo>
                  <a:lnTo>
                    <a:pt x="5834" y="47808"/>
                  </a:lnTo>
                  <a:lnTo>
                    <a:pt x="5792" y="47983"/>
                  </a:lnTo>
                  <a:lnTo>
                    <a:pt x="5749" y="48114"/>
                  </a:lnTo>
                  <a:lnTo>
                    <a:pt x="5707" y="48246"/>
                  </a:lnTo>
                  <a:lnTo>
                    <a:pt x="5664" y="48334"/>
                  </a:lnTo>
                  <a:lnTo>
                    <a:pt x="5562" y="48334"/>
                  </a:lnTo>
                  <a:lnTo>
                    <a:pt x="5511" y="48246"/>
                  </a:lnTo>
                  <a:lnTo>
                    <a:pt x="5460" y="48114"/>
                  </a:lnTo>
                  <a:lnTo>
                    <a:pt x="5401" y="47895"/>
                  </a:lnTo>
                  <a:lnTo>
                    <a:pt x="5350" y="47589"/>
                  </a:lnTo>
                  <a:lnTo>
                    <a:pt x="5316" y="47326"/>
                  </a:lnTo>
                  <a:lnTo>
                    <a:pt x="5291" y="46975"/>
                  </a:lnTo>
                  <a:lnTo>
                    <a:pt x="5274" y="46537"/>
                  </a:lnTo>
                  <a:lnTo>
                    <a:pt x="5265" y="46055"/>
                  </a:lnTo>
                  <a:lnTo>
                    <a:pt x="5248" y="45135"/>
                  </a:lnTo>
                  <a:lnTo>
                    <a:pt x="5240" y="44390"/>
                  </a:lnTo>
                  <a:lnTo>
                    <a:pt x="5214" y="42900"/>
                  </a:lnTo>
                  <a:lnTo>
                    <a:pt x="5197" y="41454"/>
                  </a:lnTo>
                  <a:lnTo>
                    <a:pt x="5189" y="39964"/>
                  </a:lnTo>
                  <a:lnTo>
                    <a:pt x="5189" y="38518"/>
                  </a:lnTo>
                  <a:lnTo>
                    <a:pt x="5206" y="36897"/>
                  </a:lnTo>
                  <a:lnTo>
                    <a:pt x="5240" y="35319"/>
                  </a:lnTo>
                  <a:lnTo>
                    <a:pt x="5325" y="32208"/>
                  </a:lnTo>
                  <a:close/>
                  <a:moveTo>
                    <a:pt x="7642" y="39000"/>
                  </a:moveTo>
                  <a:lnTo>
                    <a:pt x="7727" y="40358"/>
                  </a:lnTo>
                  <a:lnTo>
                    <a:pt x="7821" y="41717"/>
                  </a:lnTo>
                  <a:lnTo>
                    <a:pt x="7897" y="43075"/>
                  </a:lnTo>
                  <a:lnTo>
                    <a:pt x="7957" y="44477"/>
                  </a:lnTo>
                  <a:lnTo>
                    <a:pt x="7991" y="45485"/>
                  </a:lnTo>
                  <a:lnTo>
                    <a:pt x="8016" y="46449"/>
                  </a:lnTo>
                  <a:lnTo>
                    <a:pt x="8033" y="47457"/>
                  </a:lnTo>
                  <a:lnTo>
                    <a:pt x="8050" y="48465"/>
                  </a:lnTo>
                  <a:lnTo>
                    <a:pt x="8059" y="49166"/>
                  </a:lnTo>
                  <a:lnTo>
                    <a:pt x="8059" y="49867"/>
                  </a:lnTo>
                  <a:lnTo>
                    <a:pt x="8042" y="50700"/>
                  </a:lnTo>
                  <a:lnTo>
                    <a:pt x="8033" y="51007"/>
                  </a:lnTo>
                  <a:lnTo>
                    <a:pt x="8016" y="51226"/>
                  </a:lnTo>
                  <a:lnTo>
                    <a:pt x="7982" y="51357"/>
                  </a:lnTo>
                  <a:lnTo>
                    <a:pt x="7931" y="51401"/>
                  </a:lnTo>
                  <a:lnTo>
                    <a:pt x="7863" y="51401"/>
                  </a:lnTo>
                  <a:lnTo>
                    <a:pt x="7770" y="51357"/>
                  </a:lnTo>
                  <a:lnTo>
                    <a:pt x="7676" y="51270"/>
                  </a:lnTo>
                  <a:lnTo>
                    <a:pt x="7609" y="51182"/>
                  </a:lnTo>
                  <a:lnTo>
                    <a:pt x="7566" y="51050"/>
                  </a:lnTo>
                  <a:lnTo>
                    <a:pt x="7524" y="50919"/>
                  </a:lnTo>
                  <a:lnTo>
                    <a:pt x="7498" y="50700"/>
                  </a:lnTo>
                  <a:lnTo>
                    <a:pt x="7481" y="50481"/>
                  </a:lnTo>
                  <a:lnTo>
                    <a:pt x="7447" y="49736"/>
                  </a:lnTo>
                  <a:lnTo>
                    <a:pt x="7413" y="48772"/>
                  </a:lnTo>
                  <a:lnTo>
                    <a:pt x="7388" y="47764"/>
                  </a:lnTo>
                  <a:lnTo>
                    <a:pt x="7379" y="47019"/>
                  </a:lnTo>
                  <a:lnTo>
                    <a:pt x="7371" y="46230"/>
                  </a:lnTo>
                  <a:lnTo>
                    <a:pt x="7371" y="45441"/>
                  </a:lnTo>
                  <a:lnTo>
                    <a:pt x="7379" y="44697"/>
                  </a:lnTo>
                  <a:lnTo>
                    <a:pt x="7396" y="43952"/>
                  </a:lnTo>
                  <a:lnTo>
                    <a:pt x="7413" y="43207"/>
                  </a:lnTo>
                  <a:lnTo>
                    <a:pt x="7447" y="42506"/>
                  </a:lnTo>
                  <a:lnTo>
                    <a:pt x="7473" y="41804"/>
                  </a:lnTo>
                  <a:lnTo>
                    <a:pt x="7549" y="40358"/>
                  </a:lnTo>
                  <a:lnTo>
                    <a:pt x="7642" y="39000"/>
                  </a:lnTo>
                  <a:close/>
                  <a:moveTo>
                    <a:pt x="9392" y="45661"/>
                  </a:moveTo>
                  <a:lnTo>
                    <a:pt x="9485" y="46800"/>
                  </a:lnTo>
                  <a:lnTo>
                    <a:pt x="9578" y="47939"/>
                  </a:lnTo>
                  <a:lnTo>
                    <a:pt x="9680" y="49079"/>
                  </a:lnTo>
                  <a:lnTo>
                    <a:pt x="9774" y="50130"/>
                  </a:lnTo>
                  <a:lnTo>
                    <a:pt x="10071" y="53943"/>
                  </a:lnTo>
                  <a:lnTo>
                    <a:pt x="10139" y="54644"/>
                  </a:lnTo>
                  <a:lnTo>
                    <a:pt x="10164" y="55038"/>
                  </a:lnTo>
                  <a:lnTo>
                    <a:pt x="10181" y="55389"/>
                  </a:lnTo>
                  <a:lnTo>
                    <a:pt x="10224" y="55958"/>
                  </a:lnTo>
                  <a:lnTo>
                    <a:pt x="9808" y="56572"/>
                  </a:lnTo>
                  <a:lnTo>
                    <a:pt x="9782" y="56528"/>
                  </a:lnTo>
                  <a:lnTo>
                    <a:pt x="9757" y="56396"/>
                  </a:lnTo>
                  <a:lnTo>
                    <a:pt x="9706" y="56046"/>
                  </a:lnTo>
                  <a:lnTo>
                    <a:pt x="9663" y="55608"/>
                  </a:lnTo>
                  <a:lnTo>
                    <a:pt x="9621" y="55126"/>
                  </a:lnTo>
                  <a:lnTo>
                    <a:pt x="9553" y="54118"/>
                  </a:lnTo>
                  <a:lnTo>
                    <a:pt x="9510" y="53417"/>
                  </a:lnTo>
                  <a:lnTo>
                    <a:pt x="9459" y="52540"/>
                  </a:lnTo>
                  <a:lnTo>
                    <a:pt x="9425" y="51664"/>
                  </a:lnTo>
                  <a:lnTo>
                    <a:pt x="9400" y="50787"/>
                  </a:lnTo>
                  <a:lnTo>
                    <a:pt x="9383" y="49867"/>
                  </a:lnTo>
                  <a:lnTo>
                    <a:pt x="9375" y="48816"/>
                  </a:lnTo>
                  <a:lnTo>
                    <a:pt x="9375" y="47764"/>
                  </a:lnTo>
                  <a:lnTo>
                    <a:pt x="9392" y="45661"/>
                  </a:lnTo>
                  <a:close/>
                  <a:moveTo>
                    <a:pt x="13127" y="52277"/>
                  </a:moveTo>
                  <a:lnTo>
                    <a:pt x="13331" y="52321"/>
                  </a:lnTo>
                  <a:lnTo>
                    <a:pt x="13535" y="52409"/>
                  </a:lnTo>
                  <a:lnTo>
                    <a:pt x="13739" y="52540"/>
                  </a:lnTo>
                  <a:lnTo>
                    <a:pt x="13942" y="52716"/>
                  </a:lnTo>
                  <a:lnTo>
                    <a:pt x="14146" y="52935"/>
                  </a:lnTo>
                  <a:lnTo>
                    <a:pt x="14342" y="53154"/>
                  </a:lnTo>
                  <a:lnTo>
                    <a:pt x="14545" y="53461"/>
                  </a:lnTo>
                  <a:lnTo>
                    <a:pt x="14749" y="53767"/>
                  </a:lnTo>
                  <a:lnTo>
                    <a:pt x="14953" y="54162"/>
                  </a:lnTo>
                  <a:lnTo>
                    <a:pt x="15148" y="54556"/>
                  </a:lnTo>
                  <a:lnTo>
                    <a:pt x="15343" y="54994"/>
                  </a:lnTo>
                  <a:lnTo>
                    <a:pt x="15530" y="55476"/>
                  </a:lnTo>
                  <a:lnTo>
                    <a:pt x="15717" y="55958"/>
                  </a:lnTo>
                  <a:lnTo>
                    <a:pt x="15904" y="56528"/>
                  </a:lnTo>
                  <a:lnTo>
                    <a:pt x="15641" y="56703"/>
                  </a:lnTo>
                  <a:lnTo>
                    <a:pt x="15386" y="56791"/>
                  </a:lnTo>
                  <a:lnTo>
                    <a:pt x="15131" y="56791"/>
                  </a:lnTo>
                  <a:lnTo>
                    <a:pt x="14876" y="56703"/>
                  </a:lnTo>
                  <a:lnTo>
                    <a:pt x="14622" y="56528"/>
                  </a:lnTo>
                  <a:lnTo>
                    <a:pt x="14367" y="56309"/>
                  </a:lnTo>
                  <a:lnTo>
                    <a:pt x="14121" y="55958"/>
                  </a:lnTo>
                  <a:lnTo>
                    <a:pt x="13875" y="55564"/>
                  </a:lnTo>
                  <a:lnTo>
                    <a:pt x="13475" y="54775"/>
                  </a:lnTo>
                  <a:lnTo>
                    <a:pt x="13085" y="53986"/>
                  </a:lnTo>
                  <a:lnTo>
                    <a:pt x="12881" y="53636"/>
                  </a:lnTo>
                  <a:lnTo>
                    <a:pt x="12677" y="53329"/>
                  </a:lnTo>
                  <a:lnTo>
                    <a:pt x="12474" y="53066"/>
                  </a:lnTo>
                  <a:lnTo>
                    <a:pt x="12270" y="52891"/>
                  </a:lnTo>
                  <a:lnTo>
                    <a:pt x="12474" y="52628"/>
                  </a:lnTo>
                  <a:lnTo>
                    <a:pt x="12677" y="52409"/>
                  </a:lnTo>
                  <a:lnTo>
                    <a:pt x="12890" y="52321"/>
                  </a:lnTo>
                  <a:lnTo>
                    <a:pt x="13127" y="52277"/>
                  </a:lnTo>
                  <a:close/>
                  <a:moveTo>
                    <a:pt x="11268" y="53154"/>
                  </a:moveTo>
                  <a:lnTo>
                    <a:pt x="11455" y="54775"/>
                  </a:lnTo>
                  <a:lnTo>
                    <a:pt x="11540" y="55608"/>
                  </a:lnTo>
                  <a:lnTo>
                    <a:pt x="11616" y="56440"/>
                  </a:lnTo>
                  <a:lnTo>
                    <a:pt x="11718" y="57623"/>
                  </a:lnTo>
                  <a:lnTo>
                    <a:pt x="11811" y="58807"/>
                  </a:lnTo>
                  <a:lnTo>
                    <a:pt x="11913" y="60165"/>
                  </a:lnTo>
                  <a:lnTo>
                    <a:pt x="11871" y="60603"/>
                  </a:lnTo>
                  <a:lnTo>
                    <a:pt x="11837" y="60954"/>
                  </a:lnTo>
                  <a:lnTo>
                    <a:pt x="11794" y="61173"/>
                  </a:lnTo>
                  <a:lnTo>
                    <a:pt x="11760" y="61304"/>
                  </a:lnTo>
                  <a:lnTo>
                    <a:pt x="11718" y="61348"/>
                  </a:lnTo>
                  <a:lnTo>
                    <a:pt x="11684" y="61260"/>
                  </a:lnTo>
                  <a:lnTo>
                    <a:pt x="11650" y="61085"/>
                  </a:lnTo>
                  <a:lnTo>
                    <a:pt x="11625" y="60822"/>
                  </a:lnTo>
                  <a:lnTo>
                    <a:pt x="11574" y="60603"/>
                  </a:lnTo>
                  <a:lnTo>
                    <a:pt x="11531" y="60340"/>
                  </a:lnTo>
                  <a:lnTo>
                    <a:pt x="11489" y="60034"/>
                  </a:lnTo>
                  <a:lnTo>
                    <a:pt x="11455" y="59727"/>
                  </a:lnTo>
                  <a:lnTo>
                    <a:pt x="11421" y="59376"/>
                  </a:lnTo>
                  <a:lnTo>
                    <a:pt x="11395" y="59026"/>
                  </a:lnTo>
                  <a:lnTo>
                    <a:pt x="11344" y="58237"/>
                  </a:lnTo>
                  <a:lnTo>
                    <a:pt x="11319" y="57448"/>
                  </a:lnTo>
                  <a:lnTo>
                    <a:pt x="11293" y="56659"/>
                  </a:lnTo>
                  <a:lnTo>
                    <a:pt x="11268" y="55257"/>
                  </a:lnTo>
                  <a:lnTo>
                    <a:pt x="11268" y="54731"/>
                  </a:lnTo>
                  <a:lnTo>
                    <a:pt x="11268" y="54205"/>
                  </a:lnTo>
                  <a:lnTo>
                    <a:pt x="11268" y="53154"/>
                  </a:lnTo>
                  <a:close/>
                  <a:moveTo>
                    <a:pt x="13543" y="62400"/>
                  </a:moveTo>
                  <a:lnTo>
                    <a:pt x="13713" y="64240"/>
                  </a:lnTo>
                  <a:lnTo>
                    <a:pt x="13790" y="65160"/>
                  </a:lnTo>
                  <a:lnTo>
                    <a:pt x="13866" y="66124"/>
                  </a:lnTo>
                  <a:lnTo>
                    <a:pt x="13934" y="67132"/>
                  </a:lnTo>
                  <a:lnTo>
                    <a:pt x="13993" y="68184"/>
                  </a:lnTo>
                  <a:lnTo>
                    <a:pt x="14019" y="68535"/>
                  </a:lnTo>
                  <a:lnTo>
                    <a:pt x="14044" y="68929"/>
                  </a:lnTo>
                  <a:lnTo>
                    <a:pt x="14070" y="69236"/>
                  </a:lnTo>
                  <a:lnTo>
                    <a:pt x="14087" y="69499"/>
                  </a:lnTo>
                  <a:lnTo>
                    <a:pt x="14095" y="69630"/>
                  </a:lnTo>
                  <a:lnTo>
                    <a:pt x="14087" y="69674"/>
                  </a:lnTo>
                  <a:lnTo>
                    <a:pt x="14078" y="69718"/>
                  </a:lnTo>
                  <a:lnTo>
                    <a:pt x="14061" y="69718"/>
                  </a:lnTo>
                  <a:lnTo>
                    <a:pt x="14010" y="69586"/>
                  </a:lnTo>
                  <a:lnTo>
                    <a:pt x="13917" y="69236"/>
                  </a:lnTo>
                  <a:lnTo>
                    <a:pt x="13849" y="68929"/>
                  </a:lnTo>
                  <a:lnTo>
                    <a:pt x="13790" y="68578"/>
                  </a:lnTo>
                  <a:lnTo>
                    <a:pt x="13747" y="68228"/>
                  </a:lnTo>
                  <a:lnTo>
                    <a:pt x="13705" y="67877"/>
                  </a:lnTo>
                  <a:lnTo>
                    <a:pt x="13671" y="67483"/>
                  </a:lnTo>
                  <a:lnTo>
                    <a:pt x="13645" y="67045"/>
                  </a:lnTo>
                  <a:lnTo>
                    <a:pt x="13620" y="66606"/>
                  </a:lnTo>
                  <a:lnTo>
                    <a:pt x="13603" y="66168"/>
                  </a:lnTo>
                  <a:lnTo>
                    <a:pt x="13577" y="65248"/>
                  </a:lnTo>
                  <a:lnTo>
                    <a:pt x="13560" y="64284"/>
                  </a:lnTo>
                  <a:lnTo>
                    <a:pt x="13543" y="62400"/>
                  </a:lnTo>
                  <a:close/>
                  <a:moveTo>
                    <a:pt x="15004" y="65905"/>
                  </a:moveTo>
                  <a:lnTo>
                    <a:pt x="15301" y="65993"/>
                  </a:lnTo>
                  <a:lnTo>
                    <a:pt x="15590" y="66124"/>
                  </a:lnTo>
                  <a:lnTo>
                    <a:pt x="15734" y="66212"/>
                  </a:lnTo>
                  <a:lnTo>
                    <a:pt x="15878" y="66344"/>
                  </a:lnTo>
                  <a:lnTo>
                    <a:pt x="16023" y="66475"/>
                  </a:lnTo>
                  <a:lnTo>
                    <a:pt x="16167" y="66650"/>
                  </a:lnTo>
                  <a:lnTo>
                    <a:pt x="16388" y="67001"/>
                  </a:lnTo>
                  <a:lnTo>
                    <a:pt x="16600" y="67395"/>
                  </a:lnTo>
                  <a:lnTo>
                    <a:pt x="16804" y="67833"/>
                  </a:lnTo>
                  <a:lnTo>
                    <a:pt x="17008" y="68315"/>
                  </a:lnTo>
                  <a:lnTo>
                    <a:pt x="17186" y="68754"/>
                  </a:lnTo>
                  <a:lnTo>
                    <a:pt x="17398" y="69323"/>
                  </a:lnTo>
                  <a:lnTo>
                    <a:pt x="17509" y="69674"/>
                  </a:lnTo>
                  <a:lnTo>
                    <a:pt x="17602" y="70024"/>
                  </a:lnTo>
                  <a:lnTo>
                    <a:pt x="17678" y="70375"/>
                  </a:lnTo>
                  <a:lnTo>
                    <a:pt x="17712" y="70550"/>
                  </a:lnTo>
                  <a:lnTo>
                    <a:pt x="17729" y="70726"/>
                  </a:lnTo>
                  <a:lnTo>
                    <a:pt x="17780" y="71251"/>
                  </a:lnTo>
                  <a:lnTo>
                    <a:pt x="17789" y="71471"/>
                  </a:lnTo>
                  <a:lnTo>
                    <a:pt x="17789" y="71690"/>
                  </a:lnTo>
                  <a:lnTo>
                    <a:pt x="17789" y="71821"/>
                  </a:lnTo>
                  <a:lnTo>
                    <a:pt x="17780" y="71996"/>
                  </a:lnTo>
                  <a:lnTo>
                    <a:pt x="17763" y="72084"/>
                  </a:lnTo>
                  <a:lnTo>
                    <a:pt x="17746" y="72215"/>
                  </a:lnTo>
                  <a:lnTo>
                    <a:pt x="17721" y="72259"/>
                  </a:lnTo>
                  <a:lnTo>
                    <a:pt x="17695" y="72347"/>
                  </a:lnTo>
                  <a:lnTo>
                    <a:pt x="17619" y="72391"/>
                  </a:lnTo>
                  <a:lnTo>
                    <a:pt x="17542" y="72391"/>
                  </a:lnTo>
                  <a:lnTo>
                    <a:pt x="17449" y="72347"/>
                  </a:lnTo>
                  <a:lnTo>
                    <a:pt x="17356" y="72259"/>
                  </a:lnTo>
                  <a:lnTo>
                    <a:pt x="17254" y="72128"/>
                  </a:lnTo>
                  <a:lnTo>
                    <a:pt x="17067" y="71821"/>
                  </a:lnTo>
                  <a:lnTo>
                    <a:pt x="16923" y="71558"/>
                  </a:lnTo>
                  <a:lnTo>
                    <a:pt x="16838" y="71383"/>
                  </a:lnTo>
                  <a:lnTo>
                    <a:pt x="16642" y="70901"/>
                  </a:lnTo>
                  <a:lnTo>
                    <a:pt x="16464" y="70375"/>
                  </a:lnTo>
                  <a:lnTo>
                    <a:pt x="16277" y="69805"/>
                  </a:lnTo>
                  <a:lnTo>
                    <a:pt x="16099" y="69236"/>
                  </a:lnTo>
                  <a:lnTo>
                    <a:pt x="15836" y="68359"/>
                  </a:lnTo>
                  <a:lnTo>
                    <a:pt x="15564" y="67483"/>
                  </a:lnTo>
                  <a:lnTo>
                    <a:pt x="15292" y="66650"/>
                  </a:lnTo>
                  <a:lnTo>
                    <a:pt x="15148" y="66256"/>
                  </a:lnTo>
                  <a:lnTo>
                    <a:pt x="15004" y="65905"/>
                  </a:lnTo>
                  <a:close/>
                  <a:moveTo>
                    <a:pt x="15123" y="70901"/>
                  </a:moveTo>
                  <a:lnTo>
                    <a:pt x="15267" y="71733"/>
                  </a:lnTo>
                  <a:lnTo>
                    <a:pt x="15420" y="72566"/>
                  </a:lnTo>
                  <a:lnTo>
                    <a:pt x="15556" y="73399"/>
                  </a:lnTo>
                  <a:lnTo>
                    <a:pt x="15700" y="74231"/>
                  </a:lnTo>
                  <a:lnTo>
                    <a:pt x="15827" y="75108"/>
                  </a:lnTo>
                  <a:lnTo>
                    <a:pt x="15955" y="76028"/>
                  </a:lnTo>
                  <a:lnTo>
                    <a:pt x="16082" y="76948"/>
                  </a:lnTo>
                  <a:lnTo>
                    <a:pt x="16201" y="77868"/>
                  </a:lnTo>
                  <a:lnTo>
                    <a:pt x="16328" y="79008"/>
                  </a:lnTo>
                  <a:lnTo>
                    <a:pt x="16456" y="80147"/>
                  </a:lnTo>
                  <a:lnTo>
                    <a:pt x="16575" y="81330"/>
                  </a:lnTo>
                  <a:lnTo>
                    <a:pt x="16685" y="82469"/>
                  </a:lnTo>
                  <a:lnTo>
                    <a:pt x="16812" y="83915"/>
                  </a:lnTo>
                  <a:lnTo>
                    <a:pt x="16889" y="84792"/>
                  </a:lnTo>
                  <a:lnTo>
                    <a:pt x="16957" y="85712"/>
                  </a:lnTo>
                  <a:lnTo>
                    <a:pt x="16982" y="86150"/>
                  </a:lnTo>
                  <a:lnTo>
                    <a:pt x="17008" y="86588"/>
                  </a:lnTo>
                  <a:lnTo>
                    <a:pt x="17025" y="87027"/>
                  </a:lnTo>
                  <a:lnTo>
                    <a:pt x="17033" y="87465"/>
                  </a:lnTo>
                  <a:lnTo>
                    <a:pt x="17025" y="87903"/>
                  </a:lnTo>
                  <a:lnTo>
                    <a:pt x="17016" y="88254"/>
                  </a:lnTo>
                  <a:lnTo>
                    <a:pt x="16999" y="88604"/>
                  </a:lnTo>
                  <a:lnTo>
                    <a:pt x="16965" y="88955"/>
                  </a:lnTo>
                  <a:lnTo>
                    <a:pt x="16914" y="89261"/>
                  </a:lnTo>
                  <a:lnTo>
                    <a:pt x="16863" y="89481"/>
                  </a:lnTo>
                  <a:lnTo>
                    <a:pt x="16812" y="89656"/>
                  </a:lnTo>
                  <a:lnTo>
                    <a:pt x="16761" y="89743"/>
                  </a:lnTo>
                  <a:lnTo>
                    <a:pt x="16710" y="89787"/>
                  </a:lnTo>
                  <a:lnTo>
                    <a:pt x="16651" y="89743"/>
                  </a:lnTo>
                  <a:lnTo>
                    <a:pt x="16600" y="89656"/>
                  </a:lnTo>
                  <a:lnTo>
                    <a:pt x="16541" y="89481"/>
                  </a:lnTo>
                  <a:lnTo>
                    <a:pt x="16490" y="89305"/>
                  </a:lnTo>
                  <a:lnTo>
                    <a:pt x="16430" y="89086"/>
                  </a:lnTo>
                  <a:lnTo>
                    <a:pt x="16371" y="88779"/>
                  </a:lnTo>
                  <a:lnTo>
                    <a:pt x="16320" y="88473"/>
                  </a:lnTo>
                  <a:lnTo>
                    <a:pt x="16209" y="87772"/>
                  </a:lnTo>
                  <a:lnTo>
                    <a:pt x="16099" y="86939"/>
                  </a:lnTo>
                  <a:lnTo>
                    <a:pt x="15997" y="86063"/>
                  </a:lnTo>
                  <a:lnTo>
                    <a:pt x="15895" y="85142"/>
                  </a:lnTo>
                  <a:lnTo>
                    <a:pt x="15810" y="84266"/>
                  </a:lnTo>
                  <a:lnTo>
                    <a:pt x="15725" y="83390"/>
                  </a:lnTo>
                  <a:lnTo>
                    <a:pt x="15598" y="81856"/>
                  </a:lnTo>
                  <a:lnTo>
                    <a:pt x="15522" y="80892"/>
                  </a:lnTo>
                  <a:lnTo>
                    <a:pt x="15437" y="79621"/>
                  </a:lnTo>
                  <a:lnTo>
                    <a:pt x="15369" y="78394"/>
                  </a:lnTo>
                  <a:lnTo>
                    <a:pt x="15318" y="77167"/>
                  </a:lnTo>
                  <a:lnTo>
                    <a:pt x="15267" y="75940"/>
                  </a:lnTo>
                  <a:lnTo>
                    <a:pt x="15191" y="73442"/>
                  </a:lnTo>
                  <a:lnTo>
                    <a:pt x="15123" y="70901"/>
                  </a:lnTo>
                  <a:close/>
                  <a:moveTo>
                    <a:pt x="2888" y="0"/>
                  </a:moveTo>
                  <a:lnTo>
                    <a:pt x="2769" y="44"/>
                  </a:lnTo>
                  <a:lnTo>
                    <a:pt x="2642" y="132"/>
                  </a:lnTo>
                  <a:lnTo>
                    <a:pt x="2523" y="219"/>
                  </a:lnTo>
                  <a:lnTo>
                    <a:pt x="2404" y="351"/>
                  </a:lnTo>
                  <a:lnTo>
                    <a:pt x="2276" y="526"/>
                  </a:lnTo>
                  <a:lnTo>
                    <a:pt x="2158" y="701"/>
                  </a:lnTo>
                  <a:lnTo>
                    <a:pt x="2039" y="920"/>
                  </a:lnTo>
                  <a:lnTo>
                    <a:pt x="1920" y="1183"/>
                  </a:lnTo>
                  <a:lnTo>
                    <a:pt x="1809" y="1446"/>
                  </a:lnTo>
                  <a:lnTo>
                    <a:pt x="1699" y="1753"/>
                  </a:lnTo>
                  <a:lnTo>
                    <a:pt x="1589" y="2104"/>
                  </a:lnTo>
                  <a:lnTo>
                    <a:pt x="1487" y="2454"/>
                  </a:lnTo>
                  <a:lnTo>
                    <a:pt x="1385" y="2805"/>
                  </a:lnTo>
                  <a:lnTo>
                    <a:pt x="1292" y="3243"/>
                  </a:lnTo>
                  <a:lnTo>
                    <a:pt x="1207" y="3637"/>
                  </a:lnTo>
                  <a:lnTo>
                    <a:pt x="1122" y="4075"/>
                  </a:lnTo>
                  <a:lnTo>
                    <a:pt x="1037" y="4557"/>
                  </a:lnTo>
                  <a:lnTo>
                    <a:pt x="969" y="5039"/>
                  </a:lnTo>
                  <a:lnTo>
                    <a:pt x="901" y="5565"/>
                  </a:lnTo>
                  <a:lnTo>
                    <a:pt x="842" y="6091"/>
                  </a:lnTo>
                  <a:lnTo>
                    <a:pt x="791" y="6617"/>
                  </a:lnTo>
                  <a:lnTo>
                    <a:pt x="748" y="7187"/>
                  </a:lnTo>
                  <a:lnTo>
                    <a:pt x="714" y="7756"/>
                  </a:lnTo>
                  <a:lnTo>
                    <a:pt x="672" y="7888"/>
                  </a:lnTo>
                  <a:lnTo>
                    <a:pt x="587" y="7318"/>
                  </a:lnTo>
                  <a:lnTo>
                    <a:pt x="561" y="7230"/>
                  </a:lnTo>
                  <a:lnTo>
                    <a:pt x="536" y="7187"/>
                  </a:lnTo>
                  <a:lnTo>
                    <a:pt x="510" y="7187"/>
                  </a:lnTo>
                  <a:lnTo>
                    <a:pt x="485" y="7230"/>
                  </a:lnTo>
                  <a:lnTo>
                    <a:pt x="468" y="7318"/>
                  </a:lnTo>
                  <a:lnTo>
                    <a:pt x="459" y="7450"/>
                  </a:lnTo>
                  <a:lnTo>
                    <a:pt x="451" y="7581"/>
                  </a:lnTo>
                  <a:lnTo>
                    <a:pt x="459" y="7713"/>
                  </a:lnTo>
                  <a:lnTo>
                    <a:pt x="536" y="8370"/>
                  </a:lnTo>
                  <a:lnTo>
                    <a:pt x="519" y="8457"/>
                  </a:lnTo>
                  <a:lnTo>
                    <a:pt x="502" y="8589"/>
                  </a:lnTo>
                  <a:lnTo>
                    <a:pt x="502" y="8808"/>
                  </a:lnTo>
                  <a:lnTo>
                    <a:pt x="510" y="9027"/>
                  </a:lnTo>
                  <a:lnTo>
                    <a:pt x="536" y="9202"/>
                  </a:lnTo>
                  <a:lnTo>
                    <a:pt x="392" y="12796"/>
                  </a:lnTo>
                  <a:lnTo>
                    <a:pt x="256" y="16389"/>
                  </a:lnTo>
                  <a:lnTo>
                    <a:pt x="128" y="20026"/>
                  </a:lnTo>
                  <a:lnTo>
                    <a:pt x="69" y="21823"/>
                  </a:lnTo>
                  <a:lnTo>
                    <a:pt x="18" y="23619"/>
                  </a:lnTo>
                  <a:lnTo>
                    <a:pt x="9" y="24583"/>
                  </a:lnTo>
                  <a:lnTo>
                    <a:pt x="1" y="25722"/>
                  </a:lnTo>
                  <a:lnTo>
                    <a:pt x="1" y="26336"/>
                  </a:lnTo>
                  <a:lnTo>
                    <a:pt x="18" y="26993"/>
                  </a:lnTo>
                  <a:lnTo>
                    <a:pt x="26" y="27607"/>
                  </a:lnTo>
                  <a:lnTo>
                    <a:pt x="52" y="28220"/>
                  </a:lnTo>
                  <a:lnTo>
                    <a:pt x="86" y="28790"/>
                  </a:lnTo>
                  <a:lnTo>
                    <a:pt x="128" y="29360"/>
                  </a:lnTo>
                  <a:lnTo>
                    <a:pt x="179" y="29842"/>
                  </a:lnTo>
                  <a:lnTo>
                    <a:pt x="247" y="30236"/>
                  </a:lnTo>
                  <a:lnTo>
                    <a:pt x="281" y="30455"/>
                  </a:lnTo>
                  <a:lnTo>
                    <a:pt x="324" y="30587"/>
                  </a:lnTo>
                  <a:lnTo>
                    <a:pt x="366" y="30718"/>
                  </a:lnTo>
                  <a:lnTo>
                    <a:pt x="409" y="30849"/>
                  </a:lnTo>
                  <a:lnTo>
                    <a:pt x="459" y="30893"/>
                  </a:lnTo>
                  <a:lnTo>
                    <a:pt x="519" y="30937"/>
                  </a:lnTo>
                  <a:lnTo>
                    <a:pt x="570" y="30981"/>
                  </a:lnTo>
                  <a:lnTo>
                    <a:pt x="638" y="30937"/>
                  </a:lnTo>
                  <a:lnTo>
                    <a:pt x="689" y="30893"/>
                  </a:lnTo>
                  <a:lnTo>
                    <a:pt x="740" y="30849"/>
                  </a:lnTo>
                  <a:lnTo>
                    <a:pt x="791" y="30762"/>
                  </a:lnTo>
                  <a:lnTo>
                    <a:pt x="833" y="30630"/>
                  </a:lnTo>
                  <a:lnTo>
                    <a:pt x="918" y="30324"/>
                  </a:lnTo>
                  <a:lnTo>
                    <a:pt x="994" y="29929"/>
                  </a:lnTo>
                  <a:lnTo>
                    <a:pt x="1054" y="29447"/>
                  </a:lnTo>
                  <a:lnTo>
                    <a:pt x="1113" y="28965"/>
                  </a:lnTo>
                  <a:lnTo>
                    <a:pt x="1156" y="28396"/>
                  </a:lnTo>
                  <a:lnTo>
                    <a:pt x="1198" y="27782"/>
                  </a:lnTo>
                  <a:lnTo>
                    <a:pt x="1232" y="27169"/>
                  </a:lnTo>
                  <a:lnTo>
                    <a:pt x="1258" y="26555"/>
                  </a:lnTo>
                  <a:lnTo>
                    <a:pt x="1283" y="25898"/>
                  </a:lnTo>
                  <a:lnTo>
                    <a:pt x="1300" y="25284"/>
                  </a:lnTo>
                  <a:lnTo>
                    <a:pt x="1317" y="24145"/>
                  </a:lnTo>
                  <a:lnTo>
                    <a:pt x="1325" y="23181"/>
                  </a:lnTo>
                  <a:lnTo>
                    <a:pt x="1317" y="22392"/>
                  </a:lnTo>
                  <a:lnTo>
                    <a:pt x="1309" y="21603"/>
                  </a:lnTo>
                  <a:lnTo>
                    <a:pt x="1292" y="20858"/>
                  </a:lnTo>
                  <a:lnTo>
                    <a:pt x="1266" y="20070"/>
                  </a:lnTo>
                  <a:lnTo>
                    <a:pt x="1207" y="18536"/>
                  </a:lnTo>
                  <a:lnTo>
                    <a:pt x="1139" y="17046"/>
                  </a:lnTo>
                  <a:lnTo>
                    <a:pt x="994" y="14023"/>
                  </a:lnTo>
                  <a:lnTo>
                    <a:pt x="918" y="12533"/>
                  </a:lnTo>
                  <a:lnTo>
                    <a:pt x="859" y="10999"/>
                  </a:lnTo>
                  <a:lnTo>
                    <a:pt x="1037" y="12182"/>
                  </a:lnTo>
                  <a:lnTo>
                    <a:pt x="1215" y="13321"/>
                  </a:lnTo>
                  <a:lnTo>
                    <a:pt x="1410" y="14417"/>
                  </a:lnTo>
                  <a:lnTo>
                    <a:pt x="1614" y="15469"/>
                  </a:lnTo>
                  <a:lnTo>
                    <a:pt x="1826" y="16476"/>
                  </a:lnTo>
                  <a:lnTo>
                    <a:pt x="2047" y="17484"/>
                  </a:lnTo>
                  <a:lnTo>
                    <a:pt x="2268" y="18448"/>
                  </a:lnTo>
                  <a:lnTo>
                    <a:pt x="2497" y="19369"/>
                  </a:lnTo>
                  <a:lnTo>
                    <a:pt x="2514" y="19894"/>
                  </a:lnTo>
                  <a:lnTo>
                    <a:pt x="2463" y="20683"/>
                  </a:lnTo>
                  <a:lnTo>
                    <a:pt x="2412" y="21472"/>
                  </a:lnTo>
                  <a:lnTo>
                    <a:pt x="2327" y="23137"/>
                  </a:lnTo>
                  <a:lnTo>
                    <a:pt x="2175" y="26424"/>
                  </a:lnTo>
                  <a:lnTo>
                    <a:pt x="2081" y="28308"/>
                  </a:lnTo>
                  <a:lnTo>
                    <a:pt x="1971" y="30280"/>
                  </a:lnTo>
                  <a:lnTo>
                    <a:pt x="1928" y="31244"/>
                  </a:lnTo>
                  <a:lnTo>
                    <a:pt x="1886" y="32208"/>
                  </a:lnTo>
                  <a:lnTo>
                    <a:pt x="1852" y="33216"/>
                  </a:lnTo>
                  <a:lnTo>
                    <a:pt x="1826" y="34180"/>
                  </a:lnTo>
                  <a:lnTo>
                    <a:pt x="1818" y="34749"/>
                  </a:lnTo>
                  <a:lnTo>
                    <a:pt x="1826" y="35275"/>
                  </a:lnTo>
                  <a:lnTo>
                    <a:pt x="1852" y="35801"/>
                  </a:lnTo>
                  <a:lnTo>
                    <a:pt x="1877" y="36283"/>
                  </a:lnTo>
                  <a:lnTo>
                    <a:pt x="1920" y="36677"/>
                  </a:lnTo>
                  <a:lnTo>
                    <a:pt x="1979" y="37072"/>
                  </a:lnTo>
                  <a:lnTo>
                    <a:pt x="2039" y="37422"/>
                  </a:lnTo>
                  <a:lnTo>
                    <a:pt x="2107" y="37685"/>
                  </a:lnTo>
                  <a:lnTo>
                    <a:pt x="2183" y="37948"/>
                  </a:lnTo>
                  <a:lnTo>
                    <a:pt x="2268" y="38124"/>
                  </a:lnTo>
                  <a:lnTo>
                    <a:pt x="2361" y="38255"/>
                  </a:lnTo>
                  <a:lnTo>
                    <a:pt x="2455" y="38299"/>
                  </a:lnTo>
                  <a:lnTo>
                    <a:pt x="2548" y="38343"/>
                  </a:lnTo>
                  <a:lnTo>
                    <a:pt x="2650" y="38299"/>
                  </a:lnTo>
                  <a:lnTo>
                    <a:pt x="2752" y="38211"/>
                  </a:lnTo>
                  <a:lnTo>
                    <a:pt x="2862" y="38036"/>
                  </a:lnTo>
                  <a:lnTo>
                    <a:pt x="2973" y="37773"/>
                  </a:lnTo>
                  <a:lnTo>
                    <a:pt x="3075" y="37510"/>
                  </a:lnTo>
                  <a:lnTo>
                    <a:pt x="3176" y="37159"/>
                  </a:lnTo>
                  <a:lnTo>
                    <a:pt x="3270" y="36809"/>
                  </a:lnTo>
                  <a:lnTo>
                    <a:pt x="3355" y="36371"/>
                  </a:lnTo>
                  <a:lnTo>
                    <a:pt x="3431" y="35933"/>
                  </a:lnTo>
                  <a:lnTo>
                    <a:pt x="3508" y="35451"/>
                  </a:lnTo>
                  <a:lnTo>
                    <a:pt x="3575" y="34925"/>
                  </a:lnTo>
                  <a:lnTo>
                    <a:pt x="3626" y="34399"/>
                  </a:lnTo>
                  <a:lnTo>
                    <a:pt x="3677" y="33829"/>
                  </a:lnTo>
                  <a:lnTo>
                    <a:pt x="3720" y="33260"/>
                  </a:lnTo>
                  <a:lnTo>
                    <a:pt x="3754" y="32690"/>
                  </a:lnTo>
                  <a:lnTo>
                    <a:pt x="3779" y="32076"/>
                  </a:lnTo>
                  <a:lnTo>
                    <a:pt x="3796" y="31463"/>
                  </a:lnTo>
                  <a:lnTo>
                    <a:pt x="3796" y="30893"/>
                  </a:lnTo>
                  <a:lnTo>
                    <a:pt x="3796" y="30280"/>
                  </a:lnTo>
                  <a:lnTo>
                    <a:pt x="3779" y="29535"/>
                  </a:lnTo>
                  <a:lnTo>
                    <a:pt x="3745" y="28878"/>
                  </a:lnTo>
                  <a:lnTo>
                    <a:pt x="3703" y="28220"/>
                  </a:lnTo>
                  <a:lnTo>
                    <a:pt x="3643" y="27563"/>
                  </a:lnTo>
                  <a:lnTo>
                    <a:pt x="3584" y="26949"/>
                  </a:lnTo>
                  <a:lnTo>
                    <a:pt x="3516" y="26380"/>
                  </a:lnTo>
                  <a:lnTo>
                    <a:pt x="3363" y="25197"/>
                  </a:lnTo>
                  <a:lnTo>
                    <a:pt x="3202" y="24057"/>
                  </a:lnTo>
                  <a:lnTo>
                    <a:pt x="3041" y="22918"/>
                  </a:lnTo>
                  <a:lnTo>
                    <a:pt x="2964" y="22348"/>
                  </a:lnTo>
                  <a:lnTo>
                    <a:pt x="2896" y="21735"/>
                  </a:lnTo>
                  <a:lnTo>
                    <a:pt x="2837" y="21121"/>
                  </a:lnTo>
                  <a:lnTo>
                    <a:pt x="2786" y="20508"/>
                  </a:lnTo>
                  <a:lnTo>
                    <a:pt x="3142" y="21866"/>
                  </a:lnTo>
                  <a:lnTo>
                    <a:pt x="3660" y="23707"/>
                  </a:lnTo>
                  <a:lnTo>
                    <a:pt x="4178" y="25503"/>
                  </a:lnTo>
                  <a:lnTo>
                    <a:pt x="5231" y="29053"/>
                  </a:lnTo>
                  <a:lnTo>
                    <a:pt x="5231" y="29491"/>
                  </a:lnTo>
                  <a:lnTo>
                    <a:pt x="5180" y="30236"/>
                  </a:lnTo>
                  <a:lnTo>
                    <a:pt x="5138" y="30981"/>
                  </a:lnTo>
                  <a:lnTo>
                    <a:pt x="5095" y="31770"/>
                  </a:lnTo>
                  <a:lnTo>
                    <a:pt x="5061" y="32558"/>
                  </a:lnTo>
                  <a:lnTo>
                    <a:pt x="5036" y="33347"/>
                  </a:lnTo>
                  <a:lnTo>
                    <a:pt x="5010" y="34136"/>
                  </a:lnTo>
                  <a:lnTo>
                    <a:pt x="4985" y="35801"/>
                  </a:lnTo>
                  <a:lnTo>
                    <a:pt x="4968" y="37422"/>
                  </a:lnTo>
                  <a:lnTo>
                    <a:pt x="4959" y="39088"/>
                  </a:lnTo>
                  <a:lnTo>
                    <a:pt x="4968" y="40665"/>
                  </a:lnTo>
                  <a:lnTo>
                    <a:pt x="4985" y="42243"/>
                  </a:lnTo>
                  <a:lnTo>
                    <a:pt x="5002" y="44302"/>
                  </a:lnTo>
                  <a:lnTo>
                    <a:pt x="5027" y="45573"/>
                  </a:lnTo>
                  <a:lnTo>
                    <a:pt x="5044" y="46186"/>
                  </a:lnTo>
                  <a:lnTo>
                    <a:pt x="5070" y="46800"/>
                  </a:lnTo>
                  <a:lnTo>
                    <a:pt x="5095" y="47413"/>
                  </a:lnTo>
                  <a:lnTo>
                    <a:pt x="5138" y="47983"/>
                  </a:lnTo>
                  <a:lnTo>
                    <a:pt x="5189" y="48465"/>
                  </a:lnTo>
                  <a:lnTo>
                    <a:pt x="5248" y="48859"/>
                  </a:lnTo>
                  <a:lnTo>
                    <a:pt x="5282" y="49035"/>
                  </a:lnTo>
                  <a:lnTo>
                    <a:pt x="5316" y="49210"/>
                  </a:lnTo>
                  <a:lnTo>
                    <a:pt x="5359" y="49341"/>
                  </a:lnTo>
                  <a:lnTo>
                    <a:pt x="5401" y="49429"/>
                  </a:lnTo>
                  <a:lnTo>
                    <a:pt x="5452" y="49517"/>
                  </a:lnTo>
                  <a:lnTo>
                    <a:pt x="5503" y="49561"/>
                  </a:lnTo>
                  <a:lnTo>
                    <a:pt x="5613" y="49561"/>
                  </a:lnTo>
                  <a:lnTo>
                    <a:pt x="5673" y="49517"/>
                  </a:lnTo>
                  <a:lnTo>
                    <a:pt x="5732" y="49429"/>
                  </a:lnTo>
                  <a:lnTo>
                    <a:pt x="5783" y="49298"/>
                  </a:lnTo>
                  <a:lnTo>
                    <a:pt x="5842" y="49166"/>
                  </a:lnTo>
                  <a:lnTo>
                    <a:pt x="5936" y="48859"/>
                  </a:lnTo>
                  <a:lnTo>
                    <a:pt x="6029" y="48465"/>
                  </a:lnTo>
                  <a:lnTo>
                    <a:pt x="6106" y="47983"/>
                  </a:lnTo>
                  <a:lnTo>
                    <a:pt x="6182" y="47457"/>
                  </a:lnTo>
                  <a:lnTo>
                    <a:pt x="6242" y="46844"/>
                  </a:lnTo>
                  <a:lnTo>
                    <a:pt x="6292" y="46230"/>
                  </a:lnTo>
                  <a:lnTo>
                    <a:pt x="6343" y="45573"/>
                  </a:lnTo>
                  <a:lnTo>
                    <a:pt x="6377" y="44916"/>
                  </a:lnTo>
                  <a:lnTo>
                    <a:pt x="6411" y="44258"/>
                  </a:lnTo>
                  <a:lnTo>
                    <a:pt x="6428" y="43601"/>
                  </a:lnTo>
                  <a:lnTo>
                    <a:pt x="6437" y="42944"/>
                  </a:lnTo>
                  <a:lnTo>
                    <a:pt x="6445" y="42330"/>
                  </a:lnTo>
                  <a:lnTo>
                    <a:pt x="6437" y="41717"/>
                  </a:lnTo>
                  <a:lnTo>
                    <a:pt x="6428" y="41191"/>
                  </a:lnTo>
                  <a:lnTo>
                    <a:pt x="6394" y="40402"/>
                  </a:lnTo>
                  <a:lnTo>
                    <a:pt x="6352" y="39657"/>
                  </a:lnTo>
                  <a:lnTo>
                    <a:pt x="6301" y="38912"/>
                  </a:lnTo>
                  <a:lnTo>
                    <a:pt x="6233" y="38211"/>
                  </a:lnTo>
                  <a:lnTo>
                    <a:pt x="6165" y="37510"/>
                  </a:lnTo>
                  <a:lnTo>
                    <a:pt x="6089" y="36809"/>
                  </a:lnTo>
                  <a:lnTo>
                    <a:pt x="5927" y="35494"/>
                  </a:lnTo>
                  <a:lnTo>
                    <a:pt x="5766" y="34136"/>
                  </a:lnTo>
                  <a:lnTo>
                    <a:pt x="5690" y="33479"/>
                  </a:lnTo>
                  <a:lnTo>
                    <a:pt x="5622" y="32778"/>
                  </a:lnTo>
                  <a:lnTo>
                    <a:pt x="5562" y="32076"/>
                  </a:lnTo>
                  <a:lnTo>
                    <a:pt x="5520" y="31331"/>
                  </a:lnTo>
                  <a:lnTo>
                    <a:pt x="5477" y="30587"/>
                  </a:lnTo>
                  <a:lnTo>
                    <a:pt x="5452" y="29798"/>
                  </a:lnTo>
                  <a:lnTo>
                    <a:pt x="5970" y="31594"/>
                  </a:lnTo>
                  <a:lnTo>
                    <a:pt x="6759" y="34355"/>
                  </a:lnTo>
                  <a:lnTo>
                    <a:pt x="7541" y="37203"/>
                  </a:lnTo>
                  <a:lnTo>
                    <a:pt x="7541" y="37291"/>
                  </a:lnTo>
                  <a:lnTo>
                    <a:pt x="7541" y="37422"/>
                  </a:lnTo>
                  <a:lnTo>
                    <a:pt x="7566" y="37817"/>
                  </a:lnTo>
                  <a:lnTo>
                    <a:pt x="7507" y="38386"/>
                  </a:lnTo>
                  <a:lnTo>
                    <a:pt x="7447" y="38956"/>
                  </a:lnTo>
                  <a:lnTo>
                    <a:pt x="7405" y="39526"/>
                  </a:lnTo>
                  <a:lnTo>
                    <a:pt x="7354" y="40139"/>
                  </a:lnTo>
                  <a:lnTo>
                    <a:pt x="7277" y="41366"/>
                  </a:lnTo>
                  <a:lnTo>
                    <a:pt x="7218" y="42637"/>
                  </a:lnTo>
                  <a:lnTo>
                    <a:pt x="7184" y="43908"/>
                  </a:lnTo>
                  <a:lnTo>
                    <a:pt x="7159" y="45222"/>
                  </a:lnTo>
                  <a:lnTo>
                    <a:pt x="7159" y="46537"/>
                  </a:lnTo>
                  <a:lnTo>
                    <a:pt x="7167" y="47808"/>
                  </a:lnTo>
                  <a:lnTo>
                    <a:pt x="7184" y="48597"/>
                  </a:lnTo>
                  <a:lnTo>
                    <a:pt x="7218" y="49517"/>
                  </a:lnTo>
                  <a:lnTo>
                    <a:pt x="7252" y="50437"/>
                  </a:lnTo>
                  <a:lnTo>
                    <a:pt x="7286" y="50919"/>
                  </a:lnTo>
                  <a:lnTo>
                    <a:pt x="7311" y="51357"/>
                  </a:lnTo>
                  <a:lnTo>
                    <a:pt x="7354" y="51752"/>
                  </a:lnTo>
                  <a:lnTo>
                    <a:pt x="7396" y="52146"/>
                  </a:lnTo>
                  <a:lnTo>
                    <a:pt x="7447" y="52496"/>
                  </a:lnTo>
                  <a:lnTo>
                    <a:pt x="7507" y="52759"/>
                  </a:lnTo>
                  <a:lnTo>
                    <a:pt x="7575" y="52978"/>
                  </a:lnTo>
                  <a:lnTo>
                    <a:pt x="7651" y="53154"/>
                  </a:lnTo>
                  <a:lnTo>
                    <a:pt x="7736" y="53241"/>
                  </a:lnTo>
                  <a:lnTo>
                    <a:pt x="7829" y="53285"/>
                  </a:lnTo>
                  <a:lnTo>
                    <a:pt x="7931" y="53198"/>
                  </a:lnTo>
                  <a:lnTo>
                    <a:pt x="8016" y="53022"/>
                  </a:lnTo>
                  <a:lnTo>
                    <a:pt x="8084" y="52759"/>
                  </a:lnTo>
                  <a:lnTo>
                    <a:pt x="8143" y="52453"/>
                  </a:lnTo>
                  <a:lnTo>
                    <a:pt x="8186" y="52102"/>
                  </a:lnTo>
                  <a:lnTo>
                    <a:pt x="8220" y="51664"/>
                  </a:lnTo>
                  <a:lnTo>
                    <a:pt x="8245" y="51226"/>
                  </a:lnTo>
                  <a:lnTo>
                    <a:pt x="8262" y="50744"/>
                  </a:lnTo>
                  <a:lnTo>
                    <a:pt x="8271" y="50218"/>
                  </a:lnTo>
                  <a:lnTo>
                    <a:pt x="8279" y="49736"/>
                  </a:lnTo>
                  <a:lnTo>
                    <a:pt x="8279" y="48728"/>
                  </a:lnTo>
                  <a:lnTo>
                    <a:pt x="8262" y="47764"/>
                  </a:lnTo>
                  <a:lnTo>
                    <a:pt x="8245" y="46975"/>
                  </a:lnTo>
                  <a:lnTo>
                    <a:pt x="8220" y="45880"/>
                  </a:lnTo>
                  <a:lnTo>
                    <a:pt x="8194" y="44784"/>
                  </a:lnTo>
                  <a:lnTo>
                    <a:pt x="8160" y="43732"/>
                  </a:lnTo>
                  <a:lnTo>
                    <a:pt x="8118" y="42637"/>
                  </a:lnTo>
                  <a:lnTo>
                    <a:pt x="8067" y="41541"/>
                  </a:lnTo>
                  <a:lnTo>
                    <a:pt x="8008" y="40490"/>
                  </a:lnTo>
                  <a:lnTo>
                    <a:pt x="7940" y="39438"/>
                  </a:lnTo>
                  <a:lnTo>
                    <a:pt x="7855" y="38386"/>
                  </a:lnTo>
                  <a:lnTo>
                    <a:pt x="7880" y="38474"/>
                  </a:lnTo>
                  <a:lnTo>
                    <a:pt x="8542" y="40928"/>
                  </a:lnTo>
                  <a:lnTo>
                    <a:pt x="9188" y="43426"/>
                  </a:lnTo>
                  <a:lnTo>
                    <a:pt x="9256" y="43645"/>
                  </a:lnTo>
                  <a:lnTo>
                    <a:pt x="9196" y="44828"/>
                  </a:lnTo>
                  <a:lnTo>
                    <a:pt x="9162" y="46055"/>
                  </a:lnTo>
                  <a:lnTo>
                    <a:pt x="9145" y="47282"/>
                  </a:lnTo>
                  <a:lnTo>
                    <a:pt x="9145" y="48553"/>
                  </a:lnTo>
                  <a:lnTo>
                    <a:pt x="9154" y="49823"/>
                  </a:lnTo>
                  <a:lnTo>
                    <a:pt x="9179" y="51050"/>
                  </a:lnTo>
                  <a:lnTo>
                    <a:pt x="9222" y="52234"/>
                  </a:lnTo>
                  <a:lnTo>
                    <a:pt x="9281" y="53417"/>
                  </a:lnTo>
                  <a:lnTo>
                    <a:pt x="9324" y="54162"/>
                  </a:lnTo>
                  <a:lnTo>
                    <a:pt x="9392" y="55082"/>
                  </a:lnTo>
                  <a:lnTo>
                    <a:pt x="9468" y="56002"/>
                  </a:lnTo>
                  <a:lnTo>
                    <a:pt x="9510" y="56484"/>
                  </a:lnTo>
                  <a:lnTo>
                    <a:pt x="9561" y="56922"/>
                  </a:lnTo>
                  <a:lnTo>
                    <a:pt x="9621" y="57360"/>
                  </a:lnTo>
                  <a:lnTo>
                    <a:pt x="9680" y="57755"/>
                  </a:lnTo>
                  <a:lnTo>
                    <a:pt x="9740" y="58105"/>
                  </a:lnTo>
                  <a:lnTo>
                    <a:pt x="9808" y="58412"/>
                  </a:lnTo>
                  <a:lnTo>
                    <a:pt x="9884" y="58631"/>
                  </a:lnTo>
                  <a:lnTo>
                    <a:pt x="9960" y="58807"/>
                  </a:lnTo>
                  <a:lnTo>
                    <a:pt x="10045" y="58938"/>
                  </a:lnTo>
                  <a:lnTo>
                    <a:pt x="10130" y="58938"/>
                  </a:lnTo>
                  <a:lnTo>
                    <a:pt x="10215" y="58894"/>
                  </a:lnTo>
                  <a:lnTo>
                    <a:pt x="10283" y="58763"/>
                  </a:lnTo>
                  <a:lnTo>
                    <a:pt x="10334" y="58587"/>
                  </a:lnTo>
                  <a:lnTo>
                    <a:pt x="10376" y="58368"/>
                  </a:lnTo>
                  <a:lnTo>
                    <a:pt x="10410" y="58105"/>
                  </a:lnTo>
                  <a:lnTo>
                    <a:pt x="10436" y="57799"/>
                  </a:lnTo>
                  <a:lnTo>
                    <a:pt x="10444" y="57448"/>
                  </a:lnTo>
                  <a:lnTo>
                    <a:pt x="10453" y="57098"/>
                  </a:lnTo>
                  <a:lnTo>
                    <a:pt x="10453" y="56747"/>
                  </a:lnTo>
                  <a:lnTo>
                    <a:pt x="10444" y="56396"/>
                  </a:lnTo>
                  <a:lnTo>
                    <a:pt x="10419" y="55652"/>
                  </a:lnTo>
                  <a:lnTo>
                    <a:pt x="10376" y="54950"/>
                  </a:lnTo>
                  <a:lnTo>
                    <a:pt x="10334" y="54337"/>
                  </a:lnTo>
                  <a:lnTo>
                    <a:pt x="10122" y="51445"/>
                  </a:lnTo>
                  <a:lnTo>
                    <a:pt x="9901" y="48597"/>
                  </a:lnTo>
                  <a:lnTo>
                    <a:pt x="9765" y="46844"/>
                  </a:lnTo>
                  <a:lnTo>
                    <a:pt x="9697" y="45967"/>
                  </a:lnTo>
                  <a:lnTo>
                    <a:pt x="9621" y="45135"/>
                  </a:lnTo>
                  <a:lnTo>
                    <a:pt x="10325" y="47939"/>
                  </a:lnTo>
                  <a:lnTo>
                    <a:pt x="11030" y="50787"/>
                  </a:lnTo>
                  <a:lnTo>
                    <a:pt x="11022" y="51007"/>
                  </a:lnTo>
                  <a:lnTo>
                    <a:pt x="11022" y="51094"/>
                  </a:lnTo>
                  <a:lnTo>
                    <a:pt x="11030" y="51182"/>
                  </a:lnTo>
                  <a:lnTo>
                    <a:pt x="11124" y="51971"/>
                  </a:lnTo>
                  <a:lnTo>
                    <a:pt x="11098" y="52409"/>
                  </a:lnTo>
                  <a:lnTo>
                    <a:pt x="11073" y="52847"/>
                  </a:lnTo>
                  <a:lnTo>
                    <a:pt x="11056" y="53329"/>
                  </a:lnTo>
                  <a:lnTo>
                    <a:pt x="11047" y="53811"/>
                  </a:lnTo>
                  <a:lnTo>
                    <a:pt x="11039" y="54293"/>
                  </a:lnTo>
                  <a:lnTo>
                    <a:pt x="11039" y="54819"/>
                  </a:lnTo>
                  <a:lnTo>
                    <a:pt x="11056" y="55871"/>
                  </a:lnTo>
                  <a:lnTo>
                    <a:pt x="11090" y="56878"/>
                  </a:lnTo>
                  <a:lnTo>
                    <a:pt x="11132" y="57886"/>
                  </a:lnTo>
                  <a:lnTo>
                    <a:pt x="11183" y="58807"/>
                  </a:lnTo>
                  <a:lnTo>
                    <a:pt x="11242" y="59595"/>
                  </a:lnTo>
                  <a:lnTo>
                    <a:pt x="11293" y="60121"/>
                  </a:lnTo>
                  <a:lnTo>
                    <a:pt x="11353" y="60691"/>
                  </a:lnTo>
                  <a:lnTo>
                    <a:pt x="11429" y="61304"/>
                  </a:lnTo>
                  <a:lnTo>
                    <a:pt x="11514" y="61874"/>
                  </a:lnTo>
                  <a:lnTo>
                    <a:pt x="11557" y="62137"/>
                  </a:lnTo>
                  <a:lnTo>
                    <a:pt x="11608" y="62356"/>
                  </a:lnTo>
                  <a:lnTo>
                    <a:pt x="11659" y="62531"/>
                  </a:lnTo>
                  <a:lnTo>
                    <a:pt x="11718" y="62707"/>
                  </a:lnTo>
                  <a:lnTo>
                    <a:pt x="11777" y="62794"/>
                  </a:lnTo>
                  <a:lnTo>
                    <a:pt x="11828" y="62838"/>
                  </a:lnTo>
                  <a:lnTo>
                    <a:pt x="11888" y="62794"/>
                  </a:lnTo>
                  <a:lnTo>
                    <a:pt x="11956" y="62707"/>
                  </a:lnTo>
                  <a:lnTo>
                    <a:pt x="12015" y="62575"/>
                  </a:lnTo>
                  <a:lnTo>
                    <a:pt x="12058" y="62400"/>
                  </a:lnTo>
                  <a:lnTo>
                    <a:pt x="12092" y="62181"/>
                  </a:lnTo>
                  <a:lnTo>
                    <a:pt x="12117" y="61918"/>
                  </a:lnTo>
                  <a:lnTo>
                    <a:pt x="12134" y="61655"/>
                  </a:lnTo>
                  <a:lnTo>
                    <a:pt x="12134" y="61348"/>
                  </a:lnTo>
                  <a:lnTo>
                    <a:pt x="12134" y="61041"/>
                  </a:lnTo>
                  <a:lnTo>
                    <a:pt x="12134" y="60735"/>
                  </a:lnTo>
                  <a:lnTo>
                    <a:pt x="12109" y="60077"/>
                  </a:lnTo>
                  <a:lnTo>
                    <a:pt x="12066" y="59464"/>
                  </a:lnTo>
                  <a:lnTo>
                    <a:pt x="11990" y="58412"/>
                  </a:lnTo>
                  <a:lnTo>
                    <a:pt x="11871" y="56878"/>
                  </a:lnTo>
                  <a:lnTo>
                    <a:pt x="11735" y="55389"/>
                  </a:lnTo>
                  <a:lnTo>
                    <a:pt x="11591" y="53899"/>
                  </a:lnTo>
                  <a:lnTo>
                    <a:pt x="11421" y="52453"/>
                  </a:lnTo>
                  <a:lnTo>
                    <a:pt x="12312" y="56265"/>
                  </a:lnTo>
                  <a:lnTo>
                    <a:pt x="12864" y="58719"/>
                  </a:lnTo>
                  <a:lnTo>
                    <a:pt x="13144" y="59990"/>
                  </a:lnTo>
                  <a:lnTo>
                    <a:pt x="13416" y="61260"/>
                  </a:lnTo>
                  <a:lnTo>
                    <a:pt x="13382" y="62005"/>
                  </a:lnTo>
                  <a:lnTo>
                    <a:pt x="13374" y="62794"/>
                  </a:lnTo>
                  <a:lnTo>
                    <a:pt x="13374" y="63583"/>
                  </a:lnTo>
                  <a:lnTo>
                    <a:pt x="13382" y="64372"/>
                  </a:lnTo>
                  <a:lnTo>
                    <a:pt x="13399" y="65204"/>
                  </a:lnTo>
                  <a:lnTo>
                    <a:pt x="13425" y="65949"/>
                  </a:lnTo>
                  <a:lnTo>
                    <a:pt x="13492" y="67439"/>
                  </a:lnTo>
                  <a:lnTo>
                    <a:pt x="13560" y="68666"/>
                  </a:lnTo>
                  <a:lnTo>
                    <a:pt x="13603" y="69411"/>
                  </a:lnTo>
                  <a:lnTo>
                    <a:pt x="13662" y="70156"/>
                  </a:lnTo>
                  <a:lnTo>
                    <a:pt x="13696" y="70506"/>
                  </a:lnTo>
                  <a:lnTo>
                    <a:pt x="13739" y="70857"/>
                  </a:lnTo>
                  <a:lnTo>
                    <a:pt x="13781" y="71120"/>
                  </a:lnTo>
                  <a:lnTo>
                    <a:pt x="13832" y="71383"/>
                  </a:lnTo>
                  <a:lnTo>
                    <a:pt x="13883" y="71558"/>
                  </a:lnTo>
                  <a:lnTo>
                    <a:pt x="13934" y="71690"/>
                  </a:lnTo>
                  <a:lnTo>
                    <a:pt x="14002" y="71733"/>
                  </a:lnTo>
                  <a:lnTo>
                    <a:pt x="14061" y="71733"/>
                  </a:lnTo>
                  <a:lnTo>
                    <a:pt x="14104" y="71690"/>
                  </a:lnTo>
                  <a:lnTo>
                    <a:pt x="14138" y="71602"/>
                  </a:lnTo>
                  <a:lnTo>
                    <a:pt x="14163" y="71514"/>
                  </a:lnTo>
                  <a:lnTo>
                    <a:pt x="14189" y="71383"/>
                  </a:lnTo>
                  <a:lnTo>
                    <a:pt x="14214" y="71251"/>
                  </a:lnTo>
                  <a:lnTo>
                    <a:pt x="14231" y="71120"/>
                  </a:lnTo>
                  <a:lnTo>
                    <a:pt x="14257" y="70726"/>
                  </a:lnTo>
                  <a:lnTo>
                    <a:pt x="14274" y="70287"/>
                  </a:lnTo>
                  <a:lnTo>
                    <a:pt x="14274" y="69805"/>
                  </a:lnTo>
                  <a:lnTo>
                    <a:pt x="14257" y="69280"/>
                  </a:lnTo>
                  <a:lnTo>
                    <a:pt x="14240" y="68710"/>
                  </a:lnTo>
                  <a:lnTo>
                    <a:pt x="14214" y="68096"/>
                  </a:lnTo>
                  <a:lnTo>
                    <a:pt x="14172" y="67439"/>
                  </a:lnTo>
                  <a:lnTo>
                    <a:pt x="14087" y="66124"/>
                  </a:lnTo>
                  <a:lnTo>
                    <a:pt x="13976" y="64766"/>
                  </a:lnTo>
                  <a:lnTo>
                    <a:pt x="13858" y="63495"/>
                  </a:lnTo>
                  <a:lnTo>
                    <a:pt x="14095" y="64810"/>
                  </a:lnTo>
                  <a:lnTo>
                    <a:pt x="14325" y="66168"/>
                  </a:lnTo>
                  <a:lnTo>
                    <a:pt x="14545" y="67483"/>
                  </a:lnTo>
                  <a:lnTo>
                    <a:pt x="14775" y="68797"/>
                  </a:lnTo>
                  <a:lnTo>
                    <a:pt x="14775" y="68929"/>
                  </a:lnTo>
                  <a:lnTo>
                    <a:pt x="14775" y="69104"/>
                  </a:lnTo>
                  <a:lnTo>
                    <a:pt x="14783" y="69236"/>
                  </a:lnTo>
                  <a:lnTo>
                    <a:pt x="14809" y="69323"/>
                  </a:lnTo>
                  <a:lnTo>
                    <a:pt x="14919" y="69937"/>
                  </a:lnTo>
                  <a:lnTo>
                    <a:pt x="14910" y="70769"/>
                  </a:lnTo>
                  <a:lnTo>
                    <a:pt x="14910" y="71602"/>
                  </a:lnTo>
                  <a:lnTo>
                    <a:pt x="14910" y="72435"/>
                  </a:lnTo>
                  <a:lnTo>
                    <a:pt x="14927" y="73267"/>
                  </a:lnTo>
                  <a:lnTo>
                    <a:pt x="14944" y="74100"/>
                  </a:lnTo>
                  <a:lnTo>
                    <a:pt x="14961" y="74976"/>
                  </a:lnTo>
                  <a:lnTo>
                    <a:pt x="14995" y="75809"/>
                  </a:lnTo>
                  <a:lnTo>
                    <a:pt x="15029" y="76641"/>
                  </a:lnTo>
                  <a:lnTo>
                    <a:pt x="15114" y="78306"/>
                  </a:lnTo>
                  <a:lnTo>
                    <a:pt x="15216" y="79928"/>
                  </a:lnTo>
                  <a:lnTo>
                    <a:pt x="15326" y="81505"/>
                  </a:lnTo>
                  <a:lnTo>
                    <a:pt x="15445" y="83039"/>
                  </a:lnTo>
                  <a:lnTo>
                    <a:pt x="15530" y="84091"/>
                  </a:lnTo>
                  <a:lnTo>
                    <a:pt x="15658" y="85449"/>
                  </a:lnTo>
                  <a:lnTo>
                    <a:pt x="15725" y="86194"/>
                  </a:lnTo>
                  <a:lnTo>
                    <a:pt x="15802" y="86939"/>
                  </a:lnTo>
                  <a:lnTo>
                    <a:pt x="15887" y="87684"/>
                  </a:lnTo>
                  <a:lnTo>
                    <a:pt x="15980" y="88385"/>
                  </a:lnTo>
                  <a:lnTo>
                    <a:pt x="16082" y="89086"/>
                  </a:lnTo>
                  <a:lnTo>
                    <a:pt x="16184" y="89656"/>
                  </a:lnTo>
                  <a:lnTo>
                    <a:pt x="16294" y="90182"/>
                  </a:lnTo>
                  <a:lnTo>
                    <a:pt x="16354" y="90401"/>
                  </a:lnTo>
                  <a:lnTo>
                    <a:pt x="16413" y="90576"/>
                  </a:lnTo>
                  <a:lnTo>
                    <a:pt x="16473" y="90707"/>
                  </a:lnTo>
                  <a:lnTo>
                    <a:pt x="16532" y="90839"/>
                  </a:lnTo>
                  <a:lnTo>
                    <a:pt x="16592" y="90883"/>
                  </a:lnTo>
                  <a:lnTo>
                    <a:pt x="16651" y="90927"/>
                  </a:lnTo>
                  <a:lnTo>
                    <a:pt x="16719" y="90927"/>
                  </a:lnTo>
                  <a:lnTo>
                    <a:pt x="16778" y="90839"/>
                  </a:lnTo>
                  <a:lnTo>
                    <a:pt x="16846" y="90751"/>
                  </a:lnTo>
                  <a:lnTo>
                    <a:pt x="16914" y="90576"/>
                  </a:lnTo>
                  <a:lnTo>
                    <a:pt x="16974" y="90401"/>
                  </a:lnTo>
                  <a:lnTo>
                    <a:pt x="17033" y="90138"/>
                  </a:lnTo>
                  <a:lnTo>
                    <a:pt x="17084" y="89919"/>
                  </a:lnTo>
                  <a:lnTo>
                    <a:pt x="17118" y="89656"/>
                  </a:lnTo>
                  <a:lnTo>
                    <a:pt x="17152" y="89349"/>
                  </a:lnTo>
                  <a:lnTo>
                    <a:pt x="17177" y="89042"/>
                  </a:lnTo>
                  <a:lnTo>
                    <a:pt x="17194" y="88692"/>
                  </a:lnTo>
                  <a:lnTo>
                    <a:pt x="17211" y="88385"/>
                  </a:lnTo>
                  <a:lnTo>
                    <a:pt x="17220" y="87991"/>
                  </a:lnTo>
                  <a:lnTo>
                    <a:pt x="17220" y="87640"/>
                  </a:lnTo>
                  <a:lnTo>
                    <a:pt x="17211" y="86851"/>
                  </a:lnTo>
                  <a:lnTo>
                    <a:pt x="17186" y="86063"/>
                  </a:lnTo>
                  <a:lnTo>
                    <a:pt x="17143" y="85274"/>
                  </a:lnTo>
                  <a:lnTo>
                    <a:pt x="17084" y="84441"/>
                  </a:lnTo>
                  <a:lnTo>
                    <a:pt x="17025" y="83609"/>
                  </a:lnTo>
                  <a:lnTo>
                    <a:pt x="16957" y="82820"/>
                  </a:lnTo>
                  <a:lnTo>
                    <a:pt x="16889" y="82075"/>
                  </a:lnTo>
                  <a:lnTo>
                    <a:pt x="16753" y="80717"/>
                  </a:lnTo>
                  <a:lnTo>
                    <a:pt x="16634" y="79621"/>
                  </a:lnTo>
                  <a:lnTo>
                    <a:pt x="16490" y="78219"/>
                  </a:lnTo>
                  <a:lnTo>
                    <a:pt x="16328" y="76860"/>
                  </a:lnTo>
                  <a:lnTo>
                    <a:pt x="16159" y="75546"/>
                  </a:lnTo>
                  <a:lnTo>
                    <a:pt x="15972" y="74275"/>
                  </a:lnTo>
                  <a:lnTo>
                    <a:pt x="15785" y="73048"/>
                  </a:lnTo>
                  <a:lnTo>
                    <a:pt x="15590" y="71821"/>
                  </a:lnTo>
                  <a:lnTo>
                    <a:pt x="15377" y="70638"/>
                  </a:lnTo>
                  <a:lnTo>
                    <a:pt x="15157" y="69499"/>
                  </a:lnTo>
                  <a:lnTo>
                    <a:pt x="15157" y="69367"/>
                  </a:lnTo>
                  <a:lnTo>
                    <a:pt x="15148" y="69236"/>
                  </a:lnTo>
                  <a:lnTo>
                    <a:pt x="15080" y="68578"/>
                  </a:lnTo>
                  <a:lnTo>
                    <a:pt x="15004" y="67965"/>
                  </a:lnTo>
                  <a:lnTo>
                    <a:pt x="14919" y="67308"/>
                  </a:lnTo>
                  <a:lnTo>
                    <a:pt x="14825" y="66694"/>
                  </a:lnTo>
                  <a:lnTo>
                    <a:pt x="15080" y="67308"/>
                  </a:lnTo>
                  <a:lnTo>
                    <a:pt x="15335" y="68053"/>
                  </a:lnTo>
                  <a:lnTo>
                    <a:pt x="15581" y="68797"/>
                  </a:lnTo>
                  <a:lnTo>
                    <a:pt x="15819" y="69586"/>
                  </a:lnTo>
                  <a:lnTo>
                    <a:pt x="16065" y="70331"/>
                  </a:lnTo>
                  <a:lnTo>
                    <a:pt x="16311" y="71076"/>
                  </a:lnTo>
                  <a:lnTo>
                    <a:pt x="16566" y="71777"/>
                  </a:lnTo>
                  <a:lnTo>
                    <a:pt x="16693" y="72128"/>
                  </a:lnTo>
                  <a:lnTo>
                    <a:pt x="16821" y="72435"/>
                  </a:lnTo>
                  <a:lnTo>
                    <a:pt x="16948" y="72697"/>
                  </a:lnTo>
                  <a:lnTo>
                    <a:pt x="17118" y="73004"/>
                  </a:lnTo>
                  <a:lnTo>
                    <a:pt x="17313" y="73267"/>
                  </a:lnTo>
                  <a:lnTo>
                    <a:pt x="17415" y="73399"/>
                  </a:lnTo>
                  <a:lnTo>
                    <a:pt x="17517" y="73486"/>
                  </a:lnTo>
                  <a:lnTo>
                    <a:pt x="17619" y="73530"/>
                  </a:lnTo>
                  <a:lnTo>
                    <a:pt x="17712" y="73530"/>
                  </a:lnTo>
                  <a:lnTo>
                    <a:pt x="17797" y="73442"/>
                  </a:lnTo>
                  <a:lnTo>
                    <a:pt x="17874" y="73311"/>
                  </a:lnTo>
                  <a:lnTo>
                    <a:pt x="17942" y="73092"/>
                  </a:lnTo>
                  <a:lnTo>
                    <a:pt x="17967" y="72960"/>
                  </a:lnTo>
                  <a:lnTo>
                    <a:pt x="17992" y="72829"/>
                  </a:lnTo>
                  <a:lnTo>
                    <a:pt x="18009" y="72654"/>
                  </a:lnTo>
                  <a:lnTo>
                    <a:pt x="18026" y="72435"/>
                  </a:lnTo>
                  <a:lnTo>
                    <a:pt x="18035" y="72215"/>
                  </a:lnTo>
                  <a:lnTo>
                    <a:pt x="18043" y="71953"/>
                  </a:lnTo>
                  <a:lnTo>
                    <a:pt x="18035" y="71558"/>
                  </a:lnTo>
                  <a:lnTo>
                    <a:pt x="18018" y="71164"/>
                  </a:lnTo>
                  <a:lnTo>
                    <a:pt x="17984" y="70857"/>
                  </a:lnTo>
                  <a:lnTo>
                    <a:pt x="17942" y="70506"/>
                  </a:lnTo>
                  <a:lnTo>
                    <a:pt x="17891" y="70244"/>
                  </a:lnTo>
                  <a:lnTo>
                    <a:pt x="17831" y="69981"/>
                  </a:lnTo>
                  <a:lnTo>
                    <a:pt x="17712" y="69499"/>
                  </a:lnTo>
                  <a:lnTo>
                    <a:pt x="17593" y="69060"/>
                  </a:lnTo>
                  <a:lnTo>
                    <a:pt x="17466" y="68622"/>
                  </a:lnTo>
                  <a:lnTo>
                    <a:pt x="17339" y="68228"/>
                  </a:lnTo>
                  <a:lnTo>
                    <a:pt x="17211" y="67833"/>
                  </a:lnTo>
                  <a:lnTo>
                    <a:pt x="17084" y="67483"/>
                  </a:lnTo>
                  <a:lnTo>
                    <a:pt x="16948" y="67176"/>
                  </a:lnTo>
                  <a:lnTo>
                    <a:pt x="16812" y="66869"/>
                  </a:lnTo>
                  <a:lnTo>
                    <a:pt x="16668" y="66563"/>
                  </a:lnTo>
                  <a:lnTo>
                    <a:pt x="16447" y="66168"/>
                  </a:lnTo>
                  <a:lnTo>
                    <a:pt x="16209" y="65818"/>
                  </a:lnTo>
                  <a:lnTo>
                    <a:pt x="15972" y="65511"/>
                  </a:lnTo>
                  <a:lnTo>
                    <a:pt x="15717" y="65292"/>
                  </a:lnTo>
                  <a:lnTo>
                    <a:pt x="15471" y="65117"/>
                  </a:lnTo>
                  <a:lnTo>
                    <a:pt x="15343" y="65073"/>
                  </a:lnTo>
                  <a:lnTo>
                    <a:pt x="15216" y="65073"/>
                  </a:lnTo>
                  <a:lnTo>
                    <a:pt x="15097" y="65117"/>
                  </a:lnTo>
                  <a:lnTo>
                    <a:pt x="14970" y="65160"/>
                  </a:lnTo>
                  <a:lnTo>
                    <a:pt x="14851" y="65248"/>
                  </a:lnTo>
                  <a:lnTo>
                    <a:pt x="14732" y="65336"/>
                  </a:lnTo>
                  <a:lnTo>
                    <a:pt x="14605" y="65117"/>
                  </a:lnTo>
                  <a:lnTo>
                    <a:pt x="14562" y="65073"/>
                  </a:lnTo>
                  <a:lnTo>
                    <a:pt x="14384" y="64109"/>
                  </a:lnTo>
                  <a:lnTo>
                    <a:pt x="14206" y="63145"/>
                  </a:lnTo>
                  <a:lnTo>
                    <a:pt x="13841" y="61348"/>
                  </a:lnTo>
                  <a:lnTo>
                    <a:pt x="13459" y="59508"/>
                  </a:lnTo>
                  <a:lnTo>
                    <a:pt x="13076" y="57711"/>
                  </a:lnTo>
                  <a:lnTo>
                    <a:pt x="12677" y="55958"/>
                  </a:lnTo>
                  <a:lnTo>
                    <a:pt x="12287" y="54249"/>
                  </a:lnTo>
                  <a:lnTo>
                    <a:pt x="12210" y="53943"/>
                  </a:lnTo>
                  <a:lnTo>
                    <a:pt x="12338" y="54030"/>
                  </a:lnTo>
                  <a:lnTo>
                    <a:pt x="12465" y="54118"/>
                  </a:lnTo>
                  <a:lnTo>
                    <a:pt x="12592" y="54249"/>
                  </a:lnTo>
                  <a:lnTo>
                    <a:pt x="12711" y="54381"/>
                  </a:lnTo>
                  <a:lnTo>
                    <a:pt x="12958" y="54731"/>
                  </a:lnTo>
                  <a:lnTo>
                    <a:pt x="13195" y="55169"/>
                  </a:lnTo>
                  <a:lnTo>
                    <a:pt x="13671" y="56090"/>
                  </a:lnTo>
                  <a:lnTo>
                    <a:pt x="13917" y="56528"/>
                  </a:lnTo>
                  <a:lnTo>
                    <a:pt x="14163" y="56878"/>
                  </a:lnTo>
                  <a:lnTo>
                    <a:pt x="14401" y="57185"/>
                  </a:lnTo>
                  <a:lnTo>
                    <a:pt x="14647" y="57404"/>
                  </a:lnTo>
                  <a:lnTo>
                    <a:pt x="14893" y="57536"/>
                  </a:lnTo>
                  <a:lnTo>
                    <a:pt x="15140" y="57580"/>
                  </a:lnTo>
                  <a:lnTo>
                    <a:pt x="15386" y="57580"/>
                  </a:lnTo>
                  <a:lnTo>
                    <a:pt x="15632" y="57492"/>
                  </a:lnTo>
                  <a:lnTo>
                    <a:pt x="15878" y="57317"/>
                  </a:lnTo>
                  <a:lnTo>
                    <a:pt x="16116" y="57098"/>
                  </a:lnTo>
                  <a:lnTo>
                    <a:pt x="16142" y="57054"/>
                  </a:lnTo>
                  <a:lnTo>
                    <a:pt x="16159" y="57010"/>
                  </a:lnTo>
                  <a:lnTo>
                    <a:pt x="16175" y="56922"/>
                  </a:lnTo>
                  <a:lnTo>
                    <a:pt x="16184" y="56791"/>
                  </a:lnTo>
                  <a:lnTo>
                    <a:pt x="16184" y="56703"/>
                  </a:lnTo>
                  <a:lnTo>
                    <a:pt x="16184" y="56572"/>
                  </a:lnTo>
                  <a:lnTo>
                    <a:pt x="16175" y="56484"/>
                  </a:lnTo>
                  <a:lnTo>
                    <a:pt x="16159" y="56396"/>
                  </a:lnTo>
                  <a:lnTo>
                    <a:pt x="15878" y="55476"/>
                  </a:lnTo>
                  <a:lnTo>
                    <a:pt x="15598" y="54687"/>
                  </a:lnTo>
                  <a:lnTo>
                    <a:pt x="15309" y="53943"/>
                  </a:lnTo>
                  <a:lnTo>
                    <a:pt x="15021" y="53285"/>
                  </a:lnTo>
                  <a:lnTo>
                    <a:pt x="14715" y="52716"/>
                  </a:lnTo>
                  <a:lnTo>
                    <a:pt x="14409" y="52234"/>
                  </a:lnTo>
                  <a:lnTo>
                    <a:pt x="14095" y="51883"/>
                  </a:lnTo>
                  <a:lnTo>
                    <a:pt x="13773" y="51576"/>
                  </a:lnTo>
                  <a:lnTo>
                    <a:pt x="13569" y="51445"/>
                  </a:lnTo>
                  <a:lnTo>
                    <a:pt x="13340" y="51313"/>
                  </a:lnTo>
                  <a:lnTo>
                    <a:pt x="13093" y="51226"/>
                  </a:lnTo>
                  <a:lnTo>
                    <a:pt x="12839" y="51226"/>
                  </a:lnTo>
                  <a:lnTo>
                    <a:pt x="12711" y="51270"/>
                  </a:lnTo>
                  <a:lnTo>
                    <a:pt x="12592" y="51357"/>
                  </a:lnTo>
                  <a:lnTo>
                    <a:pt x="12474" y="51489"/>
                  </a:lnTo>
                  <a:lnTo>
                    <a:pt x="12363" y="51664"/>
                  </a:lnTo>
                  <a:lnTo>
                    <a:pt x="12253" y="51839"/>
                  </a:lnTo>
                  <a:lnTo>
                    <a:pt x="12159" y="52102"/>
                  </a:lnTo>
                  <a:lnTo>
                    <a:pt x="12066" y="52453"/>
                  </a:lnTo>
                  <a:lnTo>
                    <a:pt x="11990" y="52803"/>
                  </a:lnTo>
                  <a:lnTo>
                    <a:pt x="11947" y="52803"/>
                  </a:lnTo>
                  <a:lnTo>
                    <a:pt x="11064" y="49079"/>
                  </a:lnTo>
                  <a:lnTo>
                    <a:pt x="10164" y="45441"/>
                  </a:lnTo>
                  <a:lnTo>
                    <a:pt x="10232" y="45222"/>
                  </a:lnTo>
                  <a:lnTo>
                    <a:pt x="10300" y="45047"/>
                  </a:lnTo>
                  <a:lnTo>
                    <a:pt x="10376" y="44916"/>
                  </a:lnTo>
                  <a:lnTo>
                    <a:pt x="10453" y="44828"/>
                  </a:lnTo>
                  <a:lnTo>
                    <a:pt x="10538" y="44740"/>
                  </a:lnTo>
                  <a:lnTo>
                    <a:pt x="10631" y="44653"/>
                  </a:lnTo>
                  <a:lnTo>
                    <a:pt x="10809" y="44609"/>
                  </a:lnTo>
                  <a:lnTo>
                    <a:pt x="10988" y="44609"/>
                  </a:lnTo>
                  <a:lnTo>
                    <a:pt x="11166" y="44653"/>
                  </a:lnTo>
                  <a:lnTo>
                    <a:pt x="11336" y="44697"/>
                  </a:lnTo>
                  <a:lnTo>
                    <a:pt x="11480" y="44697"/>
                  </a:lnTo>
                  <a:lnTo>
                    <a:pt x="12941" y="44653"/>
                  </a:lnTo>
                  <a:lnTo>
                    <a:pt x="13093" y="44653"/>
                  </a:lnTo>
                  <a:lnTo>
                    <a:pt x="13280" y="44609"/>
                  </a:lnTo>
                  <a:lnTo>
                    <a:pt x="13484" y="44521"/>
                  </a:lnTo>
                  <a:lnTo>
                    <a:pt x="13586" y="44390"/>
                  </a:lnTo>
                  <a:lnTo>
                    <a:pt x="13679" y="44258"/>
                  </a:lnTo>
                  <a:lnTo>
                    <a:pt x="13764" y="44127"/>
                  </a:lnTo>
                  <a:lnTo>
                    <a:pt x="13841" y="43908"/>
                  </a:lnTo>
                  <a:lnTo>
                    <a:pt x="13909" y="43645"/>
                  </a:lnTo>
                  <a:lnTo>
                    <a:pt x="13959" y="43338"/>
                  </a:lnTo>
                  <a:lnTo>
                    <a:pt x="13985" y="43163"/>
                  </a:lnTo>
                  <a:lnTo>
                    <a:pt x="14002" y="42988"/>
                  </a:lnTo>
                  <a:lnTo>
                    <a:pt x="14010" y="42768"/>
                  </a:lnTo>
                  <a:lnTo>
                    <a:pt x="14019" y="42549"/>
                  </a:lnTo>
                  <a:lnTo>
                    <a:pt x="14019" y="42286"/>
                  </a:lnTo>
                  <a:lnTo>
                    <a:pt x="14010" y="42024"/>
                  </a:lnTo>
                  <a:lnTo>
                    <a:pt x="13993" y="41761"/>
                  </a:lnTo>
                  <a:lnTo>
                    <a:pt x="13976" y="41454"/>
                  </a:lnTo>
                  <a:lnTo>
                    <a:pt x="13959" y="41191"/>
                  </a:lnTo>
                  <a:lnTo>
                    <a:pt x="13925" y="40928"/>
                  </a:lnTo>
                  <a:lnTo>
                    <a:pt x="13900" y="40709"/>
                  </a:lnTo>
                  <a:lnTo>
                    <a:pt x="13866" y="40490"/>
                  </a:lnTo>
                  <a:lnTo>
                    <a:pt x="13781" y="40095"/>
                  </a:lnTo>
                  <a:lnTo>
                    <a:pt x="13688" y="39789"/>
                  </a:lnTo>
                  <a:lnTo>
                    <a:pt x="13577" y="39526"/>
                  </a:lnTo>
                  <a:lnTo>
                    <a:pt x="13459" y="39350"/>
                  </a:lnTo>
                  <a:lnTo>
                    <a:pt x="13340" y="39219"/>
                  </a:lnTo>
                  <a:lnTo>
                    <a:pt x="13204" y="39088"/>
                  </a:lnTo>
                  <a:lnTo>
                    <a:pt x="13076" y="39044"/>
                  </a:lnTo>
                  <a:lnTo>
                    <a:pt x="12686" y="39044"/>
                  </a:lnTo>
                  <a:lnTo>
                    <a:pt x="12448" y="39175"/>
                  </a:lnTo>
                  <a:lnTo>
                    <a:pt x="12244" y="39307"/>
                  </a:lnTo>
                  <a:lnTo>
                    <a:pt x="11939" y="39613"/>
                  </a:lnTo>
                  <a:lnTo>
                    <a:pt x="11625" y="40008"/>
                  </a:lnTo>
                  <a:lnTo>
                    <a:pt x="11319" y="40490"/>
                  </a:lnTo>
                  <a:lnTo>
                    <a:pt x="11013" y="41059"/>
                  </a:lnTo>
                  <a:lnTo>
                    <a:pt x="10708" y="41761"/>
                  </a:lnTo>
                  <a:lnTo>
                    <a:pt x="10563" y="42111"/>
                  </a:lnTo>
                  <a:lnTo>
                    <a:pt x="10419" y="42506"/>
                  </a:lnTo>
                  <a:lnTo>
                    <a:pt x="10283" y="42944"/>
                  </a:lnTo>
                  <a:lnTo>
                    <a:pt x="10147" y="43338"/>
                  </a:lnTo>
                  <a:lnTo>
                    <a:pt x="10020" y="43820"/>
                  </a:lnTo>
                  <a:lnTo>
                    <a:pt x="9892" y="44258"/>
                  </a:lnTo>
                  <a:lnTo>
                    <a:pt x="9884" y="44346"/>
                  </a:lnTo>
                  <a:lnTo>
                    <a:pt x="8984" y="40840"/>
                  </a:lnTo>
                  <a:lnTo>
                    <a:pt x="8075" y="37379"/>
                  </a:lnTo>
                  <a:lnTo>
                    <a:pt x="8135" y="37072"/>
                  </a:lnTo>
                  <a:lnTo>
                    <a:pt x="8203" y="36765"/>
                  </a:lnTo>
                  <a:lnTo>
                    <a:pt x="8279" y="36546"/>
                  </a:lnTo>
                  <a:lnTo>
                    <a:pt x="8364" y="36371"/>
                  </a:lnTo>
                  <a:lnTo>
                    <a:pt x="8458" y="36195"/>
                  </a:lnTo>
                  <a:lnTo>
                    <a:pt x="8551" y="36064"/>
                  </a:lnTo>
                  <a:lnTo>
                    <a:pt x="8653" y="35976"/>
                  </a:lnTo>
                  <a:lnTo>
                    <a:pt x="8763" y="35889"/>
                  </a:lnTo>
                  <a:lnTo>
                    <a:pt x="8975" y="35801"/>
                  </a:lnTo>
                  <a:lnTo>
                    <a:pt x="9188" y="35757"/>
                  </a:lnTo>
                  <a:lnTo>
                    <a:pt x="9375" y="35670"/>
                  </a:lnTo>
                  <a:lnTo>
                    <a:pt x="9544" y="35582"/>
                  </a:lnTo>
                  <a:lnTo>
                    <a:pt x="9875" y="35275"/>
                  </a:lnTo>
                  <a:lnTo>
                    <a:pt x="10215" y="34881"/>
                  </a:lnTo>
                  <a:lnTo>
                    <a:pt x="10546" y="34443"/>
                  </a:lnTo>
                  <a:lnTo>
                    <a:pt x="10869" y="33917"/>
                  </a:lnTo>
                  <a:lnTo>
                    <a:pt x="10962" y="33742"/>
                  </a:lnTo>
                  <a:lnTo>
                    <a:pt x="11056" y="33522"/>
                  </a:lnTo>
                  <a:lnTo>
                    <a:pt x="11149" y="33303"/>
                  </a:lnTo>
                  <a:lnTo>
                    <a:pt x="11234" y="32997"/>
                  </a:lnTo>
                  <a:lnTo>
                    <a:pt x="11319" y="32690"/>
                  </a:lnTo>
                  <a:lnTo>
                    <a:pt x="11395" y="32339"/>
                  </a:lnTo>
                  <a:lnTo>
                    <a:pt x="11463" y="31989"/>
                  </a:lnTo>
                  <a:lnTo>
                    <a:pt x="11523" y="31594"/>
                  </a:lnTo>
                  <a:lnTo>
                    <a:pt x="11565" y="31156"/>
                  </a:lnTo>
                  <a:lnTo>
                    <a:pt x="11599" y="30762"/>
                  </a:lnTo>
                  <a:lnTo>
                    <a:pt x="11616" y="30280"/>
                  </a:lnTo>
                  <a:lnTo>
                    <a:pt x="11625" y="29842"/>
                  </a:lnTo>
                  <a:lnTo>
                    <a:pt x="11608" y="29360"/>
                  </a:lnTo>
                  <a:lnTo>
                    <a:pt x="11574" y="28878"/>
                  </a:lnTo>
                  <a:lnTo>
                    <a:pt x="11514" y="28396"/>
                  </a:lnTo>
                  <a:lnTo>
                    <a:pt x="11438" y="27870"/>
                  </a:lnTo>
                  <a:lnTo>
                    <a:pt x="11353" y="27431"/>
                  </a:lnTo>
                  <a:lnTo>
                    <a:pt x="11251" y="27081"/>
                  </a:lnTo>
                  <a:lnTo>
                    <a:pt x="11149" y="26730"/>
                  </a:lnTo>
                  <a:lnTo>
                    <a:pt x="11039" y="26511"/>
                  </a:lnTo>
                  <a:lnTo>
                    <a:pt x="10920" y="26292"/>
                  </a:lnTo>
                  <a:lnTo>
                    <a:pt x="10801" y="26161"/>
                  </a:lnTo>
                  <a:lnTo>
                    <a:pt x="10674" y="26073"/>
                  </a:lnTo>
                  <a:lnTo>
                    <a:pt x="10546" y="26029"/>
                  </a:lnTo>
                  <a:lnTo>
                    <a:pt x="10427" y="26073"/>
                  </a:lnTo>
                  <a:lnTo>
                    <a:pt x="10300" y="26117"/>
                  </a:lnTo>
                  <a:lnTo>
                    <a:pt x="10173" y="26205"/>
                  </a:lnTo>
                  <a:lnTo>
                    <a:pt x="10054" y="26380"/>
                  </a:lnTo>
                  <a:lnTo>
                    <a:pt x="9935" y="26555"/>
                  </a:lnTo>
                  <a:lnTo>
                    <a:pt x="9816" y="26774"/>
                  </a:lnTo>
                  <a:lnTo>
                    <a:pt x="9706" y="27037"/>
                  </a:lnTo>
                  <a:lnTo>
                    <a:pt x="9604" y="27344"/>
                  </a:lnTo>
                  <a:lnTo>
                    <a:pt x="9476" y="27782"/>
                  </a:lnTo>
                  <a:lnTo>
                    <a:pt x="9349" y="28220"/>
                  </a:lnTo>
                  <a:lnTo>
                    <a:pt x="9230" y="28746"/>
                  </a:lnTo>
                  <a:lnTo>
                    <a:pt x="9111" y="29272"/>
                  </a:lnTo>
                  <a:lnTo>
                    <a:pt x="9001" y="29842"/>
                  </a:lnTo>
                  <a:lnTo>
                    <a:pt x="8899" y="30455"/>
                  </a:lnTo>
                  <a:lnTo>
                    <a:pt x="8687" y="31638"/>
                  </a:lnTo>
                  <a:lnTo>
                    <a:pt x="8483" y="32909"/>
                  </a:lnTo>
                  <a:lnTo>
                    <a:pt x="8279" y="34136"/>
                  </a:lnTo>
                  <a:lnTo>
                    <a:pt x="8059" y="35319"/>
                  </a:lnTo>
                  <a:lnTo>
                    <a:pt x="7948" y="35889"/>
                  </a:lnTo>
                  <a:lnTo>
                    <a:pt x="7838" y="36415"/>
                  </a:lnTo>
                  <a:lnTo>
                    <a:pt x="7829" y="36458"/>
                  </a:lnTo>
                  <a:lnTo>
                    <a:pt x="7031" y="33566"/>
                  </a:lnTo>
                  <a:lnTo>
                    <a:pt x="6233" y="30762"/>
                  </a:lnTo>
                  <a:lnTo>
                    <a:pt x="5749" y="29097"/>
                  </a:lnTo>
                  <a:lnTo>
                    <a:pt x="5910" y="28878"/>
                  </a:lnTo>
                  <a:lnTo>
                    <a:pt x="6063" y="28702"/>
                  </a:lnTo>
                  <a:lnTo>
                    <a:pt x="6386" y="28352"/>
                  </a:lnTo>
                  <a:lnTo>
                    <a:pt x="7031" y="27782"/>
                  </a:lnTo>
                  <a:lnTo>
                    <a:pt x="7354" y="27431"/>
                  </a:lnTo>
                  <a:lnTo>
                    <a:pt x="7515" y="27212"/>
                  </a:lnTo>
                  <a:lnTo>
                    <a:pt x="7668" y="26993"/>
                  </a:lnTo>
                  <a:lnTo>
                    <a:pt x="7821" y="26730"/>
                  </a:lnTo>
                  <a:lnTo>
                    <a:pt x="7974" y="26424"/>
                  </a:lnTo>
                  <a:lnTo>
                    <a:pt x="8118" y="26073"/>
                  </a:lnTo>
                  <a:lnTo>
                    <a:pt x="8262" y="25679"/>
                  </a:lnTo>
                  <a:lnTo>
                    <a:pt x="8398" y="25197"/>
                  </a:lnTo>
                  <a:lnTo>
                    <a:pt x="8534" y="24583"/>
                  </a:lnTo>
                  <a:lnTo>
                    <a:pt x="8602" y="24233"/>
                  </a:lnTo>
                  <a:lnTo>
                    <a:pt x="8670" y="23882"/>
                  </a:lnTo>
                  <a:lnTo>
                    <a:pt x="8729" y="23488"/>
                  </a:lnTo>
                  <a:lnTo>
                    <a:pt x="8772" y="23093"/>
                  </a:lnTo>
                  <a:lnTo>
                    <a:pt x="8814" y="22699"/>
                  </a:lnTo>
                  <a:lnTo>
                    <a:pt x="8840" y="22261"/>
                  </a:lnTo>
                  <a:lnTo>
                    <a:pt x="8857" y="21866"/>
                  </a:lnTo>
                  <a:lnTo>
                    <a:pt x="8848" y="21472"/>
                  </a:lnTo>
                  <a:lnTo>
                    <a:pt x="8823" y="21078"/>
                  </a:lnTo>
                  <a:lnTo>
                    <a:pt x="8806" y="20902"/>
                  </a:lnTo>
                  <a:lnTo>
                    <a:pt x="8780" y="20727"/>
                  </a:lnTo>
                  <a:lnTo>
                    <a:pt x="8755" y="20552"/>
                  </a:lnTo>
                  <a:lnTo>
                    <a:pt x="8712" y="20376"/>
                  </a:lnTo>
                  <a:lnTo>
                    <a:pt x="8619" y="20070"/>
                  </a:lnTo>
                  <a:lnTo>
                    <a:pt x="8525" y="19851"/>
                  </a:lnTo>
                  <a:lnTo>
                    <a:pt x="8424" y="19719"/>
                  </a:lnTo>
                  <a:lnTo>
                    <a:pt x="8305" y="19632"/>
                  </a:lnTo>
                  <a:lnTo>
                    <a:pt x="8194" y="19632"/>
                  </a:lnTo>
                  <a:lnTo>
                    <a:pt x="8067" y="19675"/>
                  </a:lnTo>
                  <a:lnTo>
                    <a:pt x="7948" y="19763"/>
                  </a:lnTo>
                  <a:lnTo>
                    <a:pt x="7821" y="19851"/>
                  </a:lnTo>
                  <a:lnTo>
                    <a:pt x="7693" y="20026"/>
                  </a:lnTo>
                  <a:lnTo>
                    <a:pt x="7566" y="20201"/>
                  </a:lnTo>
                  <a:lnTo>
                    <a:pt x="7439" y="20420"/>
                  </a:lnTo>
                  <a:lnTo>
                    <a:pt x="7201" y="20902"/>
                  </a:lnTo>
                  <a:lnTo>
                    <a:pt x="6989" y="21384"/>
                  </a:lnTo>
                  <a:lnTo>
                    <a:pt x="6802" y="21866"/>
                  </a:lnTo>
                  <a:lnTo>
                    <a:pt x="6615" y="22392"/>
                  </a:lnTo>
                  <a:lnTo>
                    <a:pt x="6420" y="22962"/>
                  </a:lnTo>
                  <a:lnTo>
                    <a:pt x="6225" y="23663"/>
                  </a:lnTo>
                  <a:lnTo>
                    <a:pt x="6029" y="24408"/>
                  </a:lnTo>
                  <a:lnTo>
                    <a:pt x="5851" y="25240"/>
                  </a:lnTo>
                  <a:lnTo>
                    <a:pt x="5766" y="25679"/>
                  </a:lnTo>
                  <a:lnTo>
                    <a:pt x="5690" y="26117"/>
                  </a:lnTo>
                  <a:lnTo>
                    <a:pt x="5613" y="26555"/>
                  </a:lnTo>
                  <a:lnTo>
                    <a:pt x="5545" y="27037"/>
                  </a:lnTo>
                  <a:lnTo>
                    <a:pt x="5486" y="27519"/>
                  </a:lnTo>
                  <a:lnTo>
                    <a:pt x="5435" y="28045"/>
                  </a:lnTo>
                  <a:lnTo>
                    <a:pt x="4314" y="24276"/>
                  </a:lnTo>
                  <a:lnTo>
                    <a:pt x="3762" y="22392"/>
                  </a:lnTo>
                  <a:lnTo>
                    <a:pt x="3219" y="20420"/>
                  </a:lnTo>
                  <a:lnTo>
                    <a:pt x="2905" y="19193"/>
                  </a:lnTo>
                  <a:lnTo>
                    <a:pt x="2973" y="18799"/>
                  </a:lnTo>
                  <a:lnTo>
                    <a:pt x="3049" y="18492"/>
                  </a:lnTo>
                  <a:lnTo>
                    <a:pt x="3125" y="18229"/>
                  </a:lnTo>
                  <a:lnTo>
                    <a:pt x="3210" y="18010"/>
                  </a:lnTo>
                  <a:lnTo>
                    <a:pt x="3295" y="17835"/>
                  </a:lnTo>
                  <a:lnTo>
                    <a:pt x="3380" y="17660"/>
                  </a:lnTo>
                  <a:lnTo>
                    <a:pt x="3474" y="17572"/>
                  </a:lnTo>
                  <a:lnTo>
                    <a:pt x="3567" y="17528"/>
                  </a:lnTo>
                  <a:lnTo>
                    <a:pt x="3762" y="17484"/>
                  </a:lnTo>
                  <a:lnTo>
                    <a:pt x="3958" y="17528"/>
                  </a:lnTo>
                  <a:lnTo>
                    <a:pt x="4357" y="17660"/>
                  </a:lnTo>
                  <a:lnTo>
                    <a:pt x="4543" y="17703"/>
                  </a:lnTo>
                  <a:lnTo>
                    <a:pt x="4730" y="17660"/>
                  </a:lnTo>
                  <a:lnTo>
                    <a:pt x="4917" y="17616"/>
                  </a:lnTo>
                  <a:lnTo>
                    <a:pt x="5104" y="17484"/>
                  </a:lnTo>
                  <a:lnTo>
                    <a:pt x="5291" y="17309"/>
                  </a:lnTo>
                  <a:lnTo>
                    <a:pt x="5469" y="17090"/>
                  </a:lnTo>
                  <a:lnTo>
                    <a:pt x="5647" y="16783"/>
                  </a:lnTo>
                  <a:lnTo>
                    <a:pt x="5825" y="16433"/>
                  </a:lnTo>
                  <a:lnTo>
                    <a:pt x="5936" y="16170"/>
                  </a:lnTo>
                  <a:lnTo>
                    <a:pt x="6046" y="15863"/>
                  </a:lnTo>
                  <a:lnTo>
                    <a:pt x="6140" y="15469"/>
                  </a:lnTo>
                  <a:lnTo>
                    <a:pt x="6233" y="15074"/>
                  </a:lnTo>
                  <a:lnTo>
                    <a:pt x="6318" y="14636"/>
                  </a:lnTo>
                  <a:lnTo>
                    <a:pt x="6386" y="14198"/>
                  </a:lnTo>
                  <a:lnTo>
                    <a:pt x="6445" y="13716"/>
                  </a:lnTo>
                  <a:lnTo>
                    <a:pt x="6496" y="13190"/>
                  </a:lnTo>
                  <a:lnTo>
                    <a:pt x="6530" y="12664"/>
                  </a:lnTo>
                  <a:lnTo>
                    <a:pt x="6556" y="12094"/>
                  </a:lnTo>
                  <a:lnTo>
                    <a:pt x="6556" y="11569"/>
                  </a:lnTo>
                  <a:lnTo>
                    <a:pt x="6547" y="10999"/>
                  </a:lnTo>
                  <a:lnTo>
                    <a:pt x="6513" y="10429"/>
                  </a:lnTo>
                  <a:lnTo>
                    <a:pt x="6462" y="9860"/>
                  </a:lnTo>
                  <a:lnTo>
                    <a:pt x="6386" y="9290"/>
                  </a:lnTo>
                  <a:lnTo>
                    <a:pt x="6292" y="8764"/>
                  </a:lnTo>
                  <a:lnTo>
                    <a:pt x="6242" y="8501"/>
                  </a:lnTo>
                  <a:lnTo>
                    <a:pt x="6182" y="8238"/>
                  </a:lnTo>
                  <a:lnTo>
                    <a:pt x="6123" y="8019"/>
                  </a:lnTo>
                  <a:lnTo>
                    <a:pt x="6055" y="7844"/>
                  </a:lnTo>
                  <a:lnTo>
                    <a:pt x="5927" y="7493"/>
                  </a:lnTo>
                  <a:lnTo>
                    <a:pt x="5792" y="7274"/>
                  </a:lnTo>
                  <a:lnTo>
                    <a:pt x="5647" y="7143"/>
                  </a:lnTo>
                  <a:lnTo>
                    <a:pt x="5503" y="7099"/>
                  </a:lnTo>
                  <a:lnTo>
                    <a:pt x="5359" y="7099"/>
                  </a:lnTo>
                  <a:lnTo>
                    <a:pt x="5214" y="7187"/>
                  </a:lnTo>
                  <a:lnTo>
                    <a:pt x="5070" y="7362"/>
                  </a:lnTo>
                  <a:lnTo>
                    <a:pt x="4917" y="7537"/>
                  </a:lnTo>
                  <a:lnTo>
                    <a:pt x="4773" y="7756"/>
                  </a:lnTo>
                  <a:lnTo>
                    <a:pt x="4637" y="8063"/>
                  </a:lnTo>
                  <a:lnTo>
                    <a:pt x="4492" y="8326"/>
                  </a:lnTo>
                  <a:lnTo>
                    <a:pt x="4365" y="8677"/>
                  </a:lnTo>
                  <a:lnTo>
                    <a:pt x="4238" y="9027"/>
                  </a:lnTo>
                  <a:lnTo>
                    <a:pt x="4119" y="9378"/>
                  </a:lnTo>
                  <a:lnTo>
                    <a:pt x="3881" y="10123"/>
                  </a:lnTo>
                  <a:lnTo>
                    <a:pt x="3652" y="10999"/>
                  </a:lnTo>
                  <a:lnTo>
                    <a:pt x="3542" y="11481"/>
                  </a:lnTo>
                  <a:lnTo>
                    <a:pt x="3431" y="12007"/>
                  </a:lnTo>
                  <a:lnTo>
                    <a:pt x="3329" y="12533"/>
                  </a:lnTo>
                  <a:lnTo>
                    <a:pt x="3227" y="13059"/>
                  </a:lnTo>
                  <a:lnTo>
                    <a:pt x="3125" y="13628"/>
                  </a:lnTo>
                  <a:lnTo>
                    <a:pt x="3041" y="14198"/>
                  </a:lnTo>
                  <a:lnTo>
                    <a:pt x="2956" y="14811"/>
                  </a:lnTo>
                  <a:lnTo>
                    <a:pt x="2871" y="15425"/>
                  </a:lnTo>
                  <a:lnTo>
                    <a:pt x="2803" y="16082"/>
                  </a:lnTo>
                  <a:lnTo>
                    <a:pt x="2743" y="16739"/>
                  </a:lnTo>
                  <a:lnTo>
                    <a:pt x="2684" y="17397"/>
                  </a:lnTo>
                  <a:lnTo>
                    <a:pt x="2642" y="18098"/>
                  </a:lnTo>
                  <a:lnTo>
                    <a:pt x="2395" y="17046"/>
                  </a:lnTo>
                  <a:lnTo>
                    <a:pt x="2158" y="15951"/>
                  </a:lnTo>
                  <a:lnTo>
                    <a:pt x="1920" y="14855"/>
                  </a:lnTo>
                  <a:lnTo>
                    <a:pt x="1699" y="13716"/>
                  </a:lnTo>
                  <a:lnTo>
                    <a:pt x="1478" y="12577"/>
                  </a:lnTo>
                  <a:lnTo>
                    <a:pt x="1258" y="11393"/>
                  </a:lnTo>
                  <a:lnTo>
                    <a:pt x="1045" y="10166"/>
                  </a:lnTo>
                  <a:lnTo>
                    <a:pt x="842" y="8896"/>
                  </a:lnTo>
                  <a:lnTo>
                    <a:pt x="926" y="8720"/>
                  </a:lnTo>
                  <a:lnTo>
                    <a:pt x="1011" y="8589"/>
                  </a:lnTo>
                  <a:lnTo>
                    <a:pt x="1096" y="8501"/>
                  </a:lnTo>
                  <a:lnTo>
                    <a:pt x="1190" y="8414"/>
                  </a:lnTo>
                  <a:lnTo>
                    <a:pt x="1376" y="8370"/>
                  </a:lnTo>
                  <a:lnTo>
                    <a:pt x="1572" y="8370"/>
                  </a:lnTo>
                  <a:lnTo>
                    <a:pt x="1954" y="8501"/>
                  </a:lnTo>
                  <a:lnTo>
                    <a:pt x="2141" y="8545"/>
                  </a:lnTo>
                  <a:lnTo>
                    <a:pt x="2327" y="8545"/>
                  </a:lnTo>
                  <a:lnTo>
                    <a:pt x="2489" y="8457"/>
                  </a:lnTo>
                  <a:lnTo>
                    <a:pt x="2659" y="8326"/>
                  </a:lnTo>
                  <a:lnTo>
                    <a:pt x="2820" y="8151"/>
                  </a:lnTo>
                  <a:lnTo>
                    <a:pt x="2981" y="7975"/>
                  </a:lnTo>
                  <a:lnTo>
                    <a:pt x="3142" y="7756"/>
                  </a:lnTo>
                  <a:lnTo>
                    <a:pt x="3304" y="7493"/>
                  </a:lnTo>
                  <a:lnTo>
                    <a:pt x="3457" y="7187"/>
                  </a:lnTo>
                  <a:lnTo>
                    <a:pt x="3609" y="6880"/>
                  </a:lnTo>
                  <a:lnTo>
                    <a:pt x="3703" y="6661"/>
                  </a:lnTo>
                  <a:lnTo>
                    <a:pt x="3796" y="6398"/>
                  </a:lnTo>
                  <a:lnTo>
                    <a:pt x="3881" y="6091"/>
                  </a:lnTo>
                  <a:lnTo>
                    <a:pt x="3966" y="5784"/>
                  </a:lnTo>
                  <a:lnTo>
                    <a:pt x="4034" y="5434"/>
                  </a:lnTo>
                  <a:lnTo>
                    <a:pt x="4102" y="5083"/>
                  </a:lnTo>
                  <a:lnTo>
                    <a:pt x="4153" y="4689"/>
                  </a:lnTo>
                  <a:lnTo>
                    <a:pt x="4195" y="4295"/>
                  </a:lnTo>
                  <a:lnTo>
                    <a:pt x="4221" y="3900"/>
                  </a:lnTo>
                  <a:lnTo>
                    <a:pt x="4238" y="3506"/>
                  </a:lnTo>
                  <a:lnTo>
                    <a:pt x="4238" y="3111"/>
                  </a:lnTo>
                  <a:lnTo>
                    <a:pt x="4212" y="2673"/>
                  </a:lnTo>
                  <a:lnTo>
                    <a:pt x="4170" y="2279"/>
                  </a:lnTo>
                  <a:lnTo>
                    <a:pt x="4110" y="1884"/>
                  </a:lnTo>
                  <a:lnTo>
                    <a:pt x="4017" y="1490"/>
                  </a:lnTo>
                  <a:lnTo>
                    <a:pt x="3907" y="1140"/>
                  </a:lnTo>
                  <a:lnTo>
                    <a:pt x="3805" y="877"/>
                  </a:lnTo>
                  <a:lnTo>
                    <a:pt x="3703" y="614"/>
                  </a:lnTo>
                  <a:lnTo>
                    <a:pt x="3592" y="438"/>
                  </a:lnTo>
                  <a:lnTo>
                    <a:pt x="3482" y="263"/>
                  </a:lnTo>
                  <a:lnTo>
                    <a:pt x="3372" y="132"/>
                  </a:lnTo>
                  <a:lnTo>
                    <a:pt x="3253" y="44"/>
                  </a:lnTo>
                  <a:lnTo>
                    <a:pt x="313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8"/>
            <p:cNvSpPr/>
            <p:nvPr/>
          </p:nvSpPr>
          <p:spPr>
            <a:xfrm rot="10800000">
              <a:off x="3869296" y="5963828"/>
              <a:ext cx="491" cy="1315"/>
            </a:xfrm>
            <a:custGeom>
              <a:rect b="b" l="l" r="r" t="t"/>
              <a:pathLst>
                <a:path extrusionOk="0" h="483" w="52">
                  <a:moveTo>
                    <a:pt x="35" y="1"/>
                  </a:moveTo>
                  <a:lnTo>
                    <a:pt x="1" y="395"/>
                  </a:lnTo>
                  <a:lnTo>
                    <a:pt x="1" y="439"/>
                  </a:lnTo>
                  <a:lnTo>
                    <a:pt x="9" y="483"/>
                  </a:lnTo>
                  <a:lnTo>
                    <a:pt x="18" y="439"/>
                  </a:lnTo>
                  <a:lnTo>
                    <a:pt x="52" y="44"/>
                  </a:lnTo>
                  <a:lnTo>
                    <a:pt x="4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7" name="Google Shape;447;p28"/>
          <p:cNvGrpSpPr/>
          <p:nvPr/>
        </p:nvGrpSpPr>
        <p:grpSpPr>
          <a:xfrm>
            <a:off x="8045517" y="2162269"/>
            <a:ext cx="459025" cy="1067243"/>
            <a:chOff x="6358246" y="7164993"/>
            <a:chExt cx="149286" cy="444499"/>
          </a:xfrm>
        </p:grpSpPr>
        <p:sp>
          <p:nvSpPr>
            <p:cNvPr id="448" name="Google Shape;448;p28"/>
            <p:cNvSpPr/>
            <p:nvPr/>
          </p:nvSpPr>
          <p:spPr>
            <a:xfrm rot="10800000">
              <a:off x="6392240" y="7174165"/>
              <a:ext cx="69676" cy="435328"/>
            </a:xfrm>
            <a:custGeom>
              <a:rect b="b" l="l" r="r" t="t"/>
              <a:pathLst>
                <a:path extrusionOk="0" h="159900" w="7379">
                  <a:moveTo>
                    <a:pt x="1452" y="1"/>
                  </a:moveTo>
                  <a:lnTo>
                    <a:pt x="1401" y="614"/>
                  </a:lnTo>
                  <a:lnTo>
                    <a:pt x="1274" y="2323"/>
                  </a:lnTo>
                  <a:lnTo>
                    <a:pt x="1181" y="3550"/>
                  </a:lnTo>
                  <a:lnTo>
                    <a:pt x="1087" y="4996"/>
                  </a:lnTo>
                  <a:lnTo>
                    <a:pt x="977" y="6705"/>
                  </a:lnTo>
                  <a:lnTo>
                    <a:pt x="867" y="8590"/>
                  </a:lnTo>
                  <a:lnTo>
                    <a:pt x="748" y="10649"/>
                  </a:lnTo>
                  <a:lnTo>
                    <a:pt x="629" y="12928"/>
                  </a:lnTo>
                  <a:lnTo>
                    <a:pt x="518" y="15382"/>
                  </a:lnTo>
                  <a:lnTo>
                    <a:pt x="408" y="18011"/>
                  </a:lnTo>
                  <a:lnTo>
                    <a:pt x="306" y="20815"/>
                  </a:lnTo>
                  <a:lnTo>
                    <a:pt x="213" y="23751"/>
                  </a:lnTo>
                  <a:lnTo>
                    <a:pt x="136" y="26775"/>
                  </a:lnTo>
                  <a:lnTo>
                    <a:pt x="77" y="29974"/>
                  </a:lnTo>
                  <a:lnTo>
                    <a:pt x="51" y="31639"/>
                  </a:lnTo>
                  <a:lnTo>
                    <a:pt x="26" y="33304"/>
                  </a:lnTo>
                  <a:lnTo>
                    <a:pt x="17" y="35013"/>
                  </a:lnTo>
                  <a:lnTo>
                    <a:pt x="9" y="36722"/>
                  </a:lnTo>
                  <a:lnTo>
                    <a:pt x="1" y="38475"/>
                  </a:lnTo>
                  <a:lnTo>
                    <a:pt x="9" y="40228"/>
                  </a:lnTo>
                  <a:lnTo>
                    <a:pt x="17" y="42024"/>
                  </a:lnTo>
                  <a:lnTo>
                    <a:pt x="34" y="43821"/>
                  </a:lnTo>
                  <a:lnTo>
                    <a:pt x="51" y="45617"/>
                  </a:lnTo>
                  <a:lnTo>
                    <a:pt x="85" y="47458"/>
                  </a:lnTo>
                  <a:lnTo>
                    <a:pt x="128" y="49342"/>
                  </a:lnTo>
                  <a:lnTo>
                    <a:pt x="170" y="51226"/>
                  </a:lnTo>
                  <a:lnTo>
                    <a:pt x="230" y="53111"/>
                  </a:lnTo>
                  <a:lnTo>
                    <a:pt x="298" y="54995"/>
                  </a:lnTo>
                  <a:lnTo>
                    <a:pt x="366" y="56879"/>
                  </a:lnTo>
                  <a:lnTo>
                    <a:pt x="451" y="58807"/>
                  </a:lnTo>
                  <a:lnTo>
                    <a:pt x="544" y="60735"/>
                  </a:lnTo>
                  <a:lnTo>
                    <a:pt x="646" y="62663"/>
                  </a:lnTo>
                  <a:lnTo>
                    <a:pt x="765" y="64591"/>
                  </a:lnTo>
                  <a:lnTo>
                    <a:pt x="892" y="66520"/>
                  </a:lnTo>
                  <a:lnTo>
                    <a:pt x="1028" y="68491"/>
                  </a:lnTo>
                  <a:lnTo>
                    <a:pt x="1172" y="70420"/>
                  </a:lnTo>
                  <a:lnTo>
                    <a:pt x="1334" y="72348"/>
                  </a:lnTo>
                  <a:lnTo>
                    <a:pt x="1503" y="74319"/>
                  </a:lnTo>
                  <a:lnTo>
                    <a:pt x="1690" y="76248"/>
                  </a:lnTo>
                  <a:lnTo>
                    <a:pt x="1894" y="78176"/>
                  </a:lnTo>
                  <a:lnTo>
                    <a:pt x="2098" y="80104"/>
                  </a:lnTo>
                  <a:lnTo>
                    <a:pt x="2327" y="82032"/>
                  </a:lnTo>
                  <a:lnTo>
                    <a:pt x="2565" y="83916"/>
                  </a:lnTo>
                  <a:lnTo>
                    <a:pt x="2819" y="85844"/>
                  </a:lnTo>
                  <a:lnTo>
                    <a:pt x="3083" y="87728"/>
                  </a:lnTo>
                  <a:lnTo>
                    <a:pt x="3371" y="89613"/>
                  </a:lnTo>
                  <a:lnTo>
                    <a:pt x="3601" y="91146"/>
                  </a:lnTo>
                  <a:lnTo>
                    <a:pt x="3821" y="92680"/>
                  </a:lnTo>
                  <a:lnTo>
                    <a:pt x="4034" y="94214"/>
                  </a:lnTo>
                  <a:lnTo>
                    <a:pt x="4237" y="95747"/>
                  </a:lnTo>
                  <a:lnTo>
                    <a:pt x="4433" y="97281"/>
                  </a:lnTo>
                  <a:lnTo>
                    <a:pt x="4619" y="98815"/>
                  </a:lnTo>
                  <a:lnTo>
                    <a:pt x="4798" y="100349"/>
                  </a:lnTo>
                  <a:lnTo>
                    <a:pt x="4967" y="101926"/>
                  </a:lnTo>
                  <a:lnTo>
                    <a:pt x="5129" y="103460"/>
                  </a:lnTo>
                  <a:lnTo>
                    <a:pt x="5282" y="104993"/>
                  </a:lnTo>
                  <a:lnTo>
                    <a:pt x="5426" y="106527"/>
                  </a:lnTo>
                  <a:lnTo>
                    <a:pt x="5562" y="108105"/>
                  </a:lnTo>
                  <a:lnTo>
                    <a:pt x="5698" y="109638"/>
                  </a:lnTo>
                  <a:lnTo>
                    <a:pt x="5817" y="111128"/>
                  </a:lnTo>
                  <a:lnTo>
                    <a:pt x="5935" y="112662"/>
                  </a:lnTo>
                  <a:lnTo>
                    <a:pt x="6046" y="114196"/>
                  </a:lnTo>
                  <a:lnTo>
                    <a:pt x="6148" y="115686"/>
                  </a:lnTo>
                  <a:lnTo>
                    <a:pt x="6250" y="117175"/>
                  </a:lnTo>
                  <a:lnTo>
                    <a:pt x="6334" y="118665"/>
                  </a:lnTo>
                  <a:lnTo>
                    <a:pt x="6419" y="120155"/>
                  </a:lnTo>
                  <a:lnTo>
                    <a:pt x="6572" y="123047"/>
                  </a:lnTo>
                  <a:lnTo>
                    <a:pt x="6708" y="125939"/>
                  </a:lnTo>
                  <a:lnTo>
                    <a:pt x="6818" y="128744"/>
                  </a:lnTo>
                  <a:lnTo>
                    <a:pt x="6903" y="131461"/>
                  </a:lnTo>
                  <a:lnTo>
                    <a:pt x="6980" y="134090"/>
                  </a:lnTo>
                  <a:lnTo>
                    <a:pt x="7039" y="136675"/>
                  </a:lnTo>
                  <a:lnTo>
                    <a:pt x="7082" y="139129"/>
                  </a:lnTo>
                  <a:lnTo>
                    <a:pt x="7107" y="141495"/>
                  </a:lnTo>
                  <a:lnTo>
                    <a:pt x="7124" y="143730"/>
                  </a:lnTo>
                  <a:lnTo>
                    <a:pt x="7133" y="145877"/>
                  </a:lnTo>
                  <a:lnTo>
                    <a:pt x="7133" y="147893"/>
                  </a:lnTo>
                  <a:lnTo>
                    <a:pt x="7116" y="149777"/>
                  </a:lnTo>
                  <a:lnTo>
                    <a:pt x="7107" y="151530"/>
                  </a:lnTo>
                  <a:lnTo>
                    <a:pt x="7082" y="153108"/>
                  </a:lnTo>
                  <a:lnTo>
                    <a:pt x="7031" y="155825"/>
                  </a:lnTo>
                  <a:lnTo>
                    <a:pt x="6988" y="157884"/>
                  </a:lnTo>
                  <a:lnTo>
                    <a:pt x="6946" y="159155"/>
                  </a:lnTo>
                  <a:lnTo>
                    <a:pt x="6929" y="159637"/>
                  </a:lnTo>
                  <a:lnTo>
                    <a:pt x="7175" y="159900"/>
                  </a:lnTo>
                  <a:lnTo>
                    <a:pt x="7192" y="159418"/>
                  </a:lnTo>
                  <a:lnTo>
                    <a:pt x="7234" y="158103"/>
                  </a:lnTo>
                  <a:lnTo>
                    <a:pt x="7285" y="156044"/>
                  </a:lnTo>
                  <a:lnTo>
                    <a:pt x="7311" y="154729"/>
                  </a:lnTo>
                  <a:lnTo>
                    <a:pt x="7328" y="153283"/>
                  </a:lnTo>
                  <a:lnTo>
                    <a:pt x="7353" y="151662"/>
                  </a:lnTo>
                  <a:lnTo>
                    <a:pt x="7370" y="149865"/>
                  </a:lnTo>
                  <a:lnTo>
                    <a:pt x="7379" y="147981"/>
                  </a:lnTo>
                  <a:lnTo>
                    <a:pt x="7379" y="145921"/>
                  </a:lnTo>
                  <a:lnTo>
                    <a:pt x="7370" y="143774"/>
                  </a:lnTo>
                  <a:lnTo>
                    <a:pt x="7353" y="141452"/>
                  </a:lnTo>
                  <a:lnTo>
                    <a:pt x="7328" y="139042"/>
                  </a:lnTo>
                  <a:lnTo>
                    <a:pt x="7285" y="136544"/>
                  </a:lnTo>
                  <a:lnTo>
                    <a:pt x="7226" y="133958"/>
                  </a:lnTo>
                  <a:lnTo>
                    <a:pt x="7150" y="131285"/>
                  </a:lnTo>
                  <a:lnTo>
                    <a:pt x="7065" y="128525"/>
                  </a:lnTo>
                  <a:lnTo>
                    <a:pt x="6946" y="125676"/>
                  </a:lnTo>
                  <a:lnTo>
                    <a:pt x="6818" y="122741"/>
                  </a:lnTo>
                  <a:lnTo>
                    <a:pt x="6666" y="119805"/>
                  </a:lnTo>
                  <a:lnTo>
                    <a:pt x="6572" y="118315"/>
                  </a:lnTo>
                  <a:lnTo>
                    <a:pt x="6487" y="116781"/>
                  </a:lnTo>
                  <a:lnTo>
                    <a:pt x="6385" y="115291"/>
                  </a:lnTo>
                  <a:lnTo>
                    <a:pt x="6284" y="113757"/>
                  </a:lnTo>
                  <a:lnTo>
                    <a:pt x="6165" y="112224"/>
                  </a:lnTo>
                  <a:lnTo>
                    <a:pt x="6046" y="110646"/>
                  </a:lnTo>
                  <a:lnTo>
                    <a:pt x="5927" y="109113"/>
                  </a:lnTo>
                  <a:lnTo>
                    <a:pt x="5791" y="107535"/>
                  </a:lnTo>
                  <a:lnTo>
                    <a:pt x="5647" y="106001"/>
                  </a:lnTo>
                  <a:lnTo>
                    <a:pt x="5502" y="104424"/>
                  </a:lnTo>
                  <a:lnTo>
                    <a:pt x="5350" y="102846"/>
                  </a:lnTo>
                  <a:lnTo>
                    <a:pt x="5180" y="101269"/>
                  </a:lnTo>
                  <a:lnTo>
                    <a:pt x="5010" y="99735"/>
                  </a:lnTo>
                  <a:lnTo>
                    <a:pt x="4832" y="98158"/>
                  </a:lnTo>
                  <a:lnTo>
                    <a:pt x="4645" y="96580"/>
                  </a:lnTo>
                  <a:lnTo>
                    <a:pt x="4441" y="95002"/>
                  </a:lnTo>
                  <a:lnTo>
                    <a:pt x="4237" y="93469"/>
                  </a:lnTo>
                  <a:lnTo>
                    <a:pt x="4025" y="91891"/>
                  </a:lnTo>
                  <a:lnTo>
                    <a:pt x="3796" y="90358"/>
                  </a:lnTo>
                  <a:lnTo>
                    <a:pt x="3567" y="88780"/>
                  </a:lnTo>
                  <a:lnTo>
                    <a:pt x="3286" y="86940"/>
                  </a:lnTo>
                  <a:lnTo>
                    <a:pt x="3023" y="85099"/>
                  </a:lnTo>
                  <a:lnTo>
                    <a:pt x="2777" y="83215"/>
                  </a:lnTo>
                  <a:lnTo>
                    <a:pt x="2539" y="81331"/>
                  </a:lnTo>
                  <a:lnTo>
                    <a:pt x="2318" y="79446"/>
                  </a:lnTo>
                  <a:lnTo>
                    <a:pt x="2106" y="77518"/>
                  </a:lnTo>
                  <a:lnTo>
                    <a:pt x="1911" y="75634"/>
                  </a:lnTo>
                  <a:lnTo>
                    <a:pt x="1733" y="73706"/>
                  </a:lnTo>
                  <a:lnTo>
                    <a:pt x="1563" y="71822"/>
                  </a:lnTo>
                  <a:lnTo>
                    <a:pt x="1401" y="69894"/>
                  </a:lnTo>
                  <a:lnTo>
                    <a:pt x="1257" y="68009"/>
                  </a:lnTo>
                  <a:lnTo>
                    <a:pt x="1121" y="66081"/>
                  </a:lnTo>
                  <a:lnTo>
                    <a:pt x="1002" y="64153"/>
                  </a:lnTo>
                  <a:lnTo>
                    <a:pt x="892" y="62269"/>
                  </a:lnTo>
                  <a:lnTo>
                    <a:pt x="782" y="60385"/>
                  </a:lnTo>
                  <a:lnTo>
                    <a:pt x="697" y="58457"/>
                  </a:lnTo>
                  <a:lnTo>
                    <a:pt x="612" y="56572"/>
                  </a:lnTo>
                  <a:lnTo>
                    <a:pt x="535" y="54688"/>
                  </a:lnTo>
                  <a:lnTo>
                    <a:pt x="476" y="52848"/>
                  </a:lnTo>
                  <a:lnTo>
                    <a:pt x="417" y="50963"/>
                  </a:lnTo>
                  <a:lnTo>
                    <a:pt x="374" y="49123"/>
                  </a:lnTo>
                  <a:lnTo>
                    <a:pt x="332" y="47326"/>
                  </a:lnTo>
                  <a:lnTo>
                    <a:pt x="306" y="45486"/>
                  </a:lnTo>
                  <a:lnTo>
                    <a:pt x="281" y="43689"/>
                  </a:lnTo>
                  <a:lnTo>
                    <a:pt x="264" y="41937"/>
                  </a:lnTo>
                  <a:lnTo>
                    <a:pt x="255" y="40140"/>
                  </a:lnTo>
                  <a:lnTo>
                    <a:pt x="255" y="38431"/>
                  </a:lnTo>
                  <a:lnTo>
                    <a:pt x="255" y="36722"/>
                  </a:lnTo>
                  <a:lnTo>
                    <a:pt x="264" y="35013"/>
                  </a:lnTo>
                  <a:lnTo>
                    <a:pt x="281" y="33348"/>
                  </a:lnTo>
                  <a:lnTo>
                    <a:pt x="298" y="31683"/>
                  </a:lnTo>
                  <a:lnTo>
                    <a:pt x="323" y="30061"/>
                  </a:lnTo>
                  <a:lnTo>
                    <a:pt x="383" y="26950"/>
                  </a:lnTo>
                  <a:lnTo>
                    <a:pt x="459" y="23927"/>
                  </a:lnTo>
                  <a:lnTo>
                    <a:pt x="552" y="21034"/>
                  </a:lnTo>
                  <a:lnTo>
                    <a:pt x="654" y="18274"/>
                  </a:lnTo>
                  <a:lnTo>
                    <a:pt x="756" y="15688"/>
                  </a:lnTo>
                  <a:lnTo>
                    <a:pt x="875" y="13278"/>
                  </a:lnTo>
                  <a:lnTo>
                    <a:pt x="985" y="11044"/>
                  </a:lnTo>
                  <a:lnTo>
                    <a:pt x="1104" y="8984"/>
                  </a:lnTo>
                  <a:lnTo>
                    <a:pt x="1215" y="7144"/>
                  </a:lnTo>
                  <a:lnTo>
                    <a:pt x="1317" y="5478"/>
                  </a:lnTo>
                  <a:lnTo>
                    <a:pt x="1418" y="4032"/>
                  </a:lnTo>
                  <a:lnTo>
                    <a:pt x="1503" y="2849"/>
                  </a:lnTo>
                  <a:lnTo>
                    <a:pt x="1631" y="1140"/>
                  </a:lnTo>
                  <a:lnTo>
                    <a:pt x="1682" y="527"/>
                  </a:lnTo>
                  <a:lnTo>
                    <a:pt x="145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8"/>
            <p:cNvSpPr/>
            <p:nvPr/>
          </p:nvSpPr>
          <p:spPr>
            <a:xfrm rot="10800000">
              <a:off x="6373477" y="7395336"/>
              <a:ext cx="87957" cy="171196"/>
            </a:xfrm>
            <a:custGeom>
              <a:rect b="b" l="l" r="r" t="t"/>
              <a:pathLst>
                <a:path extrusionOk="0" h="62882" w="9315">
                  <a:moveTo>
                    <a:pt x="688" y="0"/>
                  </a:moveTo>
                  <a:lnTo>
                    <a:pt x="442" y="132"/>
                  </a:lnTo>
                  <a:lnTo>
                    <a:pt x="467" y="1271"/>
                  </a:lnTo>
                  <a:lnTo>
                    <a:pt x="510" y="2323"/>
                  </a:lnTo>
                  <a:lnTo>
                    <a:pt x="552" y="3330"/>
                  </a:lnTo>
                  <a:lnTo>
                    <a:pt x="612" y="4294"/>
                  </a:lnTo>
                  <a:lnTo>
                    <a:pt x="680" y="5258"/>
                  </a:lnTo>
                  <a:lnTo>
                    <a:pt x="748" y="6135"/>
                  </a:lnTo>
                  <a:lnTo>
                    <a:pt x="833" y="7011"/>
                  </a:lnTo>
                  <a:lnTo>
                    <a:pt x="917" y="7844"/>
                  </a:lnTo>
                  <a:lnTo>
                    <a:pt x="1011" y="8589"/>
                  </a:lnTo>
                  <a:lnTo>
                    <a:pt x="1113" y="9378"/>
                  </a:lnTo>
                  <a:lnTo>
                    <a:pt x="1223" y="10079"/>
                  </a:lnTo>
                  <a:lnTo>
                    <a:pt x="1333" y="10736"/>
                  </a:lnTo>
                  <a:lnTo>
                    <a:pt x="1452" y="11393"/>
                  </a:lnTo>
                  <a:lnTo>
                    <a:pt x="1571" y="12051"/>
                  </a:lnTo>
                  <a:lnTo>
                    <a:pt x="1699" y="12620"/>
                  </a:lnTo>
                  <a:lnTo>
                    <a:pt x="1834" y="13190"/>
                  </a:lnTo>
                  <a:lnTo>
                    <a:pt x="1970" y="13760"/>
                  </a:lnTo>
                  <a:lnTo>
                    <a:pt x="2106" y="14242"/>
                  </a:lnTo>
                  <a:lnTo>
                    <a:pt x="2250" y="14767"/>
                  </a:lnTo>
                  <a:lnTo>
                    <a:pt x="2395" y="15206"/>
                  </a:lnTo>
                  <a:lnTo>
                    <a:pt x="2692" y="16126"/>
                  </a:lnTo>
                  <a:lnTo>
                    <a:pt x="2989" y="16915"/>
                  </a:lnTo>
                  <a:lnTo>
                    <a:pt x="3295" y="17703"/>
                  </a:lnTo>
                  <a:lnTo>
                    <a:pt x="3600" y="18404"/>
                  </a:lnTo>
                  <a:lnTo>
                    <a:pt x="4195" y="19719"/>
                  </a:lnTo>
                  <a:lnTo>
                    <a:pt x="4602" y="20595"/>
                  </a:lnTo>
                  <a:lnTo>
                    <a:pt x="4984" y="21472"/>
                  </a:lnTo>
                  <a:lnTo>
                    <a:pt x="5163" y="21910"/>
                  </a:lnTo>
                  <a:lnTo>
                    <a:pt x="5333" y="22392"/>
                  </a:lnTo>
                  <a:lnTo>
                    <a:pt x="5494" y="22830"/>
                  </a:lnTo>
                  <a:lnTo>
                    <a:pt x="5638" y="23312"/>
                  </a:lnTo>
                  <a:lnTo>
                    <a:pt x="5850" y="24189"/>
                  </a:lnTo>
                  <a:lnTo>
                    <a:pt x="6020" y="24977"/>
                  </a:lnTo>
                  <a:lnTo>
                    <a:pt x="6165" y="25722"/>
                  </a:lnTo>
                  <a:lnTo>
                    <a:pt x="6275" y="26423"/>
                  </a:lnTo>
                  <a:lnTo>
                    <a:pt x="6360" y="27168"/>
                  </a:lnTo>
                  <a:lnTo>
                    <a:pt x="6436" y="27870"/>
                  </a:lnTo>
                  <a:lnTo>
                    <a:pt x="6496" y="28614"/>
                  </a:lnTo>
                  <a:lnTo>
                    <a:pt x="6555" y="29359"/>
                  </a:lnTo>
                  <a:lnTo>
                    <a:pt x="6632" y="30280"/>
                  </a:lnTo>
                  <a:lnTo>
                    <a:pt x="6716" y="31244"/>
                  </a:lnTo>
                  <a:lnTo>
                    <a:pt x="6818" y="32295"/>
                  </a:lnTo>
                  <a:lnTo>
                    <a:pt x="6954" y="33435"/>
                  </a:lnTo>
                  <a:lnTo>
                    <a:pt x="7039" y="34048"/>
                  </a:lnTo>
                  <a:lnTo>
                    <a:pt x="7133" y="34705"/>
                  </a:lnTo>
                  <a:lnTo>
                    <a:pt x="7234" y="35407"/>
                  </a:lnTo>
                  <a:lnTo>
                    <a:pt x="7345" y="36108"/>
                  </a:lnTo>
                  <a:lnTo>
                    <a:pt x="7481" y="36853"/>
                  </a:lnTo>
                  <a:lnTo>
                    <a:pt x="7616" y="37641"/>
                  </a:lnTo>
                  <a:lnTo>
                    <a:pt x="7778" y="38474"/>
                  </a:lnTo>
                  <a:lnTo>
                    <a:pt x="7956" y="39350"/>
                  </a:lnTo>
                  <a:lnTo>
                    <a:pt x="8066" y="39876"/>
                  </a:lnTo>
                  <a:lnTo>
                    <a:pt x="8160" y="40402"/>
                  </a:lnTo>
                  <a:lnTo>
                    <a:pt x="8347" y="41498"/>
                  </a:lnTo>
                  <a:lnTo>
                    <a:pt x="8500" y="42593"/>
                  </a:lnTo>
                  <a:lnTo>
                    <a:pt x="8635" y="43645"/>
                  </a:lnTo>
                  <a:lnTo>
                    <a:pt x="8754" y="44740"/>
                  </a:lnTo>
                  <a:lnTo>
                    <a:pt x="8848" y="45792"/>
                  </a:lnTo>
                  <a:lnTo>
                    <a:pt x="8916" y="46844"/>
                  </a:lnTo>
                  <a:lnTo>
                    <a:pt x="8975" y="47851"/>
                  </a:lnTo>
                  <a:lnTo>
                    <a:pt x="9017" y="48859"/>
                  </a:lnTo>
                  <a:lnTo>
                    <a:pt x="9051" y="49823"/>
                  </a:lnTo>
                  <a:lnTo>
                    <a:pt x="9068" y="50787"/>
                  </a:lnTo>
                  <a:lnTo>
                    <a:pt x="9068" y="51708"/>
                  </a:lnTo>
                  <a:lnTo>
                    <a:pt x="9068" y="52540"/>
                  </a:lnTo>
                  <a:lnTo>
                    <a:pt x="9051" y="53373"/>
                  </a:lnTo>
                  <a:lnTo>
                    <a:pt x="9034" y="54118"/>
                  </a:lnTo>
                  <a:lnTo>
                    <a:pt x="9009" y="54819"/>
                  </a:lnTo>
                  <a:lnTo>
                    <a:pt x="8983" y="54293"/>
                  </a:lnTo>
                  <a:lnTo>
                    <a:pt x="8941" y="53723"/>
                  </a:lnTo>
                  <a:lnTo>
                    <a:pt x="8890" y="53154"/>
                  </a:lnTo>
                  <a:lnTo>
                    <a:pt x="8831" y="52540"/>
                  </a:lnTo>
                  <a:lnTo>
                    <a:pt x="8763" y="51883"/>
                  </a:lnTo>
                  <a:lnTo>
                    <a:pt x="8678" y="51269"/>
                  </a:lnTo>
                  <a:lnTo>
                    <a:pt x="8584" y="50612"/>
                  </a:lnTo>
                  <a:lnTo>
                    <a:pt x="8474" y="49955"/>
                  </a:lnTo>
                  <a:lnTo>
                    <a:pt x="8355" y="49254"/>
                  </a:lnTo>
                  <a:lnTo>
                    <a:pt x="8219" y="48596"/>
                  </a:lnTo>
                  <a:lnTo>
                    <a:pt x="8066" y="47939"/>
                  </a:lnTo>
                  <a:lnTo>
                    <a:pt x="7897" y="47238"/>
                  </a:lnTo>
                  <a:lnTo>
                    <a:pt x="7710" y="46581"/>
                  </a:lnTo>
                  <a:lnTo>
                    <a:pt x="7506" y="45923"/>
                  </a:lnTo>
                  <a:lnTo>
                    <a:pt x="7285" y="45266"/>
                  </a:lnTo>
                  <a:lnTo>
                    <a:pt x="7039" y="44653"/>
                  </a:lnTo>
                  <a:lnTo>
                    <a:pt x="6869" y="44171"/>
                  </a:lnTo>
                  <a:lnTo>
                    <a:pt x="6716" y="43732"/>
                  </a:lnTo>
                  <a:lnTo>
                    <a:pt x="6572" y="43250"/>
                  </a:lnTo>
                  <a:lnTo>
                    <a:pt x="6436" y="42768"/>
                  </a:lnTo>
                  <a:lnTo>
                    <a:pt x="6317" y="42286"/>
                  </a:lnTo>
                  <a:lnTo>
                    <a:pt x="6207" y="41760"/>
                  </a:lnTo>
                  <a:lnTo>
                    <a:pt x="6105" y="41278"/>
                  </a:lnTo>
                  <a:lnTo>
                    <a:pt x="6012" y="40753"/>
                  </a:lnTo>
                  <a:lnTo>
                    <a:pt x="5927" y="40227"/>
                  </a:lnTo>
                  <a:lnTo>
                    <a:pt x="5850" y="39701"/>
                  </a:lnTo>
                  <a:lnTo>
                    <a:pt x="5706" y="38649"/>
                  </a:lnTo>
                  <a:lnTo>
                    <a:pt x="5587" y="37598"/>
                  </a:lnTo>
                  <a:lnTo>
                    <a:pt x="5468" y="36502"/>
                  </a:lnTo>
                  <a:lnTo>
                    <a:pt x="5316" y="35144"/>
                  </a:lnTo>
                  <a:lnTo>
                    <a:pt x="5231" y="34486"/>
                  </a:lnTo>
                  <a:lnTo>
                    <a:pt x="5146" y="33829"/>
                  </a:lnTo>
                  <a:lnTo>
                    <a:pt x="5061" y="33216"/>
                  </a:lnTo>
                  <a:lnTo>
                    <a:pt x="4959" y="32602"/>
                  </a:lnTo>
                  <a:lnTo>
                    <a:pt x="4849" y="31989"/>
                  </a:lnTo>
                  <a:lnTo>
                    <a:pt x="4721" y="31419"/>
                  </a:lnTo>
                  <a:lnTo>
                    <a:pt x="4577" y="30893"/>
                  </a:lnTo>
                  <a:lnTo>
                    <a:pt x="4424" y="30411"/>
                  </a:lnTo>
                  <a:lnTo>
                    <a:pt x="4254" y="29929"/>
                  </a:lnTo>
                  <a:lnTo>
                    <a:pt x="4059" y="29491"/>
                  </a:lnTo>
                  <a:lnTo>
                    <a:pt x="3838" y="29140"/>
                  </a:lnTo>
                  <a:lnTo>
                    <a:pt x="3600" y="28790"/>
                  </a:lnTo>
                  <a:lnTo>
                    <a:pt x="3329" y="28483"/>
                  </a:lnTo>
                  <a:lnTo>
                    <a:pt x="3040" y="28264"/>
                  </a:lnTo>
                  <a:lnTo>
                    <a:pt x="2794" y="28045"/>
                  </a:lnTo>
                  <a:lnTo>
                    <a:pt x="2565" y="27782"/>
                  </a:lnTo>
                  <a:lnTo>
                    <a:pt x="2344" y="27475"/>
                  </a:lnTo>
                  <a:lnTo>
                    <a:pt x="2140" y="27125"/>
                  </a:lnTo>
                  <a:lnTo>
                    <a:pt x="1953" y="26730"/>
                  </a:lnTo>
                  <a:lnTo>
                    <a:pt x="1775" y="26292"/>
                  </a:lnTo>
                  <a:lnTo>
                    <a:pt x="1614" y="25810"/>
                  </a:lnTo>
                  <a:lnTo>
                    <a:pt x="1461" y="25328"/>
                  </a:lnTo>
                  <a:lnTo>
                    <a:pt x="1325" y="24802"/>
                  </a:lnTo>
                  <a:lnTo>
                    <a:pt x="1198" y="24232"/>
                  </a:lnTo>
                  <a:lnTo>
                    <a:pt x="1079" y="23663"/>
                  </a:lnTo>
                  <a:lnTo>
                    <a:pt x="968" y="23093"/>
                  </a:lnTo>
                  <a:lnTo>
                    <a:pt x="875" y="22480"/>
                  </a:lnTo>
                  <a:lnTo>
                    <a:pt x="782" y="21866"/>
                  </a:lnTo>
                  <a:lnTo>
                    <a:pt x="705" y="21253"/>
                  </a:lnTo>
                  <a:lnTo>
                    <a:pt x="637" y="20683"/>
                  </a:lnTo>
                  <a:lnTo>
                    <a:pt x="569" y="20070"/>
                  </a:lnTo>
                  <a:lnTo>
                    <a:pt x="518" y="19456"/>
                  </a:lnTo>
                  <a:lnTo>
                    <a:pt x="425" y="18317"/>
                  </a:lnTo>
                  <a:lnTo>
                    <a:pt x="357" y="17265"/>
                  </a:lnTo>
                  <a:lnTo>
                    <a:pt x="306" y="16345"/>
                  </a:lnTo>
                  <a:lnTo>
                    <a:pt x="281" y="15556"/>
                  </a:lnTo>
                  <a:lnTo>
                    <a:pt x="264" y="14943"/>
                  </a:lnTo>
                  <a:lnTo>
                    <a:pt x="255" y="14373"/>
                  </a:lnTo>
                  <a:lnTo>
                    <a:pt x="0" y="14417"/>
                  </a:lnTo>
                  <a:lnTo>
                    <a:pt x="9" y="14986"/>
                  </a:lnTo>
                  <a:lnTo>
                    <a:pt x="34" y="15688"/>
                  </a:lnTo>
                  <a:lnTo>
                    <a:pt x="60" y="16520"/>
                  </a:lnTo>
                  <a:lnTo>
                    <a:pt x="111" y="17572"/>
                  </a:lnTo>
                  <a:lnTo>
                    <a:pt x="187" y="18711"/>
                  </a:lnTo>
                  <a:lnTo>
                    <a:pt x="230" y="19325"/>
                  </a:lnTo>
                  <a:lnTo>
                    <a:pt x="281" y="19982"/>
                  </a:lnTo>
                  <a:lnTo>
                    <a:pt x="349" y="20595"/>
                  </a:lnTo>
                  <a:lnTo>
                    <a:pt x="416" y="21253"/>
                  </a:lnTo>
                  <a:lnTo>
                    <a:pt x="493" y="21910"/>
                  </a:lnTo>
                  <a:lnTo>
                    <a:pt x="578" y="22611"/>
                  </a:lnTo>
                  <a:lnTo>
                    <a:pt x="671" y="23268"/>
                  </a:lnTo>
                  <a:lnTo>
                    <a:pt x="773" y="23926"/>
                  </a:lnTo>
                  <a:lnTo>
                    <a:pt x="892" y="24539"/>
                  </a:lnTo>
                  <a:lnTo>
                    <a:pt x="1019" y="25153"/>
                  </a:lnTo>
                  <a:lnTo>
                    <a:pt x="1155" y="25766"/>
                  </a:lnTo>
                  <a:lnTo>
                    <a:pt x="1308" y="26336"/>
                  </a:lnTo>
                  <a:lnTo>
                    <a:pt x="1469" y="26905"/>
                  </a:lnTo>
                  <a:lnTo>
                    <a:pt x="1648" y="27431"/>
                  </a:lnTo>
                  <a:lnTo>
                    <a:pt x="1834" y="27870"/>
                  </a:lnTo>
                  <a:lnTo>
                    <a:pt x="2038" y="28308"/>
                  </a:lnTo>
                  <a:lnTo>
                    <a:pt x="2259" y="28702"/>
                  </a:lnTo>
                  <a:lnTo>
                    <a:pt x="2488" y="29053"/>
                  </a:lnTo>
                  <a:lnTo>
                    <a:pt x="2743" y="29316"/>
                  </a:lnTo>
                  <a:lnTo>
                    <a:pt x="3006" y="29535"/>
                  </a:lnTo>
                  <a:lnTo>
                    <a:pt x="3278" y="29754"/>
                  </a:lnTo>
                  <a:lnTo>
                    <a:pt x="3524" y="30017"/>
                  </a:lnTo>
                  <a:lnTo>
                    <a:pt x="3745" y="30323"/>
                  </a:lnTo>
                  <a:lnTo>
                    <a:pt x="3940" y="30674"/>
                  </a:lnTo>
                  <a:lnTo>
                    <a:pt x="4127" y="31068"/>
                  </a:lnTo>
                  <a:lnTo>
                    <a:pt x="4280" y="31463"/>
                  </a:lnTo>
                  <a:lnTo>
                    <a:pt x="4424" y="31945"/>
                  </a:lnTo>
                  <a:lnTo>
                    <a:pt x="4551" y="32427"/>
                  </a:lnTo>
                  <a:lnTo>
                    <a:pt x="4670" y="32909"/>
                  </a:lnTo>
                  <a:lnTo>
                    <a:pt x="4772" y="33478"/>
                  </a:lnTo>
                  <a:lnTo>
                    <a:pt x="4866" y="34048"/>
                  </a:lnTo>
                  <a:lnTo>
                    <a:pt x="4950" y="34618"/>
                  </a:lnTo>
                  <a:lnTo>
                    <a:pt x="5027" y="35231"/>
                  </a:lnTo>
                  <a:lnTo>
                    <a:pt x="5103" y="35845"/>
                  </a:lnTo>
                  <a:lnTo>
                    <a:pt x="5248" y="37159"/>
                  </a:lnTo>
                  <a:lnTo>
                    <a:pt x="5366" y="38255"/>
                  </a:lnTo>
                  <a:lnTo>
                    <a:pt x="5502" y="39350"/>
                  </a:lnTo>
                  <a:lnTo>
                    <a:pt x="5647" y="40490"/>
                  </a:lnTo>
                  <a:lnTo>
                    <a:pt x="5732" y="41059"/>
                  </a:lnTo>
                  <a:lnTo>
                    <a:pt x="5825" y="41585"/>
                  </a:lnTo>
                  <a:lnTo>
                    <a:pt x="5927" y="42155"/>
                  </a:lnTo>
                  <a:lnTo>
                    <a:pt x="6037" y="42724"/>
                  </a:lnTo>
                  <a:lnTo>
                    <a:pt x="6156" y="43250"/>
                  </a:lnTo>
                  <a:lnTo>
                    <a:pt x="6283" y="43776"/>
                  </a:lnTo>
                  <a:lnTo>
                    <a:pt x="6428" y="44302"/>
                  </a:lnTo>
                  <a:lnTo>
                    <a:pt x="6581" y="44828"/>
                  </a:lnTo>
                  <a:lnTo>
                    <a:pt x="6750" y="45310"/>
                  </a:lnTo>
                  <a:lnTo>
                    <a:pt x="6929" y="45792"/>
                  </a:lnTo>
                  <a:lnTo>
                    <a:pt x="7124" y="46318"/>
                  </a:lnTo>
                  <a:lnTo>
                    <a:pt x="7302" y="46800"/>
                  </a:lnTo>
                  <a:lnTo>
                    <a:pt x="7464" y="47326"/>
                  </a:lnTo>
                  <a:lnTo>
                    <a:pt x="7616" y="47808"/>
                  </a:lnTo>
                  <a:lnTo>
                    <a:pt x="7761" y="48333"/>
                  </a:lnTo>
                  <a:lnTo>
                    <a:pt x="7888" y="48859"/>
                  </a:lnTo>
                  <a:lnTo>
                    <a:pt x="8007" y="49385"/>
                  </a:lnTo>
                  <a:lnTo>
                    <a:pt x="8117" y="49911"/>
                  </a:lnTo>
                  <a:lnTo>
                    <a:pt x="8219" y="50393"/>
                  </a:lnTo>
                  <a:lnTo>
                    <a:pt x="8304" y="50919"/>
                  </a:lnTo>
                  <a:lnTo>
                    <a:pt x="8389" y="51445"/>
                  </a:lnTo>
                  <a:lnTo>
                    <a:pt x="8457" y="51927"/>
                  </a:lnTo>
                  <a:lnTo>
                    <a:pt x="8525" y="52409"/>
                  </a:lnTo>
                  <a:lnTo>
                    <a:pt x="8584" y="52891"/>
                  </a:lnTo>
                  <a:lnTo>
                    <a:pt x="8669" y="53811"/>
                  </a:lnTo>
                  <a:lnTo>
                    <a:pt x="8737" y="54644"/>
                  </a:lnTo>
                  <a:lnTo>
                    <a:pt x="8788" y="55432"/>
                  </a:lnTo>
                  <a:lnTo>
                    <a:pt x="8814" y="56133"/>
                  </a:lnTo>
                  <a:lnTo>
                    <a:pt x="8831" y="56747"/>
                  </a:lnTo>
                  <a:lnTo>
                    <a:pt x="8831" y="57273"/>
                  </a:lnTo>
                  <a:lnTo>
                    <a:pt x="8831" y="57667"/>
                  </a:lnTo>
                  <a:lnTo>
                    <a:pt x="8822" y="58061"/>
                  </a:lnTo>
                  <a:lnTo>
                    <a:pt x="8652" y="62882"/>
                  </a:lnTo>
                  <a:lnTo>
                    <a:pt x="9060" y="58456"/>
                  </a:lnTo>
                  <a:lnTo>
                    <a:pt x="9102" y="57930"/>
                  </a:lnTo>
                  <a:lnTo>
                    <a:pt x="9136" y="57360"/>
                  </a:lnTo>
                  <a:lnTo>
                    <a:pt x="9187" y="56572"/>
                  </a:lnTo>
                  <a:lnTo>
                    <a:pt x="9230" y="55608"/>
                  </a:lnTo>
                  <a:lnTo>
                    <a:pt x="9272" y="54468"/>
                  </a:lnTo>
                  <a:lnTo>
                    <a:pt x="9298" y="53197"/>
                  </a:lnTo>
                  <a:lnTo>
                    <a:pt x="9306" y="52540"/>
                  </a:lnTo>
                  <a:lnTo>
                    <a:pt x="9315" y="51839"/>
                  </a:lnTo>
                  <a:lnTo>
                    <a:pt x="9306" y="51094"/>
                  </a:lnTo>
                  <a:lnTo>
                    <a:pt x="9298" y="50305"/>
                  </a:lnTo>
                  <a:lnTo>
                    <a:pt x="9281" y="49560"/>
                  </a:lnTo>
                  <a:lnTo>
                    <a:pt x="9264" y="48728"/>
                  </a:lnTo>
                  <a:lnTo>
                    <a:pt x="9230" y="47939"/>
                  </a:lnTo>
                  <a:lnTo>
                    <a:pt x="9187" y="47106"/>
                  </a:lnTo>
                  <a:lnTo>
                    <a:pt x="9136" y="46230"/>
                  </a:lnTo>
                  <a:lnTo>
                    <a:pt x="9077" y="45398"/>
                  </a:lnTo>
                  <a:lnTo>
                    <a:pt x="9009" y="44521"/>
                  </a:lnTo>
                  <a:lnTo>
                    <a:pt x="8924" y="43645"/>
                  </a:lnTo>
                  <a:lnTo>
                    <a:pt x="8822" y="42768"/>
                  </a:lnTo>
                  <a:lnTo>
                    <a:pt x="8712" y="41892"/>
                  </a:lnTo>
                  <a:lnTo>
                    <a:pt x="8593" y="41016"/>
                  </a:lnTo>
                  <a:lnTo>
                    <a:pt x="8449" y="40139"/>
                  </a:lnTo>
                  <a:lnTo>
                    <a:pt x="8296" y="39263"/>
                  </a:lnTo>
                  <a:lnTo>
                    <a:pt x="8126" y="38386"/>
                  </a:lnTo>
                  <a:lnTo>
                    <a:pt x="7956" y="37554"/>
                  </a:lnTo>
                  <a:lnTo>
                    <a:pt x="7803" y="36765"/>
                  </a:lnTo>
                  <a:lnTo>
                    <a:pt x="7667" y="36020"/>
                  </a:lnTo>
                  <a:lnTo>
                    <a:pt x="7549" y="35319"/>
                  </a:lnTo>
                  <a:lnTo>
                    <a:pt x="7438" y="34662"/>
                  </a:lnTo>
                  <a:lnTo>
                    <a:pt x="7336" y="34004"/>
                  </a:lnTo>
                  <a:lnTo>
                    <a:pt x="7251" y="33391"/>
                  </a:lnTo>
                  <a:lnTo>
                    <a:pt x="7175" y="32821"/>
                  </a:lnTo>
                  <a:lnTo>
                    <a:pt x="7048" y="31726"/>
                  </a:lnTo>
                  <a:lnTo>
                    <a:pt x="6946" y="30718"/>
                  </a:lnTo>
                  <a:lnTo>
                    <a:pt x="6861" y="29754"/>
                  </a:lnTo>
                  <a:lnTo>
                    <a:pt x="6793" y="28877"/>
                  </a:lnTo>
                  <a:lnTo>
                    <a:pt x="6725" y="28045"/>
                  </a:lnTo>
                  <a:lnTo>
                    <a:pt x="6657" y="27256"/>
                  </a:lnTo>
                  <a:lnTo>
                    <a:pt x="6581" y="26511"/>
                  </a:lnTo>
                  <a:lnTo>
                    <a:pt x="6479" y="25722"/>
                  </a:lnTo>
                  <a:lnTo>
                    <a:pt x="6360" y="24890"/>
                  </a:lnTo>
                  <a:lnTo>
                    <a:pt x="6283" y="24495"/>
                  </a:lnTo>
                  <a:lnTo>
                    <a:pt x="6207" y="24057"/>
                  </a:lnTo>
                  <a:lnTo>
                    <a:pt x="6114" y="23619"/>
                  </a:lnTo>
                  <a:lnTo>
                    <a:pt x="6012" y="23181"/>
                  </a:lnTo>
                  <a:lnTo>
                    <a:pt x="5901" y="22743"/>
                  </a:lnTo>
                  <a:lnTo>
                    <a:pt x="5783" y="22261"/>
                  </a:lnTo>
                  <a:lnTo>
                    <a:pt x="5630" y="21779"/>
                  </a:lnTo>
                  <a:lnTo>
                    <a:pt x="5468" y="21253"/>
                  </a:lnTo>
                  <a:lnTo>
                    <a:pt x="5290" y="20771"/>
                  </a:lnTo>
                  <a:lnTo>
                    <a:pt x="5103" y="20333"/>
                  </a:lnTo>
                  <a:lnTo>
                    <a:pt x="4713" y="19412"/>
                  </a:lnTo>
                  <a:lnTo>
                    <a:pt x="4288" y="18492"/>
                  </a:lnTo>
                  <a:lnTo>
                    <a:pt x="3719" y="17265"/>
                  </a:lnTo>
                  <a:lnTo>
                    <a:pt x="3422" y="16564"/>
                  </a:lnTo>
                  <a:lnTo>
                    <a:pt x="3133" y="15863"/>
                  </a:lnTo>
                  <a:lnTo>
                    <a:pt x="2845" y="15074"/>
                  </a:lnTo>
                  <a:lnTo>
                    <a:pt x="2565" y="14242"/>
                  </a:lnTo>
                  <a:lnTo>
                    <a:pt x="2284" y="13277"/>
                  </a:lnTo>
                  <a:lnTo>
                    <a:pt x="2157" y="12795"/>
                  </a:lnTo>
                  <a:lnTo>
                    <a:pt x="2021" y="12270"/>
                  </a:lnTo>
                  <a:lnTo>
                    <a:pt x="1894" y="11744"/>
                  </a:lnTo>
                  <a:lnTo>
                    <a:pt x="1775" y="11174"/>
                  </a:lnTo>
                  <a:lnTo>
                    <a:pt x="1656" y="10604"/>
                  </a:lnTo>
                  <a:lnTo>
                    <a:pt x="1546" y="9991"/>
                  </a:lnTo>
                  <a:lnTo>
                    <a:pt x="1435" y="9334"/>
                  </a:lnTo>
                  <a:lnTo>
                    <a:pt x="1333" y="8676"/>
                  </a:lnTo>
                  <a:lnTo>
                    <a:pt x="1240" y="7931"/>
                  </a:lnTo>
                  <a:lnTo>
                    <a:pt x="1147" y="7230"/>
                  </a:lnTo>
                  <a:lnTo>
                    <a:pt x="1062" y="6442"/>
                  </a:lnTo>
                  <a:lnTo>
                    <a:pt x="985" y="5653"/>
                  </a:lnTo>
                  <a:lnTo>
                    <a:pt x="917" y="4776"/>
                  </a:lnTo>
                  <a:lnTo>
                    <a:pt x="850" y="3900"/>
                  </a:lnTo>
                  <a:lnTo>
                    <a:pt x="799" y="2980"/>
                  </a:lnTo>
                  <a:lnTo>
                    <a:pt x="756" y="2016"/>
                  </a:lnTo>
                  <a:lnTo>
                    <a:pt x="714" y="1052"/>
                  </a:lnTo>
                  <a:lnTo>
                    <a:pt x="68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8"/>
            <p:cNvSpPr/>
            <p:nvPr/>
          </p:nvSpPr>
          <p:spPr>
            <a:xfrm rot="10800000">
              <a:off x="6375725" y="7417163"/>
              <a:ext cx="84104" cy="129324"/>
            </a:xfrm>
            <a:custGeom>
              <a:rect b="b" l="l" r="r" t="t"/>
              <a:pathLst>
                <a:path extrusionOk="0" h="47502" w="8907">
                  <a:moveTo>
                    <a:pt x="238" y="1"/>
                  </a:moveTo>
                  <a:lnTo>
                    <a:pt x="0" y="308"/>
                  </a:lnTo>
                  <a:lnTo>
                    <a:pt x="34" y="1009"/>
                  </a:lnTo>
                  <a:lnTo>
                    <a:pt x="85" y="1797"/>
                  </a:lnTo>
                  <a:lnTo>
                    <a:pt x="153" y="2805"/>
                  </a:lnTo>
                  <a:lnTo>
                    <a:pt x="246" y="3988"/>
                  </a:lnTo>
                  <a:lnTo>
                    <a:pt x="374" y="5303"/>
                  </a:lnTo>
                  <a:lnTo>
                    <a:pt x="518" y="6749"/>
                  </a:lnTo>
                  <a:lnTo>
                    <a:pt x="603" y="7494"/>
                  </a:lnTo>
                  <a:lnTo>
                    <a:pt x="696" y="8239"/>
                  </a:lnTo>
                  <a:lnTo>
                    <a:pt x="798" y="9028"/>
                  </a:lnTo>
                  <a:lnTo>
                    <a:pt x="909" y="9773"/>
                  </a:lnTo>
                  <a:lnTo>
                    <a:pt x="1028" y="10518"/>
                  </a:lnTo>
                  <a:lnTo>
                    <a:pt x="1155" y="11263"/>
                  </a:lnTo>
                  <a:lnTo>
                    <a:pt x="1291" y="12007"/>
                  </a:lnTo>
                  <a:lnTo>
                    <a:pt x="1435" y="12709"/>
                  </a:lnTo>
                  <a:lnTo>
                    <a:pt x="1588" y="13366"/>
                  </a:lnTo>
                  <a:lnTo>
                    <a:pt x="1758" y="14023"/>
                  </a:lnTo>
                  <a:lnTo>
                    <a:pt x="1928" y="14593"/>
                  </a:lnTo>
                  <a:lnTo>
                    <a:pt x="2114" y="15163"/>
                  </a:lnTo>
                  <a:lnTo>
                    <a:pt x="2310" y="15688"/>
                  </a:lnTo>
                  <a:lnTo>
                    <a:pt x="2513" y="16170"/>
                  </a:lnTo>
                  <a:lnTo>
                    <a:pt x="2734" y="16565"/>
                  </a:lnTo>
                  <a:lnTo>
                    <a:pt x="2963" y="16871"/>
                  </a:lnTo>
                  <a:lnTo>
                    <a:pt x="3201" y="17178"/>
                  </a:lnTo>
                  <a:lnTo>
                    <a:pt x="3456" y="17354"/>
                  </a:lnTo>
                  <a:lnTo>
                    <a:pt x="3711" y="17529"/>
                  </a:lnTo>
                  <a:lnTo>
                    <a:pt x="3948" y="17792"/>
                  </a:lnTo>
                  <a:lnTo>
                    <a:pt x="4152" y="18098"/>
                  </a:lnTo>
                  <a:lnTo>
                    <a:pt x="4347" y="18493"/>
                  </a:lnTo>
                  <a:lnTo>
                    <a:pt x="4517" y="18887"/>
                  </a:lnTo>
                  <a:lnTo>
                    <a:pt x="4670" y="19369"/>
                  </a:lnTo>
                  <a:lnTo>
                    <a:pt x="4814" y="19895"/>
                  </a:lnTo>
                  <a:lnTo>
                    <a:pt x="4933" y="20421"/>
                  </a:lnTo>
                  <a:lnTo>
                    <a:pt x="5052" y="21034"/>
                  </a:lnTo>
                  <a:lnTo>
                    <a:pt x="5154" y="21648"/>
                  </a:lnTo>
                  <a:lnTo>
                    <a:pt x="5247" y="22349"/>
                  </a:lnTo>
                  <a:lnTo>
                    <a:pt x="5332" y="23050"/>
                  </a:lnTo>
                  <a:lnTo>
                    <a:pt x="5417" y="23795"/>
                  </a:lnTo>
                  <a:lnTo>
                    <a:pt x="5494" y="24584"/>
                  </a:lnTo>
                  <a:lnTo>
                    <a:pt x="5646" y="26205"/>
                  </a:lnTo>
                  <a:lnTo>
                    <a:pt x="5782" y="27564"/>
                  </a:lnTo>
                  <a:lnTo>
                    <a:pt x="5918" y="28922"/>
                  </a:lnTo>
                  <a:lnTo>
                    <a:pt x="6080" y="30324"/>
                  </a:lnTo>
                  <a:lnTo>
                    <a:pt x="6164" y="31069"/>
                  </a:lnTo>
                  <a:lnTo>
                    <a:pt x="6258" y="31770"/>
                  </a:lnTo>
                  <a:lnTo>
                    <a:pt x="6368" y="32471"/>
                  </a:lnTo>
                  <a:lnTo>
                    <a:pt x="6479" y="33172"/>
                  </a:lnTo>
                  <a:lnTo>
                    <a:pt x="6597" y="33874"/>
                  </a:lnTo>
                  <a:lnTo>
                    <a:pt x="6733" y="34575"/>
                  </a:lnTo>
                  <a:lnTo>
                    <a:pt x="6869" y="35276"/>
                  </a:lnTo>
                  <a:lnTo>
                    <a:pt x="7030" y="35977"/>
                  </a:lnTo>
                  <a:lnTo>
                    <a:pt x="7200" y="36678"/>
                  </a:lnTo>
                  <a:lnTo>
                    <a:pt x="7379" y="37335"/>
                  </a:lnTo>
                  <a:lnTo>
                    <a:pt x="7523" y="37861"/>
                  </a:lnTo>
                  <a:lnTo>
                    <a:pt x="7659" y="38387"/>
                  </a:lnTo>
                  <a:lnTo>
                    <a:pt x="7786" y="38957"/>
                  </a:lnTo>
                  <a:lnTo>
                    <a:pt x="7905" y="39526"/>
                  </a:lnTo>
                  <a:lnTo>
                    <a:pt x="8015" y="40096"/>
                  </a:lnTo>
                  <a:lnTo>
                    <a:pt x="8117" y="40710"/>
                  </a:lnTo>
                  <a:lnTo>
                    <a:pt x="8211" y="41323"/>
                  </a:lnTo>
                  <a:lnTo>
                    <a:pt x="8296" y="41936"/>
                  </a:lnTo>
                  <a:lnTo>
                    <a:pt x="8372" y="42594"/>
                  </a:lnTo>
                  <a:lnTo>
                    <a:pt x="8440" y="43251"/>
                  </a:lnTo>
                  <a:lnTo>
                    <a:pt x="8491" y="43908"/>
                  </a:lnTo>
                  <a:lnTo>
                    <a:pt x="8542" y="44610"/>
                  </a:lnTo>
                  <a:lnTo>
                    <a:pt x="8584" y="45311"/>
                  </a:lnTo>
                  <a:lnTo>
                    <a:pt x="8618" y="46012"/>
                  </a:lnTo>
                  <a:lnTo>
                    <a:pt x="8644" y="46757"/>
                  </a:lnTo>
                  <a:lnTo>
                    <a:pt x="8661" y="47502"/>
                  </a:lnTo>
                  <a:lnTo>
                    <a:pt x="8907" y="47414"/>
                  </a:lnTo>
                  <a:lnTo>
                    <a:pt x="8890" y="46581"/>
                  </a:lnTo>
                  <a:lnTo>
                    <a:pt x="8864" y="45793"/>
                  </a:lnTo>
                  <a:lnTo>
                    <a:pt x="8830" y="45004"/>
                  </a:lnTo>
                  <a:lnTo>
                    <a:pt x="8788" y="44215"/>
                  </a:lnTo>
                  <a:lnTo>
                    <a:pt x="8729" y="43470"/>
                  </a:lnTo>
                  <a:lnTo>
                    <a:pt x="8669" y="42725"/>
                  </a:lnTo>
                  <a:lnTo>
                    <a:pt x="8593" y="42024"/>
                  </a:lnTo>
                  <a:lnTo>
                    <a:pt x="8508" y="41279"/>
                  </a:lnTo>
                  <a:lnTo>
                    <a:pt x="8423" y="40622"/>
                  </a:lnTo>
                  <a:lnTo>
                    <a:pt x="8321" y="39921"/>
                  </a:lnTo>
                  <a:lnTo>
                    <a:pt x="8211" y="39263"/>
                  </a:lnTo>
                  <a:lnTo>
                    <a:pt x="8092" y="38650"/>
                  </a:lnTo>
                  <a:lnTo>
                    <a:pt x="7964" y="38037"/>
                  </a:lnTo>
                  <a:lnTo>
                    <a:pt x="7820" y="37423"/>
                  </a:lnTo>
                  <a:lnTo>
                    <a:pt x="7676" y="36810"/>
                  </a:lnTo>
                  <a:lnTo>
                    <a:pt x="7523" y="36240"/>
                  </a:lnTo>
                  <a:lnTo>
                    <a:pt x="7345" y="35626"/>
                  </a:lnTo>
                  <a:lnTo>
                    <a:pt x="7192" y="34969"/>
                  </a:lnTo>
                  <a:lnTo>
                    <a:pt x="7039" y="34312"/>
                  </a:lnTo>
                  <a:lnTo>
                    <a:pt x="6903" y="33655"/>
                  </a:lnTo>
                  <a:lnTo>
                    <a:pt x="6784" y="32997"/>
                  </a:lnTo>
                  <a:lnTo>
                    <a:pt x="6665" y="32340"/>
                  </a:lnTo>
                  <a:lnTo>
                    <a:pt x="6555" y="31639"/>
                  </a:lnTo>
                  <a:lnTo>
                    <a:pt x="6462" y="30982"/>
                  </a:lnTo>
                  <a:lnTo>
                    <a:pt x="6368" y="30280"/>
                  </a:lnTo>
                  <a:lnTo>
                    <a:pt x="6283" y="29623"/>
                  </a:lnTo>
                  <a:lnTo>
                    <a:pt x="6130" y="28265"/>
                  </a:lnTo>
                  <a:lnTo>
                    <a:pt x="6003" y="26906"/>
                  </a:lnTo>
                  <a:lnTo>
                    <a:pt x="5876" y="25635"/>
                  </a:lnTo>
                  <a:lnTo>
                    <a:pt x="5714" y="23926"/>
                  </a:lnTo>
                  <a:lnTo>
                    <a:pt x="5630" y="23094"/>
                  </a:lnTo>
                  <a:lnTo>
                    <a:pt x="5545" y="22305"/>
                  </a:lnTo>
                  <a:lnTo>
                    <a:pt x="5443" y="21560"/>
                  </a:lnTo>
                  <a:lnTo>
                    <a:pt x="5341" y="20815"/>
                  </a:lnTo>
                  <a:lnTo>
                    <a:pt x="5230" y="20114"/>
                  </a:lnTo>
                  <a:lnTo>
                    <a:pt x="5112" y="19457"/>
                  </a:lnTo>
                  <a:lnTo>
                    <a:pt x="4976" y="18843"/>
                  </a:lnTo>
                  <a:lnTo>
                    <a:pt x="4823" y="18274"/>
                  </a:lnTo>
                  <a:lnTo>
                    <a:pt x="4653" y="17792"/>
                  </a:lnTo>
                  <a:lnTo>
                    <a:pt x="4466" y="17310"/>
                  </a:lnTo>
                  <a:lnTo>
                    <a:pt x="4254" y="16915"/>
                  </a:lnTo>
                  <a:lnTo>
                    <a:pt x="4025" y="16565"/>
                  </a:lnTo>
                  <a:lnTo>
                    <a:pt x="3762" y="16302"/>
                  </a:lnTo>
                  <a:lnTo>
                    <a:pt x="3481" y="16083"/>
                  </a:lnTo>
                  <a:lnTo>
                    <a:pt x="3244" y="15864"/>
                  </a:lnTo>
                  <a:lnTo>
                    <a:pt x="3023" y="15645"/>
                  </a:lnTo>
                  <a:lnTo>
                    <a:pt x="2811" y="15294"/>
                  </a:lnTo>
                  <a:lnTo>
                    <a:pt x="2607" y="14943"/>
                  </a:lnTo>
                  <a:lnTo>
                    <a:pt x="2412" y="14505"/>
                  </a:lnTo>
                  <a:lnTo>
                    <a:pt x="2233" y="14023"/>
                  </a:lnTo>
                  <a:lnTo>
                    <a:pt x="2055" y="13497"/>
                  </a:lnTo>
                  <a:lnTo>
                    <a:pt x="1894" y="12928"/>
                  </a:lnTo>
                  <a:lnTo>
                    <a:pt x="1741" y="12314"/>
                  </a:lnTo>
                  <a:lnTo>
                    <a:pt x="1596" y="11701"/>
                  </a:lnTo>
                  <a:lnTo>
                    <a:pt x="1461" y="11000"/>
                  </a:lnTo>
                  <a:lnTo>
                    <a:pt x="1333" y="10342"/>
                  </a:lnTo>
                  <a:lnTo>
                    <a:pt x="1214" y="9641"/>
                  </a:lnTo>
                  <a:lnTo>
                    <a:pt x="1104" y="8940"/>
                  </a:lnTo>
                  <a:lnTo>
                    <a:pt x="994" y="8239"/>
                  </a:lnTo>
                  <a:lnTo>
                    <a:pt x="900" y="7494"/>
                  </a:lnTo>
                  <a:lnTo>
                    <a:pt x="815" y="6793"/>
                  </a:lnTo>
                  <a:lnTo>
                    <a:pt x="730" y="6092"/>
                  </a:lnTo>
                  <a:lnTo>
                    <a:pt x="595" y="4733"/>
                  </a:lnTo>
                  <a:lnTo>
                    <a:pt x="476" y="3463"/>
                  </a:lnTo>
                  <a:lnTo>
                    <a:pt x="391" y="2367"/>
                  </a:lnTo>
                  <a:lnTo>
                    <a:pt x="323" y="1403"/>
                  </a:lnTo>
                  <a:lnTo>
                    <a:pt x="280" y="658"/>
                  </a:lnTo>
                  <a:lnTo>
                    <a:pt x="23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8"/>
            <p:cNvSpPr/>
            <p:nvPr/>
          </p:nvSpPr>
          <p:spPr>
            <a:xfrm rot="10800000">
              <a:off x="6369464" y="7353430"/>
              <a:ext cx="85313" cy="86614"/>
            </a:xfrm>
            <a:custGeom>
              <a:rect b="b" l="l" r="r" t="t"/>
              <a:pathLst>
                <a:path extrusionOk="0" h="31814" w="9035">
                  <a:moveTo>
                    <a:pt x="645" y="0"/>
                  </a:moveTo>
                  <a:lnTo>
                    <a:pt x="510" y="44"/>
                  </a:lnTo>
                  <a:lnTo>
                    <a:pt x="382" y="132"/>
                  </a:lnTo>
                  <a:lnTo>
                    <a:pt x="272" y="219"/>
                  </a:lnTo>
                  <a:lnTo>
                    <a:pt x="187" y="351"/>
                  </a:lnTo>
                  <a:lnTo>
                    <a:pt x="60" y="614"/>
                  </a:lnTo>
                  <a:lnTo>
                    <a:pt x="0" y="745"/>
                  </a:lnTo>
                  <a:lnTo>
                    <a:pt x="128" y="1884"/>
                  </a:lnTo>
                  <a:lnTo>
                    <a:pt x="178" y="1753"/>
                  </a:lnTo>
                  <a:lnTo>
                    <a:pt x="238" y="1622"/>
                  </a:lnTo>
                  <a:lnTo>
                    <a:pt x="306" y="1534"/>
                  </a:lnTo>
                  <a:lnTo>
                    <a:pt x="399" y="1402"/>
                  </a:lnTo>
                  <a:lnTo>
                    <a:pt x="510" y="1359"/>
                  </a:lnTo>
                  <a:lnTo>
                    <a:pt x="628" y="1315"/>
                  </a:lnTo>
                  <a:lnTo>
                    <a:pt x="773" y="1315"/>
                  </a:lnTo>
                  <a:lnTo>
                    <a:pt x="926" y="1446"/>
                  </a:lnTo>
                  <a:lnTo>
                    <a:pt x="1095" y="1622"/>
                  </a:lnTo>
                  <a:lnTo>
                    <a:pt x="1282" y="1928"/>
                  </a:lnTo>
                  <a:lnTo>
                    <a:pt x="1478" y="2323"/>
                  </a:lnTo>
                  <a:lnTo>
                    <a:pt x="1690" y="2892"/>
                  </a:lnTo>
                  <a:lnTo>
                    <a:pt x="1800" y="3243"/>
                  </a:lnTo>
                  <a:lnTo>
                    <a:pt x="1919" y="3637"/>
                  </a:lnTo>
                  <a:lnTo>
                    <a:pt x="2038" y="4032"/>
                  </a:lnTo>
                  <a:lnTo>
                    <a:pt x="2157" y="4514"/>
                  </a:lnTo>
                  <a:lnTo>
                    <a:pt x="2284" y="5039"/>
                  </a:lnTo>
                  <a:lnTo>
                    <a:pt x="2411" y="5609"/>
                  </a:lnTo>
                  <a:lnTo>
                    <a:pt x="2598" y="6486"/>
                  </a:lnTo>
                  <a:lnTo>
                    <a:pt x="2760" y="7362"/>
                  </a:lnTo>
                  <a:lnTo>
                    <a:pt x="2904" y="8195"/>
                  </a:lnTo>
                  <a:lnTo>
                    <a:pt x="3031" y="8983"/>
                  </a:lnTo>
                  <a:lnTo>
                    <a:pt x="3150" y="9772"/>
                  </a:lnTo>
                  <a:lnTo>
                    <a:pt x="3252" y="10517"/>
                  </a:lnTo>
                  <a:lnTo>
                    <a:pt x="3439" y="11919"/>
                  </a:lnTo>
                  <a:lnTo>
                    <a:pt x="3583" y="13059"/>
                  </a:lnTo>
                  <a:lnTo>
                    <a:pt x="3728" y="14066"/>
                  </a:lnTo>
                  <a:lnTo>
                    <a:pt x="3812" y="14548"/>
                  </a:lnTo>
                  <a:lnTo>
                    <a:pt x="3889" y="15030"/>
                  </a:lnTo>
                  <a:lnTo>
                    <a:pt x="3982" y="15469"/>
                  </a:lnTo>
                  <a:lnTo>
                    <a:pt x="4084" y="15907"/>
                  </a:lnTo>
                  <a:lnTo>
                    <a:pt x="4195" y="16301"/>
                  </a:lnTo>
                  <a:lnTo>
                    <a:pt x="4322" y="16696"/>
                  </a:lnTo>
                  <a:lnTo>
                    <a:pt x="4458" y="17046"/>
                  </a:lnTo>
                  <a:lnTo>
                    <a:pt x="4602" y="17353"/>
                  </a:lnTo>
                  <a:lnTo>
                    <a:pt x="4772" y="17660"/>
                  </a:lnTo>
                  <a:lnTo>
                    <a:pt x="4959" y="17923"/>
                  </a:lnTo>
                  <a:lnTo>
                    <a:pt x="5171" y="18185"/>
                  </a:lnTo>
                  <a:lnTo>
                    <a:pt x="5392" y="18448"/>
                  </a:lnTo>
                  <a:lnTo>
                    <a:pt x="5553" y="18580"/>
                  </a:lnTo>
                  <a:lnTo>
                    <a:pt x="5689" y="18799"/>
                  </a:lnTo>
                  <a:lnTo>
                    <a:pt x="5816" y="19018"/>
                  </a:lnTo>
                  <a:lnTo>
                    <a:pt x="5935" y="19281"/>
                  </a:lnTo>
                  <a:lnTo>
                    <a:pt x="6037" y="19588"/>
                  </a:lnTo>
                  <a:lnTo>
                    <a:pt x="6130" y="19894"/>
                  </a:lnTo>
                  <a:lnTo>
                    <a:pt x="6215" y="20245"/>
                  </a:lnTo>
                  <a:lnTo>
                    <a:pt x="6292" y="20596"/>
                  </a:lnTo>
                  <a:lnTo>
                    <a:pt x="6360" y="20990"/>
                  </a:lnTo>
                  <a:lnTo>
                    <a:pt x="6428" y="21384"/>
                  </a:lnTo>
                  <a:lnTo>
                    <a:pt x="6478" y="21779"/>
                  </a:lnTo>
                  <a:lnTo>
                    <a:pt x="6538" y="22217"/>
                  </a:lnTo>
                  <a:lnTo>
                    <a:pt x="6631" y="23093"/>
                  </a:lnTo>
                  <a:lnTo>
                    <a:pt x="6716" y="24014"/>
                  </a:lnTo>
                  <a:lnTo>
                    <a:pt x="6801" y="24890"/>
                  </a:lnTo>
                  <a:lnTo>
                    <a:pt x="6895" y="25766"/>
                  </a:lnTo>
                  <a:lnTo>
                    <a:pt x="7005" y="26599"/>
                  </a:lnTo>
                  <a:lnTo>
                    <a:pt x="7064" y="26993"/>
                  </a:lnTo>
                  <a:lnTo>
                    <a:pt x="7124" y="27388"/>
                  </a:lnTo>
                  <a:lnTo>
                    <a:pt x="7200" y="27738"/>
                  </a:lnTo>
                  <a:lnTo>
                    <a:pt x="7277" y="28089"/>
                  </a:lnTo>
                  <a:lnTo>
                    <a:pt x="7361" y="28396"/>
                  </a:lnTo>
                  <a:lnTo>
                    <a:pt x="7455" y="28702"/>
                  </a:lnTo>
                  <a:lnTo>
                    <a:pt x="7565" y="28965"/>
                  </a:lnTo>
                  <a:lnTo>
                    <a:pt x="7676" y="29184"/>
                  </a:lnTo>
                  <a:lnTo>
                    <a:pt x="7803" y="29403"/>
                  </a:lnTo>
                  <a:lnTo>
                    <a:pt x="7939" y="29579"/>
                  </a:lnTo>
                  <a:lnTo>
                    <a:pt x="7710" y="29929"/>
                  </a:lnTo>
                  <a:lnTo>
                    <a:pt x="7463" y="30236"/>
                  </a:lnTo>
                  <a:lnTo>
                    <a:pt x="7328" y="30367"/>
                  </a:lnTo>
                  <a:lnTo>
                    <a:pt x="7200" y="30455"/>
                  </a:lnTo>
                  <a:lnTo>
                    <a:pt x="7064" y="30499"/>
                  </a:lnTo>
                  <a:lnTo>
                    <a:pt x="6937" y="30543"/>
                  </a:lnTo>
                  <a:lnTo>
                    <a:pt x="6801" y="30543"/>
                  </a:lnTo>
                  <a:lnTo>
                    <a:pt x="6674" y="30455"/>
                  </a:lnTo>
                  <a:lnTo>
                    <a:pt x="6555" y="30367"/>
                  </a:lnTo>
                  <a:lnTo>
                    <a:pt x="6436" y="30192"/>
                  </a:lnTo>
                  <a:lnTo>
                    <a:pt x="6326" y="29929"/>
                  </a:lnTo>
                  <a:lnTo>
                    <a:pt x="6224" y="29666"/>
                  </a:lnTo>
                  <a:lnTo>
                    <a:pt x="6130" y="29272"/>
                  </a:lnTo>
                  <a:lnTo>
                    <a:pt x="6045" y="28834"/>
                  </a:lnTo>
                  <a:lnTo>
                    <a:pt x="5952" y="28264"/>
                  </a:lnTo>
                  <a:lnTo>
                    <a:pt x="5859" y="27826"/>
                  </a:lnTo>
                  <a:lnTo>
                    <a:pt x="5765" y="27431"/>
                  </a:lnTo>
                  <a:lnTo>
                    <a:pt x="5663" y="27125"/>
                  </a:lnTo>
                  <a:lnTo>
                    <a:pt x="5561" y="26906"/>
                  </a:lnTo>
                  <a:lnTo>
                    <a:pt x="5460" y="26687"/>
                  </a:lnTo>
                  <a:lnTo>
                    <a:pt x="5358" y="26555"/>
                  </a:lnTo>
                  <a:lnTo>
                    <a:pt x="5256" y="26467"/>
                  </a:lnTo>
                  <a:lnTo>
                    <a:pt x="5154" y="26424"/>
                  </a:lnTo>
                  <a:lnTo>
                    <a:pt x="5052" y="26380"/>
                  </a:lnTo>
                  <a:lnTo>
                    <a:pt x="4942" y="26380"/>
                  </a:lnTo>
                  <a:lnTo>
                    <a:pt x="4840" y="26424"/>
                  </a:lnTo>
                  <a:lnTo>
                    <a:pt x="4636" y="26555"/>
                  </a:lnTo>
                  <a:lnTo>
                    <a:pt x="4432" y="26730"/>
                  </a:lnTo>
                  <a:lnTo>
                    <a:pt x="4211" y="26906"/>
                  </a:lnTo>
                  <a:lnTo>
                    <a:pt x="3999" y="26993"/>
                  </a:lnTo>
                  <a:lnTo>
                    <a:pt x="3897" y="27037"/>
                  </a:lnTo>
                  <a:lnTo>
                    <a:pt x="3795" y="26993"/>
                  </a:lnTo>
                  <a:lnTo>
                    <a:pt x="3702" y="26949"/>
                  </a:lnTo>
                  <a:lnTo>
                    <a:pt x="3609" y="26818"/>
                  </a:lnTo>
                  <a:lnTo>
                    <a:pt x="3456" y="26511"/>
                  </a:lnTo>
                  <a:lnTo>
                    <a:pt x="3320" y="26205"/>
                  </a:lnTo>
                  <a:lnTo>
                    <a:pt x="3193" y="25854"/>
                  </a:lnTo>
                  <a:lnTo>
                    <a:pt x="3082" y="25503"/>
                  </a:lnTo>
                  <a:lnTo>
                    <a:pt x="2980" y="25109"/>
                  </a:lnTo>
                  <a:lnTo>
                    <a:pt x="2887" y="24715"/>
                  </a:lnTo>
                  <a:lnTo>
                    <a:pt x="2811" y="24320"/>
                  </a:lnTo>
                  <a:lnTo>
                    <a:pt x="2743" y="23882"/>
                  </a:lnTo>
                  <a:lnTo>
                    <a:pt x="2683" y="23444"/>
                  </a:lnTo>
                  <a:lnTo>
                    <a:pt x="2624" y="23006"/>
                  </a:lnTo>
                  <a:lnTo>
                    <a:pt x="2573" y="22524"/>
                  </a:lnTo>
                  <a:lnTo>
                    <a:pt x="2530" y="22085"/>
                  </a:lnTo>
                  <a:lnTo>
                    <a:pt x="2462" y="21121"/>
                  </a:lnTo>
                  <a:lnTo>
                    <a:pt x="2395" y="20157"/>
                  </a:lnTo>
                  <a:lnTo>
                    <a:pt x="2293" y="18799"/>
                  </a:lnTo>
                  <a:lnTo>
                    <a:pt x="2233" y="18098"/>
                  </a:lnTo>
                  <a:lnTo>
                    <a:pt x="2165" y="17484"/>
                  </a:lnTo>
                  <a:lnTo>
                    <a:pt x="2089" y="16871"/>
                  </a:lnTo>
                  <a:lnTo>
                    <a:pt x="2038" y="16564"/>
                  </a:lnTo>
                  <a:lnTo>
                    <a:pt x="1987" y="16301"/>
                  </a:lnTo>
                  <a:lnTo>
                    <a:pt x="1936" y="16038"/>
                  </a:lnTo>
                  <a:lnTo>
                    <a:pt x="1877" y="15775"/>
                  </a:lnTo>
                  <a:lnTo>
                    <a:pt x="1809" y="15556"/>
                  </a:lnTo>
                  <a:lnTo>
                    <a:pt x="1732" y="15337"/>
                  </a:lnTo>
                  <a:lnTo>
                    <a:pt x="1554" y="14811"/>
                  </a:lnTo>
                  <a:lnTo>
                    <a:pt x="1367" y="14198"/>
                  </a:lnTo>
                  <a:lnTo>
                    <a:pt x="1163" y="13497"/>
                  </a:lnTo>
                  <a:lnTo>
                    <a:pt x="1019" y="14548"/>
                  </a:lnTo>
                  <a:lnTo>
                    <a:pt x="1240" y="15337"/>
                  </a:lnTo>
                  <a:lnTo>
                    <a:pt x="1427" y="15951"/>
                  </a:lnTo>
                  <a:lnTo>
                    <a:pt x="1622" y="16520"/>
                  </a:lnTo>
                  <a:lnTo>
                    <a:pt x="1732" y="16827"/>
                  </a:lnTo>
                  <a:lnTo>
                    <a:pt x="1817" y="17265"/>
                  </a:lnTo>
                  <a:lnTo>
                    <a:pt x="1894" y="17703"/>
                  </a:lnTo>
                  <a:lnTo>
                    <a:pt x="1961" y="18229"/>
                  </a:lnTo>
                  <a:lnTo>
                    <a:pt x="2021" y="18755"/>
                  </a:lnTo>
                  <a:lnTo>
                    <a:pt x="2063" y="19325"/>
                  </a:lnTo>
                  <a:lnTo>
                    <a:pt x="2157" y="20596"/>
                  </a:lnTo>
                  <a:lnTo>
                    <a:pt x="2225" y="21603"/>
                  </a:lnTo>
                  <a:lnTo>
                    <a:pt x="2310" y="22611"/>
                  </a:lnTo>
                  <a:lnTo>
                    <a:pt x="2352" y="23137"/>
                  </a:lnTo>
                  <a:lnTo>
                    <a:pt x="2411" y="23619"/>
                  </a:lnTo>
                  <a:lnTo>
                    <a:pt x="2471" y="24145"/>
                  </a:lnTo>
                  <a:lnTo>
                    <a:pt x="2539" y="24627"/>
                  </a:lnTo>
                  <a:lnTo>
                    <a:pt x="2615" y="25153"/>
                  </a:lnTo>
                  <a:lnTo>
                    <a:pt x="2709" y="25635"/>
                  </a:lnTo>
                  <a:lnTo>
                    <a:pt x="2811" y="26073"/>
                  </a:lnTo>
                  <a:lnTo>
                    <a:pt x="2929" y="26511"/>
                  </a:lnTo>
                  <a:lnTo>
                    <a:pt x="3057" y="26949"/>
                  </a:lnTo>
                  <a:lnTo>
                    <a:pt x="3193" y="27344"/>
                  </a:lnTo>
                  <a:lnTo>
                    <a:pt x="3354" y="27694"/>
                  </a:lnTo>
                  <a:lnTo>
                    <a:pt x="3532" y="28045"/>
                  </a:lnTo>
                  <a:lnTo>
                    <a:pt x="3643" y="28176"/>
                  </a:lnTo>
                  <a:lnTo>
                    <a:pt x="3761" y="28264"/>
                  </a:lnTo>
                  <a:lnTo>
                    <a:pt x="3872" y="28308"/>
                  </a:lnTo>
                  <a:lnTo>
                    <a:pt x="3991" y="28308"/>
                  </a:lnTo>
                  <a:lnTo>
                    <a:pt x="4110" y="28264"/>
                  </a:lnTo>
                  <a:lnTo>
                    <a:pt x="4228" y="28176"/>
                  </a:lnTo>
                  <a:lnTo>
                    <a:pt x="4475" y="28001"/>
                  </a:lnTo>
                  <a:lnTo>
                    <a:pt x="4661" y="27870"/>
                  </a:lnTo>
                  <a:lnTo>
                    <a:pt x="4848" y="27738"/>
                  </a:lnTo>
                  <a:lnTo>
                    <a:pt x="5027" y="27694"/>
                  </a:lnTo>
                  <a:lnTo>
                    <a:pt x="5120" y="27694"/>
                  </a:lnTo>
                  <a:lnTo>
                    <a:pt x="5205" y="27738"/>
                  </a:lnTo>
                  <a:lnTo>
                    <a:pt x="5290" y="27826"/>
                  </a:lnTo>
                  <a:lnTo>
                    <a:pt x="5375" y="27913"/>
                  </a:lnTo>
                  <a:lnTo>
                    <a:pt x="5460" y="28089"/>
                  </a:lnTo>
                  <a:lnTo>
                    <a:pt x="5545" y="28264"/>
                  </a:lnTo>
                  <a:lnTo>
                    <a:pt x="5621" y="28527"/>
                  </a:lnTo>
                  <a:lnTo>
                    <a:pt x="5697" y="28834"/>
                  </a:lnTo>
                  <a:lnTo>
                    <a:pt x="5774" y="29184"/>
                  </a:lnTo>
                  <a:lnTo>
                    <a:pt x="5850" y="29622"/>
                  </a:lnTo>
                  <a:lnTo>
                    <a:pt x="5918" y="30061"/>
                  </a:lnTo>
                  <a:lnTo>
                    <a:pt x="6003" y="30411"/>
                  </a:lnTo>
                  <a:lnTo>
                    <a:pt x="6088" y="30718"/>
                  </a:lnTo>
                  <a:lnTo>
                    <a:pt x="6173" y="31025"/>
                  </a:lnTo>
                  <a:lnTo>
                    <a:pt x="6266" y="31244"/>
                  </a:lnTo>
                  <a:lnTo>
                    <a:pt x="6368" y="31419"/>
                  </a:lnTo>
                  <a:lnTo>
                    <a:pt x="6470" y="31551"/>
                  </a:lnTo>
                  <a:lnTo>
                    <a:pt x="6572" y="31682"/>
                  </a:lnTo>
                  <a:lnTo>
                    <a:pt x="6674" y="31770"/>
                  </a:lnTo>
                  <a:lnTo>
                    <a:pt x="6784" y="31813"/>
                  </a:lnTo>
                  <a:lnTo>
                    <a:pt x="7005" y="31813"/>
                  </a:lnTo>
                  <a:lnTo>
                    <a:pt x="7226" y="31726"/>
                  </a:lnTo>
                  <a:lnTo>
                    <a:pt x="7438" y="31551"/>
                  </a:lnTo>
                  <a:lnTo>
                    <a:pt x="7650" y="31331"/>
                  </a:lnTo>
                  <a:lnTo>
                    <a:pt x="7845" y="31069"/>
                  </a:lnTo>
                  <a:lnTo>
                    <a:pt x="8032" y="30806"/>
                  </a:lnTo>
                  <a:lnTo>
                    <a:pt x="8185" y="30543"/>
                  </a:lnTo>
                  <a:lnTo>
                    <a:pt x="8431" y="30061"/>
                  </a:lnTo>
                  <a:lnTo>
                    <a:pt x="8542" y="29798"/>
                  </a:lnTo>
                  <a:lnTo>
                    <a:pt x="9034" y="28615"/>
                  </a:lnTo>
                  <a:lnTo>
                    <a:pt x="8491" y="28571"/>
                  </a:lnTo>
                  <a:lnTo>
                    <a:pt x="8295" y="28527"/>
                  </a:lnTo>
                  <a:lnTo>
                    <a:pt x="8126" y="28439"/>
                  </a:lnTo>
                  <a:lnTo>
                    <a:pt x="7973" y="28308"/>
                  </a:lnTo>
                  <a:lnTo>
                    <a:pt x="7837" y="28089"/>
                  </a:lnTo>
                  <a:lnTo>
                    <a:pt x="7710" y="27870"/>
                  </a:lnTo>
                  <a:lnTo>
                    <a:pt x="7599" y="27607"/>
                  </a:lnTo>
                  <a:lnTo>
                    <a:pt x="7506" y="27300"/>
                  </a:lnTo>
                  <a:lnTo>
                    <a:pt x="7412" y="26993"/>
                  </a:lnTo>
                  <a:lnTo>
                    <a:pt x="7336" y="26599"/>
                  </a:lnTo>
                  <a:lnTo>
                    <a:pt x="7268" y="26205"/>
                  </a:lnTo>
                  <a:lnTo>
                    <a:pt x="7200" y="25810"/>
                  </a:lnTo>
                  <a:lnTo>
                    <a:pt x="7149" y="25372"/>
                  </a:lnTo>
                  <a:lnTo>
                    <a:pt x="7039" y="24408"/>
                  </a:lnTo>
                  <a:lnTo>
                    <a:pt x="6945" y="23444"/>
                  </a:lnTo>
                  <a:lnTo>
                    <a:pt x="6852" y="22480"/>
                  </a:lnTo>
                  <a:lnTo>
                    <a:pt x="6750" y="21516"/>
                  </a:lnTo>
                  <a:lnTo>
                    <a:pt x="6691" y="21034"/>
                  </a:lnTo>
                  <a:lnTo>
                    <a:pt x="6623" y="20596"/>
                  </a:lnTo>
                  <a:lnTo>
                    <a:pt x="6555" y="20114"/>
                  </a:lnTo>
                  <a:lnTo>
                    <a:pt x="6470" y="19675"/>
                  </a:lnTo>
                  <a:lnTo>
                    <a:pt x="6385" y="19281"/>
                  </a:lnTo>
                  <a:lnTo>
                    <a:pt x="6292" y="18887"/>
                  </a:lnTo>
                  <a:lnTo>
                    <a:pt x="6181" y="18492"/>
                  </a:lnTo>
                  <a:lnTo>
                    <a:pt x="6062" y="18185"/>
                  </a:lnTo>
                  <a:lnTo>
                    <a:pt x="5927" y="17835"/>
                  </a:lnTo>
                  <a:lnTo>
                    <a:pt x="5782" y="17572"/>
                  </a:lnTo>
                  <a:lnTo>
                    <a:pt x="5621" y="17353"/>
                  </a:lnTo>
                  <a:lnTo>
                    <a:pt x="5443" y="17134"/>
                  </a:lnTo>
                  <a:lnTo>
                    <a:pt x="5230" y="16959"/>
                  </a:lnTo>
                  <a:lnTo>
                    <a:pt x="5044" y="16696"/>
                  </a:lnTo>
                  <a:lnTo>
                    <a:pt x="4874" y="16476"/>
                  </a:lnTo>
                  <a:lnTo>
                    <a:pt x="4721" y="16214"/>
                  </a:lnTo>
                  <a:lnTo>
                    <a:pt x="4585" y="15907"/>
                  </a:lnTo>
                  <a:lnTo>
                    <a:pt x="4458" y="15600"/>
                  </a:lnTo>
                  <a:lnTo>
                    <a:pt x="4347" y="15293"/>
                  </a:lnTo>
                  <a:lnTo>
                    <a:pt x="4245" y="14899"/>
                  </a:lnTo>
                  <a:lnTo>
                    <a:pt x="4161" y="14548"/>
                  </a:lnTo>
                  <a:lnTo>
                    <a:pt x="4076" y="14154"/>
                  </a:lnTo>
                  <a:lnTo>
                    <a:pt x="3999" y="13716"/>
                  </a:lnTo>
                  <a:lnTo>
                    <a:pt x="3923" y="13278"/>
                  </a:lnTo>
                  <a:lnTo>
                    <a:pt x="3787" y="12270"/>
                  </a:lnTo>
                  <a:lnTo>
                    <a:pt x="3643" y="11218"/>
                  </a:lnTo>
                  <a:lnTo>
                    <a:pt x="3464" y="9772"/>
                  </a:lnTo>
                  <a:lnTo>
                    <a:pt x="3354" y="9027"/>
                  </a:lnTo>
                  <a:lnTo>
                    <a:pt x="3235" y="8195"/>
                  </a:lnTo>
                  <a:lnTo>
                    <a:pt x="3099" y="7362"/>
                  </a:lnTo>
                  <a:lnTo>
                    <a:pt x="2946" y="6486"/>
                  </a:lnTo>
                  <a:lnTo>
                    <a:pt x="2768" y="5565"/>
                  </a:lnTo>
                  <a:lnTo>
                    <a:pt x="2573" y="4601"/>
                  </a:lnTo>
                  <a:lnTo>
                    <a:pt x="2428" y="3944"/>
                  </a:lnTo>
                  <a:lnTo>
                    <a:pt x="2276" y="3374"/>
                  </a:lnTo>
                  <a:lnTo>
                    <a:pt x="2131" y="2805"/>
                  </a:lnTo>
                  <a:lnTo>
                    <a:pt x="1995" y="2323"/>
                  </a:lnTo>
                  <a:lnTo>
                    <a:pt x="1860" y="1884"/>
                  </a:lnTo>
                  <a:lnTo>
                    <a:pt x="1724" y="1534"/>
                  </a:lnTo>
                  <a:lnTo>
                    <a:pt x="1596" y="1183"/>
                  </a:lnTo>
                  <a:lnTo>
                    <a:pt x="1478" y="920"/>
                  </a:lnTo>
                  <a:lnTo>
                    <a:pt x="1359" y="701"/>
                  </a:lnTo>
                  <a:lnTo>
                    <a:pt x="1240" y="482"/>
                  </a:lnTo>
                  <a:lnTo>
                    <a:pt x="1129" y="351"/>
                  </a:lnTo>
                  <a:lnTo>
                    <a:pt x="1028" y="219"/>
                  </a:lnTo>
                  <a:lnTo>
                    <a:pt x="926" y="132"/>
                  </a:lnTo>
                  <a:lnTo>
                    <a:pt x="824" y="44"/>
                  </a:lnTo>
                  <a:lnTo>
                    <a:pt x="64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8"/>
            <p:cNvSpPr/>
            <p:nvPr/>
          </p:nvSpPr>
          <p:spPr>
            <a:xfrm rot="10800000">
              <a:off x="6376763" y="7357005"/>
              <a:ext cx="72887" cy="62514"/>
            </a:xfrm>
            <a:custGeom>
              <a:rect b="b" l="l" r="r" t="t"/>
              <a:pathLst>
                <a:path extrusionOk="0" h="22962" w="7719">
                  <a:moveTo>
                    <a:pt x="1" y="0"/>
                  </a:moveTo>
                  <a:lnTo>
                    <a:pt x="9" y="1315"/>
                  </a:lnTo>
                  <a:lnTo>
                    <a:pt x="85" y="1315"/>
                  </a:lnTo>
                  <a:lnTo>
                    <a:pt x="255" y="1359"/>
                  </a:lnTo>
                  <a:lnTo>
                    <a:pt x="366" y="1402"/>
                  </a:lnTo>
                  <a:lnTo>
                    <a:pt x="493" y="1534"/>
                  </a:lnTo>
                  <a:lnTo>
                    <a:pt x="629" y="1709"/>
                  </a:lnTo>
                  <a:lnTo>
                    <a:pt x="773" y="1928"/>
                  </a:lnTo>
                  <a:lnTo>
                    <a:pt x="926" y="2235"/>
                  </a:lnTo>
                  <a:lnTo>
                    <a:pt x="1087" y="2629"/>
                  </a:lnTo>
                  <a:lnTo>
                    <a:pt x="1240" y="3111"/>
                  </a:lnTo>
                  <a:lnTo>
                    <a:pt x="1402" y="3725"/>
                  </a:lnTo>
                  <a:lnTo>
                    <a:pt x="1478" y="4075"/>
                  </a:lnTo>
                  <a:lnTo>
                    <a:pt x="1546" y="4426"/>
                  </a:lnTo>
                  <a:lnTo>
                    <a:pt x="1622" y="4820"/>
                  </a:lnTo>
                  <a:lnTo>
                    <a:pt x="1690" y="5259"/>
                  </a:lnTo>
                  <a:lnTo>
                    <a:pt x="1758" y="5741"/>
                  </a:lnTo>
                  <a:lnTo>
                    <a:pt x="1826" y="6266"/>
                  </a:lnTo>
                  <a:lnTo>
                    <a:pt x="1885" y="6792"/>
                  </a:lnTo>
                  <a:lnTo>
                    <a:pt x="1945" y="7362"/>
                  </a:lnTo>
                  <a:lnTo>
                    <a:pt x="2072" y="8677"/>
                  </a:lnTo>
                  <a:lnTo>
                    <a:pt x="2200" y="9860"/>
                  </a:lnTo>
                  <a:lnTo>
                    <a:pt x="2327" y="10911"/>
                  </a:lnTo>
                  <a:lnTo>
                    <a:pt x="2454" y="11832"/>
                  </a:lnTo>
                  <a:lnTo>
                    <a:pt x="2582" y="12708"/>
                  </a:lnTo>
                  <a:lnTo>
                    <a:pt x="2718" y="13409"/>
                  </a:lnTo>
                  <a:lnTo>
                    <a:pt x="2862" y="14066"/>
                  </a:lnTo>
                  <a:lnTo>
                    <a:pt x="3006" y="14592"/>
                  </a:lnTo>
                  <a:lnTo>
                    <a:pt x="3159" y="15030"/>
                  </a:lnTo>
                  <a:lnTo>
                    <a:pt x="3320" y="15381"/>
                  </a:lnTo>
                  <a:lnTo>
                    <a:pt x="3490" y="15644"/>
                  </a:lnTo>
                  <a:lnTo>
                    <a:pt x="3668" y="15819"/>
                  </a:lnTo>
                  <a:lnTo>
                    <a:pt x="3864" y="15907"/>
                  </a:lnTo>
                  <a:lnTo>
                    <a:pt x="4068" y="15951"/>
                  </a:lnTo>
                  <a:lnTo>
                    <a:pt x="4280" y="15907"/>
                  </a:lnTo>
                  <a:lnTo>
                    <a:pt x="4509" y="15775"/>
                  </a:lnTo>
                  <a:lnTo>
                    <a:pt x="4594" y="15732"/>
                  </a:lnTo>
                  <a:lnTo>
                    <a:pt x="4738" y="15732"/>
                  </a:lnTo>
                  <a:lnTo>
                    <a:pt x="4806" y="15775"/>
                  </a:lnTo>
                  <a:lnTo>
                    <a:pt x="4866" y="15863"/>
                  </a:lnTo>
                  <a:lnTo>
                    <a:pt x="4925" y="15994"/>
                  </a:lnTo>
                  <a:lnTo>
                    <a:pt x="4985" y="16126"/>
                  </a:lnTo>
                  <a:lnTo>
                    <a:pt x="5035" y="16301"/>
                  </a:lnTo>
                  <a:lnTo>
                    <a:pt x="5137" y="16696"/>
                  </a:lnTo>
                  <a:lnTo>
                    <a:pt x="5231" y="17178"/>
                  </a:lnTo>
                  <a:lnTo>
                    <a:pt x="5324" y="17703"/>
                  </a:lnTo>
                  <a:lnTo>
                    <a:pt x="5426" y="18317"/>
                  </a:lnTo>
                  <a:lnTo>
                    <a:pt x="5579" y="19193"/>
                  </a:lnTo>
                  <a:lnTo>
                    <a:pt x="5664" y="19675"/>
                  </a:lnTo>
                  <a:lnTo>
                    <a:pt x="5749" y="20114"/>
                  </a:lnTo>
                  <a:lnTo>
                    <a:pt x="5842" y="20552"/>
                  </a:lnTo>
                  <a:lnTo>
                    <a:pt x="5952" y="20990"/>
                  </a:lnTo>
                  <a:lnTo>
                    <a:pt x="6063" y="21384"/>
                  </a:lnTo>
                  <a:lnTo>
                    <a:pt x="6190" y="21735"/>
                  </a:lnTo>
                  <a:lnTo>
                    <a:pt x="6326" y="22085"/>
                  </a:lnTo>
                  <a:lnTo>
                    <a:pt x="6470" y="22392"/>
                  </a:lnTo>
                  <a:lnTo>
                    <a:pt x="6640" y="22611"/>
                  </a:lnTo>
                  <a:lnTo>
                    <a:pt x="6818" y="22787"/>
                  </a:lnTo>
                  <a:lnTo>
                    <a:pt x="7014" y="22918"/>
                  </a:lnTo>
                  <a:lnTo>
                    <a:pt x="7226" y="22962"/>
                  </a:lnTo>
                  <a:lnTo>
                    <a:pt x="7464" y="22918"/>
                  </a:lnTo>
                  <a:lnTo>
                    <a:pt x="7718" y="22830"/>
                  </a:lnTo>
                  <a:lnTo>
                    <a:pt x="7693" y="21560"/>
                  </a:lnTo>
                  <a:lnTo>
                    <a:pt x="7464" y="21647"/>
                  </a:lnTo>
                  <a:lnTo>
                    <a:pt x="7252" y="21647"/>
                  </a:lnTo>
                  <a:lnTo>
                    <a:pt x="7056" y="21603"/>
                  </a:lnTo>
                  <a:lnTo>
                    <a:pt x="6878" y="21516"/>
                  </a:lnTo>
                  <a:lnTo>
                    <a:pt x="6717" y="21384"/>
                  </a:lnTo>
                  <a:lnTo>
                    <a:pt x="6572" y="21165"/>
                  </a:lnTo>
                  <a:lnTo>
                    <a:pt x="6436" y="20902"/>
                  </a:lnTo>
                  <a:lnTo>
                    <a:pt x="6318" y="20596"/>
                  </a:lnTo>
                  <a:lnTo>
                    <a:pt x="6199" y="20289"/>
                  </a:lnTo>
                  <a:lnTo>
                    <a:pt x="6097" y="19938"/>
                  </a:lnTo>
                  <a:lnTo>
                    <a:pt x="6003" y="19544"/>
                  </a:lnTo>
                  <a:lnTo>
                    <a:pt x="5918" y="19150"/>
                  </a:lnTo>
                  <a:lnTo>
                    <a:pt x="5834" y="18755"/>
                  </a:lnTo>
                  <a:lnTo>
                    <a:pt x="5757" y="18317"/>
                  </a:lnTo>
                  <a:lnTo>
                    <a:pt x="5613" y="17441"/>
                  </a:lnTo>
                  <a:lnTo>
                    <a:pt x="5511" y="16827"/>
                  </a:lnTo>
                  <a:lnTo>
                    <a:pt x="5401" y="16214"/>
                  </a:lnTo>
                  <a:lnTo>
                    <a:pt x="5282" y="15644"/>
                  </a:lnTo>
                  <a:lnTo>
                    <a:pt x="5222" y="15381"/>
                  </a:lnTo>
                  <a:lnTo>
                    <a:pt x="5154" y="15162"/>
                  </a:lnTo>
                  <a:lnTo>
                    <a:pt x="5086" y="14987"/>
                  </a:lnTo>
                  <a:lnTo>
                    <a:pt x="5018" y="14811"/>
                  </a:lnTo>
                  <a:lnTo>
                    <a:pt x="4942" y="14636"/>
                  </a:lnTo>
                  <a:lnTo>
                    <a:pt x="4857" y="14548"/>
                  </a:lnTo>
                  <a:lnTo>
                    <a:pt x="4772" y="14461"/>
                  </a:lnTo>
                  <a:lnTo>
                    <a:pt x="4679" y="14417"/>
                  </a:lnTo>
                  <a:lnTo>
                    <a:pt x="4585" y="14417"/>
                  </a:lnTo>
                  <a:lnTo>
                    <a:pt x="4475" y="14461"/>
                  </a:lnTo>
                  <a:lnTo>
                    <a:pt x="4271" y="14592"/>
                  </a:lnTo>
                  <a:lnTo>
                    <a:pt x="4076" y="14636"/>
                  </a:lnTo>
                  <a:lnTo>
                    <a:pt x="3889" y="14636"/>
                  </a:lnTo>
                  <a:lnTo>
                    <a:pt x="3719" y="14548"/>
                  </a:lnTo>
                  <a:lnTo>
                    <a:pt x="3558" y="14417"/>
                  </a:lnTo>
                  <a:lnTo>
                    <a:pt x="3405" y="14198"/>
                  </a:lnTo>
                  <a:lnTo>
                    <a:pt x="3261" y="13847"/>
                  </a:lnTo>
                  <a:lnTo>
                    <a:pt x="3125" y="13453"/>
                  </a:lnTo>
                  <a:lnTo>
                    <a:pt x="2998" y="12971"/>
                  </a:lnTo>
                  <a:lnTo>
                    <a:pt x="2870" y="12401"/>
                  </a:lnTo>
                  <a:lnTo>
                    <a:pt x="2752" y="11744"/>
                  </a:lnTo>
                  <a:lnTo>
                    <a:pt x="2633" y="10955"/>
                  </a:lnTo>
                  <a:lnTo>
                    <a:pt x="2522" y="10079"/>
                  </a:lnTo>
                  <a:lnTo>
                    <a:pt x="2403" y="9115"/>
                  </a:lnTo>
                  <a:lnTo>
                    <a:pt x="2293" y="8019"/>
                  </a:lnTo>
                  <a:lnTo>
                    <a:pt x="2174" y="6792"/>
                  </a:lnTo>
                  <a:lnTo>
                    <a:pt x="2115" y="6223"/>
                  </a:lnTo>
                  <a:lnTo>
                    <a:pt x="2055" y="5653"/>
                  </a:lnTo>
                  <a:lnTo>
                    <a:pt x="1987" y="5171"/>
                  </a:lnTo>
                  <a:lnTo>
                    <a:pt x="1919" y="4645"/>
                  </a:lnTo>
                  <a:lnTo>
                    <a:pt x="1852" y="4207"/>
                  </a:lnTo>
                  <a:lnTo>
                    <a:pt x="1775" y="3769"/>
                  </a:lnTo>
                  <a:lnTo>
                    <a:pt x="1699" y="3374"/>
                  </a:lnTo>
                  <a:lnTo>
                    <a:pt x="1622" y="3024"/>
                  </a:lnTo>
                  <a:lnTo>
                    <a:pt x="1461" y="2366"/>
                  </a:lnTo>
                  <a:lnTo>
                    <a:pt x="1300" y="1797"/>
                  </a:lnTo>
                  <a:lnTo>
                    <a:pt x="1138" y="1359"/>
                  </a:lnTo>
                  <a:lnTo>
                    <a:pt x="977" y="964"/>
                  </a:lnTo>
                  <a:lnTo>
                    <a:pt x="824" y="701"/>
                  </a:lnTo>
                  <a:lnTo>
                    <a:pt x="671" y="438"/>
                  </a:lnTo>
                  <a:lnTo>
                    <a:pt x="535" y="263"/>
                  </a:lnTo>
                  <a:lnTo>
                    <a:pt x="400" y="175"/>
                  </a:lnTo>
                  <a:lnTo>
                    <a:pt x="289" y="88"/>
                  </a:lnTo>
                  <a:lnTo>
                    <a:pt x="187" y="44"/>
                  </a:lnTo>
                  <a:lnTo>
                    <a:pt x="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8"/>
            <p:cNvSpPr/>
            <p:nvPr/>
          </p:nvSpPr>
          <p:spPr>
            <a:xfrm rot="10800000">
              <a:off x="6457657" y="7372413"/>
              <a:ext cx="49875" cy="128252"/>
            </a:xfrm>
            <a:custGeom>
              <a:rect b="b" l="l" r="r" t="t"/>
              <a:pathLst>
                <a:path extrusionOk="0" h="47108" w="5282">
                  <a:moveTo>
                    <a:pt x="4925" y="1"/>
                  </a:moveTo>
                  <a:lnTo>
                    <a:pt x="4755" y="44"/>
                  </a:lnTo>
                  <a:lnTo>
                    <a:pt x="4449" y="176"/>
                  </a:lnTo>
                  <a:lnTo>
                    <a:pt x="4271" y="264"/>
                  </a:lnTo>
                  <a:lnTo>
                    <a:pt x="4076" y="439"/>
                  </a:lnTo>
                  <a:lnTo>
                    <a:pt x="3864" y="658"/>
                  </a:lnTo>
                  <a:lnTo>
                    <a:pt x="3660" y="965"/>
                  </a:lnTo>
                  <a:lnTo>
                    <a:pt x="3448" y="1315"/>
                  </a:lnTo>
                  <a:lnTo>
                    <a:pt x="3346" y="1534"/>
                  </a:lnTo>
                  <a:lnTo>
                    <a:pt x="3252" y="1797"/>
                  </a:lnTo>
                  <a:lnTo>
                    <a:pt x="3159" y="2060"/>
                  </a:lnTo>
                  <a:lnTo>
                    <a:pt x="3065" y="2367"/>
                  </a:lnTo>
                  <a:lnTo>
                    <a:pt x="2981" y="2674"/>
                  </a:lnTo>
                  <a:lnTo>
                    <a:pt x="2896" y="3024"/>
                  </a:lnTo>
                  <a:lnTo>
                    <a:pt x="2828" y="3419"/>
                  </a:lnTo>
                  <a:lnTo>
                    <a:pt x="2760" y="3813"/>
                  </a:lnTo>
                  <a:lnTo>
                    <a:pt x="2700" y="4251"/>
                  </a:lnTo>
                  <a:lnTo>
                    <a:pt x="2649" y="4733"/>
                  </a:lnTo>
                  <a:lnTo>
                    <a:pt x="2607" y="5215"/>
                  </a:lnTo>
                  <a:lnTo>
                    <a:pt x="2573" y="5741"/>
                  </a:lnTo>
                  <a:lnTo>
                    <a:pt x="2556" y="6355"/>
                  </a:lnTo>
                  <a:lnTo>
                    <a:pt x="2548" y="6968"/>
                  </a:lnTo>
                  <a:lnTo>
                    <a:pt x="2539" y="8020"/>
                  </a:lnTo>
                  <a:lnTo>
                    <a:pt x="2514" y="9028"/>
                  </a:lnTo>
                  <a:lnTo>
                    <a:pt x="2488" y="9992"/>
                  </a:lnTo>
                  <a:lnTo>
                    <a:pt x="2454" y="10868"/>
                  </a:lnTo>
                  <a:lnTo>
                    <a:pt x="2412" y="11701"/>
                  </a:lnTo>
                  <a:lnTo>
                    <a:pt x="2352" y="12489"/>
                  </a:lnTo>
                  <a:lnTo>
                    <a:pt x="2293" y="13234"/>
                  </a:lnTo>
                  <a:lnTo>
                    <a:pt x="2225" y="13892"/>
                  </a:lnTo>
                  <a:lnTo>
                    <a:pt x="2140" y="14505"/>
                  </a:lnTo>
                  <a:lnTo>
                    <a:pt x="2047" y="15075"/>
                  </a:lnTo>
                  <a:lnTo>
                    <a:pt x="1945" y="15601"/>
                  </a:lnTo>
                  <a:lnTo>
                    <a:pt x="1834" y="16083"/>
                  </a:lnTo>
                  <a:lnTo>
                    <a:pt x="1715" y="16521"/>
                  </a:lnTo>
                  <a:lnTo>
                    <a:pt x="1588" y="16915"/>
                  </a:lnTo>
                  <a:lnTo>
                    <a:pt x="1444" y="17222"/>
                  </a:lnTo>
                  <a:lnTo>
                    <a:pt x="1291" y="17529"/>
                  </a:lnTo>
                  <a:lnTo>
                    <a:pt x="1121" y="17879"/>
                  </a:lnTo>
                  <a:lnTo>
                    <a:pt x="951" y="18317"/>
                  </a:lnTo>
                  <a:lnTo>
                    <a:pt x="858" y="18624"/>
                  </a:lnTo>
                  <a:lnTo>
                    <a:pt x="773" y="18931"/>
                  </a:lnTo>
                  <a:lnTo>
                    <a:pt x="680" y="19238"/>
                  </a:lnTo>
                  <a:lnTo>
                    <a:pt x="595" y="19632"/>
                  </a:lnTo>
                  <a:lnTo>
                    <a:pt x="518" y="20026"/>
                  </a:lnTo>
                  <a:lnTo>
                    <a:pt x="433" y="20465"/>
                  </a:lnTo>
                  <a:lnTo>
                    <a:pt x="357" y="20903"/>
                  </a:lnTo>
                  <a:lnTo>
                    <a:pt x="289" y="21385"/>
                  </a:lnTo>
                  <a:lnTo>
                    <a:pt x="230" y="21911"/>
                  </a:lnTo>
                  <a:lnTo>
                    <a:pt x="170" y="22436"/>
                  </a:lnTo>
                  <a:lnTo>
                    <a:pt x="119" y="23050"/>
                  </a:lnTo>
                  <a:lnTo>
                    <a:pt x="77" y="23663"/>
                  </a:lnTo>
                  <a:lnTo>
                    <a:pt x="34" y="24408"/>
                  </a:lnTo>
                  <a:lnTo>
                    <a:pt x="9" y="25285"/>
                  </a:lnTo>
                  <a:lnTo>
                    <a:pt x="0" y="25767"/>
                  </a:lnTo>
                  <a:lnTo>
                    <a:pt x="0" y="26249"/>
                  </a:lnTo>
                  <a:lnTo>
                    <a:pt x="9" y="26775"/>
                  </a:lnTo>
                  <a:lnTo>
                    <a:pt x="26" y="27344"/>
                  </a:lnTo>
                  <a:lnTo>
                    <a:pt x="43" y="27914"/>
                  </a:lnTo>
                  <a:lnTo>
                    <a:pt x="68" y="28484"/>
                  </a:lnTo>
                  <a:lnTo>
                    <a:pt x="111" y="29097"/>
                  </a:lnTo>
                  <a:lnTo>
                    <a:pt x="153" y="29711"/>
                  </a:lnTo>
                  <a:lnTo>
                    <a:pt x="213" y="30324"/>
                  </a:lnTo>
                  <a:lnTo>
                    <a:pt x="281" y="30981"/>
                  </a:lnTo>
                  <a:lnTo>
                    <a:pt x="365" y="31682"/>
                  </a:lnTo>
                  <a:lnTo>
                    <a:pt x="459" y="32340"/>
                  </a:lnTo>
                  <a:lnTo>
                    <a:pt x="620" y="33567"/>
                  </a:lnTo>
                  <a:lnTo>
                    <a:pt x="765" y="34706"/>
                  </a:lnTo>
                  <a:lnTo>
                    <a:pt x="883" y="35802"/>
                  </a:lnTo>
                  <a:lnTo>
                    <a:pt x="977" y="36853"/>
                  </a:lnTo>
                  <a:lnTo>
                    <a:pt x="1062" y="37861"/>
                  </a:lnTo>
                  <a:lnTo>
                    <a:pt x="1130" y="38781"/>
                  </a:lnTo>
                  <a:lnTo>
                    <a:pt x="1181" y="39614"/>
                  </a:lnTo>
                  <a:lnTo>
                    <a:pt x="1223" y="40403"/>
                  </a:lnTo>
                  <a:lnTo>
                    <a:pt x="1248" y="41060"/>
                  </a:lnTo>
                  <a:lnTo>
                    <a:pt x="1265" y="41717"/>
                  </a:lnTo>
                  <a:lnTo>
                    <a:pt x="1282" y="42681"/>
                  </a:lnTo>
                  <a:lnTo>
                    <a:pt x="1282" y="43295"/>
                  </a:lnTo>
                  <a:lnTo>
                    <a:pt x="1282" y="43514"/>
                  </a:lnTo>
                  <a:lnTo>
                    <a:pt x="1181" y="47107"/>
                  </a:lnTo>
                  <a:lnTo>
                    <a:pt x="1512" y="43908"/>
                  </a:lnTo>
                  <a:lnTo>
                    <a:pt x="1554" y="43558"/>
                  </a:lnTo>
                  <a:lnTo>
                    <a:pt x="1631" y="42681"/>
                  </a:lnTo>
                  <a:lnTo>
                    <a:pt x="1724" y="41410"/>
                  </a:lnTo>
                  <a:lnTo>
                    <a:pt x="1775" y="40666"/>
                  </a:lnTo>
                  <a:lnTo>
                    <a:pt x="1826" y="39833"/>
                  </a:lnTo>
                  <a:lnTo>
                    <a:pt x="1877" y="38913"/>
                  </a:lnTo>
                  <a:lnTo>
                    <a:pt x="1911" y="37993"/>
                  </a:lnTo>
                  <a:lnTo>
                    <a:pt x="1945" y="37029"/>
                  </a:lnTo>
                  <a:lnTo>
                    <a:pt x="1962" y="36021"/>
                  </a:lnTo>
                  <a:lnTo>
                    <a:pt x="1970" y="35013"/>
                  </a:lnTo>
                  <a:lnTo>
                    <a:pt x="1953" y="33961"/>
                  </a:lnTo>
                  <a:lnTo>
                    <a:pt x="1928" y="32953"/>
                  </a:lnTo>
                  <a:lnTo>
                    <a:pt x="1902" y="32471"/>
                  </a:lnTo>
                  <a:lnTo>
                    <a:pt x="1877" y="31945"/>
                  </a:lnTo>
                  <a:lnTo>
                    <a:pt x="1843" y="31332"/>
                  </a:lnTo>
                  <a:lnTo>
                    <a:pt x="1826" y="30762"/>
                  </a:lnTo>
                  <a:lnTo>
                    <a:pt x="1817" y="30193"/>
                  </a:lnTo>
                  <a:lnTo>
                    <a:pt x="1817" y="29667"/>
                  </a:lnTo>
                  <a:lnTo>
                    <a:pt x="1834" y="29141"/>
                  </a:lnTo>
                  <a:lnTo>
                    <a:pt x="1860" y="28659"/>
                  </a:lnTo>
                  <a:lnTo>
                    <a:pt x="1902" y="28177"/>
                  </a:lnTo>
                  <a:lnTo>
                    <a:pt x="1962" y="27739"/>
                  </a:lnTo>
                  <a:lnTo>
                    <a:pt x="2004" y="27476"/>
                  </a:lnTo>
                  <a:lnTo>
                    <a:pt x="2047" y="27213"/>
                  </a:lnTo>
                  <a:lnTo>
                    <a:pt x="2098" y="26994"/>
                  </a:lnTo>
                  <a:lnTo>
                    <a:pt x="2157" y="26775"/>
                  </a:lnTo>
                  <a:lnTo>
                    <a:pt x="2276" y="26380"/>
                  </a:lnTo>
                  <a:lnTo>
                    <a:pt x="2403" y="26074"/>
                  </a:lnTo>
                  <a:lnTo>
                    <a:pt x="2531" y="25811"/>
                  </a:lnTo>
                  <a:lnTo>
                    <a:pt x="2666" y="25635"/>
                  </a:lnTo>
                  <a:lnTo>
                    <a:pt x="2794" y="25548"/>
                  </a:lnTo>
                  <a:lnTo>
                    <a:pt x="2921" y="25504"/>
                  </a:lnTo>
                  <a:lnTo>
                    <a:pt x="3040" y="25504"/>
                  </a:lnTo>
                  <a:lnTo>
                    <a:pt x="3159" y="25372"/>
                  </a:lnTo>
                  <a:lnTo>
                    <a:pt x="3286" y="25197"/>
                  </a:lnTo>
                  <a:lnTo>
                    <a:pt x="3414" y="24978"/>
                  </a:lnTo>
                  <a:lnTo>
                    <a:pt x="3541" y="24715"/>
                  </a:lnTo>
                  <a:lnTo>
                    <a:pt x="3660" y="24365"/>
                  </a:lnTo>
                  <a:lnTo>
                    <a:pt x="3779" y="23970"/>
                  </a:lnTo>
                  <a:lnTo>
                    <a:pt x="3889" y="23532"/>
                  </a:lnTo>
                  <a:lnTo>
                    <a:pt x="3999" y="23050"/>
                  </a:lnTo>
                  <a:lnTo>
                    <a:pt x="4101" y="22524"/>
                  </a:lnTo>
                  <a:lnTo>
                    <a:pt x="4186" y="21998"/>
                  </a:lnTo>
                  <a:lnTo>
                    <a:pt x="4271" y="21385"/>
                  </a:lnTo>
                  <a:lnTo>
                    <a:pt x="4339" y="20771"/>
                  </a:lnTo>
                  <a:lnTo>
                    <a:pt x="4390" y="20114"/>
                  </a:lnTo>
                  <a:lnTo>
                    <a:pt x="4432" y="19457"/>
                  </a:lnTo>
                  <a:lnTo>
                    <a:pt x="4458" y="18756"/>
                  </a:lnTo>
                  <a:lnTo>
                    <a:pt x="4475" y="18317"/>
                  </a:lnTo>
                  <a:lnTo>
                    <a:pt x="4500" y="17923"/>
                  </a:lnTo>
                  <a:lnTo>
                    <a:pt x="4543" y="17572"/>
                  </a:lnTo>
                  <a:lnTo>
                    <a:pt x="4602" y="17310"/>
                  </a:lnTo>
                  <a:lnTo>
                    <a:pt x="4662" y="17047"/>
                  </a:lnTo>
                  <a:lnTo>
                    <a:pt x="4721" y="16871"/>
                  </a:lnTo>
                  <a:lnTo>
                    <a:pt x="4798" y="16740"/>
                  </a:lnTo>
                  <a:lnTo>
                    <a:pt x="4865" y="16608"/>
                  </a:lnTo>
                  <a:lnTo>
                    <a:pt x="5001" y="16477"/>
                  </a:lnTo>
                  <a:lnTo>
                    <a:pt x="5129" y="16433"/>
                  </a:lnTo>
                  <a:lnTo>
                    <a:pt x="5256" y="16433"/>
                  </a:lnTo>
                  <a:lnTo>
                    <a:pt x="5282" y="15119"/>
                  </a:lnTo>
                  <a:lnTo>
                    <a:pt x="5137" y="15119"/>
                  </a:lnTo>
                  <a:lnTo>
                    <a:pt x="4976" y="15162"/>
                  </a:lnTo>
                  <a:lnTo>
                    <a:pt x="4891" y="15250"/>
                  </a:lnTo>
                  <a:lnTo>
                    <a:pt x="4806" y="15338"/>
                  </a:lnTo>
                  <a:lnTo>
                    <a:pt x="4721" y="15469"/>
                  </a:lnTo>
                  <a:lnTo>
                    <a:pt x="4636" y="15644"/>
                  </a:lnTo>
                  <a:lnTo>
                    <a:pt x="4560" y="15863"/>
                  </a:lnTo>
                  <a:lnTo>
                    <a:pt x="4483" y="16126"/>
                  </a:lnTo>
                  <a:lnTo>
                    <a:pt x="4415" y="16389"/>
                  </a:lnTo>
                  <a:lnTo>
                    <a:pt x="4356" y="16740"/>
                  </a:lnTo>
                  <a:lnTo>
                    <a:pt x="4297" y="17134"/>
                  </a:lnTo>
                  <a:lnTo>
                    <a:pt x="4254" y="17572"/>
                  </a:lnTo>
                  <a:lnTo>
                    <a:pt x="4220" y="18054"/>
                  </a:lnTo>
                  <a:lnTo>
                    <a:pt x="4203" y="18624"/>
                  </a:lnTo>
                  <a:lnTo>
                    <a:pt x="4186" y="19194"/>
                  </a:lnTo>
                  <a:lnTo>
                    <a:pt x="4152" y="19720"/>
                  </a:lnTo>
                  <a:lnTo>
                    <a:pt x="4110" y="20245"/>
                  </a:lnTo>
                  <a:lnTo>
                    <a:pt x="4050" y="20771"/>
                  </a:lnTo>
                  <a:lnTo>
                    <a:pt x="3982" y="21253"/>
                  </a:lnTo>
                  <a:lnTo>
                    <a:pt x="3906" y="21735"/>
                  </a:lnTo>
                  <a:lnTo>
                    <a:pt x="3821" y="22130"/>
                  </a:lnTo>
                  <a:lnTo>
                    <a:pt x="3736" y="22568"/>
                  </a:lnTo>
                  <a:lnTo>
                    <a:pt x="3634" y="22918"/>
                  </a:lnTo>
                  <a:lnTo>
                    <a:pt x="3541" y="23225"/>
                  </a:lnTo>
                  <a:lnTo>
                    <a:pt x="3439" y="23532"/>
                  </a:lnTo>
                  <a:lnTo>
                    <a:pt x="3329" y="23751"/>
                  </a:lnTo>
                  <a:lnTo>
                    <a:pt x="3227" y="23970"/>
                  </a:lnTo>
                  <a:lnTo>
                    <a:pt x="3125" y="24102"/>
                  </a:lnTo>
                  <a:lnTo>
                    <a:pt x="3023" y="24189"/>
                  </a:lnTo>
                  <a:lnTo>
                    <a:pt x="2921" y="24233"/>
                  </a:lnTo>
                  <a:lnTo>
                    <a:pt x="2777" y="24277"/>
                  </a:lnTo>
                  <a:lnTo>
                    <a:pt x="2624" y="24365"/>
                  </a:lnTo>
                  <a:lnTo>
                    <a:pt x="2471" y="24540"/>
                  </a:lnTo>
                  <a:lnTo>
                    <a:pt x="2310" y="24847"/>
                  </a:lnTo>
                  <a:lnTo>
                    <a:pt x="2157" y="25197"/>
                  </a:lnTo>
                  <a:lnTo>
                    <a:pt x="2081" y="25460"/>
                  </a:lnTo>
                  <a:lnTo>
                    <a:pt x="2013" y="25679"/>
                  </a:lnTo>
                  <a:lnTo>
                    <a:pt x="1936" y="25986"/>
                  </a:lnTo>
                  <a:lnTo>
                    <a:pt x="1877" y="26293"/>
                  </a:lnTo>
                  <a:lnTo>
                    <a:pt x="1809" y="26643"/>
                  </a:lnTo>
                  <a:lnTo>
                    <a:pt x="1758" y="26994"/>
                  </a:lnTo>
                  <a:lnTo>
                    <a:pt x="1698" y="27432"/>
                  </a:lnTo>
                  <a:lnTo>
                    <a:pt x="1656" y="27914"/>
                  </a:lnTo>
                  <a:lnTo>
                    <a:pt x="1614" y="28440"/>
                  </a:lnTo>
                  <a:lnTo>
                    <a:pt x="1580" y="29097"/>
                  </a:lnTo>
                  <a:lnTo>
                    <a:pt x="1563" y="29798"/>
                  </a:lnTo>
                  <a:lnTo>
                    <a:pt x="1563" y="30543"/>
                  </a:lnTo>
                  <a:lnTo>
                    <a:pt x="1571" y="30981"/>
                  </a:lnTo>
                  <a:lnTo>
                    <a:pt x="1588" y="31420"/>
                  </a:lnTo>
                  <a:lnTo>
                    <a:pt x="1605" y="31858"/>
                  </a:lnTo>
                  <a:lnTo>
                    <a:pt x="1639" y="32340"/>
                  </a:lnTo>
                  <a:lnTo>
                    <a:pt x="1665" y="32909"/>
                  </a:lnTo>
                  <a:lnTo>
                    <a:pt x="1690" y="33435"/>
                  </a:lnTo>
                  <a:lnTo>
                    <a:pt x="1707" y="34005"/>
                  </a:lnTo>
                  <a:lnTo>
                    <a:pt x="1715" y="34575"/>
                  </a:lnTo>
                  <a:lnTo>
                    <a:pt x="1715" y="35144"/>
                  </a:lnTo>
                  <a:lnTo>
                    <a:pt x="1715" y="35714"/>
                  </a:lnTo>
                  <a:lnTo>
                    <a:pt x="1690" y="36853"/>
                  </a:lnTo>
                  <a:lnTo>
                    <a:pt x="1656" y="37949"/>
                  </a:lnTo>
                  <a:lnTo>
                    <a:pt x="1614" y="39000"/>
                  </a:lnTo>
                  <a:lnTo>
                    <a:pt x="1554" y="39964"/>
                  </a:lnTo>
                  <a:lnTo>
                    <a:pt x="1495" y="40841"/>
                  </a:lnTo>
                  <a:lnTo>
                    <a:pt x="1461" y="40008"/>
                  </a:lnTo>
                  <a:lnTo>
                    <a:pt x="1410" y="39044"/>
                  </a:lnTo>
                  <a:lnTo>
                    <a:pt x="1342" y="37993"/>
                  </a:lnTo>
                  <a:lnTo>
                    <a:pt x="1257" y="36897"/>
                  </a:lnTo>
                  <a:lnTo>
                    <a:pt x="1147" y="35670"/>
                  </a:lnTo>
                  <a:lnTo>
                    <a:pt x="1011" y="34355"/>
                  </a:lnTo>
                  <a:lnTo>
                    <a:pt x="849" y="32997"/>
                  </a:lnTo>
                  <a:lnTo>
                    <a:pt x="654" y="31595"/>
                  </a:lnTo>
                  <a:lnTo>
                    <a:pt x="535" y="30631"/>
                  </a:lnTo>
                  <a:lnTo>
                    <a:pt x="476" y="30149"/>
                  </a:lnTo>
                  <a:lnTo>
                    <a:pt x="425" y="29623"/>
                  </a:lnTo>
                  <a:lnTo>
                    <a:pt x="382" y="29141"/>
                  </a:lnTo>
                  <a:lnTo>
                    <a:pt x="348" y="28659"/>
                  </a:lnTo>
                  <a:lnTo>
                    <a:pt x="315" y="28221"/>
                  </a:lnTo>
                  <a:lnTo>
                    <a:pt x="298" y="27739"/>
                  </a:lnTo>
                  <a:lnTo>
                    <a:pt x="272" y="27257"/>
                  </a:lnTo>
                  <a:lnTo>
                    <a:pt x="264" y="26775"/>
                  </a:lnTo>
                  <a:lnTo>
                    <a:pt x="255" y="26293"/>
                  </a:lnTo>
                  <a:lnTo>
                    <a:pt x="255" y="25854"/>
                  </a:lnTo>
                  <a:lnTo>
                    <a:pt x="264" y="25372"/>
                  </a:lnTo>
                  <a:lnTo>
                    <a:pt x="272" y="24934"/>
                  </a:lnTo>
                  <a:lnTo>
                    <a:pt x="289" y="24496"/>
                  </a:lnTo>
                  <a:lnTo>
                    <a:pt x="315" y="24014"/>
                  </a:lnTo>
                  <a:lnTo>
                    <a:pt x="348" y="23532"/>
                  </a:lnTo>
                  <a:lnTo>
                    <a:pt x="391" y="23006"/>
                  </a:lnTo>
                  <a:lnTo>
                    <a:pt x="442" y="22524"/>
                  </a:lnTo>
                  <a:lnTo>
                    <a:pt x="501" y="22086"/>
                  </a:lnTo>
                  <a:lnTo>
                    <a:pt x="561" y="21692"/>
                  </a:lnTo>
                  <a:lnTo>
                    <a:pt x="629" y="21297"/>
                  </a:lnTo>
                  <a:lnTo>
                    <a:pt x="697" y="20903"/>
                  </a:lnTo>
                  <a:lnTo>
                    <a:pt x="765" y="20552"/>
                  </a:lnTo>
                  <a:lnTo>
                    <a:pt x="841" y="20245"/>
                  </a:lnTo>
                  <a:lnTo>
                    <a:pt x="917" y="19939"/>
                  </a:lnTo>
                  <a:lnTo>
                    <a:pt x="1070" y="19457"/>
                  </a:lnTo>
                  <a:lnTo>
                    <a:pt x="1223" y="19062"/>
                  </a:lnTo>
                  <a:lnTo>
                    <a:pt x="1376" y="18756"/>
                  </a:lnTo>
                  <a:lnTo>
                    <a:pt x="1546" y="18405"/>
                  </a:lnTo>
                  <a:lnTo>
                    <a:pt x="1698" y="18054"/>
                  </a:lnTo>
                  <a:lnTo>
                    <a:pt x="1851" y="17616"/>
                  </a:lnTo>
                  <a:lnTo>
                    <a:pt x="1987" y="17134"/>
                  </a:lnTo>
                  <a:lnTo>
                    <a:pt x="2115" y="16608"/>
                  </a:lnTo>
                  <a:lnTo>
                    <a:pt x="2225" y="15995"/>
                  </a:lnTo>
                  <a:lnTo>
                    <a:pt x="2327" y="15381"/>
                  </a:lnTo>
                  <a:lnTo>
                    <a:pt x="2420" y="14680"/>
                  </a:lnTo>
                  <a:lnTo>
                    <a:pt x="2505" y="13935"/>
                  </a:lnTo>
                  <a:lnTo>
                    <a:pt x="2582" y="13103"/>
                  </a:lnTo>
                  <a:lnTo>
                    <a:pt x="2641" y="12226"/>
                  </a:lnTo>
                  <a:lnTo>
                    <a:pt x="2692" y="11306"/>
                  </a:lnTo>
                  <a:lnTo>
                    <a:pt x="2734" y="10298"/>
                  </a:lnTo>
                  <a:lnTo>
                    <a:pt x="2768" y="9247"/>
                  </a:lnTo>
                  <a:lnTo>
                    <a:pt x="2785" y="8151"/>
                  </a:lnTo>
                  <a:lnTo>
                    <a:pt x="2794" y="6968"/>
                  </a:lnTo>
                  <a:lnTo>
                    <a:pt x="2811" y="6486"/>
                  </a:lnTo>
                  <a:lnTo>
                    <a:pt x="2828" y="5960"/>
                  </a:lnTo>
                  <a:lnTo>
                    <a:pt x="2862" y="5522"/>
                  </a:lnTo>
                  <a:lnTo>
                    <a:pt x="2896" y="5084"/>
                  </a:lnTo>
                  <a:lnTo>
                    <a:pt x="2947" y="4689"/>
                  </a:lnTo>
                  <a:lnTo>
                    <a:pt x="3006" y="4339"/>
                  </a:lnTo>
                  <a:lnTo>
                    <a:pt x="3074" y="3988"/>
                  </a:lnTo>
                  <a:lnTo>
                    <a:pt x="3142" y="3682"/>
                  </a:lnTo>
                  <a:lnTo>
                    <a:pt x="3218" y="3375"/>
                  </a:lnTo>
                  <a:lnTo>
                    <a:pt x="3303" y="3112"/>
                  </a:lnTo>
                  <a:lnTo>
                    <a:pt x="3397" y="2893"/>
                  </a:lnTo>
                  <a:lnTo>
                    <a:pt x="3482" y="2674"/>
                  </a:lnTo>
                  <a:lnTo>
                    <a:pt x="3677" y="2279"/>
                  </a:lnTo>
                  <a:lnTo>
                    <a:pt x="3872" y="2016"/>
                  </a:lnTo>
                  <a:lnTo>
                    <a:pt x="4067" y="1753"/>
                  </a:lnTo>
                  <a:lnTo>
                    <a:pt x="4263" y="1578"/>
                  </a:lnTo>
                  <a:lnTo>
                    <a:pt x="4441" y="1491"/>
                  </a:lnTo>
                  <a:lnTo>
                    <a:pt x="4602" y="1403"/>
                  </a:lnTo>
                  <a:lnTo>
                    <a:pt x="4840" y="1315"/>
                  </a:lnTo>
                  <a:lnTo>
                    <a:pt x="4942" y="1315"/>
                  </a:lnTo>
                  <a:lnTo>
                    <a:pt x="494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8"/>
            <p:cNvSpPr/>
            <p:nvPr/>
          </p:nvSpPr>
          <p:spPr>
            <a:xfrm rot="10800000">
              <a:off x="6459820" y="7381237"/>
              <a:ext cx="40499" cy="99023"/>
            </a:xfrm>
            <a:custGeom>
              <a:rect b="b" l="l" r="r" t="t"/>
              <a:pathLst>
                <a:path extrusionOk="0" h="36372" w="4289">
                  <a:moveTo>
                    <a:pt x="4178" y="1"/>
                  </a:moveTo>
                  <a:lnTo>
                    <a:pt x="4025" y="45"/>
                  </a:lnTo>
                  <a:lnTo>
                    <a:pt x="3932" y="89"/>
                  </a:lnTo>
                  <a:lnTo>
                    <a:pt x="3830" y="176"/>
                  </a:lnTo>
                  <a:lnTo>
                    <a:pt x="3711" y="351"/>
                  </a:lnTo>
                  <a:lnTo>
                    <a:pt x="3592" y="527"/>
                  </a:lnTo>
                  <a:lnTo>
                    <a:pt x="3473" y="790"/>
                  </a:lnTo>
                  <a:lnTo>
                    <a:pt x="3354" y="1140"/>
                  </a:lnTo>
                  <a:lnTo>
                    <a:pt x="3227" y="1535"/>
                  </a:lnTo>
                  <a:lnTo>
                    <a:pt x="3108" y="2017"/>
                  </a:lnTo>
                  <a:lnTo>
                    <a:pt x="2989" y="2630"/>
                  </a:lnTo>
                  <a:lnTo>
                    <a:pt x="2879" y="3331"/>
                  </a:lnTo>
                  <a:lnTo>
                    <a:pt x="2828" y="3726"/>
                  </a:lnTo>
                  <a:lnTo>
                    <a:pt x="2785" y="4120"/>
                  </a:lnTo>
                  <a:lnTo>
                    <a:pt x="2734" y="4602"/>
                  </a:lnTo>
                  <a:lnTo>
                    <a:pt x="2692" y="5084"/>
                  </a:lnTo>
                  <a:lnTo>
                    <a:pt x="2650" y="5566"/>
                  </a:lnTo>
                  <a:lnTo>
                    <a:pt x="2616" y="6136"/>
                  </a:lnTo>
                  <a:lnTo>
                    <a:pt x="2582" y="6705"/>
                  </a:lnTo>
                  <a:lnTo>
                    <a:pt x="2548" y="7319"/>
                  </a:lnTo>
                  <a:lnTo>
                    <a:pt x="2497" y="8283"/>
                  </a:lnTo>
                  <a:lnTo>
                    <a:pt x="2446" y="9115"/>
                  </a:lnTo>
                  <a:lnTo>
                    <a:pt x="2378" y="9904"/>
                  </a:lnTo>
                  <a:lnTo>
                    <a:pt x="2310" y="10561"/>
                  </a:lnTo>
                  <a:lnTo>
                    <a:pt x="2234" y="11131"/>
                  </a:lnTo>
                  <a:lnTo>
                    <a:pt x="2149" y="11657"/>
                  </a:lnTo>
                  <a:lnTo>
                    <a:pt x="2064" y="12095"/>
                  </a:lnTo>
                  <a:lnTo>
                    <a:pt x="1970" y="12446"/>
                  </a:lnTo>
                  <a:lnTo>
                    <a:pt x="1877" y="12796"/>
                  </a:lnTo>
                  <a:lnTo>
                    <a:pt x="1775" y="13059"/>
                  </a:lnTo>
                  <a:lnTo>
                    <a:pt x="1673" y="13278"/>
                  </a:lnTo>
                  <a:lnTo>
                    <a:pt x="1571" y="13497"/>
                  </a:lnTo>
                  <a:lnTo>
                    <a:pt x="1359" y="13804"/>
                  </a:lnTo>
                  <a:lnTo>
                    <a:pt x="1147" y="14067"/>
                  </a:lnTo>
                  <a:lnTo>
                    <a:pt x="867" y="14374"/>
                  </a:lnTo>
                  <a:lnTo>
                    <a:pt x="731" y="14593"/>
                  </a:lnTo>
                  <a:lnTo>
                    <a:pt x="603" y="14856"/>
                  </a:lnTo>
                  <a:lnTo>
                    <a:pt x="510" y="15075"/>
                  </a:lnTo>
                  <a:lnTo>
                    <a:pt x="425" y="15382"/>
                  </a:lnTo>
                  <a:lnTo>
                    <a:pt x="340" y="15732"/>
                  </a:lnTo>
                  <a:lnTo>
                    <a:pt x="272" y="16083"/>
                  </a:lnTo>
                  <a:lnTo>
                    <a:pt x="204" y="16521"/>
                  </a:lnTo>
                  <a:lnTo>
                    <a:pt x="153" y="16959"/>
                  </a:lnTo>
                  <a:lnTo>
                    <a:pt x="102" y="17441"/>
                  </a:lnTo>
                  <a:lnTo>
                    <a:pt x="68" y="18011"/>
                  </a:lnTo>
                  <a:lnTo>
                    <a:pt x="43" y="18449"/>
                  </a:lnTo>
                  <a:lnTo>
                    <a:pt x="18" y="18931"/>
                  </a:lnTo>
                  <a:lnTo>
                    <a:pt x="9" y="19457"/>
                  </a:lnTo>
                  <a:lnTo>
                    <a:pt x="1" y="19939"/>
                  </a:lnTo>
                  <a:lnTo>
                    <a:pt x="1" y="20509"/>
                  </a:lnTo>
                  <a:lnTo>
                    <a:pt x="9" y="21034"/>
                  </a:lnTo>
                  <a:lnTo>
                    <a:pt x="26" y="21604"/>
                  </a:lnTo>
                  <a:lnTo>
                    <a:pt x="43" y="22174"/>
                  </a:lnTo>
                  <a:lnTo>
                    <a:pt x="68" y="22743"/>
                  </a:lnTo>
                  <a:lnTo>
                    <a:pt x="102" y="23313"/>
                  </a:lnTo>
                  <a:lnTo>
                    <a:pt x="136" y="23883"/>
                  </a:lnTo>
                  <a:lnTo>
                    <a:pt x="179" y="24496"/>
                  </a:lnTo>
                  <a:lnTo>
                    <a:pt x="230" y="25066"/>
                  </a:lnTo>
                  <a:lnTo>
                    <a:pt x="281" y="25679"/>
                  </a:lnTo>
                  <a:lnTo>
                    <a:pt x="340" y="26249"/>
                  </a:lnTo>
                  <a:lnTo>
                    <a:pt x="408" y="26819"/>
                  </a:lnTo>
                  <a:lnTo>
                    <a:pt x="493" y="27651"/>
                  </a:lnTo>
                  <a:lnTo>
                    <a:pt x="561" y="28484"/>
                  </a:lnTo>
                  <a:lnTo>
                    <a:pt x="612" y="29273"/>
                  </a:lnTo>
                  <a:lnTo>
                    <a:pt x="646" y="30105"/>
                  </a:lnTo>
                  <a:lnTo>
                    <a:pt x="663" y="30850"/>
                  </a:lnTo>
                  <a:lnTo>
                    <a:pt x="671" y="31595"/>
                  </a:lnTo>
                  <a:lnTo>
                    <a:pt x="671" y="32296"/>
                  </a:lnTo>
                  <a:lnTo>
                    <a:pt x="663" y="32953"/>
                  </a:lnTo>
                  <a:lnTo>
                    <a:pt x="646" y="33567"/>
                  </a:lnTo>
                  <a:lnTo>
                    <a:pt x="620" y="34137"/>
                  </a:lnTo>
                  <a:lnTo>
                    <a:pt x="578" y="35057"/>
                  </a:lnTo>
                  <a:lnTo>
                    <a:pt x="544" y="35626"/>
                  </a:lnTo>
                  <a:lnTo>
                    <a:pt x="527" y="35846"/>
                  </a:lnTo>
                  <a:lnTo>
                    <a:pt x="756" y="36371"/>
                  </a:lnTo>
                  <a:lnTo>
                    <a:pt x="773" y="36108"/>
                  </a:lnTo>
                  <a:lnTo>
                    <a:pt x="824" y="35407"/>
                  </a:lnTo>
                  <a:lnTo>
                    <a:pt x="875" y="34356"/>
                  </a:lnTo>
                  <a:lnTo>
                    <a:pt x="892" y="33742"/>
                  </a:lnTo>
                  <a:lnTo>
                    <a:pt x="909" y="33041"/>
                  </a:lnTo>
                  <a:lnTo>
                    <a:pt x="926" y="32296"/>
                  </a:lnTo>
                  <a:lnTo>
                    <a:pt x="926" y="31507"/>
                  </a:lnTo>
                  <a:lnTo>
                    <a:pt x="918" y="30675"/>
                  </a:lnTo>
                  <a:lnTo>
                    <a:pt x="892" y="29842"/>
                  </a:lnTo>
                  <a:lnTo>
                    <a:pt x="850" y="28922"/>
                  </a:lnTo>
                  <a:lnTo>
                    <a:pt x="799" y="28002"/>
                  </a:lnTo>
                  <a:lnTo>
                    <a:pt x="722" y="27082"/>
                  </a:lnTo>
                  <a:lnTo>
                    <a:pt x="620" y="26161"/>
                  </a:lnTo>
                  <a:lnTo>
                    <a:pt x="510" y="25110"/>
                  </a:lnTo>
                  <a:lnTo>
                    <a:pt x="417" y="24058"/>
                  </a:lnTo>
                  <a:lnTo>
                    <a:pt x="340" y="23006"/>
                  </a:lnTo>
                  <a:lnTo>
                    <a:pt x="289" y="21998"/>
                  </a:lnTo>
                  <a:lnTo>
                    <a:pt x="264" y="21034"/>
                  </a:lnTo>
                  <a:lnTo>
                    <a:pt x="255" y="20552"/>
                  </a:lnTo>
                  <a:lnTo>
                    <a:pt x="255" y="20070"/>
                  </a:lnTo>
                  <a:lnTo>
                    <a:pt x="255" y="19632"/>
                  </a:lnTo>
                  <a:lnTo>
                    <a:pt x="264" y="19194"/>
                  </a:lnTo>
                  <a:lnTo>
                    <a:pt x="281" y="18800"/>
                  </a:lnTo>
                  <a:lnTo>
                    <a:pt x="306" y="18405"/>
                  </a:lnTo>
                  <a:lnTo>
                    <a:pt x="332" y="17967"/>
                  </a:lnTo>
                  <a:lnTo>
                    <a:pt x="366" y="17616"/>
                  </a:lnTo>
                  <a:lnTo>
                    <a:pt x="408" y="17266"/>
                  </a:lnTo>
                  <a:lnTo>
                    <a:pt x="459" y="16959"/>
                  </a:lnTo>
                  <a:lnTo>
                    <a:pt x="510" y="16696"/>
                  </a:lnTo>
                  <a:lnTo>
                    <a:pt x="569" y="16433"/>
                  </a:lnTo>
                  <a:lnTo>
                    <a:pt x="637" y="16214"/>
                  </a:lnTo>
                  <a:lnTo>
                    <a:pt x="705" y="16039"/>
                  </a:lnTo>
                  <a:lnTo>
                    <a:pt x="816" y="15820"/>
                  </a:lnTo>
                  <a:lnTo>
                    <a:pt x="943" y="15645"/>
                  </a:lnTo>
                  <a:lnTo>
                    <a:pt x="1206" y="15294"/>
                  </a:lnTo>
                  <a:lnTo>
                    <a:pt x="1427" y="15031"/>
                  </a:lnTo>
                  <a:lnTo>
                    <a:pt x="1546" y="14900"/>
                  </a:lnTo>
                  <a:lnTo>
                    <a:pt x="1656" y="14681"/>
                  </a:lnTo>
                  <a:lnTo>
                    <a:pt x="1775" y="14461"/>
                  </a:lnTo>
                  <a:lnTo>
                    <a:pt x="1894" y="14199"/>
                  </a:lnTo>
                  <a:lnTo>
                    <a:pt x="2004" y="13892"/>
                  </a:lnTo>
                  <a:lnTo>
                    <a:pt x="2115" y="13541"/>
                  </a:lnTo>
                  <a:lnTo>
                    <a:pt x="2217" y="13103"/>
                  </a:lnTo>
                  <a:lnTo>
                    <a:pt x="2327" y="12577"/>
                  </a:lnTo>
                  <a:lnTo>
                    <a:pt x="2420" y="12008"/>
                  </a:lnTo>
                  <a:lnTo>
                    <a:pt x="2514" y="11350"/>
                  </a:lnTo>
                  <a:lnTo>
                    <a:pt x="2590" y="10561"/>
                  </a:lnTo>
                  <a:lnTo>
                    <a:pt x="2667" y="9685"/>
                  </a:lnTo>
                  <a:lnTo>
                    <a:pt x="2734" y="8721"/>
                  </a:lnTo>
                  <a:lnTo>
                    <a:pt x="2794" y="7626"/>
                  </a:lnTo>
                  <a:lnTo>
                    <a:pt x="2828" y="6968"/>
                  </a:lnTo>
                  <a:lnTo>
                    <a:pt x="2862" y="6399"/>
                  </a:lnTo>
                  <a:lnTo>
                    <a:pt x="2896" y="5829"/>
                  </a:lnTo>
                  <a:lnTo>
                    <a:pt x="2938" y="5347"/>
                  </a:lnTo>
                  <a:lnTo>
                    <a:pt x="2989" y="4865"/>
                  </a:lnTo>
                  <a:lnTo>
                    <a:pt x="3040" y="4427"/>
                  </a:lnTo>
                  <a:lnTo>
                    <a:pt x="3091" y="4032"/>
                  </a:lnTo>
                  <a:lnTo>
                    <a:pt x="3142" y="3682"/>
                  </a:lnTo>
                  <a:lnTo>
                    <a:pt x="3201" y="3375"/>
                  </a:lnTo>
                  <a:lnTo>
                    <a:pt x="3261" y="3068"/>
                  </a:lnTo>
                  <a:lnTo>
                    <a:pt x="3380" y="2542"/>
                  </a:lnTo>
                  <a:lnTo>
                    <a:pt x="3507" y="2148"/>
                  </a:lnTo>
                  <a:lnTo>
                    <a:pt x="3626" y="1841"/>
                  </a:lnTo>
                  <a:lnTo>
                    <a:pt x="3745" y="1622"/>
                  </a:lnTo>
                  <a:lnTo>
                    <a:pt x="3855" y="1447"/>
                  </a:lnTo>
                  <a:lnTo>
                    <a:pt x="3966" y="1359"/>
                  </a:lnTo>
                  <a:lnTo>
                    <a:pt x="4059" y="1315"/>
                  </a:lnTo>
                  <a:lnTo>
                    <a:pt x="4195" y="1272"/>
                  </a:lnTo>
                  <a:lnTo>
                    <a:pt x="4263" y="1315"/>
                  </a:lnTo>
                  <a:lnTo>
                    <a:pt x="428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8"/>
            <p:cNvSpPr/>
            <p:nvPr/>
          </p:nvSpPr>
          <p:spPr>
            <a:xfrm rot="10800000">
              <a:off x="6435288" y="7263708"/>
              <a:ext cx="45230" cy="146147"/>
            </a:xfrm>
            <a:custGeom>
              <a:rect b="b" l="l" r="r" t="t"/>
              <a:pathLst>
                <a:path extrusionOk="0" h="53681" w="4790">
                  <a:moveTo>
                    <a:pt x="3422" y="1"/>
                  </a:moveTo>
                  <a:lnTo>
                    <a:pt x="3321" y="44"/>
                  </a:lnTo>
                  <a:lnTo>
                    <a:pt x="3210" y="132"/>
                  </a:lnTo>
                  <a:lnTo>
                    <a:pt x="3108" y="264"/>
                  </a:lnTo>
                  <a:lnTo>
                    <a:pt x="3006" y="395"/>
                  </a:lnTo>
                  <a:lnTo>
                    <a:pt x="2904" y="614"/>
                  </a:lnTo>
                  <a:lnTo>
                    <a:pt x="2803" y="789"/>
                  </a:lnTo>
                  <a:lnTo>
                    <a:pt x="2709" y="1052"/>
                  </a:lnTo>
                  <a:lnTo>
                    <a:pt x="2616" y="1315"/>
                  </a:lnTo>
                  <a:lnTo>
                    <a:pt x="2522" y="1622"/>
                  </a:lnTo>
                  <a:lnTo>
                    <a:pt x="2429" y="1929"/>
                  </a:lnTo>
                  <a:lnTo>
                    <a:pt x="2336" y="2323"/>
                  </a:lnTo>
                  <a:lnTo>
                    <a:pt x="2251" y="2717"/>
                  </a:lnTo>
                  <a:lnTo>
                    <a:pt x="2166" y="3112"/>
                  </a:lnTo>
                  <a:lnTo>
                    <a:pt x="2081" y="3550"/>
                  </a:lnTo>
                  <a:lnTo>
                    <a:pt x="1996" y="4032"/>
                  </a:lnTo>
                  <a:lnTo>
                    <a:pt x="1920" y="4558"/>
                  </a:lnTo>
                  <a:lnTo>
                    <a:pt x="1767" y="5653"/>
                  </a:lnTo>
                  <a:lnTo>
                    <a:pt x="1631" y="6837"/>
                  </a:lnTo>
                  <a:lnTo>
                    <a:pt x="1504" y="8020"/>
                  </a:lnTo>
                  <a:lnTo>
                    <a:pt x="1393" y="9334"/>
                  </a:lnTo>
                  <a:lnTo>
                    <a:pt x="1291" y="10605"/>
                  </a:lnTo>
                  <a:lnTo>
                    <a:pt x="1198" y="11963"/>
                  </a:lnTo>
                  <a:lnTo>
                    <a:pt x="1130" y="13278"/>
                  </a:lnTo>
                  <a:lnTo>
                    <a:pt x="1062" y="14636"/>
                  </a:lnTo>
                  <a:lnTo>
                    <a:pt x="1011" y="15951"/>
                  </a:lnTo>
                  <a:lnTo>
                    <a:pt x="969" y="17266"/>
                  </a:lnTo>
                  <a:lnTo>
                    <a:pt x="943" y="18536"/>
                  </a:lnTo>
                  <a:lnTo>
                    <a:pt x="926" y="19720"/>
                  </a:lnTo>
                  <a:lnTo>
                    <a:pt x="918" y="20903"/>
                  </a:lnTo>
                  <a:lnTo>
                    <a:pt x="918" y="21954"/>
                  </a:lnTo>
                  <a:lnTo>
                    <a:pt x="935" y="22962"/>
                  </a:lnTo>
                  <a:lnTo>
                    <a:pt x="960" y="23839"/>
                  </a:lnTo>
                  <a:lnTo>
                    <a:pt x="986" y="24978"/>
                  </a:lnTo>
                  <a:lnTo>
                    <a:pt x="1011" y="26073"/>
                  </a:lnTo>
                  <a:lnTo>
                    <a:pt x="1020" y="27125"/>
                  </a:lnTo>
                  <a:lnTo>
                    <a:pt x="1020" y="28089"/>
                  </a:lnTo>
                  <a:lnTo>
                    <a:pt x="1003" y="29053"/>
                  </a:lnTo>
                  <a:lnTo>
                    <a:pt x="977" y="29973"/>
                  </a:lnTo>
                  <a:lnTo>
                    <a:pt x="943" y="30894"/>
                  </a:lnTo>
                  <a:lnTo>
                    <a:pt x="901" y="31770"/>
                  </a:lnTo>
                  <a:lnTo>
                    <a:pt x="850" y="32646"/>
                  </a:lnTo>
                  <a:lnTo>
                    <a:pt x="790" y="33523"/>
                  </a:lnTo>
                  <a:lnTo>
                    <a:pt x="722" y="34443"/>
                  </a:lnTo>
                  <a:lnTo>
                    <a:pt x="637" y="35319"/>
                  </a:lnTo>
                  <a:lnTo>
                    <a:pt x="459" y="37248"/>
                  </a:lnTo>
                  <a:lnTo>
                    <a:pt x="238" y="39351"/>
                  </a:lnTo>
                  <a:lnTo>
                    <a:pt x="187" y="39877"/>
                  </a:lnTo>
                  <a:lnTo>
                    <a:pt x="137" y="40446"/>
                  </a:lnTo>
                  <a:lnTo>
                    <a:pt x="103" y="41016"/>
                  </a:lnTo>
                  <a:lnTo>
                    <a:pt x="69" y="41586"/>
                  </a:lnTo>
                  <a:lnTo>
                    <a:pt x="43" y="42155"/>
                  </a:lnTo>
                  <a:lnTo>
                    <a:pt x="26" y="42725"/>
                  </a:lnTo>
                  <a:lnTo>
                    <a:pt x="9" y="43251"/>
                  </a:lnTo>
                  <a:lnTo>
                    <a:pt x="1" y="43821"/>
                  </a:lnTo>
                  <a:lnTo>
                    <a:pt x="1" y="44872"/>
                  </a:lnTo>
                  <a:lnTo>
                    <a:pt x="9" y="45880"/>
                  </a:lnTo>
                  <a:lnTo>
                    <a:pt x="43" y="46844"/>
                  </a:lnTo>
                  <a:lnTo>
                    <a:pt x="86" y="47764"/>
                  </a:lnTo>
                  <a:lnTo>
                    <a:pt x="128" y="48641"/>
                  </a:lnTo>
                  <a:lnTo>
                    <a:pt x="179" y="49430"/>
                  </a:lnTo>
                  <a:lnTo>
                    <a:pt x="238" y="50087"/>
                  </a:lnTo>
                  <a:lnTo>
                    <a:pt x="289" y="50700"/>
                  </a:lnTo>
                  <a:lnTo>
                    <a:pt x="374" y="51533"/>
                  </a:lnTo>
                  <a:lnTo>
                    <a:pt x="417" y="51927"/>
                  </a:lnTo>
                  <a:lnTo>
                    <a:pt x="637" y="53680"/>
                  </a:lnTo>
                  <a:lnTo>
                    <a:pt x="646" y="51577"/>
                  </a:lnTo>
                  <a:lnTo>
                    <a:pt x="663" y="50656"/>
                  </a:lnTo>
                  <a:lnTo>
                    <a:pt x="680" y="49736"/>
                  </a:lnTo>
                  <a:lnTo>
                    <a:pt x="714" y="48947"/>
                  </a:lnTo>
                  <a:lnTo>
                    <a:pt x="748" y="48203"/>
                  </a:lnTo>
                  <a:lnTo>
                    <a:pt x="799" y="47545"/>
                  </a:lnTo>
                  <a:lnTo>
                    <a:pt x="850" y="46932"/>
                  </a:lnTo>
                  <a:lnTo>
                    <a:pt x="918" y="46362"/>
                  </a:lnTo>
                  <a:lnTo>
                    <a:pt x="986" y="45836"/>
                  </a:lnTo>
                  <a:lnTo>
                    <a:pt x="1054" y="45398"/>
                  </a:lnTo>
                  <a:lnTo>
                    <a:pt x="1130" y="44960"/>
                  </a:lnTo>
                  <a:lnTo>
                    <a:pt x="1215" y="44566"/>
                  </a:lnTo>
                  <a:lnTo>
                    <a:pt x="1300" y="44171"/>
                  </a:lnTo>
                  <a:lnTo>
                    <a:pt x="1470" y="43514"/>
                  </a:lnTo>
                  <a:lnTo>
                    <a:pt x="1656" y="42857"/>
                  </a:lnTo>
                  <a:lnTo>
                    <a:pt x="1792" y="42375"/>
                  </a:lnTo>
                  <a:lnTo>
                    <a:pt x="1920" y="41892"/>
                  </a:lnTo>
                  <a:lnTo>
                    <a:pt x="2055" y="41323"/>
                  </a:lnTo>
                  <a:lnTo>
                    <a:pt x="2174" y="40753"/>
                  </a:lnTo>
                  <a:lnTo>
                    <a:pt x="2208" y="40490"/>
                  </a:lnTo>
                  <a:lnTo>
                    <a:pt x="2251" y="40227"/>
                  </a:lnTo>
                  <a:lnTo>
                    <a:pt x="2285" y="39921"/>
                  </a:lnTo>
                  <a:lnTo>
                    <a:pt x="2310" y="39570"/>
                  </a:lnTo>
                  <a:lnTo>
                    <a:pt x="2361" y="38825"/>
                  </a:lnTo>
                  <a:lnTo>
                    <a:pt x="2404" y="37949"/>
                  </a:lnTo>
                  <a:lnTo>
                    <a:pt x="2437" y="36985"/>
                  </a:lnTo>
                  <a:lnTo>
                    <a:pt x="2463" y="35977"/>
                  </a:lnTo>
                  <a:lnTo>
                    <a:pt x="2514" y="33742"/>
                  </a:lnTo>
                  <a:lnTo>
                    <a:pt x="2556" y="31858"/>
                  </a:lnTo>
                  <a:lnTo>
                    <a:pt x="2607" y="29930"/>
                  </a:lnTo>
                  <a:lnTo>
                    <a:pt x="2641" y="29009"/>
                  </a:lnTo>
                  <a:lnTo>
                    <a:pt x="2675" y="28089"/>
                  </a:lnTo>
                  <a:lnTo>
                    <a:pt x="2718" y="27213"/>
                  </a:lnTo>
                  <a:lnTo>
                    <a:pt x="2769" y="26380"/>
                  </a:lnTo>
                  <a:lnTo>
                    <a:pt x="2828" y="25635"/>
                  </a:lnTo>
                  <a:lnTo>
                    <a:pt x="2896" y="24890"/>
                  </a:lnTo>
                  <a:lnTo>
                    <a:pt x="2972" y="24233"/>
                  </a:lnTo>
                  <a:lnTo>
                    <a:pt x="3057" y="23620"/>
                  </a:lnTo>
                  <a:lnTo>
                    <a:pt x="3108" y="23357"/>
                  </a:lnTo>
                  <a:lnTo>
                    <a:pt x="3159" y="23138"/>
                  </a:lnTo>
                  <a:lnTo>
                    <a:pt x="3219" y="22918"/>
                  </a:lnTo>
                  <a:lnTo>
                    <a:pt x="3278" y="22699"/>
                  </a:lnTo>
                  <a:lnTo>
                    <a:pt x="3337" y="22524"/>
                  </a:lnTo>
                  <a:lnTo>
                    <a:pt x="3405" y="22393"/>
                  </a:lnTo>
                  <a:lnTo>
                    <a:pt x="3473" y="22261"/>
                  </a:lnTo>
                  <a:lnTo>
                    <a:pt x="3550" y="22174"/>
                  </a:lnTo>
                  <a:lnTo>
                    <a:pt x="3686" y="21998"/>
                  </a:lnTo>
                  <a:lnTo>
                    <a:pt x="3813" y="21735"/>
                  </a:lnTo>
                  <a:lnTo>
                    <a:pt x="3923" y="21472"/>
                  </a:lnTo>
                  <a:lnTo>
                    <a:pt x="4034" y="21166"/>
                  </a:lnTo>
                  <a:lnTo>
                    <a:pt x="4127" y="20815"/>
                  </a:lnTo>
                  <a:lnTo>
                    <a:pt x="4221" y="20465"/>
                  </a:lnTo>
                  <a:lnTo>
                    <a:pt x="4305" y="20026"/>
                  </a:lnTo>
                  <a:lnTo>
                    <a:pt x="4373" y="19588"/>
                  </a:lnTo>
                  <a:lnTo>
                    <a:pt x="4441" y="19150"/>
                  </a:lnTo>
                  <a:lnTo>
                    <a:pt x="4501" y="18668"/>
                  </a:lnTo>
                  <a:lnTo>
                    <a:pt x="4552" y="18186"/>
                  </a:lnTo>
                  <a:lnTo>
                    <a:pt x="4594" y="17660"/>
                  </a:lnTo>
                  <a:lnTo>
                    <a:pt x="4637" y="17134"/>
                  </a:lnTo>
                  <a:lnTo>
                    <a:pt x="4671" y="16608"/>
                  </a:lnTo>
                  <a:lnTo>
                    <a:pt x="4721" y="15601"/>
                  </a:lnTo>
                  <a:lnTo>
                    <a:pt x="4755" y="14549"/>
                  </a:lnTo>
                  <a:lnTo>
                    <a:pt x="4781" y="13585"/>
                  </a:lnTo>
                  <a:lnTo>
                    <a:pt x="4789" y="12665"/>
                  </a:lnTo>
                  <a:lnTo>
                    <a:pt x="4789" y="11832"/>
                  </a:lnTo>
                  <a:lnTo>
                    <a:pt x="4772" y="10649"/>
                  </a:lnTo>
                  <a:lnTo>
                    <a:pt x="4764" y="10167"/>
                  </a:lnTo>
                  <a:lnTo>
                    <a:pt x="4518" y="10386"/>
                  </a:lnTo>
                  <a:lnTo>
                    <a:pt x="4526" y="10868"/>
                  </a:lnTo>
                  <a:lnTo>
                    <a:pt x="4543" y="11963"/>
                  </a:lnTo>
                  <a:lnTo>
                    <a:pt x="4543" y="12708"/>
                  </a:lnTo>
                  <a:lnTo>
                    <a:pt x="4535" y="13497"/>
                  </a:lnTo>
                  <a:lnTo>
                    <a:pt x="4518" y="14330"/>
                  </a:lnTo>
                  <a:lnTo>
                    <a:pt x="4492" y="15250"/>
                  </a:lnTo>
                  <a:lnTo>
                    <a:pt x="4441" y="16126"/>
                  </a:lnTo>
                  <a:lnTo>
                    <a:pt x="4382" y="17047"/>
                  </a:lnTo>
                  <a:lnTo>
                    <a:pt x="4348" y="17485"/>
                  </a:lnTo>
                  <a:lnTo>
                    <a:pt x="4297" y="17923"/>
                  </a:lnTo>
                  <a:lnTo>
                    <a:pt x="4254" y="18317"/>
                  </a:lnTo>
                  <a:lnTo>
                    <a:pt x="4195" y="18712"/>
                  </a:lnTo>
                  <a:lnTo>
                    <a:pt x="4136" y="19062"/>
                  </a:lnTo>
                  <a:lnTo>
                    <a:pt x="4068" y="19413"/>
                  </a:lnTo>
                  <a:lnTo>
                    <a:pt x="3991" y="19763"/>
                  </a:lnTo>
                  <a:lnTo>
                    <a:pt x="3906" y="20070"/>
                  </a:lnTo>
                  <a:lnTo>
                    <a:pt x="3813" y="20333"/>
                  </a:lnTo>
                  <a:lnTo>
                    <a:pt x="3720" y="20552"/>
                  </a:lnTo>
                  <a:lnTo>
                    <a:pt x="3609" y="20727"/>
                  </a:lnTo>
                  <a:lnTo>
                    <a:pt x="3490" y="20903"/>
                  </a:lnTo>
                  <a:lnTo>
                    <a:pt x="3405" y="20990"/>
                  </a:lnTo>
                  <a:lnTo>
                    <a:pt x="3321" y="21166"/>
                  </a:lnTo>
                  <a:lnTo>
                    <a:pt x="3244" y="21341"/>
                  </a:lnTo>
                  <a:lnTo>
                    <a:pt x="3168" y="21516"/>
                  </a:lnTo>
                  <a:lnTo>
                    <a:pt x="3091" y="21779"/>
                  </a:lnTo>
                  <a:lnTo>
                    <a:pt x="3023" y="21998"/>
                  </a:lnTo>
                  <a:lnTo>
                    <a:pt x="2964" y="22305"/>
                  </a:lnTo>
                  <a:lnTo>
                    <a:pt x="2904" y="22612"/>
                  </a:lnTo>
                  <a:lnTo>
                    <a:pt x="2845" y="22918"/>
                  </a:lnTo>
                  <a:lnTo>
                    <a:pt x="2794" y="23269"/>
                  </a:lnTo>
                  <a:lnTo>
                    <a:pt x="2701" y="24014"/>
                  </a:lnTo>
                  <a:lnTo>
                    <a:pt x="2624" y="24847"/>
                  </a:lnTo>
                  <a:lnTo>
                    <a:pt x="2556" y="25723"/>
                  </a:lnTo>
                  <a:lnTo>
                    <a:pt x="2497" y="26643"/>
                  </a:lnTo>
                  <a:lnTo>
                    <a:pt x="2446" y="27607"/>
                  </a:lnTo>
                  <a:lnTo>
                    <a:pt x="2404" y="28571"/>
                  </a:lnTo>
                  <a:lnTo>
                    <a:pt x="2370" y="29579"/>
                  </a:lnTo>
                  <a:lnTo>
                    <a:pt x="2310" y="31595"/>
                  </a:lnTo>
                  <a:lnTo>
                    <a:pt x="2268" y="33611"/>
                  </a:lnTo>
                  <a:lnTo>
                    <a:pt x="2225" y="35626"/>
                  </a:lnTo>
                  <a:lnTo>
                    <a:pt x="2200" y="36546"/>
                  </a:lnTo>
                  <a:lnTo>
                    <a:pt x="2166" y="37423"/>
                  </a:lnTo>
                  <a:lnTo>
                    <a:pt x="2132" y="38212"/>
                  </a:lnTo>
                  <a:lnTo>
                    <a:pt x="2098" y="38869"/>
                  </a:lnTo>
                  <a:lnTo>
                    <a:pt x="2047" y="39439"/>
                  </a:lnTo>
                  <a:lnTo>
                    <a:pt x="2021" y="39658"/>
                  </a:lnTo>
                  <a:lnTo>
                    <a:pt x="1987" y="39877"/>
                  </a:lnTo>
                  <a:lnTo>
                    <a:pt x="1886" y="40359"/>
                  </a:lnTo>
                  <a:lnTo>
                    <a:pt x="1767" y="40841"/>
                  </a:lnTo>
                  <a:lnTo>
                    <a:pt x="1639" y="41323"/>
                  </a:lnTo>
                  <a:lnTo>
                    <a:pt x="1512" y="41805"/>
                  </a:lnTo>
                  <a:lnTo>
                    <a:pt x="1351" y="42375"/>
                  </a:lnTo>
                  <a:lnTo>
                    <a:pt x="1181" y="42988"/>
                  </a:lnTo>
                  <a:lnTo>
                    <a:pt x="1020" y="43689"/>
                  </a:lnTo>
                  <a:lnTo>
                    <a:pt x="943" y="44083"/>
                  </a:lnTo>
                  <a:lnTo>
                    <a:pt x="867" y="44478"/>
                  </a:lnTo>
                  <a:lnTo>
                    <a:pt x="799" y="44960"/>
                  </a:lnTo>
                  <a:lnTo>
                    <a:pt x="731" y="45442"/>
                  </a:lnTo>
                  <a:lnTo>
                    <a:pt x="671" y="45924"/>
                  </a:lnTo>
                  <a:lnTo>
                    <a:pt x="612" y="46494"/>
                  </a:lnTo>
                  <a:lnTo>
                    <a:pt x="561" y="47107"/>
                  </a:lnTo>
                  <a:lnTo>
                    <a:pt x="510" y="47764"/>
                  </a:lnTo>
                  <a:lnTo>
                    <a:pt x="476" y="48465"/>
                  </a:lnTo>
                  <a:lnTo>
                    <a:pt x="442" y="49254"/>
                  </a:lnTo>
                  <a:lnTo>
                    <a:pt x="383" y="48378"/>
                  </a:lnTo>
                  <a:lnTo>
                    <a:pt x="323" y="47370"/>
                  </a:lnTo>
                  <a:lnTo>
                    <a:pt x="281" y="46231"/>
                  </a:lnTo>
                  <a:lnTo>
                    <a:pt x="264" y="45661"/>
                  </a:lnTo>
                  <a:lnTo>
                    <a:pt x="255" y="45048"/>
                  </a:lnTo>
                  <a:lnTo>
                    <a:pt x="255" y="44434"/>
                  </a:lnTo>
                  <a:lnTo>
                    <a:pt x="255" y="43821"/>
                  </a:lnTo>
                  <a:lnTo>
                    <a:pt x="264" y="43207"/>
                  </a:lnTo>
                  <a:lnTo>
                    <a:pt x="281" y="42550"/>
                  </a:lnTo>
                  <a:lnTo>
                    <a:pt x="315" y="41892"/>
                  </a:lnTo>
                  <a:lnTo>
                    <a:pt x="349" y="41235"/>
                  </a:lnTo>
                  <a:lnTo>
                    <a:pt x="400" y="40578"/>
                  </a:lnTo>
                  <a:lnTo>
                    <a:pt x="459" y="39964"/>
                  </a:lnTo>
                  <a:lnTo>
                    <a:pt x="680" y="37817"/>
                  </a:lnTo>
                  <a:lnTo>
                    <a:pt x="867" y="35845"/>
                  </a:lnTo>
                  <a:lnTo>
                    <a:pt x="952" y="34881"/>
                  </a:lnTo>
                  <a:lnTo>
                    <a:pt x="1028" y="33961"/>
                  </a:lnTo>
                  <a:lnTo>
                    <a:pt x="1087" y="32997"/>
                  </a:lnTo>
                  <a:lnTo>
                    <a:pt x="1147" y="32077"/>
                  </a:lnTo>
                  <a:lnTo>
                    <a:pt x="1189" y="31157"/>
                  </a:lnTo>
                  <a:lnTo>
                    <a:pt x="1232" y="30193"/>
                  </a:lnTo>
                  <a:lnTo>
                    <a:pt x="1249" y="29185"/>
                  </a:lnTo>
                  <a:lnTo>
                    <a:pt x="1266" y="28177"/>
                  </a:lnTo>
                  <a:lnTo>
                    <a:pt x="1266" y="27125"/>
                  </a:lnTo>
                  <a:lnTo>
                    <a:pt x="1257" y="26030"/>
                  </a:lnTo>
                  <a:lnTo>
                    <a:pt x="1240" y="24847"/>
                  </a:lnTo>
                  <a:lnTo>
                    <a:pt x="1206" y="23620"/>
                  </a:lnTo>
                  <a:lnTo>
                    <a:pt x="1181" y="22787"/>
                  </a:lnTo>
                  <a:lnTo>
                    <a:pt x="1172" y="21867"/>
                  </a:lnTo>
                  <a:lnTo>
                    <a:pt x="1172" y="20815"/>
                  </a:lnTo>
                  <a:lnTo>
                    <a:pt x="1172" y="19720"/>
                  </a:lnTo>
                  <a:lnTo>
                    <a:pt x="1189" y="18580"/>
                  </a:lnTo>
                  <a:lnTo>
                    <a:pt x="1223" y="17397"/>
                  </a:lnTo>
                  <a:lnTo>
                    <a:pt x="1257" y="16170"/>
                  </a:lnTo>
                  <a:lnTo>
                    <a:pt x="1308" y="14899"/>
                  </a:lnTo>
                  <a:lnTo>
                    <a:pt x="1368" y="13629"/>
                  </a:lnTo>
                  <a:lnTo>
                    <a:pt x="1436" y="12358"/>
                  </a:lnTo>
                  <a:lnTo>
                    <a:pt x="1521" y="11087"/>
                  </a:lnTo>
                  <a:lnTo>
                    <a:pt x="1614" y="9860"/>
                  </a:lnTo>
                  <a:lnTo>
                    <a:pt x="1724" y="8677"/>
                  </a:lnTo>
                  <a:lnTo>
                    <a:pt x="1843" y="7494"/>
                  </a:lnTo>
                  <a:lnTo>
                    <a:pt x="1971" y="6398"/>
                  </a:lnTo>
                  <a:lnTo>
                    <a:pt x="2115" y="5347"/>
                  </a:lnTo>
                  <a:lnTo>
                    <a:pt x="2259" y="4470"/>
                  </a:lnTo>
                  <a:lnTo>
                    <a:pt x="2412" y="3682"/>
                  </a:lnTo>
                  <a:lnTo>
                    <a:pt x="2573" y="3024"/>
                  </a:lnTo>
                  <a:lnTo>
                    <a:pt x="2650" y="2717"/>
                  </a:lnTo>
                  <a:lnTo>
                    <a:pt x="2735" y="2455"/>
                  </a:lnTo>
                  <a:lnTo>
                    <a:pt x="2820" y="2235"/>
                  </a:lnTo>
                  <a:lnTo>
                    <a:pt x="2904" y="2016"/>
                  </a:lnTo>
                  <a:lnTo>
                    <a:pt x="2989" y="1797"/>
                  </a:lnTo>
                  <a:lnTo>
                    <a:pt x="3074" y="1666"/>
                  </a:lnTo>
                  <a:lnTo>
                    <a:pt x="3168" y="1534"/>
                  </a:lnTo>
                  <a:lnTo>
                    <a:pt x="3261" y="1403"/>
                  </a:lnTo>
                  <a:lnTo>
                    <a:pt x="3354" y="1359"/>
                  </a:lnTo>
                  <a:lnTo>
                    <a:pt x="3448" y="1271"/>
                  </a:lnTo>
                  <a:lnTo>
                    <a:pt x="342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8"/>
            <p:cNvSpPr/>
            <p:nvPr/>
          </p:nvSpPr>
          <p:spPr>
            <a:xfrm rot="10800000">
              <a:off x="6440340" y="7283390"/>
              <a:ext cx="37128" cy="106417"/>
            </a:xfrm>
            <a:custGeom>
              <a:rect b="b" l="l" r="r" t="t"/>
              <a:pathLst>
                <a:path extrusionOk="0" h="39088" w="3932">
                  <a:moveTo>
                    <a:pt x="3804" y="0"/>
                  </a:moveTo>
                  <a:lnTo>
                    <a:pt x="3592" y="658"/>
                  </a:lnTo>
                  <a:lnTo>
                    <a:pt x="3371" y="1403"/>
                  </a:lnTo>
                  <a:lnTo>
                    <a:pt x="3099" y="2410"/>
                  </a:lnTo>
                  <a:lnTo>
                    <a:pt x="2785" y="3681"/>
                  </a:lnTo>
                  <a:lnTo>
                    <a:pt x="2615" y="4382"/>
                  </a:lnTo>
                  <a:lnTo>
                    <a:pt x="2446" y="5171"/>
                  </a:lnTo>
                  <a:lnTo>
                    <a:pt x="2276" y="6004"/>
                  </a:lnTo>
                  <a:lnTo>
                    <a:pt x="2098" y="6880"/>
                  </a:lnTo>
                  <a:lnTo>
                    <a:pt x="1928" y="7844"/>
                  </a:lnTo>
                  <a:lnTo>
                    <a:pt x="1758" y="8808"/>
                  </a:lnTo>
                  <a:lnTo>
                    <a:pt x="1673" y="9378"/>
                  </a:lnTo>
                  <a:lnTo>
                    <a:pt x="1605" y="9991"/>
                  </a:lnTo>
                  <a:lnTo>
                    <a:pt x="1537" y="10649"/>
                  </a:lnTo>
                  <a:lnTo>
                    <a:pt x="1486" y="11306"/>
                  </a:lnTo>
                  <a:lnTo>
                    <a:pt x="1435" y="12007"/>
                  </a:lnTo>
                  <a:lnTo>
                    <a:pt x="1401" y="12708"/>
                  </a:lnTo>
                  <a:lnTo>
                    <a:pt x="1367" y="13453"/>
                  </a:lnTo>
                  <a:lnTo>
                    <a:pt x="1342" y="14198"/>
                  </a:lnTo>
                  <a:lnTo>
                    <a:pt x="1325" y="14987"/>
                  </a:lnTo>
                  <a:lnTo>
                    <a:pt x="1308" y="15776"/>
                  </a:lnTo>
                  <a:lnTo>
                    <a:pt x="1299" y="17397"/>
                  </a:lnTo>
                  <a:lnTo>
                    <a:pt x="1291" y="19018"/>
                  </a:lnTo>
                  <a:lnTo>
                    <a:pt x="1291" y="20640"/>
                  </a:lnTo>
                  <a:lnTo>
                    <a:pt x="1291" y="22086"/>
                  </a:lnTo>
                  <a:lnTo>
                    <a:pt x="1291" y="23488"/>
                  </a:lnTo>
                  <a:lnTo>
                    <a:pt x="1274" y="24802"/>
                  </a:lnTo>
                  <a:lnTo>
                    <a:pt x="1248" y="26029"/>
                  </a:lnTo>
                  <a:lnTo>
                    <a:pt x="1231" y="26599"/>
                  </a:lnTo>
                  <a:lnTo>
                    <a:pt x="1206" y="27169"/>
                  </a:lnTo>
                  <a:lnTo>
                    <a:pt x="1181" y="27695"/>
                  </a:lnTo>
                  <a:lnTo>
                    <a:pt x="1147" y="28177"/>
                  </a:lnTo>
                  <a:lnTo>
                    <a:pt x="1104" y="28615"/>
                  </a:lnTo>
                  <a:lnTo>
                    <a:pt x="1062" y="29009"/>
                  </a:lnTo>
                  <a:lnTo>
                    <a:pt x="1002" y="29360"/>
                  </a:lnTo>
                  <a:lnTo>
                    <a:pt x="943" y="29710"/>
                  </a:lnTo>
                  <a:lnTo>
                    <a:pt x="790" y="30411"/>
                  </a:lnTo>
                  <a:lnTo>
                    <a:pt x="654" y="31113"/>
                  </a:lnTo>
                  <a:lnTo>
                    <a:pt x="544" y="31901"/>
                  </a:lnTo>
                  <a:lnTo>
                    <a:pt x="442" y="32646"/>
                  </a:lnTo>
                  <a:lnTo>
                    <a:pt x="348" y="33435"/>
                  </a:lnTo>
                  <a:lnTo>
                    <a:pt x="272" y="34180"/>
                  </a:lnTo>
                  <a:lnTo>
                    <a:pt x="204" y="34925"/>
                  </a:lnTo>
                  <a:lnTo>
                    <a:pt x="153" y="35626"/>
                  </a:lnTo>
                  <a:lnTo>
                    <a:pt x="111" y="36283"/>
                  </a:lnTo>
                  <a:lnTo>
                    <a:pt x="77" y="36897"/>
                  </a:lnTo>
                  <a:lnTo>
                    <a:pt x="34" y="37948"/>
                  </a:lnTo>
                  <a:lnTo>
                    <a:pt x="9" y="38650"/>
                  </a:lnTo>
                  <a:lnTo>
                    <a:pt x="0" y="38956"/>
                  </a:lnTo>
                  <a:lnTo>
                    <a:pt x="255" y="39088"/>
                  </a:lnTo>
                  <a:lnTo>
                    <a:pt x="255" y="38825"/>
                  </a:lnTo>
                  <a:lnTo>
                    <a:pt x="281" y="38211"/>
                  </a:lnTo>
                  <a:lnTo>
                    <a:pt x="323" y="37291"/>
                  </a:lnTo>
                  <a:lnTo>
                    <a:pt x="348" y="36721"/>
                  </a:lnTo>
                  <a:lnTo>
                    <a:pt x="391" y="36108"/>
                  </a:lnTo>
                  <a:lnTo>
                    <a:pt x="442" y="35451"/>
                  </a:lnTo>
                  <a:lnTo>
                    <a:pt x="501" y="34793"/>
                  </a:lnTo>
                  <a:lnTo>
                    <a:pt x="569" y="34092"/>
                  </a:lnTo>
                  <a:lnTo>
                    <a:pt x="646" y="33391"/>
                  </a:lnTo>
                  <a:lnTo>
                    <a:pt x="739" y="32690"/>
                  </a:lnTo>
                  <a:lnTo>
                    <a:pt x="849" y="31989"/>
                  </a:lnTo>
                  <a:lnTo>
                    <a:pt x="968" y="31332"/>
                  </a:lnTo>
                  <a:lnTo>
                    <a:pt x="1104" y="30674"/>
                  </a:lnTo>
                  <a:lnTo>
                    <a:pt x="1181" y="30280"/>
                  </a:lnTo>
                  <a:lnTo>
                    <a:pt x="1248" y="29886"/>
                  </a:lnTo>
                  <a:lnTo>
                    <a:pt x="1308" y="29404"/>
                  </a:lnTo>
                  <a:lnTo>
                    <a:pt x="1359" y="28878"/>
                  </a:lnTo>
                  <a:lnTo>
                    <a:pt x="1401" y="28352"/>
                  </a:lnTo>
                  <a:lnTo>
                    <a:pt x="1435" y="27738"/>
                  </a:lnTo>
                  <a:lnTo>
                    <a:pt x="1469" y="27125"/>
                  </a:lnTo>
                  <a:lnTo>
                    <a:pt x="1495" y="26511"/>
                  </a:lnTo>
                  <a:lnTo>
                    <a:pt x="1512" y="25854"/>
                  </a:lnTo>
                  <a:lnTo>
                    <a:pt x="1520" y="25153"/>
                  </a:lnTo>
                  <a:lnTo>
                    <a:pt x="1537" y="23707"/>
                  </a:lnTo>
                  <a:lnTo>
                    <a:pt x="1546" y="22217"/>
                  </a:lnTo>
                  <a:lnTo>
                    <a:pt x="1546" y="20640"/>
                  </a:lnTo>
                  <a:lnTo>
                    <a:pt x="1546" y="19106"/>
                  </a:lnTo>
                  <a:lnTo>
                    <a:pt x="1546" y="17572"/>
                  </a:lnTo>
                  <a:lnTo>
                    <a:pt x="1563" y="16038"/>
                  </a:lnTo>
                  <a:lnTo>
                    <a:pt x="1588" y="14592"/>
                  </a:lnTo>
                  <a:lnTo>
                    <a:pt x="1614" y="13847"/>
                  </a:lnTo>
                  <a:lnTo>
                    <a:pt x="1639" y="13190"/>
                  </a:lnTo>
                  <a:lnTo>
                    <a:pt x="1673" y="12533"/>
                  </a:lnTo>
                  <a:lnTo>
                    <a:pt x="1715" y="11876"/>
                  </a:lnTo>
                  <a:lnTo>
                    <a:pt x="1758" y="11262"/>
                  </a:lnTo>
                  <a:lnTo>
                    <a:pt x="1817" y="10692"/>
                  </a:lnTo>
                  <a:lnTo>
                    <a:pt x="1877" y="10167"/>
                  </a:lnTo>
                  <a:lnTo>
                    <a:pt x="1953" y="9641"/>
                  </a:lnTo>
                  <a:lnTo>
                    <a:pt x="2114" y="8677"/>
                  </a:lnTo>
                  <a:lnTo>
                    <a:pt x="2284" y="7757"/>
                  </a:lnTo>
                  <a:lnTo>
                    <a:pt x="2454" y="6924"/>
                  </a:lnTo>
                  <a:lnTo>
                    <a:pt x="2624" y="6091"/>
                  </a:lnTo>
                  <a:lnTo>
                    <a:pt x="2785" y="5346"/>
                  </a:lnTo>
                  <a:lnTo>
                    <a:pt x="2947" y="4645"/>
                  </a:lnTo>
                  <a:lnTo>
                    <a:pt x="3261" y="3418"/>
                  </a:lnTo>
                  <a:lnTo>
                    <a:pt x="3524" y="2454"/>
                  </a:lnTo>
                  <a:lnTo>
                    <a:pt x="3736" y="1753"/>
                  </a:lnTo>
                  <a:lnTo>
                    <a:pt x="3931" y="1140"/>
                  </a:lnTo>
                  <a:lnTo>
                    <a:pt x="380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8"/>
            <p:cNvSpPr/>
            <p:nvPr/>
          </p:nvSpPr>
          <p:spPr>
            <a:xfrm rot="10800000">
              <a:off x="6369870" y="7282784"/>
              <a:ext cx="49875" cy="64662"/>
            </a:xfrm>
            <a:custGeom>
              <a:rect b="b" l="l" r="r" t="t"/>
              <a:pathLst>
                <a:path extrusionOk="0" h="23751" w="5282">
                  <a:moveTo>
                    <a:pt x="111" y="0"/>
                  </a:moveTo>
                  <a:lnTo>
                    <a:pt x="1" y="1140"/>
                  </a:lnTo>
                  <a:lnTo>
                    <a:pt x="170" y="1578"/>
                  </a:lnTo>
                  <a:lnTo>
                    <a:pt x="366" y="2104"/>
                  </a:lnTo>
                  <a:lnTo>
                    <a:pt x="612" y="2805"/>
                  </a:lnTo>
                  <a:lnTo>
                    <a:pt x="909" y="3681"/>
                  </a:lnTo>
                  <a:lnTo>
                    <a:pt x="1257" y="4777"/>
                  </a:lnTo>
                  <a:lnTo>
                    <a:pt x="1631" y="6004"/>
                  </a:lnTo>
                  <a:lnTo>
                    <a:pt x="2030" y="7406"/>
                  </a:lnTo>
                  <a:lnTo>
                    <a:pt x="2437" y="8940"/>
                  </a:lnTo>
                  <a:lnTo>
                    <a:pt x="2650" y="9772"/>
                  </a:lnTo>
                  <a:lnTo>
                    <a:pt x="2862" y="10649"/>
                  </a:lnTo>
                  <a:lnTo>
                    <a:pt x="3074" y="11569"/>
                  </a:lnTo>
                  <a:lnTo>
                    <a:pt x="3286" y="12489"/>
                  </a:lnTo>
                  <a:lnTo>
                    <a:pt x="3490" y="13497"/>
                  </a:lnTo>
                  <a:lnTo>
                    <a:pt x="3694" y="14505"/>
                  </a:lnTo>
                  <a:lnTo>
                    <a:pt x="3889" y="15557"/>
                  </a:lnTo>
                  <a:lnTo>
                    <a:pt x="4085" y="16652"/>
                  </a:lnTo>
                  <a:lnTo>
                    <a:pt x="4271" y="17748"/>
                  </a:lnTo>
                  <a:lnTo>
                    <a:pt x="4450" y="18887"/>
                  </a:lnTo>
                  <a:lnTo>
                    <a:pt x="4619" y="20070"/>
                  </a:lnTo>
                  <a:lnTo>
                    <a:pt x="4781" y="21253"/>
                  </a:lnTo>
                  <a:lnTo>
                    <a:pt x="4925" y="22524"/>
                  </a:lnTo>
                  <a:lnTo>
                    <a:pt x="5061" y="23751"/>
                  </a:lnTo>
                  <a:lnTo>
                    <a:pt x="5282" y="23181"/>
                  </a:lnTo>
                  <a:lnTo>
                    <a:pt x="5146" y="21867"/>
                  </a:lnTo>
                  <a:lnTo>
                    <a:pt x="4993" y="20596"/>
                  </a:lnTo>
                  <a:lnTo>
                    <a:pt x="4832" y="19369"/>
                  </a:lnTo>
                  <a:lnTo>
                    <a:pt x="4662" y="18186"/>
                  </a:lnTo>
                  <a:lnTo>
                    <a:pt x="4484" y="17003"/>
                  </a:lnTo>
                  <a:lnTo>
                    <a:pt x="4288" y="15863"/>
                  </a:lnTo>
                  <a:lnTo>
                    <a:pt x="4093" y="14768"/>
                  </a:lnTo>
                  <a:lnTo>
                    <a:pt x="3898" y="13672"/>
                  </a:lnTo>
                  <a:lnTo>
                    <a:pt x="3694" y="12664"/>
                  </a:lnTo>
                  <a:lnTo>
                    <a:pt x="3482" y="11657"/>
                  </a:lnTo>
                  <a:lnTo>
                    <a:pt x="3278" y="10693"/>
                  </a:lnTo>
                  <a:lnTo>
                    <a:pt x="3066" y="9772"/>
                  </a:lnTo>
                  <a:lnTo>
                    <a:pt x="2853" y="8896"/>
                  </a:lnTo>
                  <a:lnTo>
                    <a:pt x="2641" y="8020"/>
                  </a:lnTo>
                  <a:lnTo>
                    <a:pt x="2217" y="6442"/>
                  </a:lnTo>
                  <a:lnTo>
                    <a:pt x="1818" y="5040"/>
                  </a:lnTo>
                  <a:lnTo>
                    <a:pt x="1435" y="3769"/>
                  </a:lnTo>
                  <a:lnTo>
                    <a:pt x="1087" y="2717"/>
                  </a:lnTo>
                  <a:lnTo>
                    <a:pt x="782" y="1797"/>
                  </a:lnTo>
                  <a:lnTo>
                    <a:pt x="518" y="1052"/>
                  </a:lnTo>
                  <a:lnTo>
                    <a:pt x="315" y="526"/>
                  </a:lnTo>
                  <a:lnTo>
                    <a:pt x="11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28"/>
            <p:cNvSpPr/>
            <p:nvPr/>
          </p:nvSpPr>
          <p:spPr>
            <a:xfrm rot="10800000">
              <a:off x="6405950" y="7237560"/>
              <a:ext cx="14438" cy="74923"/>
            </a:xfrm>
            <a:custGeom>
              <a:rect b="b" l="l" r="r" t="t"/>
              <a:pathLst>
                <a:path extrusionOk="0" h="27520" w="1529">
                  <a:moveTo>
                    <a:pt x="1317" y="1"/>
                  </a:moveTo>
                  <a:lnTo>
                    <a:pt x="1198" y="1009"/>
                  </a:lnTo>
                  <a:lnTo>
                    <a:pt x="1087" y="2016"/>
                  </a:lnTo>
                  <a:lnTo>
                    <a:pt x="986" y="3024"/>
                  </a:lnTo>
                  <a:lnTo>
                    <a:pt x="884" y="4076"/>
                  </a:lnTo>
                  <a:lnTo>
                    <a:pt x="790" y="5171"/>
                  </a:lnTo>
                  <a:lnTo>
                    <a:pt x="705" y="6267"/>
                  </a:lnTo>
                  <a:lnTo>
                    <a:pt x="629" y="7406"/>
                  </a:lnTo>
                  <a:lnTo>
                    <a:pt x="553" y="8502"/>
                  </a:lnTo>
                  <a:lnTo>
                    <a:pt x="493" y="9641"/>
                  </a:lnTo>
                  <a:lnTo>
                    <a:pt x="425" y="10780"/>
                  </a:lnTo>
                  <a:lnTo>
                    <a:pt x="323" y="13015"/>
                  </a:lnTo>
                  <a:lnTo>
                    <a:pt x="230" y="15206"/>
                  </a:lnTo>
                  <a:lnTo>
                    <a:pt x="162" y="17310"/>
                  </a:lnTo>
                  <a:lnTo>
                    <a:pt x="111" y="19325"/>
                  </a:lnTo>
                  <a:lnTo>
                    <a:pt x="69" y="21166"/>
                  </a:lnTo>
                  <a:lnTo>
                    <a:pt x="35" y="22875"/>
                  </a:lnTo>
                  <a:lnTo>
                    <a:pt x="18" y="24365"/>
                  </a:lnTo>
                  <a:lnTo>
                    <a:pt x="1" y="26556"/>
                  </a:lnTo>
                  <a:lnTo>
                    <a:pt x="1" y="27520"/>
                  </a:lnTo>
                  <a:lnTo>
                    <a:pt x="247" y="27520"/>
                  </a:lnTo>
                  <a:lnTo>
                    <a:pt x="255" y="26731"/>
                  </a:lnTo>
                  <a:lnTo>
                    <a:pt x="272" y="24628"/>
                  </a:lnTo>
                  <a:lnTo>
                    <a:pt x="289" y="23225"/>
                  </a:lnTo>
                  <a:lnTo>
                    <a:pt x="315" y="21560"/>
                  </a:lnTo>
                  <a:lnTo>
                    <a:pt x="357" y="19720"/>
                  </a:lnTo>
                  <a:lnTo>
                    <a:pt x="408" y="17748"/>
                  </a:lnTo>
                  <a:lnTo>
                    <a:pt x="476" y="15644"/>
                  </a:lnTo>
                  <a:lnTo>
                    <a:pt x="561" y="13497"/>
                  </a:lnTo>
                  <a:lnTo>
                    <a:pt x="663" y="11262"/>
                  </a:lnTo>
                  <a:lnTo>
                    <a:pt x="722" y="10167"/>
                  </a:lnTo>
                  <a:lnTo>
                    <a:pt x="790" y="9071"/>
                  </a:lnTo>
                  <a:lnTo>
                    <a:pt x="858" y="7932"/>
                  </a:lnTo>
                  <a:lnTo>
                    <a:pt x="935" y="6837"/>
                  </a:lnTo>
                  <a:lnTo>
                    <a:pt x="1019" y="5785"/>
                  </a:lnTo>
                  <a:lnTo>
                    <a:pt x="1104" y="4733"/>
                  </a:lnTo>
                  <a:lnTo>
                    <a:pt x="1198" y="3682"/>
                  </a:lnTo>
                  <a:lnTo>
                    <a:pt x="1300" y="2674"/>
                  </a:lnTo>
                  <a:lnTo>
                    <a:pt x="1410" y="1666"/>
                  </a:lnTo>
                  <a:lnTo>
                    <a:pt x="1529" y="746"/>
                  </a:lnTo>
                  <a:lnTo>
                    <a:pt x="131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28"/>
            <p:cNvSpPr/>
            <p:nvPr/>
          </p:nvSpPr>
          <p:spPr>
            <a:xfrm rot="10800000">
              <a:off x="6365857" y="7192693"/>
              <a:ext cx="31359" cy="73371"/>
            </a:xfrm>
            <a:custGeom>
              <a:rect b="b" l="l" r="r" t="t"/>
              <a:pathLst>
                <a:path extrusionOk="0" h="26950" w="3321">
                  <a:moveTo>
                    <a:pt x="51" y="1"/>
                  </a:moveTo>
                  <a:lnTo>
                    <a:pt x="0" y="1228"/>
                  </a:lnTo>
                  <a:lnTo>
                    <a:pt x="111" y="1403"/>
                  </a:lnTo>
                  <a:lnTo>
                    <a:pt x="221" y="1534"/>
                  </a:lnTo>
                  <a:lnTo>
                    <a:pt x="323" y="1753"/>
                  </a:lnTo>
                  <a:lnTo>
                    <a:pt x="425" y="1973"/>
                  </a:lnTo>
                  <a:lnTo>
                    <a:pt x="527" y="2192"/>
                  </a:lnTo>
                  <a:lnTo>
                    <a:pt x="629" y="2455"/>
                  </a:lnTo>
                  <a:lnTo>
                    <a:pt x="815" y="3068"/>
                  </a:lnTo>
                  <a:lnTo>
                    <a:pt x="1002" y="3769"/>
                  </a:lnTo>
                  <a:lnTo>
                    <a:pt x="1172" y="4558"/>
                  </a:lnTo>
                  <a:lnTo>
                    <a:pt x="1333" y="5391"/>
                  </a:lnTo>
                  <a:lnTo>
                    <a:pt x="1486" y="6311"/>
                  </a:lnTo>
                  <a:lnTo>
                    <a:pt x="1631" y="7275"/>
                  </a:lnTo>
                  <a:lnTo>
                    <a:pt x="1775" y="8326"/>
                  </a:lnTo>
                  <a:lnTo>
                    <a:pt x="1902" y="9378"/>
                  </a:lnTo>
                  <a:lnTo>
                    <a:pt x="2021" y="10474"/>
                  </a:lnTo>
                  <a:lnTo>
                    <a:pt x="2140" y="11569"/>
                  </a:lnTo>
                  <a:lnTo>
                    <a:pt x="2242" y="12708"/>
                  </a:lnTo>
                  <a:lnTo>
                    <a:pt x="2344" y="13848"/>
                  </a:lnTo>
                  <a:lnTo>
                    <a:pt x="2429" y="14987"/>
                  </a:lnTo>
                  <a:lnTo>
                    <a:pt x="2514" y="16126"/>
                  </a:lnTo>
                  <a:lnTo>
                    <a:pt x="2599" y="17222"/>
                  </a:lnTo>
                  <a:lnTo>
                    <a:pt x="2734" y="19413"/>
                  </a:lnTo>
                  <a:lnTo>
                    <a:pt x="2845" y="21429"/>
                  </a:lnTo>
                  <a:lnTo>
                    <a:pt x="2930" y="23225"/>
                  </a:lnTo>
                  <a:lnTo>
                    <a:pt x="2998" y="24715"/>
                  </a:lnTo>
                  <a:lnTo>
                    <a:pt x="3040" y="25898"/>
                  </a:lnTo>
                  <a:lnTo>
                    <a:pt x="3074" y="26950"/>
                  </a:lnTo>
                  <a:lnTo>
                    <a:pt x="3320" y="26775"/>
                  </a:lnTo>
                  <a:lnTo>
                    <a:pt x="3278" y="25460"/>
                  </a:lnTo>
                  <a:lnTo>
                    <a:pt x="3235" y="24189"/>
                  </a:lnTo>
                  <a:lnTo>
                    <a:pt x="3159" y="22568"/>
                  </a:lnTo>
                  <a:lnTo>
                    <a:pt x="3065" y="20684"/>
                  </a:lnTo>
                  <a:lnTo>
                    <a:pt x="2955" y="18580"/>
                  </a:lnTo>
                  <a:lnTo>
                    <a:pt x="2811" y="16345"/>
                  </a:lnTo>
                  <a:lnTo>
                    <a:pt x="2726" y="15206"/>
                  </a:lnTo>
                  <a:lnTo>
                    <a:pt x="2641" y="14023"/>
                  </a:lnTo>
                  <a:lnTo>
                    <a:pt x="2539" y="12884"/>
                  </a:lnTo>
                  <a:lnTo>
                    <a:pt x="2437" y="11701"/>
                  </a:lnTo>
                  <a:lnTo>
                    <a:pt x="2327" y="10561"/>
                  </a:lnTo>
                  <a:lnTo>
                    <a:pt x="2208" y="9422"/>
                  </a:lnTo>
                  <a:lnTo>
                    <a:pt x="2081" y="8283"/>
                  </a:lnTo>
                  <a:lnTo>
                    <a:pt x="1936" y="7231"/>
                  </a:lnTo>
                  <a:lnTo>
                    <a:pt x="1792" y="6179"/>
                  </a:lnTo>
                  <a:lnTo>
                    <a:pt x="1639" y="5171"/>
                  </a:lnTo>
                  <a:lnTo>
                    <a:pt x="1478" y="4251"/>
                  </a:lnTo>
                  <a:lnTo>
                    <a:pt x="1299" y="3375"/>
                  </a:lnTo>
                  <a:lnTo>
                    <a:pt x="1121" y="2586"/>
                  </a:lnTo>
                  <a:lnTo>
                    <a:pt x="926" y="1885"/>
                  </a:lnTo>
                  <a:lnTo>
                    <a:pt x="824" y="1578"/>
                  </a:lnTo>
                  <a:lnTo>
                    <a:pt x="722" y="1271"/>
                  </a:lnTo>
                  <a:lnTo>
                    <a:pt x="620" y="965"/>
                  </a:lnTo>
                  <a:lnTo>
                    <a:pt x="510" y="746"/>
                  </a:lnTo>
                  <a:lnTo>
                    <a:pt x="399" y="483"/>
                  </a:lnTo>
                  <a:lnTo>
                    <a:pt x="281" y="307"/>
                  </a:lnTo>
                  <a:lnTo>
                    <a:pt x="170" y="132"/>
                  </a:lnTo>
                  <a:lnTo>
                    <a:pt x="5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8"/>
            <p:cNvSpPr/>
            <p:nvPr/>
          </p:nvSpPr>
          <p:spPr>
            <a:xfrm rot="10800000">
              <a:off x="6364573" y="7274538"/>
              <a:ext cx="12596" cy="18734"/>
            </a:xfrm>
            <a:custGeom>
              <a:rect b="b" l="l" r="r" t="t"/>
              <a:pathLst>
                <a:path extrusionOk="0" h="6881" w="1334">
                  <a:moveTo>
                    <a:pt x="594" y="1"/>
                  </a:moveTo>
                  <a:lnTo>
                    <a:pt x="526" y="45"/>
                  </a:lnTo>
                  <a:lnTo>
                    <a:pt x="467" y="132"/>
                  </a:lnTo>
                  <a:lnTo>
                    <a:pt x="408" y="264"/>
                  </a:lnTo>
                  <a:lnTo>
                    <a:pt x="348" y="395"/>
                  </a:lnTo>
                  <a:lnTo>
                    <a:pt x="289" y="570"/>
                  </a:lnTo>
                  <a:lnTo>
                    <a:pt x="238" y="789"/>
                  </a:lnTo>
                  <a:lnTo>
                    <a:pt x="195" y="1009"/>
                  </a:lnTo>
                  <a:lnTo>
                    <a:pt x="153" y="1228"/>
                  </a:lnTo>
                  <a:lnTo>
                    <a:pt x="110" y="1534"/>
                  </a:lnTo>
                  <a:lnTo>
                    <a:pt x="76" y="1797"/>
                  </a:lnTo>
                  <a:lnTo>
                    <a:pt x="51" y="2104"/>
                  </a:lnTo>
                  <a:lnTo>
                    <a:pt x="26" y="2411"/>
                  </a:lnTo>
                  <a:lnTo>
                    <a:pt x="9" y="2761"/>
                  </a:lnTo>
                  <a:lnTo>
                    <a:pt x="0" y="3068"/>
                  </a:lnTo>
                  <a:lnTo>
                    <a:pt x="0" y="3462"/>
                  </a:lnTo>
                  <a:lnTo>
                    <a:pt x="0" y="3813"/>
                  </a:lnTo>
                  <a:lnTo>
                    <a:pt x="9" y="4120"/>
                  </a:lnTo>
                  <a:lnTo>
                    <a:pt x="26" y="4470"/>
                  </a:lnTo>
                  <a:lnTo>
                    <a:pt x="51" y="4777"/>
                  </a:lnTo>
                  <a:lnTo>
                    <a:pt x="76" y="5084"/>
                  </a:lnTo>
                  <a:lnTo>
                    <a:pt x="110" y="5391"/>
                  </a:lnTo>
                  <a:lnTo>
                    <a:pt x="153" y="5653"/>
                  </a:lnTo>
                  <a:lnTo>
                    <a:pt x="195" y="5873"/>
                  </a:lnTo>
                  <a:lnTo>
                    <a:pt x="238" y="6092"/>
                  </a:lnTo>
                  <a:lnTo>
                    <a:pt x="289" y="6311"/>
                  </a:lnTo>
                  <a:lnTo>
                    <a:pt x="348" y="6486"/>
                  </a:lnTo>
                  <a:lnTo>
                    <a:pt x="408" y="6618"/>
                  </a:lnTo>
                  <a:lnTo>
                    <a:pt x="467" y="6749"/>
                  </a:lnTo>
                  <a:lnTo>
                    <a:pt x="526" y="6837"/>
                  </a:lnTo>
                  <a:lnTo>
                    <a:pt x="594" y="6880"/>
                  </a:lnTo>
                  <a:lnTo>
                    <a:pt x="730" y="6880"/>
                  </a:lnTo>
                  <a:lnTo>
                    <a:pt x="798" y="6837"/>
                  </a:lnTo>
                  <a:lnTo>
                    <a:pt x="866" y="6749"/>
                  </a:lnTo>
                  <a:lnTo>
                    <a:pt x="926" y="6618"/>
                  </a:lnTo>
                  <a:lnTo>
                    <a:pt x="985" y="6486"/>
                  </a:lnTo>
                  <a:lnTo>
                    <a:pt x="1036" y="6311"/>
                  </a:lnTo>
                  <a:lnTo>
                    <a:pt x="1087" y="6092"/>
                  </a:lnTo>
                  <a:lnTo>
                    <a:pt x="1138" y="5873"/>
                  </a:lnTo>
                  <a:lnTo>
                    <a:pt x="1180" y="5653"/>
                  </a:lnTo>
                  <a:lnTo>
                    <a:pt x="1223" y="5391"/>
                  </a:lnTo>
                  <a:lnTo>
                    <a:pt x="1257" y="5084"/>
                  </a:lnTo>
                  <a:lnTo>
                    <a:pt x="1282" y="4777"/>
                  </a:lnTo>
                  <a:lnTo>
                    <a:pt x="1308" y="4470"/>
                  </a:lnTo>
                  <a:lnTo>
                    <a:pt x="1316" y="4120"/>
                  </a:lnTo>
                  <a:lnTo>
                    <a:pt x="1333" y="3813"/>
                  </a:lnTo>
                  <a:lnTo>
                    <a:pt x="1333" y="3462"/>
                  </a:lnTo>
                  <a:lnTo>
                    <a:pt x="1333" y="3068"/>
                  </a:lnTo>
                  <a:lnTo>
                    <a:pt x="1316" y="2761"/>
                  </a:lnTo>
                  <a:lnTo>
                    <a:pt x="1308" y="2411"/>
                  </a:lnTo>
                  <a:lnTo>
                    <a:pt x="1282" y="2104"/>
                  </a:lnTo>
                  <a:lnTo>
                    <a:pt x="1257" y="1797"/>
                  </a:lnTo>
                  <a:lnTo>
                    <a:pt x="1223" y="1534"/>
                  </a:lnTo>
                  <a:lnTo>
                    <a:pt x="1180" y="1228"/>
                  </a:lnTo>
                  <a:lnTo>
                    <a:pt x="1138" y="1009"/>
                  </a:lnTo>
                  <a:lnTo>
                    <a:pt x="1087" y="789"/>
                  </a:lnTo>
                  <a:lnTo>
                    <a:pt x="1036" y="570"/>
                  </a:lnTo>
                  <a:lnTo>
                    <a:pt x="985" y="395"/>
                  </a:lnTo>
                  <a:lnTo>
                    <a:pt x="926" y="264"/>
                  </a:lnTo>
                  <a:lnTo>
                    <a:pt x="866" y="132"/>
                  </a:lnTo>
                  <a:lnTo>
                    <a:pt x="798" y="45"/>
                  </a:lnTo>
                  <a:lnTo>
                    <a:pt x="73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28"/>
            <p:cNvSpPr/>
            <p:nvPr/>
          </p:nvSpPr>
          <p:spPr>
            <a:xfrm rot="10800000">
              <a:off x="6358246" y="7181463"/>
              <a:ext cx="12672" cy="18731"/>
            </a:xfrm>
            <a:custGeom>
              <a:rect b="b" l="l" r="r" t="t"/>
              <a:pathLst>
                <a:path extrusionOk="0" h="6880" w="1342">
                  <a:moveTo>
                    <a:pt x="603" y="0"/>
                  </a:moveTo>
                  <a:lnTo>
                    <a:pt x="535" y="88"/>
                  </a:lnTo>
                  <a:lnTo>
                    <a:pt x="476" y="176"/>
                  </a:lnTo>
                  <a:lnTo>
                    <a:pt x="408" y="263"/>
                  </a:lnTo>
                  <a:lnTo>
                    <a:pt x="357" y="438"/>
                  </a:lnTo>
                  <a:lnTo>
                    <a:pt x="297" y="570"/>
                  </a:lnTo>
                  <a:lnTo>
                    <a:pt x="247" y="789"/>
                  </a:lnTo>
                  <a:lnTo>
                    <a:pt x="196" y="1008"/>
                  </a:lnTo>
                  <a:lnTo>
                    <a:pt x="153" y="1271"/>
                  </a:lnTo>
                  <a:lnTo>
                    <a:pt x="119" y="1534"/>
                  </a:lnTo>
                  <a:lnTo>
                    <a:pt x="85" y="1797"/>
                  </a:lnTo>
                  <a:lnTo>
                    <a:pt x="60" y="2104"/>
                  </a:lnTo>
                  <a:lnTo>
                    <a:pt x="34" y="2410"/>
                  </a:lnTo>
                  <a:lnTo>
                    <a:pt x="17" y="2761"/>
                  </a:lnTo>
                  <a:lnTo>
                    <a:pt x="9" y="3111"/>
                  </a:lnTo>
                  <a:lnTo>
                    <a:pt x="0" y="3462"/>
                  </a:lnTo>
                  <a:lnTo>
                    <a:pt x="9" y="3813"/>
                  </a:lnTo>
                  <a:lnTo>
                    <a:pt x="17" y="4163"/>
                  </a:lnTo>
                  <a:lnTo>
                    <a:pt x="34" y="4470"/>
                  </a:lnTo>
                  <a:lnTo>
                    <a:pt x="60" y="4777"/>
                  </a:lnTo>
                  <a:lnTo>
                    <a:pt x="85" y="5083"/>
                  </a:lnTo>
                  <a:lnTo>
                    <a:pt x="119" y="5390"/>
                  </a:lnTo>
                  <a:lnTo>
                    <a:pt x="153" y="5653"/>
                  </a:lnTo>
                  <a:lnTo>
                    <a:pt x="196" y="5872"/>
                  </a:lnTo>
                  <a:lnTo>
                    <a:pt x="247" y="6091"/>
                  </a:lnTo>
                  <a:lnTo>
                    <a:pt x="297" y="6310"/>
                  </a:lnTo>
                  <a:lnTo>
                    <a:pt x="357" y="6486"/>
                  </a:lnTo>
                  <a:lnTo>
                    <a:pt x="408" y="6617"/>
                  </a:lnTo>
                  <a:lnTo>
                    <a:pt x="476" y="6749"/>
                  </a:lnTo>
                  <a:lnTo>
                    <a:pt x="535" y="6836"/>
                  </a:lnTo>
                  <a:lnTo>
                    <a:pt x="603" y="6880"/>
                  </a:lnTo>
                  <a:lnTo>
                    <a:pt x="739" y="6880"/>
                  </a:lnTo>
                  <a:lnTo>
                    <a:pt x="807" y="6836"/>
                  </a:lnTo>
                  <a:lnTo>
                    <a:pt x="866" y="6749"/>
                  </a:lnTo>
                  <a:lnTo>
                    <a:pt x="934" y="6617"/>
                  </a:lnTo>
                  <a:lnTo>
                    <a:pt x="994" y="6486"/>
                  </a:lnTo>
                  <a:lnTo>
                    <a:pt x="1045" y="6310"/>
                  </a:lnTo>
                  <a:lnTo>
                    <a:pt x="1096" y="6091"/>
                  </a:lnTo>
                  <a:lnTo>
                    <a:pt x="1147" y="5872"/>
                  </a:lnTo>
                  <a:lnTo>
                    <a:pt x="1189" y="5653"/>
                  </a:lnTo>
                  <a:lnTo>
                    <a:pt x="1223" y="5390"/>
                  </a:lnTo>
                  <a:lnTo>
                    <a:pt x="1257" y="5083"/>
                  </a:lnTo>
                  <a:lnTo>
                    <a:pt x="1291" y="4777"/>
                  </a:lnTo>
                  <a:lnTo>
                    <a:pt x="1308" y="4470"/>
                  </a:lnTo>
                  <a:lnTo>
                    <a:pt x="1325" y="4163"/>
                  </a:lnTo>
                  <a:lnTo>
                    <a:pt x="1333" y="3813"/>
                  </a:lnTo>
                  <a:lnTo>
                    <a:pt x="1342" y="3462"/>
                  </a:lnTo>
                  <a:lnTo>
                    <a:pt x="1333" y="3111"/>
                  </a:lnTo>
                  <a:lnTo>
                    <a:pt x="1325" y="2761"/>
                  </a:lnTo>
                  <a:lnTo>
                    <a:pt x="1308" y="2410"/>
                  </a:lnTo>
                  <a:lnTo>
                    <a:pt x="1291" y="2104"/>
                  </a:lnTo>
                  <a:lnTo>
                    <a:pt x="1257" y="1797"/>
                  </a:lnTo>
                  <a:lnTo>
                    <a:pt x="1223" y="1534"/>
                  </a:lnTo>
                  <a:lnTo>
                    <a:pt x="1189" y="1271"/>
                  </a:lnTo>
                  <a:lnTo>
                    <a:pt x="1147" y="1008"/>
                  </a:lnTo>
                  <a:lnTo>
                    <a:pt x="1096" y="789"/>
                  </a:lnTo>
                  <a:lnTo>
                    <a:pt x="1045" y="570"/>
                  </a:lnTo>
                  <a:lnTo>
                    <a:pt x="994" y="438"/>
                  </a:lnTo>
                  <a:lnTo>
                    <a:pt x="934" y="263"/>
                  </a:lnTo>
                  <a:lnTo>
                    <a:pt x="866" y="176"/>
                  </a:lnTo>
                  <a:lnTo>
                    <a:pt x="807" y="88"/>
                  </a:lnTo>
                  <a:lnTo>
                    <a:pt x="73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28"/>
            <p:cNvSpPr/>
            <p:nvPr/>
          </p:nvSpPr>
          <p:spPr>
            <a:xfrm rot="10800000">
              <a:off x="6389029" y="7164993"/>
              <a:ext cx="12681" cy="18734"/>
            </a:xfrm>
            <a:custGeom>
              <a:rect b="b" l="l" r="r" t="t"/>
              <a:pathLst>
                <a:path extrusionOk="0" h="6881" w="1343">
                  <a:moveTo>
                    <a:pt x="604" y="0"/>
                  </a:moveTo>
                  <a:lnTo>
                    <a:pt x="536" y="44"/>
                  </a:lnTo>
                  <a:lnTo>
                    <a:pt x="476" y="132"/>
                  </a:lnTo>
                  <a:lnTo>
                    <a:pt x="417" y="263"/>
                  </a:lnTo>
                  <a:lnTo>
                    <a:pt x="358" y="395"/>
                  </a:lnTo>
                  <a:lnTo>
                    <a:pt x="298" y="570"/>
                  </a:lnTo>
                  <a:lnTo>
                    <a:pt x="247" y="789"/>
                  </a:lnTo>
                  <a:lnTo>
                    <a:pt x="205" y="1008"/>
                  </a:lnTo>
                  <a:lnTo>
                    <a:pt x="154" y="1227"/>
                  </a:lnTo>
                  <a:lnTo>
                    <a:pt x="120" y="1490"/>
                  </a:lnTo>
                  <a:lnTo>
                    <a:pt x="86" y="1797"/>
                  </a:lnTo>
                  <a:lnTo>
                    <a:pt x="60" y="2104"/>
                  </a:lnTo>
                  <a:lnTo>
                    <a:pt x="35" y="2410"/>
                  </a:lnTo>
                  <a:lnTo>
                    <a:pt x="18" y="2761"/>
                  </a:lnTo>
                  <a:lnTo>
                    <a:pt x="9" y="3068"/>
                  </a:lnTo>
                  <a:lnTo>
                    <a:pt x="1" y="3418"/>
                  </a:lnTo>
                  <a:lnTo>
                    <a:pt x="9" y="3769"/>
                  </a:lnTo>
                  <a:lnTo>
                    <a:pt x="18" y="4119"/>
                  </a:lnTo>
                  <a:lnTo>
                    <a:pt x="35" y="4470"/>
                  </a:lnTo>
                  <a:lnTo>
                    <a:pt x="60" y="4777"/>
                  </a:lnTo>
                  <a:lnTo>
                    <a:pt x="86" y="5084"/>
                  </a:lnTo>
                  <a:lnTo>
                    <a:pt x="120" y="5346"/>
                  </a:lnTo>
                  <a:lnTo>
                    <a:pt x="154" y="5609"/>
                  </a:lnTo>
                  <a:lnTo>
                    <a:pt x="205" y="5872"/>
                  </a:lnTo>
                  <a:lnTo>
                    <a:pt x="247" y="6091"/>
                  </a:lnTo>
                  <a:lnTo>
                    <a:pt x="298" y="6310"/>
                  </a:lnTo>
                  <a:lnTo>
                    <a:pt x="358" y="6486"/>
                  </a:lnTo>
                  <a:lnTo>
                    <a:pt x="417" y="6617"/>
                  </a:lnTo>
                  <a:lnTo>
                    <a:pt x="476" y="6749"/>
                  </a:lnTo>
                  <a:lnTo>
                    <a:pt x="536" y="6792"/>
                  </a:lnTo>
                  <a:lnTo>
                    <a:pt x="604" y="6880"/>
                  </a:lnTo>
                  <a:lnTo>
                    <a:pt x="740" y="6880"/>
                  </a:lnTo>
                  <a:lnTo>
                    <a:pt x="808" y="6792"/>
                  </a:lnTo>
                  <a:lnTo>
                    <a:pt x="875" y="6749"/>
                  </a:lnTo>
                  <a:lnTo>
                    <a:pt x="935" y="6617"/>
                  </a:lnTo>
                  <a:lnTo>
                    <a:pt x="994" y="6486"/>
                  </a:lnTo>
                  <a:lnTo>
                    <a:pt x="1045" y="6310"/>
                  </a:lnTo>
                  <a:lnTo>
                    <a:pt x="1096" y="6091"/>
                  </a:lnTo>
                  <a:lnTo>
                    <a:pt x="1147" y="5872"/>
                  </a:lnTo>
                  <a:lnTo>
                    <a:pt x="1190" y="5609"/>
                  </a:lnTo>
                  <a:lnTo>
                    <a:pt x="1224" y="5346"/>
                  </a:lnTo>
                  <a:lnTo>
                    <a:pt x="1258" y="5084"/>
                  </a:lnTo>
                  <a:lnTo>
                    <a:pt x="1291" y="4777"/>
                  </a:lnTo>
                  <a:lnTo>
                    <a:pt x="1308" y="4470"/>
                  </a:lnTo>
                  <a:lnTo>
                    <a:pt x="1325" y="4119"/>
                  </a:lnTo>
                  <a:lnTo>
                    <a:pt x="1334" y="3769"/>
                  </a:lnTo>
                  <a:lnTo>
                    <a:pt x="1342" y="3418"/>
                  </a:lnTo>
                  <a:lnTo>
                    <a:pt x="1334" y="3068"/>
                  </a:lnTo>
                  <a:lnTo>
                    <a:pt x="1325" y="2761"/>
                  </a:lnTo>
                  <a:lnTo>
                    <a:pt x="1308" y="2410"/>
                  </a:lnTo>
                  <a:lnTo>
                    <a:pt x="1291" y="2104"/>
                  </a:lnTo>
                  <a:lnTo>
                    <a:pt x="1258" y="1797"/>
                  </a:lnTo>
                  <a:lnTo>
                    <a:pt x="1224" y="1490"/>
                  </a:lnTo>
                  <a:lnTo>
                    <a:pt x="1190" y="1227"/>
                  </a:lnTo>
                  <a:lnTo>
                    <a:pt x="1147" y="1008"/>
                  </a:lnTo>
                  <a:lnTo>
                    <a:pt x="1096" y="789"/>
                  </a:lnTo>
                  <a:lnTo>
                    <a:pt x="1045" y="570"/>
                  </a:lnTo>
                  <a:lnTo>
                    <a:pt x="994" y="395"/>
                  </a:lnTo>
                  <a:lnTo>
                    <a:pt x="935" y="263"/>
                  </a:lnTo>
                  <a:lnTo>
                    <a:pt x="875" y="132"/>
                  </a:lnTo>
                  <a:lnTo>
                    <a:pt x="808" y="44"/>
                  </a:lnTo>
                  <a:lnTo>
                    <a:pt x="74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8"/>
            <p:cNvSpPr/>
            <p:nvPr/>
          </p:nvSpPr>
          <p:spPr>
            <a:xfrm rot="10800000">
              <a:off x="6412919" y="7228238"/>
              <a:ext cx="12596" cy="18734"/>
            </a:xfrm>
            <a:custGeom>
              <a:rect b="b" l="l" r="r" t="t"/>
              <a:pathLst>
                <a:path extrusionOk="0" h="6881" w="1334">
                  <a:moveTo>
                    <a:pt x="595" y="1"/>
                  </a:moveTo>
                  <a:lnTo>
                    <a:pt x="535" y="88"/>
                  </a:lnTo>
                  <a:lnTo>
                    <a:pt x="467" y="176"/>
                  </a:lnTo>
                  <a:lnTo>
                    <a:pt x="408" y="264"/>
                  </a:lnTo>
                  <a:lnTo>
                    <a:pt x="348" y="395"/>
                  </a:lnTo>
                  <a:lnTo>
                    <a:pt x="289" y="571"/>
                  </a:lnTo>
                  <a:lnTo>
                    <a:pt x="238" y="790"/>
                  </a:lnTo>
                  <a:lnTo>
                    <a:pt x="196" y="1009"/>
                  </a:lnTo>
                  <a:lnTo>
                    <a:pt x="153" y="1272"/>
                  </a:lnTo>
                  <a:lnTo>
                    <a:pt x="111" y="1535"/>
                  </a:lnTo>
                  <a:lnTo>
                    <a:pt x="77" y="1797"/>
                  </a:lnTo>
                  <a:lnTo>
                    <a:pt x="51" y="2104"/>
                  </a:lnTo>
                  <a:lnTo>
                    <a:pt x="26" y="2411"/>
                  </a:lnTo>
                  <a:lnTo>
                    <a:pt x="9" y="2761"/>
                  </a:lnTo>
                  <a:lnTo>
                    <a:pt x="0" y="3112"/>
                  </a:lnTo>
                  <a:lnTo>
                    <a:pt x="0" y="3463"/>
                  </a:lnTo>
                  <a:lnTo>
                    <a:pt x="0" y="3813"/>
                  </a:lnTo>
                  <a:lnTo>
                    <a:pt x="9" y="4164"/>
                  </a:lnTo>
                  <a:lnTo>
                    <a:pt x="26" y="4470"/>
                  </a:lnTo>
                  <a:lnTo>
                    <a:pt x="51" y="4777"/>
                  </a:lnTo>
                  <a:lnTo>
                    <a:pt x="77" y="5084"/>
                  </a:lnTo>
                  <a:lnTo>
                    <a:pt x="111" y="5391"/>
                  </a:lnTo>
                  <a:lnTo>
                    <a:pt x="153" y="5654"/>
                  </a:lnTo>
                  <a:lnTo>
                    <a:pt x="196" y="5873"/>
                  </a:lnTo>
                  <a:lnTo>
                    <a:pt x="238" y="6092"/>
                  </a:lnTo>
                  <a:lnTo>
                    <a:pt x="289" y="6311"/>
                  </a:lnTo>
                  <a:lnTo>
                    <a:pt x="348" y="6486"/>
                  </a:lnTo>
                  <a:lnTo>
                    <a:pt x="408" y="6618"/>
                  </a:lnTo>
                  <a:lnTo>
                    <a:pt x="467" y="6749"/>
                  </a:lnTo>
                  <a:lnTo>
                    <a:pt x="535" y="6837"/>
                  </a:lnTo>
                  <a:lnTo>
                    <a:pt x="595" y="6881"/>
                  </a:lnTo>
                  <a:lnTo>
                    <a:pt x="730" y="6881"/>
                  </a:lnTo>
                  <a:lnTo>
                    <a:pt x="798" y="6837"/>
                  </a:lnTo>
                  <a:lnTo>
                    <a:pt x="866" y="6749"/>
                  </a:lnTo>
                  <a:lnTo>
                    <a:pt x="926" y="6618"/>
                  </a:lnTo>
                  <a:lnTo>
                    <a:pt x="985" y="6486"/>
                  </a:lnTo>
                  <a:lnTo>
                    <a:pt x="1036" y="6311"/>
                  </a:lnTo>
                  <a:lnTo>
                    <a:pt x="1096" y="6092"/>
                  </a:lnTo>
                  <a:lnTo>
                    <a:pt x="1138" y="5873"/>
                  </a:lnTo>
                  <a:lnTo>
                    <a:pt x="1180" y="5654"/>
                  </a:lnTo>
                  <a:lnTo>
                    <a:pt x="1223" y="5391"/>
                  </a:lnTo>
                  <a:lnTo>
                    <a:pt x="1257" y="5084"/>
                  </a:lnTo>
                  <a:lnTo>
                    <a:pt x="1282" y="4777"/>
                  </a:lnTo>
                  <a:lnTo>
                    <a:pt x="1308" y="4470"/>
                  </a:lnTo>
                  <a:lnTo>
                    <a:pt x="1325" y="4164"/>
                  </a:lnTo>
                  <a:lnTo>
                    <a:pt x="1333" y="3813"/>
                  </a:lnTo>
                  <a:lnTo>
                    <a:pt x="1333" y="3463"/>
                  </a:lnTo>
                  <a:lnTo>
                    <a:pt x="1333" y="3112"/>
                  </a:lnTo>
                  <a:lnTo>
                    <a:pt x="1325" y="2761"/>
                  </a:lnTo>
                  <a:lnTo>
                    <a:pt x="1308" y="2411"/>
                  </a:lnTo>
                  <a:lnTo>
                    <a:pt x="1282" y="2104"/>
                  </a:lnTo>
                  <a:lnTo>
                    <a:pt x="1257" y="1797"/>
                  </a:lnTo>
                  <a:lnTo>
                    <a:pt x="1223" y="1535"/>
                  </a:lnTo>
                  <a:lnTo>
                    <a:pt x="1180" y="1272"/>
                  </a:lnTo>
                  <a:lnTo>
                    <a:pt x="1138" y="1009"/>
                  </a:lnTo>
                  <a:lnTo>
                    <a:pt x="1096" y="790"/>
                  </a:lnTo>
                  <a:lnTo>
                    <a:pt x="1036" y="571"/>
                  </a:lnTo>
                  <a:lnTo>
                    <a:pt x="985" y="395"/>
                  </a:lnTo>
                  <a:lnTo>
                    <a:pt x="926" y="264"/>
                  </a:lnTo>
                  <a:lnTo>
                    <a:pt x="866" y="176"/>
                  </a:lnTo>
                  <a:lnTo>
                    <a:pt x="798" y="88"/>
                  </a:lnTo>
                  <a:lnTo>
                    <a:pt x="73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418"/>
                                        </p:tgtEl>
                                        <p:attrNameLst>
                                          <p:attrName>style.visibility</p:attrName>
                                        </p:attrNameLst>
                                      </p:cBhvr>
                                      <p:to>
                                        <p:strVal val="visible"/>
                                      </p:to>
                                    </p:set>
                                    <p:anim calcmode="lin" valueType="num">
                                      <p:cBhvr additive="base">
                                        <p:cTn dur="1900"/>
                                        <p:tgtEl>
                                          <p:spTgt spid="418"/>
                                        </p:tgtEl>
                                        <p:attrNameLst>
                                          <p:attrName>ppt_x</p:attrName>
                                        </p:attrNameLst>
                                      </p:cBhvr>
                                      <p:tavLst>
                                        <p:tav fmla="" tm="0">
                                          <p:val>
                                            <p:strVal val="#ppt_x-1"/>
                                          </p:val>
                                        </p:tav>
                                        <p:tav fmla="" tm="100000">
                                          <p:val>
                                            <p:strVal val="#ppt_x"/>
                                          </p:val>
                                        </p:tav>
                                      </p:tavLst>
                                    </p:anim>
                                  </p:childTnLst>
                                </p:cTn>
                              </p:par>
                            </p:childTnLst>
                          </p:cTn>
                        </p:par>
                        <p:par>
                          <p:cTn fill="hold">
                            <p:stCondLst>
                              <p:cond delay="1900"/>
                            </p:stCondLst>
                            <p:childTnLst>
                              <p:par>
                                <p:cTn fill="hold" nodeType="afterEffect" presetClass="entr" presetID="1" presetSubtype="0">
                                  <p:stCondLst>
                                    <p:cond delay="0"/>
                                  </p:stCondLst>
                                  <p:childTnLst>
                                    <p:set>
                                      <p:cBhvr>
                                        <p:cTn dur="1" fill="hold">
                                          <p:stCondLst>
                                            <p:cond delay="0"/>
                                          </p:stCondLst>
                                        </p:cTn>
                                        <p:tgtEl>
                                          <p:spTgt spid="4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9"/>
          <p:cNvSpPr/>
          <p:nvPr/>
        </p:nvSpPr>
        <p:spPr>
          <a:xfrm>
            <a:off x="-1164261" y="-40147"/>
            <a:ext cx="11270825" cy="5630675"/>
          </a:xfrm>
          <a:custGeom>
            <a:rect b="b" l="l" r="r" t="t"/>
            <a:pathLst>
              <a:path extrusionOk="0" h="225227" w="450833">
                <a:moveTo>
                  <a:pt x="420890" y="17618"/>
                </a:moveTo>
                <a:cubicBezTo>
                  <a:pt x="419380" y="-15917"/>
                  <a:pt x="414848" y="8605"/>
                  <a:pt x="412431" y="9763"/>
                </a:cubicBezTo>
                <a:cubicBezTo>
                  <a:pt x="410014" y="10921"/>
                  <a:pt x="408151" y="19280"/>
                  <a:pt x="406389" y="24567"/>
                </a:cubicBezTo>
                <a:cubicBezTo>
                  <a:pt x="404627" y="29854"/>
                  <a:pt x="404677" y="39119"/>
                  <a:pt x="401857" y="41485"/>
                </a:cubicBezTo>
                <a:cubicBezTo>
                  <a:pt x="399037" y="43852"/>
                  <a:pt x="394656" y="39773"/>
                  <a:pt x="389470" y="38766"/>
                </a:cubicBezTo>
                <a:cubicBezTo>
                  <a:pt x="384284" y="37759"/>
                  <a:pt x="375623" y="34486"/>
                  <a:pt x="370739" y="35443"/>
                </a:cubicBezTo>
                <a:cubicBezTo>
                  <a:pt x="365855" y="36400"/>
                  <a:pt x="361927" y="40378"/>
                  <a:pt x="360165" y="44507"/>
                </a:cubicBezTo>
                <a:cubicBezTo>
                  <a:pt x="358403" y="48636"/>
                  <a:pt x="360719" y="54678"/>
                  <a:pt x="360165" y="60217"/>
                </a:cubicBezTo>
                <a:cubicBezTo>
                  <a:pt x="359611" y="65756"/>
                  <a:pt x="361172" y="74617"/>
                  <a:pt x="356842" y="77739"/>
                </a:cubicBezTo>
                <a:cubicBezTo>
                  <a:pt x="352512" y="80861"/>
                  <a:pt x="340225" y="77740"/>
                  <a:pt x="334183" y="78948"/>
                </a:cubicBezTo>
                <a:cubicBezTo>
                  <a:pt x="328141" y="80157"/>
                  <a:pt x="322804" y="80761"/>
                  <a:pt x="320588" y="84990"/>
                </a:cubicBezTo>
                <a:cubicBezTo>
                  <a:pt x="318373" y="89220"/>
                  <a:pt x="320387" y="97376"/>
                  <a:pt x="320890" y="104325"/>
                </a:cubicBezTo>
                <a:cubicBezTo>
                  <a:pt x="321394" y="111274"/>
                  <a:pt x="328241" y="120791"/>
                  <a:pt x="323609" y="126682"/>
                </a:cubicBezTo>
                <a:cubicBezTo>
                  <a:pt x="318977" y="132573"/>
                  <a:pt x="303066" y="139875"/>
                  <a:pt x="293096" y="139673"/>
                </a:cubicBezTo>
                <a:cubicBezTo>
                  <a:pt x="283126" y="139472"/>
                  <a:pt x="271545" y="126178"/>
                  <a:pt x="263791" y="125473"/>
                </a:cubicBezTo>
                <a:cubicBezTo>
                  <a:pt x="256037" y="124768"/>
                  <a:pt x="249440" y="130106"/>
                  <a:pt x="246570" y="135443"/>
                </a:cubicBezTo>
                <a:cubicBezTo>
                  <a:pt x="243700" y="140780"/>
                  <a:pt x="246872" y="151304"/>
                  <a:pt x="246570" y="157497"/>
                </a:cubicBezTo>
                <a:cubicBezTo>
                  <a:pt x="246268" y="163690"/>
                  <a:pt x="249238" y="168877"/>
                  <a:pt x="244757" y="172603"/>
                </a:cubicBezTo>
                <a:cubicBezTo>
                  <a:pt x="240276" y="176329"/>
                  <a:pt x="229551" y="181667"/>
                  <a:pt x="219682" y="179854"/>
                </a:cubicBezTo>
                <a:cubicBezTo>
                  <a:pt x="209813" y="178041"/>
                  <a:pt x="194657" y="165504"/>
                  <a:pt x="185543" y="161727"/>
                </a:cubicBezTo>
                <a:cubicBezTo>
                  <a:pt x="176429" y="157951"/>
                  <a:pt x="172300" y="156339"/>
                  <a:pt x="164999" y="157195"/>
                </a:cubicBezTo>
                <a:cubicBezTo>
                  <a:pt x="157698" y="158051"/>
                  <a:pt x="146066" y="162482"/>
                  <a:pt x="141736" y="166863"/>
                </a:cubicBezTo>
                <a:cubicBezTo>
                  <a:pt x="137406" y="171244"/>
                  <a:pt x="141887" y="178796"/>
                  <a:pt x="139017" y="183479"/>
                </a:cubicBezTo>
                <a:cubicBezTo>
                  <a:pt x="136147" y="188162"/>
                  <a:pt x="130357" y="194960"/>
                  <a:pt x="124516" y="194960"/>
                </a:cubicBezTo>
                <a:cubicBezTo>
                  <a:pt x="118675" y="194960"/>
                  <a:pt x="112079" y="185241"/>
                  <a:pt x="103972" y="183479"/>
                </a:cubicBezTo>
                <a:cubicBezTo>
                  <a:pt x="95865" y="181717"/>
                  <a:pt x="82068" y="182070"/>
                  <a:pt x="75875" y="184386"/>
                </a:cubicBezTo>
                <a:cubicBezTo>
                  <a:pt x="69682" y="186702"/>
                  <a:pt x="69884" y="194356"/>
                  <a:pt x="66812" y="197377"/>
                </a:cubicBezTo>
                <a:cubicBezTo>
                  <a:pt x="63741" y="200398"/>
                  <a:pt x="61827" y="202211"/>
                  <a:pt x="57446" y="202513"/>
                </a:cubicBezTo>
                <a:cubicBezTo>
                  <a:pt x="53065" y="202815"/>
                  <a:pt x="44758" y="200901"/>
                  <a:pt x="40528" y="199189"/>
                </a:cubicBezTo>
                <a:cubicBezTo>
                  <a:pt x="36299" y="197477"/>
                  <a:pt x="34083" y="190680"/>
                  <a:pt x="32069" y="192241"/>
                </a:cubicBezTo>
                <a:cubicBezTo>
                  <a:pt x="30055" y="193802"/>
                  <a:pt x="-36461" y="205433"/>
                  <a:pt x="28443" y="208555"/>
                </a:cubicBezTo>
                <a:cubicBezTo>
                  <a:pt x="93347" y="211677"/>
                  <a:pt x="356086" y="242795"/>
                  <a:pt x="421494" y="210972"/>
                </a:cubicBezTo>
                <a:cubicBezTo>
                  <a:pt x="486902" y="179149"/>
                  <a:pt x="422401" y="51153"/>
                  <a:pt x="420890" y="17618"/>
                </a:cubicBezTo>
                <a:close/>
              </a:path>
            </a:pathLst>
          </a:custGeom>
          <a:solidFill>
            <a:schemeClr val="lt2"/>
          </a:solidFill>
          <a:ln>
            <a:noFill/>
          </a:ln>
        </p:spPr>
      </p:sp>
      <p:sp>
        <p:nvSpPr>
          <p:cNvPr id="469" name="Google Shape;469;p29"/>
          <p:cNvSpPr txBox="1"/>
          <p:nvPr/>
        </p:nvSpPr>
        <p:spPr>
          <a:xfrm>
            <a:off x="3691000" y="2069850"/>
            <a:ext cx="45870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latin typeface="Merriweather"/>
                <a:ea typeface="Merriweather"/>
                <a:cs typeface="Merriweather"/>
                <a:sym typeface="Merriweather"/>
              </a:rPr>
              <a:t>Amazingly, the bone can also grow, which means that for children with bone defects, their body can develop as usual. Currently, she has grown cells on rat hearts, to beat, but her ultimate goal is to have the ability to create a process where scientists can grow entire human organs. This could be significant point in human history. </a:t>
            </a:r>
            <a:endParaRPr sz="1800">
              <a:solidFill>
                <a:schemeClr val="accent4"/>
              </a:solidFill>
              <a:latin typeface="Merriweather"/>
              <a:ea typeface="Merriweather"/>
              <a:cs typeface="Merriweather"/>
              <a:sym typeface="Merriweather"/>
            </a:endParaRPr>
          </a:p>
        </p:txBody>
      </p:sp>
      <p:pic>
        <p:nvPicPr>
          <p:cNvPr id="470" name="Google Shape;470;p29"/>
          <p:cNvPicPr preferRelativeResize="0"/>
          <p:nvPr/>
        </p:nvPicPr>
        <p:blipFill>
          <a:blip r:embed="rId3">
            <a:alphaModFix/>
          </a:blip>
          <a:stretch>
            <a:fillRect/>
          </a:stretch>
        </p:blipFill>
        <p:spPr>
          <a:xfrm>
            <a:off x="152400" y="152400"/>
            <a:ext cx="3364881" cy="4838699"/>
          </a:xfrm>
          <a:prstGeom prst="rect">
            <a:avLst/>
          </a:prstGeom>
          <a:noFill/>
          <a:ln>
            <a:noFill/>
          </a:ln>
        </p:spPr>
      </p:pic>
      <p:pic>
        <p:nvPicPr>
          <p:cNvPr id="471" name="Google Shape;471;p29"/>
          <p:cNvPicPr preferRelativeResize="0"/>
          <p:nvPr/>
        </p:nvPicPr>
        <p:blipFill>
          <a:blip r:embed="rId4">
            <a:alphaModFix/>
          </a:blip>
          <a:stretch>
            <a:fillRect/>
          </a:stretch>
        </p:blipFill>
        <p:spPr>
          <a:xfrm>
            <a:off x="2880025" y="152388"/>
            <a:ext cx="2419350" cy="1819275"/>
          </a:xfrm>
          <a:prstGeom prst="rect">
            <a:avLst/>
          </a:prstGeom>
          <a:noFill/>
          <a:ln>
            <a:noFill/>
          </a:ln>
        </p:spPr>
      </p:pic>
      <p:sp>
        <p:nvSpPr>
          <p:cNvPr id="472" name="Google Shape;472;p29"/>
          <p:cNvSpPr/>
          <p:nvPr/>
        </p:nvSpPr>
        <p:spPr>
          <a:xfrm flipH="1" rot="-10247302">
            <a:off x="4969781" y="894978"/>
            <a:ext cx="536252" cy="1174897"/>
          </a:xfrm>
          <a:custGeom>
            <a:rect b="b" l="l" r="r" t="t"/>
            <a:pathLst>
              <a:path extrusionOk="0" h="160075" w="21066">
                <a:moveTo>
                  <a:pt x="4433" y="1"/>
                </a:moveTo>
                <a:lnTo>
                  <a:pt x="4348" y="45"/>
                </a:lnTo>
                <a:lnTo>
                  <a:pt x="4348" y="88"/>
                </a:lnTo>
                <a:lnTo>
                  <a:pt x="4416" y="439"/>
                </a:lnTo>
                <a:lnTo>
                  <a:pt x="4492" y="746"/>
                </a:lnTo>
                <a:lnTo>
                  <a:pt x="4577" y="1009"/>
                </a:lnTo>
                <a:lnTo>
                  <a:pt x="4662" y="1272"/>
                </a:lnTo>
                <a:lnTo>
                  <a:pt x="4840" y="1710"/>
                </a:lnTo>
                <a:lnTo>
                  <a:pt x="5019" y="2148"/>
                </a:lnTo>
                <a:lnTo>
                  <a:pt x="5350" y="3068"/>
                </a:lnTo>
                <a:lnTo>
                  <a:pt x="5672" y="4032"/>
                </a:lnTo>
                <a:lnTo>
                  <a:pt x="5681" y="4164"/>
                </a:lnTo>
                <a:lnTo>
                  <a:pt x="5698" y="4251"/>
                </a:lnTo>
                <a:lnTo>
                  <a:pt x="5936" y="5391"/>
                </a:lnTo>
                <a:lnTo>
                  <a:pt x="5885" y="5654"/>
                </a:lnTo>
                <a:lnTo>
                  <a:pt x="5842" y="5873"/>
                </a:lnTo>
                <a:lnTo>
                  <a:pt x="5783" y="6092"/>
                </a:lnTo>
                <a:lnTo>
                  <a:pt x="5723" y="6311"/>
                </a:lnTo>
                <a:lnTo>
                  <a:pt x="5587" y="6618"/>
                </a:lnTo>
                <a:lnTo>
                  <a:pt x="5443" y="6881"/>
                </a:lnTo>
                <a:lnTo>
                  <a:pt x="5299" y="7143"/>
                </a:lnTo>
                <a:lnTo>
                  <a:pt x="5146" y="7319"/>
                </a:lnTo>
                <a:lnTo>
                  <a:pt x="5010" y="7538"/>
                </a:lnTo>
                <a:lnTo>
                  <a:pt x="4883" y="7757"/>
                </a:lnTo>
                <a:lnTo>
                  <a:pt x="4569" y="8327"/>
                </a:lnTo>
                <a:lnTo>
                  <a:pt x="4271" y="8984"/>
                </a:lnTo>
                <a:lnTo>
                  <a:pt x="3974" y="9729"/>
                </a:lnTo>
                <a:lnTo>
                  <a:pt x="3694" y="10561"/>
                </a:lnTo>
                <a:lnTo>
                  <a:pt x="3448" y="11350"/>
                </a:lnTo>
                <a:lnTo>
                  <a:pt x="3219" y="12183"/>
                </a:lnTo>
                <a:lnTo>
                  <a:pt x="2989" y="13059"/>
                </a:lnTo>
                <a:lnTo>
                  <a:pt x="2777" y="13979"/>
                </a:lnTo>
                <a:lnTo>
                  <a:pt x="2565" y="14943"/>
                </a:lnTo>
                <a:lnTo>
                  <a:pt x="2361" y="15995"/>
                </a:lnTo>
                <a:lnTo>
                  <a:pt x="2166" y="17047"/>
                </a:lnTo>
                <a:lnTo>
                  <a:pt x="1987" y="18142"/>
                </a:lnTo>
                <a:lnTo>
                  <a:pt x="1809" y="19282"/>
                </a:lnTo>
                <a:lnTo>
                  <a:pt x="1648" y="20465"/>
                </a:lnTo>
                <a:lnTo>
                  <a:pt x="1503" y="21692"/>
                </a:lnTo>
                <a:lnTo>
                  <a:pt x="1359" y="22962"/>
                </a:lnTo>
                <a:lnTo>
                  <a:pt x="1232" y="24233"/>
                </a:lnTo>
                <a:lnTo>
                  <a:pt x="1113" y="25548"/>
                </a:lnTo>
                <a:lnTo>
                  <a:pt x="1011" y="26862"/>
                </a:lnTo>
                <a:lnTo>
                  <a:pt x="918" y="28221"/>
                </a:lnTo>
                <a:lnTo>
                  <a:pt x="833" y="29579"/>
                </a:lnTo>
                <a:lnTo>
                  <a:pt x="756" y="30981"/>
                </a:lnTo>
                <a:lnTo>
                  <a:pt x="697" y="32384"/>
                </a:lnTo>
                <a:lnTo>
                  <a:pt x="646" y="33786"/>
                </a:lnTo>
                <a:lnTo>
                  <a:pt x="612" y="35232"/>
                </a:lnTo>
                <a:lnTo>
                  <a:pt x="586" y="36678"/>
                </a:lnTo>
                <a:lnTo>
                  <a:pt x="569" y="38124"/>
                </a:lnTo>
                <a:lnTo>
                  <a:pt x="569" y="39570"/>
                </a:lnTo>
                <a:lnTo>
                  <a:pt x="578" y="39745"/>
                </a:lnTo>
                <a:lnTo>
                  <a:pt x="595" y="39921"/>
                </a:lnTo>
                <a:lnTo>
                  <a:pt x="620" y="40052"/>
                </a:lnTo>
                <a:lnTo>
                  <a:pt x="654" y="40184"/>
                </a:lnTo>
                <a:lnTo>
                  <a:pt x="688" y="40227"/>
                </a:lnTo>
                <a:lnTo>
                  <a:pt x="722" y="40227"/>
                </a:lnTo>
                <a:lnTo>
                  <a:pt x="756" y="40140"/>
                </a:lnTo>
                <a:lnTo>
                  <a:pt x="782" y="39965"/>
                </a:lnTo>
                <a:lnTo>
                  <a:pt x="858" y="39307"/>
                </a:lnTo>
                <a:lnTo>
                  <a:pt x="943" y="38650"/>
                </a:lnTo>
                <a:lnTo>
                  <a:pt x="1113" y="37379"/>
                </a:lnTo>
                <a:lnTo>
                  <a:pt x="1300" y="36196"/>
                </a:lnTo>
                <a:lnTo>
                  <a:pt x="1495" y="35101"/>
                </a:lnTo>
                <a:lnTo>
                  <a:pt x="1707" y="34049"/>
                </a:lnTo>
                <a:lnTo>
                  <a:pt x="1928" y="32997"/>
                </a:lnTo>
                <a:lnTo>
                  <a:pt x="2149" y="32033"/>
                </a:lnTo>
                <a:lnTo>
                  <a:pt x="2378" y="31069"/>
                </a:lnTo>
                <a:lnTo>
                  <a:pt x="2853" y="29229"/>
                </a:lnTo>
                <a:lnTo>
                  <a:pt x="3329" y="27388"/>
                </a:lnTo>
                <a:lnTo>
                  <a:pt x="3567" y="26468"/>
                </a:lnTo>
                <a:lnTo>
                  <a:pt x="3796" y="25504"/>
                </a:lnTo>
                <a:lnTo>
                  <a:pt x="4025" y="24540"/>
                </a:lnTo>
                <a:lnTo>
                  <a:pt x="4246" y="23532"/>
                </a:lnTo>
                <a:lnTo>
                  <a:pt x="4416" y="22700"/>
                </a:lnTo>
                <a:lnTo>
                  <a:pt x="4577" y="21823"/>
                </a:lnTo>
                <a:lnTo>
                  <a:pt x="4738" y="20903"/>
                </a:lnTo>
                <a:lnTo>
                  <a:pt x="4891" y="19939"/>
                </a:lnTo>
                <a:lnTo>
                  <a:pt x="5036" y="18975"/>
                </a:lnTo>
                <a:lnTo>
                  <a:pt x="5180" y="17967"/>
                </a:lnTo>
                <a:lnTo>
                  <a:pt x="5307" y="16915"/>
                </a:lnTo>
                <a:lnTo>
                  <a:pt x="5435" y="15820"/>
                </a:lnTo>
                <a:lnTo>
                  <a:pt x="5545" y="14724"/>
                </a:lnTo>
                <a:lnTo>
                  <a:pt x="5655" y="13629"/>
                </a:lnTo>
                <a:lnTo>
                  <a:pt x="5749" y="12489"/>
                </a:lnTo>
                <a:lnTo>
                  <a:pt x="5834" y="11350"/>
                </a:lnTo>
                <a:lnTo>
                  <a:pt x="5902" y="10167"/>
                </a:lnTo>
                <a:lnTo>
                  <a:pt x="5969" y="8984"/>
                </a:lnTo>
                <a:lnTo>
                  <a:pt x="6012" y="7757"/>
                </a:lnTo>
                <a:lnTo>
                  <a:pt x="6054" y="6530"/>
                </a:lnTo>
                <a:lnTo>
                  <a:pt x="6105" y="6223"/>
                </a:lnTo>
                <a:lnTo>
                  <a:pt x="6419" y="7801"/>
                </a:lnTo>
                <a:lnTo>
                  <a:pt x="6411" y="7932"/>
                </a:lnTo>
                <a:lnTo>
                  <a:pt x="6419" y="8064"/>
                </a:lnTo>
                <a:lnTo>
                  <a:pt x="6428" y="8151"/>
                </a:lnTo>
                <a:lnTo>
                  <a:pt x="6453" y="8239"/>
                </a:lnTo>
                <a:lnTo>
                  <a:pt x="6547" y="8458"/>
                </a:lnTo>
                <a:lnTo>
                  <a:pt x="6666" y="9159"/>
                </a:lnTo>
                <a:lnTo>
                  <a:pt x="6776" y="9860"/>
                </a:lnTo>
                <a:lnTo>
                  <a:pt x="6886" y="10605"/>
                </a:lnTo>
                <a:lnTo>
                  <a:pt x="6997" y="11350"/>
                </a:lnTo>
                <a:lnTo>
                  <a:pt x="7090" y="12095"/>
                </a:lnTo>
                <a:lnTo>
                  <a:pt x="7184" y="12884"/>
                </a:lnTo>
                <a:lnTo>
                  <a:pt x="7260" y="13716"/>
                </a:lnTo>
                <a:lnTo>
                  <a:pt x="7336" y="14593"/>
                </a:lnTo>
                <a:lnTo>
                  <a:pt x="7387" y="15338"/>
                </a:lnTo>
                <a:lnTo>
                  <a:pt x="7430" y="16127"/>
                </a:lnTo>
                <a:lnTo>
                  <a:pt x="7464" y="16871"/>
                </a:lnTo>
                <a:lnTo>
                  <a:pt x="7489" y="17660"/>
                </a:lnTo>
                <a:lnTo>
                  <a:pt x="7498" y="18405"/>
                </a:lnTo>
                <a:lnTo>
                  <a:pt x="7506" y="19194"/>
                </a:lnTo>
                <a:lnTo>
                  <a:pt x="7498" y="19939"/>
                </a:lnTo>
                <a:lnTo>
                  <a:pt x="7481" y="20684"/>
                </a:lnTo>
                <a:lnTo>
                  <a:pt x="7447" y="21429"/>
                </a:lnTo>
                <a:lnTo>
                  <a:pt x="7404" y="22130"/>
                </a:lnTo>
                <a:lnTo>
                  <a:pt x="7353" y="22875"/>
                </a:lnTo>
                <a:lnTo>
                  <a:pt x="7294" y="23532"/>
                </a:lnTo>
                <a:lnTo>
                  <a:pt x="7218" y="24233"/>
                </a:lnTo>
                <a:lnTo>
                  <a:pt x="7133" y="24847"/>
                </a:lnTo>
                <a:lnTo>
                  <a:pt x="7039" y="25504"/>
                </a:lnTo>
                <a:lnTo>
                  <a:pt x="6929" y="26074"/>
                </a:lnTo>
                <a:lnTo>
                  <a:pt x="6827" y="26556"/>
                </a:lnTo>
                <a:lnTo>
                  <a:pt x="6725" y="26994"/>
                </a:lnTo>
                <a:lnTo>
                  <a:pt x="6615" y="27432"/>
                </a:lnTo>
                <a:lnTo>
                  <a:pt x="6513" y="27826"/>
                </a:lnTo>
                <a:lnTo>
                  <a:pt x="6284" y="28571"/>
                </a:lnTo>
                <a:lnTo>
                  <a:pt x="6046" y="29229"/>
                </a:lnTo>
                <a:lnTo>
                  <a:pt x="5808" y="29886"/>
                </a:lnTo>
                <a:lnTo>
                  <a:pt x="5562" y="30499"/>
                </a:lnTo>
                <a:lnTo>
                  <a:pt x="5086" y="31683"/>
                </a:lnTo>
                <a:lnTo>
                  <a:pt x="4874" y="32252"/>
                </a:lnTo>
                <a:lnTo>
                  <a:pt x="4662" y="32866"/>
                </a:lnTo>
                <a:lnTo>
                  <a:pt x="4458" y="33479"/>
                </a:lnTo>
                <a:lnTo>
                  <a:pt x="4246" y="34137"/>
                </a:lnTo>
                <a:lnTo>
                  <a:pt x="4051" y="34794"/>
                </a:lnTo>
                <a:lnTo>
                  <a:pt x="3847" y="35451"/>
                </a:lnTo>
                <a:lnTo>
                  <a:pt x="3652" y="36196"/>
                </a:lnTo>
                <a:lnTo>
                  <a:pt x="3465" y="36897"/>
                </a:lnTo>
                <a:lnTo>
                  <a:pt x="3269" y="37686"/>
                </a:lnTo>
                <a:lnTo>
                  <a:pt x="3074" y="38475"/>
                </a:lnTo>
                <a:lnTo>
                  <a:pt x="2887" y="39307"/>
                </a:lnTo>
                <a:lnTo>
                  <a:pt x="2701" y="40184"/>
                </a:lnTo>
                <a:lnTo>
                  <a:pt x="2522" y="41060"/>
                </a:lnTo>
                <a:lnTo>
                  <a:pt x="2352" y="41936"/>
                </a:lnTo>
                <a:lnTo>
                  <a:pt x="2183" y="42857"/>
                </a:lnTo>
                <a:lnTo>
                  <a:pt x="2013" y="43821"/>
                </a:lnTo>
                <a:lnTo>
                  <a:pt x="1852" y="44785"/>
                </a:lnTo>
                <a:lnTo>
                  <a:pt x="1699" y="45749"/>
                </a:lnTo>
                <a:lnTo>
                  <a:pt x="1546" y="46757"/>
                </a:lnTo>
                <a:lnTo>
                  <a:pt x="1402" y="47808"/>
                </a:lnTo>
                <a:lnTo>
                  <a:pt x="1266" y="48860"/>
                </a:lnTo>
                <a:lnTo>
                  <a:pt x="1138" y="49912"/>
                </a:lnTo>
                <a:lnTo>
                  <a:pt x="1011" y="51007"/>
                </a:lnTo>
                <a:lnTo>
                  <a:pt x="892" y="52147"/>
                </a:lnTo>
                <a:lnTo>
                  <a:pt x="790" y="53111"/>
                </a:lnTo>
                <a:lnTo>
                  <a:pt x="697" y="54118"/>
                </a:lnTo>
                <a:lnTo>
                  <a:pt x="612" y="55082"/>
                </a:lnTo>
                <a:lnTo>
                  <a:pt x="536" y="56090"/>
                </a:lnTo>
                <a:lnTo>
                  <a:pt x="459" y="57142"/>
                </a:lnTo>
                <a:lnTo>
                  <a:pt x="391" y="58150"/>
                </a:lnTo>
                <a:lnTo>
                  <a:pt x="323" y="59202"/>
                </a:lnTo>
                <a:lnTo>
                  <a:pt x="264" y="60253"/>
                </a:lnTo>
                <a:lnTo>
                  <a:pt x="213" y="61305"/>
                </a:lnTo>
                <a:lnTo>
                  <a:pt x="162" y="62357"/>
                </a:lnTo>
                <a:lnTo>
                  <a:pt x="128" y="63408"/>
                </a:lnTo>
                <a:lnTo>
                  <a:pt x="86" y="64460"/>
                </a:lnTo>
                <a:lnTo>
                  <a:pt x="60" y="65555"/>
                </a:lnTo>
                <a:lnTo>
                  <a:pt x="35" y="66607"/>
                </a:lnTo>
                <a:lnTo>
                  <a:pt x="18" y="67703"/>
                </a:lnTo>
                <a:lnTo>
                  <a:pt x="9" y="68798"/>
                </a:lnTo>
                <a:lnTo>
                  <a:pt x="1" y="69850"/>
                </a:lnTo>
                <a:lnTo>
                  <a:pt x="1" y="70945"/>
                </a:lnTo>
                <a:lnTo>
                  <a:pt x="9" y="72041"/>
                </a:lnTo>
                <a:lnTo>
                  <a:pt x="18" y="73092"/>
                </a:lnTo>
                <a:lnTo>
                  <a:pt x="43" y="74188"/>
                </a:lnTo>
                <a:lnTo>
                  <a:pt x="60" y="75240"/>
                </a:lnTo>
                <a:lnTo>
                  <a:pt x="94" y="76335"/>
                </a:lnTo>
                <a:lnTo>
                  <a:pt x="136" y="77387"/>
                </a:lnTo>
                <a:lnTo>
                  <a:pt x="179" y="78438"/>
                </a:lnTo>
                <a:lnTo>
                  <a:pt x="230" y="79490"/>
                </a:lnTo>
                <a:lnTo>
                  <a:pt x="289" y="80542"/>
                </a:lnTo>
                <a:lnTo>
                  <a:pt x="349" y="81594"/>
                </a:lnTo>
                <a:lnTo>
                  <a:pt x="425" y="82601"/>
                </a:lnTo>
                <a:lnTo>
                  <a:pt x="502" y="83653"/>
                </a:lnTo>
                <a:lnTo>
                  <a:pt x="586" y="84661"/>
                </a:lnTo>
                <a:lnTo>
                  <a:pt x="680" y="85625"/>
                </a:lnTo>
                <a:lnTo>
                  <a:pt x="705" y="85800"/>
                </a:lnTo>
                <a:lnTo>
                  <a:pt x="739" y="85932"/>
                </a:lnTo>
                <a:lnTo>
                  <a:pt x="773" y="86019"/>
                </a:lnTo>
                <a:lnTo>
                  <a:pt x="816" y="86019"/>
                </a:lnTo>
                <a:lnTo>
                  <a:pt x="858" y="85932"/>
                </a:lnTo>
                <a:lnTo>
                  <a:pt x="884" y="85844"/>
                </a:lnTo>
                <a:lnTo>
                  <a:pt x="909" y="85669"/>
                </a:lnTo>
                <a:lnTo>
                  <a:pt x="918" y="85450"/>
                </a:lnTo>
                <a:lnTo>
                  <a:pt x="935" y="84047"/>
                </a:lnTo>
                <a:lnTo>
                  <a:pt x="969" y="82689"/>
                </a:lnTo>
                <a:lnTo>
                  <a:pt x="1011" y="81331"/>
                </a:lnTo>
                <a:lnTo>
                  <a:pt x="1062" y="79972"/>
                </a:lnTo>
                <a:lnTo>
                  <a:pt x="1138" y="78658"/>
                </a:lnTo>
                <a:lnTo>
                  <a:pt x="1215" y="77387"/>
                </a:lnTo>
                <a:lnTo>
                  <a:pt x="1308" y="76116"/>
                </a:lnTo>
                <a:lnTo>
                  <a:pt x="1419" y="74845"/>
                </a:lnTo>
                <a:lnTo>
                  <a:pt x="1529" y="73618"/>
                </a:lnTo>
                <a:lnTo>
                  <a:pt x="1656" y="72391"/>
                </a:lnTo>
                <a:lnTo>
                  <a:pt x="1784" y="71208"/>
                </a:lnTo>
                <a:lnTo>
                  <a:pt x="1928" y="70069"/>
                </a:lnTo>
                <a:lnTo>
                  <a:pt x="2081" y="68930"/>
                </a:lnTo>
                <a:lnTo>
                  <a:pt x="2234" y="67790"/>
                </a:lnTo>
                <a:lnTo>
                  <a:pt x="2395" y="66695"/>
                </a:lnTo>
                <a:lnTo>
                  <a:pt x="2573" y="65643"/>
                </a:lnTo>
                <a:lnTo>
                  <a:pt x="2735" y="64635"/>
                </a:lnTo>
                <a:lnTo>
                  <a:pt x="2913" y="63671"/>
                </a:lnTo>
                <a:lnTo>
                  <a:pt x="3091" y="62707"/>
                </a:lnTo>
                <a:lnTo>
                  <a:pt x="3269" y="61787"/>
                </a:lnTo>
                <a:lnTo>
                  <a:pt x="3652" y="59903"/>
                </a:lnTo>
                <a:lnTo>
                  <a:pt x="4034" y="58150"/>
                </a:lnTo>
                <a:lnTo>
                  <a:pt x="4424" y="56353"/>
                </a:lnTo>
                <a:lnTo>
                  <a:pt x="4823" y="54644"/>
                </a:lnTo>
                <a:lnTo>
                  <a:pt x="5621" y="51139"/>
                </a:lnTo>
                <a:lnTo>
                  <a:pt x="6012" y="49386"/>
                </a:lnTo>
                <a:lnTo>
                  <a:pt x="6394" y="47589"/>
                </a:lnTo>
                <a:lnTo>
                  <a:pt x="6768" y="45749"/>
                </a:lnTo>
                <a:lnTo>
                  <a:pt x="6946" y="44829"/>
                </a:lnTo>
                <a:lnTo>
                  <a:pt x="7124" y="43865"/>
                </a:lnTo>
                <a:lnTo>
                  <a:pt x="7302" y="42857"/>
                </a:lnTo>
                <a:lnTo>
                  <a:pt x="7472" y="41849"/>
                </a:lnTo>
                <a:lnTo>
                  <a:pt x="7634" y="40841"/>
                </a:lnTo>
                <a:lnTo>
                  <a:pt x="7786" y="39789"/>
                </a:lnTo>
                <a:lnTo>
                  <a:pt x="7939" y="38694"/>
                </a:lnTo>
                <a:lnTo>
                  <a:pt x="8084" y="37598"/>
                </a:lnTo>
                <a:lnTo>
                  <a:pt x="8228" y="36459"/>
                </a:lnTo>
                <a:lnTo>
                  <a:pt x="8355" y="35276"/>
                </a:lnTo>
                <a:lnTo>
                  <a:pt x="8457" y="34356"/>
                </a:lnTo>
                <a:lnTo>
                  <a:pt x="8542" y="33392"/>
                </a:lnTo>
                <a:lnTo>
                  <a:pt x="8619" y="32471"/>
                </a:lnTo>
                <a:lnTo>
                  <a:pt x="8695" y="31464"/>
                </a:lnTo>
                <a:lnTo>
                  <a:pt x="8754" y="30499"/>
                </a:lnTo>
                <a:lnTo>
                  <a:pt x="8805" y="29535"/>
                </a:lnTo>
                <a:lnTo>
                  <a:pt x="8848" y="28528"/>
                </a:lnTo>
                <a:lnTo>
                  <a:pt x="8882" y="27520"/>
                </a:lnTo>
                <a:lnTo>
                  <a:pt x="8907" y="26512"/>
                </a:lnTo>
                <a:lnTo>
                  <a:pt x="8916" y="25504"/>
                </a:lnTo>
                <a:lnTo>
                  <a:pt x="8924" y="24452"/>
                </a:lnTo>
                <a:lnTo>
                  <a:pt x="8916" y="23444"/>
                </a:lnTo>
                <a:lnTo>
                  <a:pt x="8890" y="22393"/>
                </a:lnTo>
                <a:lnTo>
                  <a:pt x="8856" y="21385"/>
                </a:lnTo>
                <a:lnTo>
                  <a:pt x="8814" y="20377"/>
                </a:lnTo>
                <a:lnTo>
                  <a:pt x="8763" y="19325"/>
                </a:lnTo>
                <a:lnTo>
                  <a:pt x="8712" y="18624"/>
                </a:lnTo>
                <a:lnTo>
                  <a:pt x="8661" y="17923"/>
                </a:lnTo>
                <a:lnTo>
                  <a:pt x="8602" y="17222"/>
                </a:lnTo>
                <a:lnTo>
                  <a:pt x="8542" y="16565"/>
                </a:lnTo>
                <a:lnTo>
                  <a:pt x="8729" y="17485"/>
                </a:lnTo>
                <a:lnTo>
                  <a:pt x="8924" y="18405"/>
                </a:lnTo>
                <a:lnTo>
                  <a:pt x="9111" y="19282"/>
                </a:lnTo>
                <a:lnTo>
                  <a:pt x="9289" y="20202"/>
                </a:lnTo>
                <a:lnTo>
                  <a:pt x="9841" y="22919"/>
                </a:lnTo>
                <a:lnTo>
                  <a:pt x="9960" y="24146"/>
                </a:lnTo>
                <a:lnTo>
                  <a:pt x="10087" y="25373"/>
                </a:lnTo>
                <a:lnTo>
                  <a:pt x="10215" y="26556"/>
                </a:lnTo>
                <a:lnTo>
                  <a:pt x="10334" y="27783"/>
                </a:lnTo>
                <a:lnTo>
                  <a:pt x="10444" y="29010"/>
                </a:lnTo>
                <a:lnTo>
                  <a:pt x="10495" y="29623"/>
                </a:lnTo>
                <a:lnTo>
                  <a:pt x="10537" y="30280"/>
                </a:lnTo>
                <a:lnTo>
                  <a:pt x="10580" y="30938"/>
                </a:lnTo>
                <a:lnTo>
                  <a:pt x="10605" y="31595"/>
                </a:lnTo>
                <a:lnTo>
                  <a:pt x="10639" y="32252"/>
                </a:lnTo>
                <a:lnTo>
                  <a:pt x="10656" y="32953"/>
                </a:lnTo>
                <a:lnTo>
                  <a:pt x="10665" y="33786"/>
                </a:lnTo>
                <a:lnTo>
                  <a:pt x="10665" y="34575"/>
                </a:lnTo>
                <a:lnTo>
                  <a:pt x="10648" y="35363"/>
                </a:lnTo>
                <a:lnTo>
                  <a:pt x="10622" y="36065"/>
                </a:lnTo>
                <a:lnTo>
                  <a:pt x="10588" y="36810"/>
                </a:lnTo>
                <a:lnTo>
                  <a:pt x="10546" y="37467"/>
                </a:lnTo>
                <a:lnTo>
                  <a:pt x="10486" y="38168"/>
                </a:lnTo>
                <a:lnTo>
                  <a:pt x="10419" y="38781"/>
                </a:lnTo>
                <a:lnTo>
                  <a:pt x="10342" y="39395"/>
                </a:lnTo>
                <a:lnTo>
                  <a:pt x="10257" y="40008"/>
                </a:lnTo>
                <a:lnTo>
                  <a:pt x="10164" y="40578"/>
                </a:lnTo>
                <a:lnTo>
                  <a:pt x="10070" y="41104"/>
                </a:lnTo>
                <a:lnTo>
                  <a:pt x="9960" y="41674"/>
                </a:lnTo>
                <a:lnTo>
                  <a:pt x="9850" y="42156"/>
                </a:lnTo>
                <a:lnTo>
                  <a:pt x="9731" y="42681"/>
                </a:lnTo>
                <a:lnTo>
                  <a:pt x="9612" y="43163"/>
                </a:lnTo>
                <a:lnTo>
                  <a:pt x="8797" y="46187"/>
                </a:lnTo>
                <a:lnTo>
                  <a:pt x="8398" y="47721"/>
                </a:lnTo>
                <a:lnTo>
                  <a:pt x="7999" y="49298"/>
                </a:lnTo>
                <a:lnTo>
                  <a:pt x="7617" y="50920"/>
                </a:lnTo>
                <a:lnTo>
                  <a:pt x="7430" y="51752"/>
                </a:lnTo>
                <a:lnTo>
                  <a:pt x="7243" y="52629"/>
                </a:lnTo>
                <a:lnTo>
                  <a:pt x="7065" y="53505"/>
                </a:lnTo>
                <a:lnTo>
                  <a:pt x="6886" y="54425"/>
                </a:lnTo>
                <a:lnTo>
                  <a:pt x="6717" y="55389"/>
                </a:lnTo>
                <a:lnTo>
                  <a:pt x="6547" y="56353"/>
                </a:lnTo>
                <a:lnTo>
                  <a:pt x="6402" y="57273"/>
                </a:lnTo>
                <a:lnTo>
                  <a:pt x="6258" y="58194"/>
                </a:lnTo>
                <a:lnTo>
                  <a:pt x="6122" y="59114"/>
                </a:lnTo>
                <a:lnTo>
                  <a:pt x="5986" y="60078"/>
                </a:lnTo>
                <a:lnTo>
                  <a:pt x="5859" y="61086"/>
                </a:lnTo>
                <a:lnTo>
                  <a:pt x="5732" y="62050"/>
                </a:lnTo>
                <a:lnTo>
                  <a:pt x="5613" y="63101"/>
                </a:lnTo>
                <a:lnTo>
                  <a:pt x="5502" y="64109"/>
                </a:lnTo>
                <a:lnTo>
                  <a:pt x="5392" y="65161"/>
                </a:lnTo>
                <a:lnTo>
                  <a:pt x="5299" y="66257"/>
                </a:lnTo>
                <a:lnTo>
                  <a:pt x="5205" y="67308"/>
                </a:lnTo>
                <a:lnTo>
                  <a:pt x="5112" y="68404"/>
                </a:lnTo>
                <a:lnTo>
                  <a:pt x="5036" y="69543"/>
                </a:lnTo>
                <a:lnTo>
                  <a:pt x="4959" y="70639"/>
                </a:lnTo>
                <a:lnTo>
                  <a:pt x="4900" y="71778"/>
                </a:lnTo>
                <a:lnTo>
                  <a:pt x="4840" y="72917"/>
                </a:lnTo>
                <a:lnTo>
                  <a:pt x="4789" y="74144"/>
                </a:lnTo>
                <a:lnTo>
                  <a:pt x="4747" y="75327"/>
                </a:lnTo>
                <a:lnTo>
                  <a:pt x="4713" y="76510"/>
                </a:lnTo>
                <a:lnTo>
                  <a:pt x="4696" y="77737"/>
                </a:lnTo>
                <a:lnTo>
                  <a:pt x="4679" y="78920"/>
                </a:lnTo>
                <a:lnTo>
                  <a:pt x="4670" y="80104"/>
                </a:lnTo>
                <a:lnTo>
                  <a:pt x="4670" y="81287"/>
                </a:lnTo>
                <a:lnTo>
                  <a:pt x="4679" y="82470"/>
                </a:lnTo>
                <a:lnTo>
                  <a:pt x="4696" y="83653"/>
                </a:lnTo>
                <a:lnTo>
                  <a:pt x="4713" y="84836"/>
                </a:lnTo>
                <a:lnTo>
                  <a:pt x="4747" y="86019"/>
                </a:lnTo>
                <a:lnTo>
                  <a:pt x="4781" y="87202"/>
                </a:lnTo>
                <a:lnTo>
                  <a:pt x="4823" y="88386"/>
                </a:lnTo>
                <a:lnTo>
                  <a:pt x="4866" y="89525"/>
                </a:lnTo>
                <a:lnTo>
                  <a:pt x="4917" y="90708"/>
                </a:lnTo>
                <a:lnTo>
                  <a:pt x="4976" y="91847"/>
                </a:lnTo>
                <a:lnTo>
                  <a:pt x="5103" y="94170"/>
                </a:lnTo>
                <a:lnTo>
                  <a:pt x="5256" y="96448"/>
                </a:lnTo>
                <a:lnTo>
                  <a:pt x="5418" y="98727"/>
                </a:lnTo>
                <a:lnTo>
                  <a:pt x="5587" y="100962"/>
                </a:lnTo>
                <a:lnTo>
                  <a:pt x="5774" y="103153"/>
                </a:lnTo>
                <a:lnTo>
                  <a:pt x="5969" y="105344"/>
                </a:lnTo>
                <a:lnTo>
                  <a:pt x="6165" y="107535"/>
                </a:lnTo>
                <a:lnTo>
                  <a:pt x="6369" y="109638"/>
                </a:lnTo>
                <a:lnTo>
                  <a:pt x="6394" y="109857"/>
                </a:lnTo>
                <a:lnTo>
                  <a:pt x="6428" y="109945"/>
                </a:lnTo>
                <a:lnTo>
                  <a:pt x="6470" y="109989"/>
                </a:lnTo>
                <a:lnTo>
                  <a:pt x="6513" y="109989"/>
                </a:lnTo>
                <a:lnTo>
                  <a:pt x="6547" y="109901"/>
                </a:lnTo>
                <a:lnTo>
                  <a:pt x="6572" y="109726"/>
                </a:lnTo>
                <a:lnTo>
                  <a:pt x="6598" y="109551"/>
                </a:lnTo>
                <a:lnTo>
                  <a:pt x="6598" y="109288"/>
                </a:lnTo>
                <a:lnTo>
                  <a:pt x="6572" y="107929"/>
                </a:lnTo>
                <a:lnTo>
                  <a:pt x="6564" y="106527"/>
                </a:lnTo>
                <a:lnTo>
                  <a:pt x="6581" y="105169"/>
                </a:lnTo>
                <a:lnTo>
                  <a:pt x="6598" y="103810"/>
                </a:lnTo>
                <a:lnTo>
                  <a:pt x="6640" y="102452"/>
                </a:lnTo>
                <a:lnTo>
                  <a:pt x="6691" y="101137"/>
                </a:lnTo>
                <a:lnTo>
                  <a:pt x="6751" y="99823"/>
                </a:lnTo>
                <a:lnTo>
                  <a:pt x="6827" y="98508"/>
                </a:lnTo>
                <a:lnTo>
                  <a:pt x="6912" y="97193"/>
                </a:lnTo>
                <a:lnTo>
                  <a:pt x="7005" y="95923"/>
                </a:lnTo>
                <a:lnTo>
                  <a:pt x="7107" y="94652"/>
                </a:lnTo>
                <a:lnTo>
                  <a:pt x="7218" y="93425"/>
                </a:lnTo>
                <a:lnTo>
                  <a:pt x="7345" y="92198"/>
                </a:lnTo>
                <a:lnTo>
                  <a:pt x="7472" y="90971"/>
                </a:lnTo>
                <a:lnTo>
                  <a:pt x="7600" y="89788"/>
                </a:lnTo>
                <a:lnTo>
                  <a:pt x="7744" y="88649"/>
                </a:lnTo>
                <a:lnTo>
                  <a:pt x="7999" y="86633"/>
                </a:lnTo>
                <a:lnTo>
                  <a:pt x="8270" y="84617"/>
                </a:lnTo>
                <a:lnTo>
                  <a:pt x="8559" y="82645"/>
                </a:lnTo>
                <a:lnTo>
                  <a:pt x="8848" y="80717"/>
                </a:lnTo>
                <a:lnTo>
                  <a:pt x="9434" y="76817"/>
                </a:lnTo>
                <a:lnTo>
                  <a:pt x="9722" y="74889"/>
                </a:lnTo>
                <a:lnTo>
                  <a:pt x="10002" y="72917"/>
                </a:lnTo>
                <a:lnTo>
                  <a:pt x="10274" y="70901"/>
                </a:lnTo>
                <a:lnTo>
                  <a:pt x="10537" y="68842"/>
                </a:lnTo>
                <a:lnTo>
                  <a:pt x="10656" y="67834"/>
                </a:lnTo>
                <a:lnTo>
                  <a:pt x="10775" y="66782"/>
                </a:lnTo>
                <a:lnTo>
                  <a:pt x="10894" y="65731"/>
                </a:lnTo>
                <a:lnTo>
                  <a:pt x="10996" y="64635"/>
                </a:lnTo>
                <a:lnTo>
                  <a:pt x="11106" y="63540"/>
                </a:lnTo>
                <a:lnTo>
                  <a:pt x="11200" y="62444"/>
                </a:lnTo>
                <a:lnTo>
                  <a:pt x="11285" y="61349"/>
                </a:lnTo>
                <a:lnTo>
                  <a:pt x="11369" y="60209"/>
                </a:lnTo>
                <a:lnTo>
                  <a:pt x="11446" y="59026"/>
                </a:lnTo>
                <a:lnTo>
                  <a:pt x="11514" y="57843"/>
                </a:lnTo>
                <a:lnTo>
                  <a:pt x="11573" y="56660"/>
                </a:lnTo>
                <a:lnTo>
                  <a:pt x="11624" y="55433"/>
                </a:lnTo>
                <a:lnTo>
                  <a:pt x="11658" y="54250"/>
                </a:lnTo>
                <a:lnTo>
                  <a:pt x="11692" y="53111"/>
                </a:lnTo>
                <a:lnTo>
                  <a:pt x="11718" y="51884"/>
                </a:lnTo>
                <a:lnTo>
                  <a:pt x="11735" y="50700"/>
                </a:lnTo>
                <a:lnTo>
                  <a:pt x="11743" y="49517"/>
                </a:lnTo>
                <a:lnTo>
                  <a:pt x="11752" y="48290"/>
                </a:lnTo>
                <a:lnTo>
                  <a:pt x="11752" y="47063"/>
                </a:lnTo>
                <a:lnTo>
                  <a:pt x="11743" y="45836"/>
                </a:lnTo>
                <a:lnTo>
                  <a:pt x="11718" y="43426"/>
                </a:lnTo>
                <a:lnTo>
                  <a:pt x="11667" y="41016"/>
                </a:lnTo>
                <a:lnTo>
                  <a:pt x="11607" y="38606"/>
                </a:lnTo>
                <a:lnTo>
                  <a:pt x="11539" y="36284"/>
                </a:lnTo>
                <a:lnTo>
                  <a:pt x="11497" y="35013"/>
                </a:lnTo>
                <a:lnTo>
                  <a:pt x="11446" y="33698"/>
                </a:lnTo>
                <a:lnTo>
                  <a:pt x="11378" y="32428"/>
                </a:lnTo>
                <a:lnTo>
                  <a:pt x="11302" y="31157"/>
                </a:lnTo>
                <a:lnTo>
                  <a:pt x="11369" y="31551"/>
                </a:lnTo>
                <a:lnTo>
                  <a:pt x="11437" y="31902"/>
                </a:lnTo>
                <a:lnTo>
                  <a:pt x="11582" y="32559"/>
                </a:lnTo>
                <a:lnTo>
                  <a:pt x="11735" y="33216"/>
                </a:lnTo>
                <a:lnTo>
                  <a:pt x="11879" y="33874"/>
                </a:lnTo>
                <a:lnTo>
                  <a:pt x="12151" y="35144"/>
                </a:lnTo>
                <a:lnTo>
                  <a:pt x="12286" y="35758"/>
                </a:lnTo>
                <a:lnTo>
                  <a:pt x="12431" y="36371"/>
                </a:lnTo>
                <a:lnTo>
                  <a:pt x="12439" y="36590"/>
                </a:lnTo>
                <a:lnTo>
                  <a:pt x="12456" y="36722"/>
                </a:lnTo>
                <a:lnTo>
                  <a:pt x="12473" y="36810"/>
                </a:lnTo>
                <a:lnTo>
                  <a:pt x="12660" y="37686"/>
                </a:lnTo>
                <a:lnTo>
                  <a:pt x="12838" y="38606"/>
                </a:lnTo>
                <a:lnTo>
                  <a:pt x="13000" y="39526"/>
                </a:lnTo>
                <a:lnTo>
                  <a:pt x="13161" y="40534"/>
                </a:lnTo>
                <a:lnTo>
                  <a:pt x="13288" y="41498"/>
                </a:lnTo>
                <a:lnTo>
                  <a:pt x="13399" y="42550"/>
                </a:lnTo>
                <a:lnTo>
                  <a:pt x="13492" y="43558"/>
                </a:lnTo>
                <a:lnTo>
                  <a:pt x="13586" y="44653"/>
                </a:lnTo>
                <a:lnTo>
                  <a:pt x="13662" y="45705"/>
                </a:lnTo>
                <a:lnTo>
                  <a:pt x="13738" y="46800"/>
                </a:lnTo>
                <a:lnTo>
                  <a:pt x="13798" y="47940"/>
                </a:lnTo>
                <a:lnTo>
                  <a:pt x="13840" y="49079"/>
                </a:lnTo>
                <a:lnTo>
                  <a:pt x="13883" y="50218"/>
                </a:lnTo>
                <a:lnTo>
                  <a:pt x="13908" y="51358"/>
                </a:lnTo>
                <a:lnTo>
                  <a:pt x="13925" y="52541"/>
                </a:lnTo>
                <a:lnTo>
                  <a:pt x="13934" y="53724"/>
                </a:lnTo>
                <a:lnTo>
                  <a:pt x="13934" y="54907"/>
                </a:lnTo>
                <a:lnTo>
                  <a:pt x="13925" y="56090"/>
                </a:lnTo>
                <a:lnTo>
                  <a:pt x="13900" y="57273"/>
                </a:lnTo>
                <a:lnTo>
                  <a:pt x="13866" y="58500"/>
                </a:lnTo>
                <a:lnTo>
                  <a:pt x="13823" y="59859"/>
                </a:lnTo>
                <a:lnTo>
                  <a:pt x="13764" y="61217"/>
                </a:lnTo>
                <a:lnTo>
                  <a:pt x="13687" y="62576"/>
                </a:lnTo>
                <a:lnTo>
                  <a:pt x="13611" y="63890"/>
                </a:lnTo>
                <a:lnTo>
                  <a:pt x="13526" y="65161"/>
                </a:lnTo>
                <a:lnTo>
                  <a:pt x="13424" y="66432"/>
                </a:lnTo>
                <a:lnTo>
                  <a:pt x="13314" y="67703"/>
                </a:lnTo>
                <a:lnTo>
                  <a:pt x="13203" y="68930"/>
                </a:lnTo>
                <a:lnTo>
                  <a:pt x="13076" y="70157"/>
                </a:lnTo>
                <a:lnTo>
                  <a:pt x="12949" y="71383"/>
                </a:lnTo>
                <a:lnTo>
                  <a:pt x="12813" y="72567"/>
                </a:lnTo>
                <a:lnTo>
                  <a:pt x="12677" y="73750"/>
                </a:lnTo>
                <a:lnTo>
                  <a:pt x="12524" y="74933"/>
                </a:lnTo>
                <a:lnTo>
                  <a:pt x="12371" y="76072"/>
                </a:lnTo>
                <a:lnTo>
                  <a:pt x="12057" y="78351"/>
                </a:lnTo>
                <a:lnTo>
                  <a:pt x="11726" y="80586"/>
                </a:lnTo>
                <a:lnTo>
                  <a:pt x="11386" y="82820"/>
                </a:lnTo>
                <a:lnTo>
                  <a:pt x="10699" y="87159"/>
                </a:lnTo>
                <a:lnTo>
                  <a:pt x="10359" y="89350"/>
                </a:lnTo>
                <a:lnTo>
                  <a:pt x="10019" y="91497"/>
                </a:lnTo>
                <a:lnTo>
                  <a:pt x="9697" y="93644"/>
                </a:lnTo>
                <a:lnTo>
                  <a:pt x="9383" y="95835"/>
                </a:lnTo>
                <a:lnTo>
                  <a:pt x="9119" y="97895"/>
                </a:lnTo>
                <a:lnTo>
                  <a:pt x="8865" y="99998"/>
                </a:lnTo>
                <a:lnTo>
                  <a:pt x="8627" y="102101"/>
                </a:lnTo>
                <a:lnTo>
                  <a:pt x="8415" y="104292"/>
                </a:lnTo>
                <a:lnTo>
                  <a:pt x="8219" y="106483"/>
                </a:lnTo>
                <a:lnTo>
                  <a:pt x="8126" y="107623"/>
                </a:lnTo>
                <a:lnTo>
                  <a:pt x="8041" y="108718"/>
                </a:lnTo>
                <a:lnTo>
                  <a:pt x="7956" y="109857"/>
                </a:lnTo>
                <a:lnTo>
                  <a:pt x="7880" y="110997"/>
                </a:lnTo>
                <a:lnTo>
                  <a:pt x="7803" y="112180"/>
                </a:lnTo>
                <a:lnTo>
                  <a:pt x="7736" y="113319"/>
                </a:lnTo>
                <a:lnTo>
                  <a:pt x="7676" y="114502"/>
                </a:lnTo>
                <a:lnTo>
                  <a:pt x="7625" y="115642"/>
                </a:lnTo>
                <a:lnTo>
                  <a:pt x="7566" y="116825"/>
                </a:lnTo>
                <a:lnTo>
                  <a:pt x="7523" y="118008"/>
                </a:lnTo>
                <a:lnTo>
                  <a:pt x="7481" y="119235"/>
                </a:lnTo>
                <a:lnTo>
                  <a:pt x="7447" y="120418"/>
                </a:lnTo>
                <a:lnTo>
                  <a:pt x="7413" y="121601"/>
                </a:lnTo>
                <a:lnTo>
                  <a:pt x="7396" y="122828"/>
                </a:lnTo>
                <a:lnTo>
                  <a:pt x="7370" y="124055"/>
                </a:lnTo>
                <a:lnTo>
                  <a:pt x="7362" y="125238"/>
                </a:lnTo>
                <a:lnTo>
                  <a:pt x="7353" y="126465"/>
                </a:lnTo>
                <a:lnTo>
                  <a:pt x="7353" y="127692"/>
                </a:lnTo>
                <a:lnTo>
                  <a:pt x="7353" y="128919"/>
                </a:lnTo>
                <a:lnTo>
                  <a:pt x="7362" y="130190"/>
                </a:lnTo>
                <a:lnTo>
                  <a:pt x="7379" y="131417"/>
                </a:lnTo>
                <a:lnTo>
                  <a:pt x="7404" y="132644"/>
                </a:lnTo>
                <a:lnTo>
                  <a:pt x="7404" y="132775"/>
                </a:lnTo>
                <a:lnTo>
                  <a:pt x="7413" y="132907"/>
                </a:lnTo>
                <a:lnTo>
                  <a:pt x="7447" y="133038"/>
                </a:lnTo>
                <a:lnTo>
                  <a:pt x="7481" y="133170"/>
                </a:lnTo>
                <a:lnTo>
                  <a:pt x="7523" y="133170"/>
                </a:lnTo>
                <a:lnTo>
                  <a:pt x="7566" y="133126"/>
                </a:lnTo>
                <a:lnTo>
                  <a:pt x="7600" y="133038"/>
                </a:lnTo>
                <a:lnTo>
                  <a:pt x="7634" y="132863"/>
                </a:lnTo>
                <a:lnTo>
                  <a:pt x="7642" y="132600"/>
                </a:lnTo>
                <a:lnTo>
                  <a:pt x="7676" y="131724"/>
                </a:lnTo>
                <a:lnTo>
                  <a:pt x="7710" y="130803"/>
                </a:lnTo>
                <a:lnTo>
                  <a:pt x="7752" y="129971"/>
                </a:lnTo>
                <a:lnTo>
                  <a:pt x="7803" y="129138"/>
                </a:lnTo>
                <a:lnTo>
                  <a:pt x="7871" y="128306"/>
                </a:lnTo>
                <a:lnTo>
                  <a:pt x="7939" y="127517"/>
                </a:lnTo>
                <a:lnTo>
                  <a:pt x="8016" y="126728"/>
                </a:lnTo>
                <a:lnTo>
                  <a:pt x="8092" y="125983"/>
                </a:lnTo>
                <a:lnTo>
                  <a:pt x="8186" y="125282"/>
                </a:lnTo>
                <a:lnTo>
                  <a:pt x="8279" y="124581"/>
                </a:lnTo>
                <a:lnTo>
                  <a:pt x="8381" y="123880"/>
                </a:lnTo>
                <a:lnTo>
                  <a:pt x="8483" y="123222"/>
                </a:lnTo>
                <a:lnTo>
                  <a:pt x="8602" y="122565"/>
                </a:lnTo>
                <a:lnTo>
                  <a:pt x="8712" y="121908"/>
                </a:lnTo>
                <a:lnTo>
                  <a:pt x="8958" y="120725"/>
                </a:lnTo>
                <a:lnTo>
                  <a:pt x="9213" y="119542"/>
                </a:lnTo>
                <a:lnTo>
                  <a:pt x="9485" y="118446"/>
                </a:lnTo>
                <a:lnTo>
                  <a:pt x="9765" y="117394"/>
                </a:lnTo>
                <a:lnTo>
                  <a:pt x="10053" y="116343"/>
                </a:lnTo>
                <a:lnTo>
                  <a:pt x="10334" y="115379"/>
                </a:lnTo>
                <a:lnTo>
                  <a:pt x="10622" y="114415"/>
                </a:lnTo>
                <a:lnTo>
                  <a:pt x="11183" y="112530"/>
                </a:lnTo>
                <a:lnTo>
                  <a:pt x="11412" y="111742"/>
                </a:lnTo>
                <a:lnTo>
                  <a:pt x="11633" y="110953"/>
                </a:lnTo>
                <a:lnTo>
                  <a:pt x="11853" y="110120"/>
                </a:lnTo>
                <a:lnTo>
                  <a:pt x="12074" y="109244"/>
                </a:lnTo>
                <a:lnTo>
                  <a:pt x="12286" y="108367"/>
                </a:lnTo>
                <a:lnTo>
                  <a:pt x="12490" y="107447"/>
                </a:lnTo>
                <a:lnTo>
                  <a:pt x="12686" y="106483"/>
                </a:lnTo>
                <a:lnTo>
                  <a:pt x="12872" y="105519"/>
                </a:lnTo>
                <a:lnTo>
                  <a:pt x="13051" y="104468"/>
                </a:lnTo>
                <a:lnTo>
                  <a:pt x="13212" y="103416"/>
                </a:lnTo>
                <a:lnTo>
                  <a:pt x="13365" y="102277"/>
                </a:lnTo>
                <a:lnTo>
                  <a:pt x="13509" y="101093"/>
                </a:lnTo>
                <a:lnTo>
                  <a:pt x="13636" y="99910"/>
                </a:lnTo>
                <a:lnTo>
                  <a:pt x="13747" y="98596"/>
                </a:lnTo>
                <a:lnTo>
                  <a:pt x="13849" y="97281"/>
                </a:lnTo>
                <a:lnTo>
                  <a:pt x="13925" y="95879"/>
                </a:lnTo>
                <a:lnTo>
                  <a:pt x="13985" y="94652"/>
                </a:lnTo>
                <a:lnTo>
                  <a:pt x="14027" y="93425"/>
                </a:lnTo>
                <a:lnTo>
                  <a:pt x="14061" y="92154"/>
                </a:lnTo>
                <a:lnTo>
                  <a:pt x="14086" y="90883"/>
                </a:lnTo>
                <a:lnTo>
                  <a:pt x="14103" y="89656"/>
                </a:lnTo>
                <a:lnTo>
                  <a:pt x="14112" y="88386"/>
                </a:lnTo>
                <a:lnTo>
                  <a:pt x="14129" y="85844"/>
                </a:lnTo>
                <a:lnTo>
                  <a:pt x="14129" y="80761"/>
                </a:lnTo>
                <a:lnTo>
                  <a:pt x="14137" y="78219"/>
                </a:lnTo>
                <a:lnTo>
                  <a:pt x="14154" y="76949"/>
                </a:lnTo>
                <a:lnTo>
                  <a:pt x="14171" y="75678"/>
                </a:lnTo>
                <a:lnTo>
                  <a:pt x="14197" y="74276"/>
                </a:lnTo>
                <a:lnTo>
                  <a:pt x="14239" y="72830"/>
                </a:lnTo>
                <a:lnTo>
                  <a:pt x="14324" y="70025"/>
                </a:lnTo>
                <a:lnTo>
                  <a:pt x="14426" y="67264"/>
                </a:lnTo>
                <a:lnTo>
                  <a:pt x="14519" y="64460"/>
                </a:lnTo>
                <a:lnTo>
                  <a:pt x="14562" y="63058"/>
                </a:lnTo>
                <a:lnTo>
                  <a:pt x="14596" y="61655"/>
                </a:lnTo>
                <a:lnTo>
                  <a:pt x="14630" y="60253"/>
                </a:lnTo>
                <a:lnTo>
                  <a:pt x="14647" y="58851"/>
                </a:lnTo>
                <a:lnTo>
                  <a:pt x="14647" y="57449"/>
                </a:lnTo>
                <a:lnTo>
                  <a:pt x="14638" y="56003"/>
                </a:lnTo>
                <a:lnTo>
                  <a:pt x="14613" y="54600"/>
                </a:lnTo>
                <a:lnTo>
                  <a:pt x="14570" y="53154"/>
                </a:lnTo>
                <a:lnTo>
                  <a:pt x="14519" y="51927"/>
                </a:lnTo>
                <a:lnTo>
                  <a:pt x="14460" y="50744"/>
                </a:lnTo>
                <a:lnTo>
                  <a:pt x="14392" y="49561"/>
                </a:lnTo>
                <a:lnTo>
                  <a:pt x="14316" y="48422"/>
                </a:lnTo>
                <a:lnTo>
                  <a:pt x="14231" y="47282"/>
                </a:lnTo>
                <a:lnTo>
                  <a:pt x="14137" y="46143"/>
                </a:lnTo>
                <a:lnTo>
                  <a:pt x="14036" y="45048"/>
                </a:lnTo>
                <a:lnTo>
                  <a:pt x="13925" y="43996"/>
                </a:lnTo>
                <a:lnTo>
                  <a:pt x="13798" y="42944"/>
                </a:lnTo>
                <a:lnTo>
                  <a:pt x="13670" y="41893"/>
                </a:lnTo>
                <a:lnTo>
                  <a:pt x="13535" y="40885"/>
                </a:lnTo>
                <a:lnTo>
                  <a:pt x="13390" y="39921"/>
                </a:lnTo>
                <a:lnTo>
                  <a:pt x="13237" y="39001"/>
                </a:lnTo>
                <a:lnTo>
                  <a:pt x="13076" y="38080"/>
                </a:lnTo>
                <a:lnTo>
                  <a:pt x="12906" y="37248"/>
                </a:lnTo>
                <a:lnTo>
                  <a:pt x="12728" y="36415"/>
                </a:lnTo>
                <a:lnTo>
                  <a:pt x="12660" y="35977"/>
                </a:lnTo>
                <a:lnTo>
                  <a:pt x="12983" y="37248"/>
                </a:lnTo>
                <a:lnTo>
                  <a:pt x="13195" y="37949"/>
                </a:lnTo>
                <a:lnTo>
                  <a:pt x="13407" y="38650"/>
                </a:lnTo>
                <a:lnTo>
                  <a:pt x="13840" y="40008"/>
                </a:lnTo>
                <a:lnTo>
                  <a:pt x="13849" y="40184"/>
                </a:lnTo>
                <a:lnTo>
                  <a:pt x="13866" y="40315"/>
                </a:lnTo>
                <a:lnTo>
                  <a:pt x="13883" y="40403"/>
                </a:lnTo>
                <a:lnTo>
                  <a:pt x="14019" y="40885"/>
                </a:lnTo>
                <a:lnTo>
                  <a:pt x="14137" y="41411"/>
                </a:lnTo>
                <a:lnTo>
                  <a:pt x="14256" y="41936"/>
                </a:lnTo>
                <a:lnTo>
                  <a:pt x="14367" y="42506"/>
                </a:lnTo>
                <a:lnTo>
                  <a:pt x="14469" y="43120"/>
                </a:lnTo>
                <a:lnTo>
                  <a:pt x="14562" y="43689"/>
                </a:lnTo>
                <a:lnTo>
                  <a:pt x="14655" y="44347"/>
                </a:lnTo>
                <a:lnTo>
                  <a:pt x="14732" y="44960"/>
                </a:lnTo>
                <a:lnTo>
                  <a:pt x="14817" y="45617"/>
                </a:lnTo>
                <a:lnTo>
                  <a:pt x="14885" y="46318"/>
                </a:lnTo>
                <a:lnTo>
                  <a:pt x="14952" y="46976"/>
                </a:lnTo>
                <a:lnTo>
                  <a:pt x="15012" y="47677"/>
                </a:lnTo>
                <a:lnTo>
                  <a:pt x="15071" y="48422"/>
                </a:lnTo>
                <a:lnTo>
                  <a:pt x="15122" y="49123"/>
                </a:lnTo>
                <a:lnTo>
                  <a:pt x="15207" y="50613"/>
                </a:lnTo>
                <a:lnTo>
                  <a:pt x="15275" y="52147"/>
                </a:lnTo>
                <a:lnTo>
                  <a:pt x="15335" y="53724"/>
                </a:lnTo>
                <a:lnTo>
                  <a:pt x="15377" y="55258"/>
                </a:lnTo>
                <a:lnTo>
                  <a:pt x="15402" y="56879"/>
                </a:lnTo>
                <a:lnTo>
                  <a:pt x="15419" y="58457"/>
                </a:lnTo>
                <a:lnTo>
                  <a:pt x="15419" y="60034"/>
                </a:lnTo>
                <a:lnTo>
                  <a:pt x="15419" y="61612"/>
                </a:lnTo>
                <a:lnTo>
                  <a:pt x="15411" y="63189"/>
                </a:lnTo>
                <a:lnTo>
                  <a:pt x="15369" y="68228"/>
                </a:lnTo>
                <a:lnTo>
                  <a:pt x="15360" y="70726"/>
                </a:lnTo>
                <a:lnTo>
                  <a:pt x="15352" y="73224"/>
                </a:lnTo>
                <a:lnTo>
                  <a:pt x="15352" y="75722"/>
                </a:lnTo>
                <a:lnTo>
                  <a:pt x="15369" y="78219"/>
                </a:lnTo>
                <a:lnTo>
                  <a:pt x="15402" y="80717"/>
                </a:lnTo>
                <a:lnTo>
                  <a:pt x="15453" y="83215"/>
                </a:lnTo>
                <a:lnTo>
                  <a:pt x="15513" y="85625"/>
                </a:lnTo>
                <a:lnTo>
                  <a:pt x="15589" y="87947"/>
                </a:lnTo>
                <a:lnTo>
                  <a:pt x="15683" y="90314"/>
                </a:lnTo>
                <a:lnTo>
                  <a:pt x="15785" y="92636"/>
                </a:lnTo>
                <a:lnTo>
                  <a:pt x="15810" y="93732"/>
                </a:lnTo>
                <a:lnTo>
                  <a:pt x="15793" y="93819"/>
                </a:lnTo>
                <a:lnTo>
                  <a:pt x="15776" y="93907"/>
                </a:lnTo>
                <a:lnTo>
                  <a:pt x="15768" y="94038"/>
                </a:lnTo>
                <a:lnTo>
                  <a:pt x="15768" y="94170"/>
                </a:lnTo>
                <a:lnTo>
                  <a:pt x="15785" y="95484"/>
                </a:lnTo>
                <a:lnTo>
                  <a:pt x="15793" y="96755"/>
                </a:lnTo>
                <a:lnTo>
                  <a:pt x="15793" y="98026"/>
                </a:lnTo>
                <a:lnTo>
                  <a:pt x="15785" y="99297"/>
                </a:lnTo>
                <a:lnTo>
                  <a:pt x="15776" y="100568"/>
                </a:lnTo>
                <a:lnTo>
                  <a:pt x="15759" y="101794"/>
                </a:lnTo>
                <a:lnTo>
                  <a:pt x="15725" y="103065"/>
                </a:lnTo>
                <a:lnTo>
                  <a:pt x="15691" y="104292"/>
                </a:lnTo>
                <a:lnTo>
                  <a:pt x="15640" y="105475"/>
                </a:lnTo>
                <a:lnTo>
                  <a:pt x="15589" y="106702"/>
                </a:lnTo>
                <a:lnTo>
                  <a:pt x="15521" y="107885"/>
                </a:lnTo>
                <a:lnTo>
                  <a:pt x="15445" y="109112"/>
                </a:lnTo>
                <a:lnTo>
                  <a:pt x="15360" y="110252"/>
                </a:lnTo>
                <a:lnTo>
                  <a:pt x="15258" y="111435"/>
                </a:lnTo>
                <a:lnTo>
                  <a:pt x="15148" y="112618"/>
                </a:lnTo>
                <a:lnTo>
                  <a:pt x="15029" y="113757"/>
                </a:lnTo>
                <a:lnTo>
                  <a:pt x="14902" y="114765"/>
                </a:lnTo>
                <a:lnTo>
                  <a:pt x="14774" y="115773"/>
                </a:lnTo>
                <a:lnTo>
                  <a:pt x="14638" y="116737"/>
                </a:lnTo>
                <a:lnTo>
                  <a:pt x="14494" y="117701"/>
                </a:lnTo>
                <a:lnTo>
                  <a:pt x="14341" y="118621"/>
                </a:lnTo>
                <a:lnTo>
                  <a:pt x="14180" y="119498"/>
                </a:lnTo>
                <a:lnTo>
                  <a:pt x="14019" y="120330"/>
                </a:lnTo>
                <a:lnTo>
                  <a:pt x="13840" y="121119"/>
                </a:lnTo>
                <a:lnTo>
                  <a:pt x="13619" y="122039"/>
                </a:lnTo>
                <a:lnTo>
                  <a:pt x="13382" y="122960"/>
                </a:lnTo>
                <a:lnTo>
                  <a:pt x="13144" y="123792"/>
                </a:lnTo>
                <a:lnTo>
                  <a:pt x="12898" y="124581"/>
                </a:lnTo>
                <a:lnTo>
                  <a:pt x="12405" y="126115"/>
                </a:lnTo>
                <a:lnTo>
                  <a:pt x="11913" y="127648"/>
                </a:lnTo>
                <a:lnTo>
                  <a:pt x="11735" y="128218"/>
                </a:lnTo>
                <a:lnTo>
                  <a:pt x="11565" y="128875"/>
                </a:lnTo>
                <a:lnTo>
                  <a:pt x="11386" y="129533"/>
                </a:lnTo>
                <a:lnTo>
                  <a:pt x="11225" y="130190"/>
                </a:lnTo>
                <a:lnTo>
                  <a:pt x="11055" y="130935"/>
                </a:lnTo>
                <a:lnTo>
                  <a:pt x="10894" y="131680"/>
                </a:lnTo>
                <a:lnTo>
                  <a:pt x="10741" y="132425"/>
                </a:lnTo>
                <a:lnTo>
                  <a:pt x="10588" y="133213"/>
                </a:lnTo>
                <a:lnTo>
                  <a:pt x="10436" y="134046"/>
                </a:lnTo>
                <a:lnTo>
                  <a:pt x="10291" y="134922"/>
                </a:lnTo>
                <a:lnTo>
                  <a:pt x="10155" y="135799"/>
                </a:lnTo>
                <a:lnTo>
                  <a:pt x="10019" y="136675"/>
                </a:lnTo>
                <a:lnTo>
                  <a:pt x="9892" y="137595"/>
                </a:lnTo>
                <a:lnTo>
                  <a:pt x="9765" y="138516"/>
                </a:lnTo>
                <a:lnTo>
                  <a:pt x="9646" y="139480"/>
                </a:lnTo>
                <a:lnTo>
                  <a:pt x="9536" y="140444"/>
                </a:lnTo>
                <a:lnTo>
                  <a:pt x="9434" y="141452"/>
                </a:lnTo>
                <a:lnTo>
                  <a:pt x="9332" y="142459"/>
                </a:lnTo>
                <a:lnTo>
                  <a:pt x="9238" y="143467"/>
                </a:lnTo>
                <a:lnTo>
                  <a:pt x="9153" y="144519"/>
                </a:lnTo>
                <a:lnTo>
                  <a:pt x="9077" y="145571"/>
                </a:lnTo>
                <a:lnTo>
                  <a:pt x="9009" y="146622"/>
                </a:lnTo>
                <a:lnTo>
                  <a:pt x="8950" y="147718"/>
                </a:lnTo>
                <a:lnTo>
                  <a:pt x="8899" y="148769"/>
                </a:lnTo>
                <a:lnTo>
                  <a:pt x="8848" y="149865"/>
                </a:lnTo>
                <a:lnTo>
                  <a:pt x="8814" y="150960"/>
                </a:lnTo>
                <a:lnTo>
                  <a:pt x="8788" y="152056"/>
                </a:lnTo>
                <a:lnTo>
                  <a:pt x="8763" y="153195"/>
                </a:lnTo>
                <a:lnTo>
                  <a:pt x="8754" y="154291"/>
                </a:lnTo>
                <a:lnTo>
                  <a:pt x="8754" y="155430"/>
                </a:lnTo>
                <a:lnTo>
                  <a:pt x="8771" y="156526"/>
                </a:lnTo>
                <a:lnTo>
                  <a:pt x="8788" y="157665"/>
                </a:lnTo>
                <a:lnTo>
                  <a:pt x="8644" y="159242"/>
                </a:lnTo>
                <a:lnTo>
                  <a:pt x="8627" y="159462"/>
                </a:lnTo>
                <a:lnTo>
                  <a:pt x="8636" y="159681"/>
                </a:lnTo>
                <a:lnTo>
                  <a:pt x="8652" y="159856"/>
                </a:lnTo>
                <a:lnTo>
                  <a:pt x="8686" y="159987"/>
                </a:lnTo>
                <a:lnTo>
                  <a:pt x="8720" y="160031"/>
                </a:lnTo>
                <a:lnTo>
                  <a:pt x="8763" y="160075"/>
                </a:lnTo>
                <a:lnTo>
                  <a:pt x="8805" y="160075"/>
                </a:lnTo>
                <a:lnTo>
                  <a:pt x="8839" y="159987"/>
                </a:lnTo>
                <a:lnTo>
                  <a:pt x="9340" y="158322"/>
                </a:lnTo>
                <a:lnTo>
                  <a:pt x="9841" y="156657"/>
                </a:lnTo>
                <a:lnTo>
                  <a:pt x="10852" y="153371"/>
                </a:lnTo>
                <a:lnTo>
                  <a:pt x="11352" y="151705"/>
                </a:lnTo>
                <a:lnTo>
                  <a:pt x="11845" y="149996"/>
                </a:lnTo>
                <a:lnTo>
                  <a:pt x="12329" y="148244"/>
                </a:lnTo>
                <a:lnTo>
                  <a:pt x="12804" y="146447"/>
                </a:lnTo>
                <a:lnTo>
                  <a:pt x="12983" y="145702"/>
                </a:lnTo>
                <a:lnTo>
                  <a:pt x="13161" y="144913"/>
                </a:lnTo>
                <a:lnTo>
                  <a:pt x="13331" y="144081"/>
                </a:lnTo>
                <a:lnTo>
                  <a:pt x="13484" y="143204"/>
                </a:lnTo>
                <a:lnTo>
                  <a:pt x="13636" y="142328"/>
                </a:lnTo>
                <a:lnTo>
                  <a:pt x="13772" y="141364"/>
                </a:lnTo>
                <a:lnTo>
                  <a:pt x="13891" y="140356"/>
                </a:lnTo>
                <a:lnTo>
                  <a:pt x="14002" y="139304"/>
                </a:lnTo>
                <a:lnTo>
                  <a:pt x="14095" y="138165"/>
                </a:lnTo>
                <a:lnTo>
                  <a:pt x="14180" y="137070"/>
                </a:lnTo>
                <a:lnTo>
                  <a:pt x="14248" y="135886"/>
                </a:lnTo>
                <a:lnTo>
                  <a:pt x="14307" y="134747"/>
                </a:lnTo>
                <a:lnTo>
                  <a:pt x="14418" y="132381"/>
                </a:lnTo>
                <a:lnTo>
                  <a:pt x="14528" y="130058"/>
                </a:lnTo>
                <a:lnTo>
                  <a:pt x="14604" y="128700"/>
                </a:lnTo>
                <a:lnTo>
                  <a:pt x="14689" y="127473"/>
                </a:lnTo>
                <a:lnTo>
                  <a:pt x="14791" y="126246"/>
                </a:lnTo>
                <a:lnTo>
                  <a:pt x="14902" y="125063"/>
                </a:lnTo>
                <a:lnTo>
                  <a:pt x="15029" y="123967"/>
                </a:lnTo>
                <a:lnTo>
                  <a:pt x="15173" y="122828"/>
                </a:lnTo>
                <a:lnTo>
                  <a:pt x="15326" y="121776"/>
                </a:lnTo>
                <a:lnTo>
                  <a:pt x="15496" y="120725"/>
                </a:lnTo>
                <a:lnTo>
                  <a:pt x="15802" y="118884"/>
                </a:lnTo>
                <a:lnTo>
                  <a:pt x="15946" y="118008"/>
                </a:lnTo>
                <a:lnTo>
                  <a:pt x="16082" y="117044"/>
                </a:lnTo>
                <a:lnTo>
                  <a:pt x="16209" y="116080"/>
                </a:lnTo>
                <a:lnTo>
                  <a:pt x="16319" y="115072"/>
                </a:lnTo>
                <a:lnTo>
                  <a:pt x="16430" y="114020"/>
                </a:lnTo>
                <a:lnTo>
                  <a:pt x="16515" y="112925"/>
                </a:lnTo>
                <a:lnTo>
                  <a:pt x="16557" y="112224"/>
                </a:lnTo>
                <a:lnTo>
                  <a:pt x="16600" y="111479"/>
                </a:lnTo>
                <a:lnTo>
                  <a:pt x="16634" y="110734"/>
                </a:lnTo>
                <a:lnTo>
                  <a:pt x="16659" y="109989"/>
                </a:lnTo>
                <a:lnTo>
                  <a:pt x="16685" y="109200"/>
                </a:lnTo>
                <a:lnTo>
                  <a:pt x="16702" y="108411"/>
                </a:lnTo>
                <a:lnTo>
                  <a:pt x="16710" y="107579"/>
                </a:lnTo>
                <a:lnTo>
                  <a:pt x="16719" y="106790"/>
                </a:lnTo>
                <a:lnTo>
                  <a:pt x="16880" y="108587"/>
                </a:lnTo>
                <a:lnTo>
                  <a:pt x="17050" y="110383"/>
                </a:lnTo>
                <a:lnTo>
                  <a:pt x="17236" y="112180"/>
                </a:lnTo>
                <a:lnTo>
                  <a:pt x="17432" y="113933"/>
                </a:lnTo>
                <a:lnTo>
                  <a:pt x="17636" y="115642"/>
                </a:lnTo>
                <a:lnTo>
                  <a:pt x="17856" y="117307"/>
                </a:lnTo>
                <a:lnTo>
                  <a:pt x="18094" y="118884"/>
                </a:lnTo>
                <a:lnTo>
                  <a:pt x="18213" y="119629"/>
                </a:lnTo>
                <a:lnTo>
                  <a:pt x="18340" y="120418"/>
                </a:lnTo>
                <a:lnTo>
                  <a:pt x="18476" y="121119"/>
                </a:lnTo>
                <a:lnTo>
                  <a:pt x="18603" y="121820"/>
                </a:lnTo>
                <a:lnTo>
                  <a:pt x="18748" y="122521"/>
                </a:lnTo>
                <a:lnTo>
                  <a:pt x="18884" y="123179"/>
                </a:lnTo>
                <a:lnTo>
                  <a:pt x="19028" y="123792"/>
                </a:lnTo>
                <a:lnTo>
                  <a:pt x="19181" y="124406"/>
                </a:lnTo>
                <a:lnTo>
                  <a:pt x="19334" y="124975"/>
                </a:lnTo>
                <a:lnTo>
                  <a:pt x="19486" y="125545"/>
                </a:lnTo>
                <a:lnTo>
                  <a:pt x="19648" y="126027"/>
                </a:lnTo>
                <a:lnTo>
                  <a:pt x="19818" y="126509"/>
                </a:lnTo>
                <a:lnTo>
                  <a:pt x="19987" y="126947"/>
                </a:lnTo>
                <a:lnTo>
                  <a:pt x="20157" y="127385"/>
                </a:lnTo>
                <a:lnTo>
                  <a:pt x="20336" y="127736"/>
                </a:lnTo>
                <a:lnTo>
                  <a:pt x="20514" y="128086"/>
                </a:lnTo>
                <a:lnTo>
                  <a:pt x="20701" y="128393"/>
                </a:lnTo>
                <a:lnTo>
                  <a:pt x="20896" y="128656"/>
                </a:lnTo>
                <a:lnTo>
                  <a:pt x="20930" y="128656"/>
                </a:lnTo>
                <a:lnTo>
                  <a:pt x="20972" y="128612"/>
                </a:lnTo>
                <a:lnTo>
                  <a:pt x="21006" y="128568"/>
                </a:lnTo>
                <a:lnTo>
                  <a:pt x="21032" y="128481"/>
                </a:lnTo>
                <a:lnTo>
                  <a:pt x="21057" y="128306"/>
                </a:lnTo>
                <a:lnTo>
                  <a:pt x="21066" y="128174"/>
                </a:lnTo>
                <a:lnTo>
                  <a:pt x="21066" y="127999"/>
                </a:lnTo>
                <a:lnTo>
                  <a:pt x="21057" y="127780"/>
                </a:lnTo>
                <a:lnTo>
                  <a:pt x="20828" y="125501"/>
                </a:lnTo>
                <a:lnTo>
                  <a:pt x="20616" y="123222"/>
                </a:lnTo>
                <a:lnTo>
                  <a:pt x="20412" y="120900"/>
                </a:lnTo>
                <a:lnTo>
                  <a:pt x="20225" y="118534"/>
                </a:lnTo>
                <a:lnTo>
                  <a:pt x="20047" y="116211"/>
                </a:lnTo>
                <a:lnTo>
                  <a:pt x="19869" y="113801"/>
                </a:lnTo>
                <a:lnTo>
                  <a:pt x="19707" y="111435"/>
                </a:lnTo>
                <a:lnTo>
                  <a:pt x="19554" y="109025"/>
                </a:lnTo>
                <a:lnTo>
                  <a:pt x="19402" y="106615"/>
                </a:lnTo>
                <a:lnTo>
                  <a:pt x="19257" y="104161"/>
                </a:lnTo>
                <a:lnTo>
                  <a:pt x="18986" y="99297"/>
                </a:lnTo>
                <a:lnTo>
                  <a:pt x="18731" y="94389"/>
                </a:lnTo>
                <a:lnTo>
                  <a:pt x="18476" y="89481"/>
                </a:lnTo>
                <a:lnTo>
                  <a:pt x="17432" y="68842"/>
                </a:lnTo>
                <a:lnTo>
                  <a:pt x="17279" y="65818"/>
                </a:lnTo>
                <a:lnTo>
                  <a:pt x="17135" y="62795"/>
                </a:lnTo>
                <a:lnTo>
                  <a:pt x="16982" y="59727"/>
                </a:lnTo>
                <a:lnTo>
                  <a:pt x="16829" y="56704"/>
                </a:lnTo>
                <a:lnTo>
                  <a:pt x="16820" y="56178"/>
                </a:lnTo>
                <a:lnTo>
                  <a:pt x="16812" y="55652"/>
                </a:lnTo>
                <a:lnTo>
                  <a:pt x="16778" y="54600"/>
                </a:lnTo>
                <a:lnTo>
                  <a:pt x="16702" y="52716"/>
                </a:lnTo>
                <a:lnTo>
                  <a:pt x="16634" y="51270"/>
                </a:lnTo>
                <a:lnTo>
                  <a:pt x="16591" y="50569"/>
                </a:lnTo>
                <a:lnTo>
                  <a:pt x="16540" y="49912"/>
                </a:lnTo>
                <a:lnTo>
                  <a:pt x="16489" y="49211"/>
                </a:lnTo>
                <a:lnTo>
                  <a:pt x="16421" y="48553"/>
                </a:lnTo>
                <a:lnTo>
                  <a:pt x="16353" y="47896"/>
                </a:lnTo>
                <a:lnTo>
                  <a:pt x="16286" y="47282"/>
                </a:lnTo>
                <a:lnTo>
                  <a:pt x="16158" y="46406"/>
                </a:lnTo>
                <a:lnTo>
                  <a:pt x="16014" y="45530"/>
                </a:lnTo>
                <a:lnTo>
                  <a:pt x="15852" y="44697"/>
                </a:lnTo>
                <a:lnTo>
                  <a:pt x="15674" y="43908"/>
                </a:lnTo>
                <a:lnTo>
                  <a:pt x="15487" y="43207"/>
                </a:lnTo>
                <a:lnTo>
                  <a:pt x="15284" y="42506"/>
                </a:lnTo>
                <a:lnTo>
                  <a:pt x="15071" y="41936"/>
                </a:lnTo>
                <a:lnTo>
                  <a:pt x="14859" y="41411"/>
                </a:lnTo>
                <a:lnTo>
                  <a:pt x="14528" y="40447"/>
                </a:lnTo>
                <a:lnTo>
                  <a:pt x="14180" y="39483"/>
                </a:lnTo>
                <a:lnTo>
                  <a:pt x="13840" y="38519"/>
                </a:lnTo>
                <a:lnTo>
                  <a:pt x="13670" y="37993"/>
                </a:lnTo>
                <a:lnTo>
                  <a:pt x="13509" y="37467"/>
                </a:lnTo>
                <a:lnTo>
                  <a:pt x="13144" y="36284"/>
                </a:lnTo>
                <a:lnTo>
                  <a:pt x="12796" y="34969"/>
                </a:lnTo>
                <a:lnTo>
                  <a:pt x="12456" y="33654"/>
                </a:lnTo>
                <a:lnTo>
                  <a:pt x="12125" y="32252"/>
                </a:lnTo>
                <a:lnTo>
                  <a:pt x="11802" y="30806"/>
                </a:lnTo>
                <a:lnTo>
                  <a:pt x="11480" y="29316"/>
                </a:lnTo>
                <a:lnTo>
                  <a:pt x="11166" y="27826"/>
                </a:lnTo>
                <a:lnTo>
                  <a:pt x="10860" y="26293"/>
                </a:lnTo>
                <a:lnTo>
                  <a:pt x="10767" y="25548"/>
                </a:lnTo>
                <a:lnTo>
                  <a:pt x="10665" y="24891"/>
                </a:lnTo>
                <a:lnTo>
                  <a:pt x="10554" y="24189"/>
                </a:lnTo>
                <a:lnTo>
                  <a:pt x="10444" y="23576"/>
                </a:lnTo>
                <a:lnTo>
                  <a:pt x="10317" y="22962"/>
                </a:lnTo>
                <a:lnTo>
                  <a:pt x="10189" y="22437"/>
                </a:lnTo>
                <a:lnTo>
                  <a:pt x="10053" y="21911"/>
                </a:lnTo>
                <a:lnTo>
                  <a:pt x="9909" y="21429"/>
                </a:lnTo>
                <a:lnTo>
                  <a:pt x="9306" y="18318"/>
                </a:lnTo>
                <a:lnTo>
                  <a:pt x="8703" y="15206"/>
                </a:lnTo>
                <a:lnTo>
                  <a:pt x="8398" y="13716"/>
                </a:lnTo>
                <a:lnTo>
                  <a:pt x="8084" y="12183"/>
                </a:lnTo>
                <a:lnTo>
                  <a:pt x="7769" y="10737"/>
                </a:lnTo>
                <a:lnTo>
                  <a:pt x="7447" y="9291"/>
                </a:lnTo>
                <a:lnTo>
                  <a:pt x="7184" y="8151"/>
                </a:lnTo>
                <a:lnTo>
                  <a:pt x="6903" y="7012"/>
                </a:lnTo>
                <a:lnTo>
                  <a:pt x="6623" y="5960"/>
                </a:lnTo>
                <a:lnTo>
                  <a:pt x="6335" y="4909"/>
                </a:lnTo>
                <a:lnTo>
                  <a:pt x="6513" y="5215"/>
                </a:lnTo>
                <a:lnTo>
                  <a:pt x="6691" y="5566"/>
                </a:lnTo>
                <a:lnTo>
                  <a:pt x="6869" y="5960"/>
                </a:lnTo>
                <a:lnTo>
                  <a:pt x="7039" y="6355"/>
                </a:lnTo>
                <a:lnTo>
                  <a:pt x="7370" y="7187"/>
                </a:lnTo>
                <a:lnTo>
                  <a:pt x="7702" y="8151"/>
                </a:lnTo>
                <a:lnTo>
                  <a:pt x="8016" y="9159"/>
                </a:lnTo>
                <a:lnTo>
                  <a:pt x="8330" y="10211"/>
                </a:lnTo>
                <a:lnTo>
                  <a:pt x="8636" y="11350"/>
                </a:lnTo>
                <a:lnTo>
                  <a:pt x="8933" y="12577"/>
                </a:lnTo>
                <a:lnTo>
                  <a:pt x="9230" y="13804"/>
                </a:lnTo>
                <a:lnTo>
                  <a:pt x="9519" y="15075"/>
                </a:lnTo>
                <a:lnTo>
                  <a:pt x="9807" y="16389"/>
                </a:lnTo>
                <a:lnTo>
                  <a:pt x="10096" y="17704"/>
                </a:lnTo>
                <a:lnTo>
                  <a:pt x="11225" y="23094"/>
                </a:lnTo>
                <a:lnTo>
                  <a:pt x="11514" y="24408"/>
                </a:lnTo>
                <a:lnTo>
                  <a:pt x="11794" y="25723"/>
                </a:lnTo>
                <a:lnTo>
                  <a:pt x="12091" y="26994"/>
                </a:lnTo>
                <a:lnTo>
                  <a:pt x="12380" y="28221"/>
                </a:lnTo>
                <a:lnTo>
                  <a:pt x="12677" y="29404"/>
                </a:lnTo>
                <a:lnTo>
                  <a:pt x="12983" y="30543"/>
                </a:lnTo>
                <a:lnTo>
                  <a:pt x="13288" y="31595"/>
                </a:lnTo>
                <a:lnTo>
                  <a:pt x="13602" y="32603"/>
                </a:lnTo>
                <a:lnTo>
                  <a:pt x="13925" y="33523"/>
                </a:lnTo>
                <a:lnTo>
                  <a:pt x="14256" y="34356"/>
                </a:lnTo>
                <a:lnTo>
                  <a:pt x="14426" y="34750"/>
                </a:lnTo>
                <a:lnTo>
                  <a:pt x="14604" y="35101"/>
                </a:lnTo>
                <a:lnTo>
                  <a:pt x="14774" y="35451"/>
                </a:lnTo>
                <a:lnTo>
                  <a:pt x="14952" y="35758"/>
                </a:lnTo>
                <a:lnTo>
                  <a:pt x="15131" y="36065"/>
                </a:lnTo>
                <a:lnTo>
                  <a:pt x="15309" y="36328"/>
                </a:lnTo>
                <a:lnTo>
                  <a:pt x="15496" y="36547"/>
                </a:lnTo>
                <a:lnTo>
                  <a:pt x="15683" y="36722"/>
                </a:lnTo>
                <a:lnTo>
                  <a:pt x="15878" y="36897"/>
                </a:lnTo>
                <a:lnTo>
                  <a:pt x="16073" y="37029"/>
                </a:lnTo>
                <a:lnTo>
                  <a:pt x="16269" y="37160"/>
                </a:lnTo>
                <a:lnTo>
                  <a:pt x="16472" y="37204"/>
                </a:lnTo>
                <a:lnTo>
                  <a:pt x="16506" y="37204"/>
                </a:lnTo>
                <a:lnTo>
                  <a:pt x="16532" y="37116"/>
                </a:lnTo>
                <a:lnTo>
                  <a:pt x="16557" y="37029"/>
                </a:lnTo>
                <a:lnTo>
                  <a:pt x="16583" y="36897"/>
                </a:lnTo>
                <a:lnTo>
                  <a:pt x="16591" y="36766"/>
                </a:lnTo>
                <a:lnTo>
                  <a:pt x="16591" y="36590"/>
                </a:lnTo>
                <a:lnTo>
                  <a:pt x="16583" y="36415"/>
                </a:lnTo>
                <a:lnTo>
                  <a:pt x="16566" y="36284"/>
                </a:lnTo>
                <a:lnTo>
                  <a:pt x="14120" y="20596"/>
                </a:lnTo>
                <a:lnTo>
                  <a:pt x="13849" y="18800"/>
                </a:lnTo>
                <a:lnTo>
                  <a:pt x="13577" y="17003"/>
                </a:lnTo>
                <a:lnTo>
                  <a:pt x="13297" y="15162"/>
                </a:lnTo>
                <a:lnTo>
                  <a:pt x="13008" y="13322"/>
                </a:lnTo>
                <a:lnTo>
                  <a:pt x="12719" y="11569"/>
                </a:lnTo>
                <a:lnTo>
                  <a:pt x="12567" y="10737"/>
                </a:lnTo>
                <a:lnTo>
                  <a:pt x="12405" y="9904"/>
                </a:lnTo>
                <a:lnTo>
                  <a:pt x="12244" y="9115"/>
                </a:lnTo>
                <a:lnTo>
                  <a:pt x="12074" y="8370"/>
                </a:lnTo>
                <a:lnTo>
                  <a:pt x="11904" y="7625"/>
                </a:lnTo>
                <a:lnTo>
                  <a:pt x="11726" y="6924"/>
                </a:lnTo>
                <a:lnTo>
                  <a:pt x="11565" y="6355"/>
                </a:lnTo>
                <a:lnTo>
                  <a:pt x="11403" y="5829"/>
                </a:lnTo>
                <a:lnTo>
                  <a:pt x="11234" y="5303"/>
                </a:lnTo>
                <a:lnTo>
                  <a:pt x="11055" y="4821"/>
                </a:lnTo>
                <a:lnTo>
                  <a:pt x="10886" y="4383"/>
                </a:lnTo>
                <a:lnTo>
                  <a:pt x="10707" y="3988"/>
                </a:lnTo>
                <a:lnTo>
                  <a:pt x="10529" y="3594"/>
                </a:lnTo>
                <a:lnTo>
                  <a:pt x="10342" y="3243"/>
                </a:lnTo>
                <a:lnTo>
                  <a:pt x="10164" y="2937"/>
                </a:lnTo>
                <a:lnTo>
                  <a:pt x="9977" y="2674"/>
                </a:lnTo>
                <a:lnTo>
                  <a:pt x="9782" y="2411"/>
                </a:lnTo>
                <a:lnTo>
                  <a:pt x="9595" y="2192"/>
                </a:lnTo>
                <a:lnTo>
                  <a:pt x="9408" y="1973"/>
                </a:lnTo>
                <a:lnTo>
                  <a:pt x="9213" y="1797"/>
                </a:lnTo>
                <a:lnTo>
                  <a:pt x="9018" y="1666"/>
                </a:lnTo>
                <a:lnTo>
                  <a:pt x="8822" y="1534"/>
                </a:lnTo>
                <a:lnTo>
                  <a:pt x="8432" y="1403"/>
                </a:lnTo>
                <a:lnTo>
                  <a:pt x="8041" y="1359"/>
                </a:lnTo>
                <a:lnTo>
                  <a:pt x="7651" y="1403"/>
                </a:lnTo>
                <a:lnTo>
                  <a:pt x="7252" y="1534"/>
                </a:lnTo>
                <a:lnTo>
                  <a:pt x="6861" y="1754"/>
                </a:lnTo>
                <a:lnTo>
                  <a:pt x="6479" y="2017"/>
                </a:lnTo>
                <a:lnTo>
                  <a:pt x="6097" y="2411"/>
                </a:lnTo>
                <a:lnTo>
                  <a:pt x="5723" y="2849"/>
                </a:lnTo>
                <a:lnTo>
                  <a:pt x="5401" y="1841"/>
                </a:lnTo>
                <a:lnTo>
                  <a:pt x="5222" y="1315"/>
                </a:lnTo>
                <a:lnTo>
                  <a:pt x="5044" y="877"/>
                </a:lnTo>
                <a:lnTo>
                  <a:pt x="4866" y="483"/>
                </a:lnTo>
                <a:lnTo>
                  <a:pt x="4781" y="308"/>
                </a:lnTo>
                <a:lnTo>
                  <a:pt x="4687" y="176"/>
                </a:lnTo>
                <a:lnTo>
                  <a:pt x="4602" y="88"/>
                </a:lnTo>
                <a:lnTo>
                  <a:pt x="4518" y="45"/>
                </a:lnTo>
                <a:lnTo>
                  <a:pt x="443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3" name="Google Shape;473;p29"/>
          <p:cNvGrpSpPr/>
          <p:nvPr/>
        </p:nvGrpSpPr>
        <p:grpSpPr>
          <a:xfrm flipH="1" rot="642216">
            <a:off x="5309781" y="565441"/>
            <a:ext cx="581703" cy="928501"/>
            <a:chOff x="3771085" y="6344015"/>
            <a:chExt cx="190578" cy="521224"/>
          </a:xfrm>
        </p:grpSpPr>
        <p:sp>
          <p:nvSpPr>
            <p:cNvPr id="474" name="Google Shape;474;p29"/>
            <p:cNvSpPr/>
            <p:nvPr/>
          </p:nvSpPr>
          <p:spPr>
            <a:xfrm rot="10800000">
              <a:off x="3875547" y="6368250"/>
              <a:ext cx="25504" cy="70270"/>
            </a:xfrm>
            <a:custGeom>
              <a:rect b="b" l="l" r="r" t="t"/>
              <a:pathLst>
                <a:path extrusionOk="0" h="25811" w="2701">
                  <a:moveTo>
                    <a:pt x="2530" y="1"/>
                  </a:moveTo>
                  <a:lnTo>
                    <a:pt x="2352" y="220"/>
                  </a:lnTo>
                  <a:lnTo>
                    <a:pt x="2182" y="483"/>
                  </a:lnTo>
                  <a:lnTo>
                    <a:pt x="2021" y="790"/>
                  </a:lnTo>
                  <a:lnTo>
                    <a:pt x="1860" y="1140"/>
                  </a:lnTo>
                  <a:lnTo>
                    <a:pt x="1698" y="1535"/>
                  </a:lnTo>
                  <a:lnTo>
                    <a:pt x="1546" y="2017"/>
                  </a:lnTo>
                  <a:lnTo>
                    <a:pt x="1401" y="2499"/>
                  </a:lnTo>
                  <a:lnTo>
                    <a:pt x="1257" y="3068"/>
                  </a:lnTo>
                  <a:lnTo>
                    <a:pt x="1121" y="3638"/>
                  </a:lnTo>
                  <a:lnTo>
                    <a:pt x="994" y="4251"/>
                  </a:lnTo>
                  <a:lnTo>
                    <a:pt x="875" y="4909"/>
                  </a:lnTo>
                  <a:lnTo>
                    <a:pt x="756" y="5610"/>
                  </a:lnTo>
                  <a:lnTo>
                    <a:pt x="654" y="6355"/>
                  </a:lnTo>
                  <a:lnTo>
                    <a:pt x="552" y="7100"/>
                  </a:lnTo>
                  <a:lnTo>
                    <a:pt x="459" y="7888"/>
                  </a:lnTo>
                  <a:lnTo>
                    <a:pt x="374" y="8677"/>
                  </a:lnTo>
                  <a:lnTo>
                    <a:pt x="289" y="9685"/>
                  </a:lnTo>
                  <a:lnTo>
                    <a:pt x="213" y="10649"/>
                  </a:lnTo>
                  <a:lnTo>
                    <a:pt x="153" y="11701"/>
                  </a:lnTo>
                  <a:lnTo>
                    <a:pt x="94" y="12709"/>
                  </a:lnTo>
                  <a:lnTo>
                    <a:pt x="60" y="13760"/>
                  </a:lnTo>
                  <a:lnTo>
                    <a:pt x="26" y="14812"/>
                  </a:lnTo>
                  <a:lnTo>
                    <a:pt x="9" y="15864"/>
                  </a:lnTo>
                  <a:lnTo>
                    <a:pt x="0" y="16915"/>
                  </a:lnTo>
                  <a:lnTo>
                    <a:pt x="0" y="18011"/>
                  </a:lnTo>
                  <a:lnTo>
                    <a:pt x="17" y="19063"/>
                  </a:lnTo>
                  <a:lnTo>
                    <a:pt x="34" y="20114"/>
                  </a:lnTo>
                  <a:lnTo>
                    <a:pt x="68" y="21166"/>
                  </a:lnTo>
                  <a:lnTo>
                    <a:pt x="102" y="22218"/>
                  </a:lnTo>
                  <a:lnTo>
                    <a:pt x="153" y="23269"/>
                  </a:lnTo>
                  <a:lnTo>
                    <a:pt x="213" y="24321"/>
                  </a:lnTo>
                  <a:lnTo>
                    <a:pt x="272" y="25329"/>
                  </a:lnTo>
                  <a:lnTo>
                    <a:pt x="289" y="25460"/>
                  </a:lnTo>
                  <a:lnTo>
                    <a:pt x="306" y="25592"/>
                  </a:lnTo>
                  <a:lnTo>
                    <a:pt x="323" y="25679"/>
                  </a:lnTo>
                  <a:lnTo>
                    <a:pt x="348" y="25767"/>
                  </a:lnTo>
                  <a:lnTo>
                    <a:pt x="399" y="25811"/>
                  </a:lnTo>
                  <a:lnTo>
                    <a:pt x="450" y="25767"/>
                  </a:lnTo>
                  <a:lnTo>
                    <a:pt x="501" y="25679"/>
                  </a:lnTo>
                  <a:lnTo>
                    <a:pt x="518" y="25592"/>
                  </a:lnTo>
                  <a:lnTo>
                    <a:pt x="535" y="25504"/>
                  </a:lnTo>
                  <a:lnTo>
                    <a:pt x="544" y="25373"/>
                  </a:lnTo>
                  <a:lnTo>
                    <a:pt x="552" y="25241"/>
                  </a:lnTo>
                  <a:lnTo>
                    <a:pt x="552" y="25110"/>
                  </a:lnTo>
                  <a:lnTo>
                    <a:pt x="544" y="24934"/>
                  </a:lnTo>
                  <a:lnTo>
                    <a:pt x="484" y="24014"/>
                  </a:lnTo>
                  <a:lnTo>
                    <a:pt x="425" y="23050"/>
                  </a:lnTo>
                  <a:lnTo>
                    <a:pt x="382" y="22086"/>
                  </a:lnTo>
                  <a:lnTo>
                    <a:pt x="348" y="21078"/>
                  </a:lnTo>
                  <a:lnTo>
                    <a:pt x="314" y="20114"/>
                  </a:lnTo>
                  <a:lnTo>
                    <a:pt x="297" y="19106"/>
                  </a:lnTo>
                  <a:lnTo>
                    <a:pt x="280" y="18099"/>
                  </a:lnTo>
                  <a:lnTo>
                    <a:pt x="280" y="17134"/>
                  </a:lnTo>
                  <a:lnTo>
                    <a:pt x="280" y="16127"/>
                  </a:lnTo>
                  <a:lnTo>
                    <a:pt x="297" y="15119"/>
                  </a:lnTo>
                  <a:lnTo>
                    <a:pt x="323" y="14155"/>
                  </a:lnTo>
                  <a:lnTo>
                    <a:pt x="357" y="13191"/>
                  </a:lnTo>
                  <a:lnTo>
                    <a:pt x="408" y="12227"/>
                  </a:lnTo>
                  <a:lnTo>
                    <a:pt x="467" y="11263"/>
                  </a:lnTo>
                  <a:lnTo>
                    <a:pt x="535" y="10342"/>
                  </a:lnTo>
                  <a:lnTo>
                    <a:pt x="612" y="9422"/>
                  </a:lnTo>
                  <a:lnTo>
                    <a:pt x="697" y="8677"/>
                  </a:lnTo>
                  <a:lnTo>
                    <a:pt x="781" y="7932"/>
                  </a:lnTo>
                  <a:lnTo>
                    <a:pt x="866" y="7231"/>
                  </a:lnTo>
                  <a:lnTo>
                    <a:pt x="968" y="6574"/>
                  </a:lnTo>
                  <a:lnTo>
                    <a:pt x="1079" y="5917"/>
                  </a:lnTo>
                  <a:lnTo>
                    <a:pt x="1189" y="5303"/>
                  </a:lnTo>
                  <a:lnTo>
                    <a:pt x="1308" y="4733"/>
                  </a:lnTo>
                  <a:lnTo>
                    <a:pt x="1427" y="4208"/>
                  </a:lnTo>
                  <a:lnTo>
                    <a:pt x="1563" y="3682"/>
                  </a:lnTo>
                  <a:lnTo>
                    <a:pt x="1690" y="3244"/>
                  </a:lnTo>
                  <a:lnTo>
                    <a:pt x="1834" y="2805"/>
                  </a:lnTo>
                  <a:lnTo>
                    <a:pt x="1979" y="2411"/>
                  </a:lnTo>
                  <a:lnTo>
                    <a:pt x="2131" y="2104"/>
                  </a:lnTo>
                  <a:lnTo>
                    <a:pt x="2284" y="1798"/>
                  </a:lnTo>
                  <a:lnTo>
                    <a:pt x="2437" y="1578"/>
                  </a:lnTo>
                  <a:lnTo>
                    <a:pt x="2598" y="1403"/>
                  </a:lnTo>
                  <a:lnTo>
                    <a:pt x="2632" y="1359"/>
                  </a:lnTo>
                  <a:lnTo>
                    <a:pt x="2658" y="1272"/>
                  </a:lnTo>
                  <a:lnTo>
                    <a:pt x="2675" y="1184"/>
                  </a:lnTo>
                  <a:lnTo>
                    <a:pt x="2692" y="1096"/>
                  </a:lnTo>
                  <a:lnTo>
                    <a:pt x="2700" y="965"/>
                  </a:lnTo>
                  <a:lnTo>
                    <a:pt x="2700" y="833"/>
                  </a:lnTo>
                  <a:lnTo>
                    <a:pt x="2700" y="571"/>
                  </a:lnTo>
                  <a:lnTo>
                    <a:pt x="2675" y="308"/>
                  </a:lnTo>
                  <a:lnTo>
                    <a:pt x="2641" y="132"/>
                  </a:lnTo>
                  <a:lnTo>
                    <a:pt x="2615" y="45"/>
                  </a:lnTo>
                  <a:lnTo>
                    <a:pt x="259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9"/>
            <p:cNvSpPr/>
            <p:nvPr/>
          </p:nvSpPr>
          <p:spPr>
            <a:xfrm rot="10800000">
              <a:off x="3873546" y="6368130"/>
              <a:ext cx="24466" cy="70151"/>
            </a:xfrm>
            <a:custGeom>
              <a:rect b="b" l="l" r="r" t="t"/>
              <a:pathLst>
                <a:path extrusionOk="0" h="25767" w="2591">
                  <a:moveTo>
                    <a:pt x="2293" y="1"/>
                  </a:moveTo>
                  <a:lnTo>
                    <a:pt x="2268" y="44"/>
                  </a:lnTo>
                  <a:lnTo>
                    <a:pt x="2225" y="132"/>
                  </a:lnTo>
                  <a:lnTo>
                    <a:pt x="2183" y="307"/>
                  </a:lnTo>
                  <a:lnTo>
                    <a:pt x="2158" y="526"/>
                  </a:lnTo>
                  <a:lnTo>
                    <a:pt x="2149" y="658"/>
                  </a:lnTo>
                  <a:lnTo>
                    <a:pt x="2149" y="789"/>
                  </a:lnTo>
                  <a:lnTo>
                    <a:pt x="2149" y="965"/>
                  </a:lnTo>
                  <a:lnTo>
                    <a:pt x="2166" y="1096"/>
                  </a:lnTo>
                  <a:lnTo>
                    <a:pt x="2200" y="1534"/>
                  </a:lnTo>
                  <a:lnTo>
                    <a:pt x="2234" y="1972"/>
                  </a:lnTo>
                  <a:lnTo>
                    <a:pt x="2259" y="2411"/>
                  </a:lnTo>
                  <a:lnTo>
                    <a:pt x="2276" y="2893"/>
                  </a:lnTo>
                  <a:lnTo>
                    <a:pt x="2302" y="3813"/>
                  </a:lnTo>
                  <a:lnTo>
                    <a:pt x="2319" y="4777"/>
                  </a:lnTo>
                  <a:lnTo>
                    <a:pt x="2310" y="5741"/>
                  </a:lnTo>
                  <a:lnTo>
                    <a:pt x="2302" y="6705"/>
                  </a:lnTo>
                  <a:lnTo>
                    <a:pt x="2259" y="8589"/>
                  </a:lnTo>
                  <a:lnTo>
                    <a:pt x="2208" y="10386"/>
                  </a:lnTo>
                  <a:lnTo>
                    <a:pt x="2175" y="11262"/>
                  </a:lnTo>
                  <a:lnTo>
                    <a:pt x="2141" y="12182"/>
                  </a:lnTo>
                  <a:lnTo>
                    <a:pt x="2098" y="13059"/>
                  </a:lnTo>
                  <a:lnTo>
                    <a:pt x="2047" y="13935"/>
                  </a:lnTo>
                  <a:lnTo>
                    <a:pt x="1996" y="14812"/>
                  </a:lnTo>
                  <a:lnTo>
                    <a:pt x="1937" y="15644"/>
                  </a:lnTo>
                  <a:lnTo>
                    <a:pt x="1869" y="16477"/>
                  </a:lnTo>
                  <a:lnTo>
                    <a:pt x="1792" y="17222"/>
                  </a:lnTo>
                  <a:lnTo>
                    <a:pt x="1708" y="17923"/>
                  </a:lnTo>
                  <a:lnTo>
                    <a:pt x="1614" y="18624"/>
                  </a:lnTo>
                  <a:lnTo>
                    <a:pt x="1512" y="19237"/>
                  </a:lnTo>
                  <a:lnTo>
                    <a:pt x="1402" y="19851"/>
                  </a:lnTo>
                  <a:lnTo>
                    <a:pt x="1291" y="20377"/>
                  </a:lnTo>
                  <a:lnTo>
                    <a:pt x="1173" y="20946"/>
                  </a:lnTo>
                  <a:lnTo>
                    <a:pt x="1045" y="21428"/>
                  </a:lnTo>
                  <a:lnTo>
                    <a:pt x="918" y="21910"/>
                  </a:lnTo>
                  <a:lnTo>
                    <a:pt x="782" y="22393"/>
                  </a:lnTo>
                  <a:lnTo>
                    <a:pt x="646" y="22831"/>
                  </a:lnTo>
                  <a:lnTo>
                    <a:pt x="358" y="23663"/>
                  </a:lnTo>
                  <a:lnTo>
                    <a:pt x="69" y="24452"/>
                  </a:lnTo>
                  <a:lnTo>
                    <a:pt x="43" y="24540"/>
                  </a:lnTo>
                  <a:lnTo>
                    <a:pt x="26" y="24671"/>
                  </a:lnTo>
                  <a:lnTo>
                    <a:pt x="9" y="24759"/>
                  </a:lnTo>
                  <a:lnTo>
                    <a:pt x="1" y="24890"/>
                  </a:lnTo>
                  <a:lnTo>
                    <a:pt x="1" y="25022"/>
                  </a:lnTo>
                  <a:lnTo>
                    <a:pt x="1" y="25153"/>
                  </a:lnTo>
                  <a:lnTo>
                    <a:pt x="26" y="25416"/>
                  </a:lnTo>
                  <a:lnTo>
                    <a:pt x="60" y="25591"/>
                  </a:lnTo>
                  <a:lnTo>
                    <a:pt x="103" y="25723"/>
                  </a:lnTo>
                  <a:lnTo>
                    <a:pt x="128" y="25767"/>
                  </a:lnTo>
                  <a:lnTo>
                    <a:pt x="179" y="25767"/>
                  </a:lnTo>
                  <a:lnTo>
                    <a:pt x="213" y="25679"/>
                  </a:lnTo>
                  <a:lnTo>
                    <a:pt x="527" y="24803"/>
                  </a:lnTo>
                  <a:lnTo>
                    <a:pt x="833" y="23882"/>
                  </a:lnTo>
                  <a:lnTo>
                    <a:pt x="977" y="23400"/>
                  </a:lnTo>
                  <a:lnTo>
                    <a:pt x="1122" y="22918"/>
                  </a:lnTo>
                  <a:lnTo>
                    <a:pt x="1258" y="22393"/>
                  </a:lnTo>
                  <a:lnTo>
                    <a:pt x="1393" y="21823"/>
                  </a:lnTo>
                  <a:lnTo>
                    <a:pt x="1521" y="21209"/>
                  </a:lnTo>
                  <a:lnTo>
                    <a:pt x="1640" y="20596"/>
                  </a:lnTo>
                  <a:lnTo>
                    <a:pt x="1750" y="19939"/>
                  </a:lnTo>
                  <a:lnTo>
                    <a:pt x="1860" y="19281"/>
                  </a:lnTo>
                  <a:lnTo>
                    <a:pt x="1962" y="18536"/>
                  </a:lnTo>
                  <a:lnTo>
                    <a:pt x="2047" y="17748"/>
                  </a:lnTo>
                  <a:lnTo>
                    <a:pt x="2132" y="16915"/>
                  </a:lnTo>
                  <a:lnTo>
                    <a:pt x="2200" y="16039"/>
                  </a:lnTo>
                  <a:lnTo>
                    <a:pt x="2268" y="15075"/>
                  </a:lnTo>
                  <a:lnTo>
                    <a:pt x="2327" y="14067"/>
                  </a:lnTo>
                  <a:lnTo>
                    <a:pt x="2387" y="13059"/>
                  </a:lnTo>
                  <a:lnTo>
                    <a:pt x="2429" y="12051"/>
                  </a:lnTo>
                  <a:lnTo>
                    <a:pt x="2472" y="10999"/>
                  </a:lnTo>
                  <a:lnTo>
                    <a:pt x="2506" y="9991"/>
                  </a:lnTo>
                  <a:lnTo>
                    <a:pt x="2531" y="8940"/>
                  </a:lnTo>
                  <a:lnTo>
                    <a:pt x="2557" y="7888"/>
                  </a:lnTo>
                  <a:lnTo>
                    <a:pt x="2574" y="6968"/>
                  </a:lnTo>
                  <a:lnTo>
                    <a:pt x="2582" y="6004"/>
                  </a:lnTo>
                  <a:lnTo>
                    <a:pt x="2591" y="5040"/>
                  </a:lnTo>
                  <a:lnTo>
                    <a:pt x="2582" y="4076"/>
                  </a:lnTo>
                  <a:lnTo>
                    <a:pt x="2565" y="3112"/>
                  </a:lnTo>
                  <a:lnTo>
                    <a:pt x="2531" y="2192"/>
                  </a:lnTo>
                  <a:lnTo>
                    <a:pt x="2506" y="1710"/>
                  </a:lnTo>
                  <a:lnTo>
                    <a:pt x="2480" y="1271"/>
                  </a:lnTo>
                  <a:lnTo>
                    <a:pt x="2446" y="833"/>
                  </a:lnTo>
                  <a:lnTo>
                    <a:pt x="2404" y="395"/>
                  </a:lnTo>
                  <a:lnTo>
                    <a:pt x="2387" y="263"/>
                  </a:lnTo>
                  <a:lnTo>
                    <a:pt x="2361" y="132"/>
                  </a:lnTo>
                  <a:lnTo>
                    <a:pt x="2344" y="88"/>
                  </a:lnTo>
                  <a:lnTo>
                    <a:pt x="2319" y="44"/>
                  </a:lnTo>
                  <a:lnTo>
                    <a:pt x="229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29"/>
            <p:cNvSpPr/>
            <p:nvPr/>
          </p:nvSpPr>
          <p:spPr>
            <a:xfrm rot="10800000">
              <a:off x="3874830" y="6375530"/>
              <a:ext cx="48837" cy="72536"/>
            </a:xfrm>
            <a:custGeom>
              <a:rect b="b" l="l" r="r" t="t"/>
              <a:pathLst>
                <a:path extrusionOk="0" h="26643" w="5172">
                  <a:moveTo>
                    <a:pt x="3465" y="0"/>
                  </a:moveTo>
                  <a:lnTo>
                    <a:pt x="3338" y="44"/>
                  </a:lnTo>
                  <a:lnTo>
                    <a:pt x="3219" y="132"/>
                  </a:lnTo>
                  <a:lnTo>
                    <a:pt x="3092" y="263"/>
                  </a:lnTo>
                  <a:lnTo>
                    <a:pt x="2964" y="395"/>
                  </a:lnTo>
                  <a:lnTo>
                    <a:pt x="2828" y="570"/>
                  </a:lnTo>
                  <a:lnTo>
                    <a:pt x="2701" y="789"/>
                  </a:lnTo>
                  <a:lnTo>
                    <a:pt x="2574" y="1008"/>
                  </a:lnTo>
                  <a:lnTo>
                    <a:pt x="2446" y="1271"/>
                  </a:lnTo>
                  <a:lnTo>
                    <a:pt x="2319" y="1534"/>
                  </a:lnTo>
                  <a:lnTo>
                    <a:pt x="2192" y="1885"/>
                  </a:lnTo>
                  <a:lnTo>
                    <a:pt x="2073" y="2191"/>
                  </a:lnTo>
                  <a:lnTo>
                    <a:pt x="1954" y="2542"/>
                  </a:lnTo>
                  <a:lnTo>
                    <a:pt x="1843" y="2936"/>
                  </a:lnTo>
                  <a:lnTo>
                    <a:pt x="1733" y="3331"/>
                  </a:lnTo>
                  <a:lnTo>
                    <a:pt x="1631" y="3769"/>
                  </a:lnTo>
                  <a:lnTo>
                    <a:pt x="1538" y="4207"/>
                  </a:lnTo>
                  <a:lnTo>
                    <a:pt x="1444" y="4689"/>
                  </a:lnTo>
                  <a:lnTo>
                    <a:pt x="1359" y="5215"/>
                  </a:lnTo>
                  <a:lnTo>
                    <a:pt x="1275" y="5741"/>
                  </a:lnTo>
                  <a:lnTo>
                    <a:pt x="1190" y="6310"/>
                  </a:lnTo>
                  <a:lnTo>
                    <a:pt x="1113" y="6880"/>
                  </a:lnTo>
                  <a:lnTo>
                    <a:pt x="969" y="8107"/>
                  </a:lnTo>
                  <a:lnTo>
                    <a:pt x="833" y="9378"/>
                  </a:lnTo>
                  <a:lnTo>
                    <a:pt x="706" y="10692"/>
                  </a:lnTo>
                  <a:lnTo>
                    <a:pt x="595" y="12007"/>
                  </a:lnTo>
                  <a:lnTo>
                    <a:pt x="502" y="13322"/>
                  </a:lnTo>
                  <a:lnTo>
                    <a:pt x="408" y="14636"/>
                  </a:lnTo>
                  <a:lnTo>
                    <a:pt x="324" y="15995"/>
                  </a:lnTo>
                  <a:lnTo>
                    <a:pt x="247" y="17397"/>
                  </a:lnTo>
                  <a:lnTo>
                    <a:pt x="179" y="18799"/>
                  </a:lnTo>
                  <a:lnTo>
                    <a:pt x="120" y="20201"/>
                  </a:lnTo>
                  <a:lnTo>
                    <a:pt x="77" y="21647"/>
                  </a:lnTo>
                  <a:lnTo>
                    <a:pt x="43" y="23050"/>
                  </a:lnTo>
                  <a:lnTo>
                    <a:pt x="18" y="24496"/>
                  </a:lnTo>
                  <a:lnTo>
                    <a:pt x="1" y="25942"/>
                  </a:lnTo>
                  <a:lnTo>
                    <a:pt x="9" y="26117"/>
                  </a:lnTo>
                  <a:lnTo>
                    <a:pt x="18" y="26248"/>
                  </a:lnTo>
                  <a:lnTo>
                    <a:pt x="26" y="26336"/>
                  </a:lnTo>
                  <a:lnTo>
                    <a:pt x="43" y="26468"/>
                  </a:lnTo>
                  <a:lnTo>
                    <a:pt x="86" y="26599"/>
                  </a:lnTo>
                  <a:lnTo>
                    <a:pt x="137" y="26643"/>
                  </a:lnTo>
                  <a:lnTo>
                    <a:pt x="188" y="26599"/>
                  </a:lnTo>
                  <a:lnTo>
                    <a:pt x="239" y="26468"/>
                  </a:lnTo>
                  <a:lnTo>
                    <a:pt x="256" y="26336"/>
                  </a:lnTo>
                  <a:lnTo>
                    <a:pt x="273" y="26248"/>
                  </a:lnTo>
                  <a:lnTo>
                    <a:pt x="281" y="26117"/>
                  </a:lnTo>
                  <a:lnTo>
                    <a:pt x="281" y="25942"/>
                  </a:lnTo>
                  <a:lnTo>
                    <a:pt x="298" y="24671"/>
                  </a:lnTo>
                  <a:lnTo>
                    <a:pt x="315" y="23444"/>
                  </a:lnTo>
                  <a:lnTo>
                    <a:pt x="341" y="22173"/>
                  </a:lnTo>
                  <a:lnTo>
                    <a:pt x="383" y="20902"/>
                  </a:lnTo>
                  <a:lnTo>
                    <a:pt x="425" y="19632"/>
                  </a:lnTo>
                  <a:lnTo>
                    <a:pt x="476" y="18405"/>
                  </a:lnTo>
                  <a:lnTo>
                    <a:pt x="536" y="17134"/>
                  </a:lnTo>
                  <a:lnTo>
                    <a:pt x="604" y="15907"/>
                  </a:lnTo>
                  <a:lnTo>
                    <a:pt x="689" y="14680"/>
                  </a:lnTo>
                  <a:lnTo>
                    <a:pt x="774" y="13497"/>
                  </a:lnTo>
                  <a:lnTo>
                    <a:pt x="867" y="12314"/>
                  </a:lnTo>
                  <a:lnTo>
                    <a:pt x="969" y="11174"/>
                  </a:lnTo>
                  <a:lnTo>
                    <a:pt x="1079" y="10035"/>
                  </a:lnTo>
                  <a:lnTo>
                    <a:pt x="1198" y="8940"/>
                  </a:lnTo>
                  <a:lnTo>
                    <a:pt x="1334" y="7844"/>
                  </a:lnTo>
                  <a:lnTo>
                    <a:pt x="1470" y="6792"/>
                  </a:lnTo>
                  <a:lnTo>
                    <a:pt x="1546" y="6310"/>
                  </a:lnTo>
                  <a:lnTo>
                    <a:pt x="1631" y="5828"/>
                  </a:lnTo>
                  <a:lnTo>
                    <a:pt x="1716" y="5346"/>
                  </a:lnTo>
                  <a:lnTo>
                    <a:pt x="1809" y="4908"/>
                  </a:lnTo>
                  <a:lnTo>
                    <a:pt x="1911" y="4514"/>
                  </a:lnTo>
                  <a:lnTo>
                    <a:pt x="2013" y="4119"/>
                  </a:lnTo>
                  <a:lnTo>
                    <a:pt x="2124" y="3769"/>
                  </a:lnTo>
                  <a:lnTo>
                    <a:pt x="2234" y="3418"/>
                  </a:lnTo>
                  <a:lnTo>
                    <a:pt x="2353" y="3112"/>
                  </a:lnTo>
                  <a:lnTo>
                    <a:pt x="2463" y="2805"/>
                  </a:lnTo>
                  <a:lnTo>
                    <a:pt x="2582" y="2542"/>
                  </a:lnTo>
                  <a:lnTo>
                    <a:pt x="2709" y="2323"/>
                  </a:lnTo>
                  <a:lnTo>
                    <a:pt x="2947" y="1928"/>
                  </a:lnTo>
                  <a:lnTo>
                    <a:pt x="3193" y="1622"/>
                  </a:lnTo>
                  <a:lnTo>
                    <a:pt x="3312" y="1534"/>
                  </a:lnTo>
                  <a:lnTo>
                    <a:pt x="3423" y="1446"/>
                  </a:lnTo>
                  <a:lnTo>
                    <a:pt x="3660" y="1446"/>
                  </a:lnTo>
                  <a:lnTo>
                    <a:pt x="3779" y="1490"/>
                  </a:lnTo>
                  <a:lnTo>
                    <a:pt x="3890" y="1578"/>
                  </a:lnTo>
                  <a:lnTo>
                    <a:pt x="4008" y="1709"/>
                  </a:lnTo>
                  <a:lnTo>
                    <a:pt x="4119" y="1841"/>
                  </a:lnTo>
                  <a:lnTo>
                    <a:pt x="4229" y="2060"/>
                  </a:lnTo>
                  <a:lnTo>
                    <a:pt x="4340" y="2279"/>
                  </a:lnTo>
                  <a:lnTo>
                    <a:pt x="4442" y="2498"/>
                  </a:lnTo>
                  <a:lnTo>
                    <a:pt x="4552" y="2805"/>
                  </a:lnTo>
                  <a:lnTo>
                    <a:pt x="4645" y="3112"/>
                  </a:lnTo>
                  <a:lnTo>
                    <a:pt x="4747" y="3462"/>
                  </a:lnTo>
                  <a:lnTo>
                    <a:pt x="4841" y="3813"/>
                  </a:lnTo>
                  <a:lnTo>
                    <a:pt x="4925" y="4251"/>
                  </a:lnTo>
                  <a:lnTo>
                    <a:pt x="4951" y="4338"/>
                  </a:lnTo>
                  <a:lnTo>
                    <a:pt x="4976" y="4382"/>
                  </a:lnTo>
                  <a:lnTo>
                    <a:pt x="5002" y="4426"/>
                  </a:lnTo>
                  <a:lnTo>
                    <a:pt x="5036" y="4426"/>
                  </a:lnTo>
                  <a:lnTo>
                    <a:pt x="5078" y="4338"/>
                  </a:lnTo>
                  <a:lnTo>
                    <a:pt x="5121" y="4207"/>
                  </a:lnTo>
                  <a:lnTo>
                    <a:pt x="5155" y="3988"/>
                  </a:lnTo>
                  <a:lnTo>
                    <a:pt x="5172" y="3725"/>
                  </a:lnTo>
                  <a:lnTo>
                    <a:pt x="5163" y="3594"/>
                  </a:lnTo>
                  <a:lnTo>
                    <a:pt x="5163" y="3462"/>
                  </a:lnTo>
                  <a:lnTo>
                    <a:pt x="5146" y="3331"/>
                  </a:lnTo>
                  <a:lnTo>
                    <a:pt x="5121" y="3199"/>
                  </a:lnTo>
                  <a:lnTo>
                    <a:pt x="5036" y="2805"/>
                  </a:lnTo>
                  <a:lnTo>
                    <a:pt x="4934" y="2410"/>
                  </a:lnTo>
                  <a:lnTo>
                    <a:pt x="4841" y="2060"/>
                  </a:lnTo>
                  <a:lnTo>
                    <a:pt x="4739" y="1709"/>
                  </a:lnTo>
                  <a:lnTo>
                    <a:pt x="4628" y="1403"/>
                  </a:lnTo>
                  <a:lnTo>
                    <a:pt x="4518" y="1096"/>
                  </a:lnTo>
                  <a:lnTo>
                    <a:pt x="4408" y="877"/>
                  </a:lnTo>
                  <a:lnTo>
                    <a:pt x="4297" y="658"/>
                  </a:lnTo>
                  <a:lnTo>
                    <a:pt x="4187" y="438"/>
                  </a:lnTo>
                  <a:lnTo>
                    <a:pt x="4068" y="307"/>
                  </a:lnTo>
                  <a:lnTo>
                    <a:pt x="3949" y="176"/>
                  </a:lnTo>
                  <a:lnTo>
                    <a:pt x="3830" y="88"/>
                  </a:lnTo>
                  <a:lnTo>
                    <a:pt x="371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9"/>
            <p:cNvSpPr/>
            <p:nvPr/>
          </p:nvSpPr>
          <p:spPr>
            <a:xfrm rot="10800000">
              <a:off x="3899361" y="6375875"/>
              <a:ext cx="24220" cy="24459"/>
            </a:xfrm>
            <a:custGeom>
              <a:rect b="b" l="l" r="r" t="t"/>
              <a:pathLst>
                <a:path extrusionOk="0" h="8984" w="2565">
                  <a:moveTo>
                    <a:pt x="2420" y="0"/>
                  </a:moveTo>
                  <a:lnTo>
                    <a:pt x="2386" y="44"/>
                  </a:lnTo>
                  <a:lnTo>
                    <a:pt x="2233" y="307"/>
                  </a:lnTo>
                  <a:lnTo>
                    <a:pt x="2081" y="614"/>
                  </a:lnTo>
                  <a:lnTo>
                    <a:pt x="1928" y="1008"/>
                  </a:lnTo>
                  <a:lnTo>
                    <a:pt x="1783" y="1403"/>
                  </a:lnTo>
                  <a:lnTo>
                    <a:pt x="1639" y="1841"/>
                  </a:lnTo>
                  <a:lnTo>
                    <a:pt x="1503" y="2323"/>
                  </a:lnTo>
                  <a:lnTo>
                    <a:pt x="1367" y="2805"/>
                  </a:lnTo>
                  <a:lnTo>
                    <a:pt x="1232" y="3331"/>
                  </a:lnTo>
                  <a:lnTo>
                    <a:pt x="968" y="4426"/>
                  </a:lnTo>
                  <a:lnTo>
                    <a:pt x="714" y="5565"/>
                  </a:lnTo>
                  <a:lnTo>
                    <a:pt x="442" y="6705"/>
                  </a:lnTo>
                  <a:lnTo>
                    <a:pt x="383" y="6968"/>
                  </a:lnTo>
                  <a:lnTo>
                    <a:pt x="315" y="7231"/>
                  </a:lnTo>
                  <a:lnTo>
                    <a:pt x="272" y="7406"/>
                  </a:lnTo>
                  <a:lnTo>
                    <a:pt x="238" y="7493"/>
                  </a:lnTo>
                  <a:lnTo>
                    <a:pt x="204" y="7537"/>
                  </a:lnTo>
                  <a:lnTo>
                    <a:pt x="170" y="7537"/>
                  </a:lnTo>
                  <a:lnTo>
                    <a:pt x="145" y="7493"/>
                  </a:lnTo>
                  <a:lnTo>
                    <a:pt x="111" y="7493"/>
                  </a:lnTo>
                  <a:lnTo>
                    <a:pt x="85" y="7537"/>
                  </a:lnTo>
                  <a:lnTo>
                    <a:pt x="68" y="7581"/>
                  </a:lnTo>
                  <a:lnTo>
                    <a:pt x="26" y="7756"/>
                  </a:lnTo>
                  <a:lnTo>
                    <a:pt x="9" y="8019"/>
                  </a:lnTo>
                  <a:lnTo>
                    <a:pt x="0" y="8282"/>
                  </a:lnTo>
                  <a:lnTo>
                    <a:pt x="17" y="8545"/>
                  </a:lnTo>
                  <a:lnTo>
                    <a:pt x="26" y="8677"/>
                  </a:lnTo>
                  <a:lnTo>
                    <a:pt x="43" y="8764"/>
                  </a:lnTo>
                  <a:lnTo>
                    <a:pt x="68" y="8852"/>
                  </a:lnTo>
                  <a:lnTo>
                    <a:pt x="102" y="8896"/>
                  </a:lnTo>
                  <a:lnTo>
                    <a:pt x="145" y="8983"/>
                  </a:lnTo>
                  <a:lnTo>
                    <a:pt x="230" y="8983"/>
                  </a:lnTo>
                  <a:lnTo>
                    <a:pt x="272" y="8940"/>
                  </a:lnTo>
                  <a:lnTo>
                    <a:pt x="357" y="8764"/>
                  </a:lnTo>
                  <a:lnTo>
                    <a:pt x="433" y="8545"/>
                  </a:lnTo>
                  <a:lnTo>
                    <a:pt x="510" y="8282"/>
                  </a:lnTo>
                  <a:lnTo>
                    <a:pt x="586" y="7975"/>
                  </a:lnTo>
                  <a:lnTo>
                    <a:pt x="722" y="7362"/>
                  </a:lnTo>
                  <a:lnTo>
                    <a:pt x="1257" y="5083"/>
                  </a:lnTo>
                  <a:lnTo>
                    <a:pt x="1537" y="3944"/>
                  </a:lnTo>
                  <a:lnTo>
                    <a:pt x="1682" y="3418"/>
                  </a:lnTo>
                  <a:lnTo>
                    <a:pt x="1826" y="2936"/>
                  </a:lnTo>
                  <a:lnTo>
                    <a:pt x="1979" y="2454"/>
                  </a:lnTo>
                  <a:lnTo>
                    <a:pt x="2132" y="2060"/>
                  </a:lnTo>
                  <a:lnTo>
                    <a:pt x="2293" y="1709"/>
                  </a:lnTo>
                  <a:lnTo>
                    <a:pt x="2463" y="1403"/>
                  </a:lnTo>
                  <a:lnTo>
                    <a:pt x="2497" y="1359"/>
                  </a:lnTo>
                  <a:lnTo>
                    <a:pt x="2514" y="1271"/>
                  </a:lnTo>
                  <a:lnTo>
                    <a:pt x="2539" y="1183"/>
                  </a:lnTo>
                  <a:lnTo>
                    <a:pt x="2548" y="1052"/>
                  </a:lnTo>
                  <a:lnTo>
                    <a:pt x="2565" y="789"/>
                  </a:lnTo>
                  <a:lnTo>
                    <a:pt x="2556" y="526"/>
                  </a:lnTo>
                  <a:lnTo>
                    <a:pt x="2531" y="263"/>
                  </a:lnTo>
                  <a:lnTo>
                    <a:pt x="2497" y="88"/>
                  </a:lnTo>
                  <a:lnTo>
                    <a:pt x="2471" y="44"/>
                  </a:lnTo>
                  <a:lnTo>
                    <a:pt x="244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9"/>
            <p:cNvSpPr/>
            <p:nvPr/>
          </p:nvSpPr>
          <p:spPr>
            <a:xfrm rot="10800000">
              <a:off x="3877795" y="6344498"/>
              <a:ext cx="5222" cy="43903"/>
            </a:xfrm>
            <a:custGeom>
              <a:rect b="b" l="l" r="r" t="t"/>
              <a:pathLst>
                <a:path extrusionOk="0" h="16126" w="553">
                  <a:moveTo>
                    <a:pt x="137" y="0"/>
                  </a:moveTo>
                  <a:lnTo>
                    <a:pt x="86" y="88"/>
                  </a:lnTo>
                  <a:lnTo>
                    <a:pt x="43" y="219"/>
                  </a:lnTo>
                  <a:lnTo>
                    <a:pt x="9" y="438"/>
                  </a:lnTo>
                  <a:lnTo>
                    <a:pt x="1" y="570"/>
                  </a:lnTo>
                  <a:lnTo>
                    <a:pt x="1" y="701"/>
                  </a:lnTo>
                  <a:lnTo>
                    <a:pt x="1" y="833"/>
                  </a:lnTo>
                  <a:lnTo>
                    <a:pt x="9" y="964"/>
                  </a:lnTo>
                  <a:lnTo>
                    <a:pt x="18" y="1096"/>
                  </a:lnTo>
                  <a:lnTo>
                    <a:pt x="43" y="1183"/>
                  </a:lnTo>
                  <a:lnTo>
                    <a:pt x="69" y="1359"/>
                  </a:lnTo>
                  <a:lnTo>
                    <a:pt x="94" y="1534"/>
                  </a:lnTo>
                  <a:lnTo>
                    <a:pt x="111" y="1709"/>
                  </a:lnTo>
                  <a:lnTo>
                    <a:pt x="120" y="1885"/>
                  </a:lnTo>
                  <a:lnTo>
                    <a:pt x="137" y="2279"/>
                  </a:lnTo>
                  <a:lnTo>
                    <a:pt x="145" y="2673"/>
                  </a:lnTo>
                  <a:lnTo>
                    <a:pt x="179" y="4426"/>
                  </a:lnTo>
                  <a:lnTo>
                    <a:pt x="204" y="6223"/>
                  </a:lnTo>
                  <a:lnTo>
                    <a:pt x="230" y="8019"/>
                  </a:lnTo>
                  <a:lnTo>
                    <a:pt x="247" y="9860"/>
                  </a:lnTo>
                  <a:lnTo>
                    <a:pt x="264" y="11744"/>
                  </a:lnTo>
                  <a:lnTo>
                    <a:pt x="272" y="13584"/>
                  </a:lnTo>
                  <a:lnTo>
                    <a:pt x="272" y="15425"/>
                  </a:lnTo>
                  <a:lnTo>
                    <a:pt x="272" y="15600"/>
                  </a:lnTo>
                  <a:lnTo>
                    <a:pt x="281" y="15732"/>
                  </a:lnTo>
                  <a:lnTo>
                    <a:pt x="298" y="15863"/>
                  </a:lnTo>
                  <a:lnTo>
                    <a:pt x="315" y="15951"/>
                  </a:lnTo>
                  <a:lnTo>
                    <a:pt x="357" y="16082"/>
                  </a:lnTo>
                  <a:lnTo>
                    <a:pt x="408" y="16126"/>
                  </a:lnTo>
                  <a:lnTo>
                    <a:pt x="459" y="16082"/>
                  </a:lnTo>
                  <a:lnTo>
                    <a:pt x="510" y="15951"/>
                  </a:lnTo>
                  <a:lnTo>
                    <a:pt x="527" y="15863"/>
                  </a:lnTo>
                  <a:lnTo>
                    <a:pt x="536" y="15732"/>
                  </a:lnTo>
                  <a:lnTo>
                    <a:pt x="544" y="15600"/>
                  </a:lnTo>
                  <a:lnTo>
                    <a:pt x="553" y="15425"/>
                  </a:lnTo>
                  <a:lnTo>
                    <a:pt x="544" y="13365"/>
                  </a:lnTo>
                  <a:lnTo>
                    <a:pt x="536" y="11306"/>
                  </a:lnTo>
                  <a:lnTo>
                    <a:pt x="519" y="9246"/>
                  </a:lnTo>
                  <a:lnTo>
                    <a:pt x="493" y="7143"/>
                  </a:lnTo>
                  <a:lnTo>
                    <a:pt x="468" y="5040"/>
                  </a:lnTo>
                  <a:lnTo>
                    <a:pt x="425" y="2980"/>
                  </a:lnTo>
                  <a:lnTo>
                    <a:pt x="408" y="2191"/>
                  </a:lnTo>
                  <a:lnTo>
                    <a:pt x="400" y="1841"/>
                  </a:lnTo>
                  <a:lnTo>
                    <a:pt x="383" y="1446"/>
                  </a:lnTo>
                  <a:lnTo>
                    <a:pt x="366" y="1096"/>
                  </a:lnTo>
                  <a:lnTo>
                    <a:pt x="332" y="789"/>
                  </a:lnTo>
                  <a:lnTo>
                    <a:pt x="289" y="482"/>
                  </a:lnTo>
                  <a:lnTo>
                    <a:pt x="238" y="176"/>
                  </a:lnTo>
                  <a:lnTo>
                    <a:pt x="213" y="88"/>
                  </a:lnTo>
                  <a:lnTo>
                    <a:pt x="187" y="44"/>
                  </a:lnTo>
                  <a:lnTo>
                    <a:pt x="16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9"/>
            <p:cNvSpPr/>
            <p:nvPr/>
          </p:nvSpPr>
          <p:spPr>
            <a:xfrm rot="10800000">
              <a:off x="3857994" y="6345223"/>
              <a:ext cx="22379" cy="93534"/>
            </a:xfrm>
            <a:custGeom>
              <a:rect b="b" l="l" r="r" t="t"/>
              <a:pathLst>
                <a:path extrusionOk="0" h="34356" w="2370">
                  <a:moveTo>
                    <a:pt x="408" y="0"/>
                  </a:moveTo>
                  <a:lnTo>
                    <a:pt x="383" y="44"/>
                  </a:lnTo>
                  <a:lnTo>
                    <a:pt x="357" y="88"/>
                  </a:lnTo>
                  <a:lnTo>
                    <a:pt x="340" y="176"/>
                  </a:lnTo>
                  <a:lnTo>
                    <a:pt x="323" y="263"/>
                  </a:lnTo>
                  <a:lnTo>
                    <a:pt x="307" y="526"/>
                  </a:lnTo>
                  <a:lnTo>
                    <a:pt x="298" y="789"/>
                  </a:lnTo>
                  <a:lnTo>
                    <a:pt x="307" y="1052"/>
                  </a:lnTo>
                  <a:lnTo>
                    <a:pt x="323" y="1183"/>
                  </a:lnTo>
                  <a:lnTo>
                    <a:pt x="340" y="1271"/>
                  </a:lnTo>
                  <a:lnTo>
                    <a:pt x="366" y="1359"/>
                  </a:lnTo>
                  <a:lnTo>
                    <a:pt x="391" y="1446"/>
                  </a:lnTo>
                  <a:lnTo>
                    <a:pt x="621" y="1928"/>
                  </a:lnTo>
                  <a:lnTo>
                    <a:pt x="841" y="2498"/>
                  </a:lnTo>
                  <a:lnTo>
                    <a:pt x="1045" y="3111"/>
                  </a:lnTo>
                  <a:lnTo>
                    <a:pt x="1147" y="3462"/>
                  </a:lnTo>
                  <a:lnTo>
                    <a:pt x="1240" y="3856"/>
                  </a:lnTo>
                  <a:lnTo>
                    <a:pt x="1334" y="4207"/>
                  </a:lnTo>
                  <a:lnTo>
                    <a:pt x="1427" y="4645"/>
                  </a:lnTo>
                  <a:lnTo>
                    <a:pt x="1512" y="5083"/>
                  </a:lnTo>
                  <a:lnTo>
                    <a:pt x="1589" y="5522"/>
                  </a:lnTo>
                  <a:lnTo>
                    <a:pt x="1665" y="6047"/>
                  </a:lnTo>
                  <a:lnTo>
                    <a:pt x="1733" y="6573"/>
                  </a:lnTo>
                  <a:lnTo>
                    <a:pt x="1792" y="7099"/>
                  </a:lnTo>
                  <a:lnTo>
                    <a:pt x="1852" y="7669"/>
                  </a:lnTo>
                  <a:lnTo>
                    <a:pt x="1903" y="8282"/>
                  </a:lnTo>
                  <a:lnTo>
                    <a:pt x="1945" y="8896"/>
                  </a:lnTo>
                  <a:lnTo>
                    <a:pt x="1988" y="9509"/>
                  </a:lnTo>
                  <a:lnTo>
                    <a:pt x="2022" y="10123"/>
                  </a:lnTo>
                  <a:lnTo>
                    <a:pt x="2047" y="10736"/>
                  </a:lnTo>
                  <a:lnTo>
                    <a:pt x="2064" y="11393"/>
                  </a:lnTo>
                  <a:lnTo>
                    <a:pt x="2081" y="12007"/>
                  </a:lnTo>
                  <a:lnTo>
                    <a:pt x="2090" y="12664"/>
                  </a:lnTo>
                  <a:lnTo>
                    <a:pt x="2098" y="13935"/>
                  </a:lnTo>
                  <a:lnTo>
                    <a:pt x="2081" y="15250"/>
                  </a:lnTo>
                  <a:lnTo>
                    <a:pt x="2047" y="16520"/>
                  </a:lnTo>
                  <a:lnTo>
                    <a:pt x="2005" y="17791"/>
                  </a:lnTo>
                  <a:lnTo>
                    <a:pt x="1954" y="18843"/>
                  </a:lnTo>
                  <a:lnTo>
                    <a:pt x="1903" y="19938"/>
                  </a:lnTo>
                  <a:lnTo>
                    <a:pt x="1835" y="21034"/>
                  </a:lnTo>
                  <a:lnTo>
                    <a:pt x="1767" y="22173"/>
                  </a:lnTo>
                  <a:lnTo>
                    <a:pt x="1682" y="23312"/>
                  </a:lnTo>
                  <a:lnTo>
                    <a:pt x="1589" y="24408"/>
                  </a:lnTo>
                  <a:lnTo>
                    <a:pt x="1487" y="25503"/>
                  </a:lnTo>
                  <a:lnTo>
                    <a:pt x="1376" y="26599"/>
                  </a:lnTo>
                  <a:lnTo>
                    <a:pt x="1257" y="27607"/>
                  </a:lnTo>
                  <a:lnTo>
                    <a:pt x="1130" y="28615"/>
                  </a:lnTo>
                  <a:lnTo>
                    <a:pt x="986" y="29535"/>
                  </a:lnTo>
                  <a:lnTo>
                    <a:pt x="833" y="30367"/>
                  </a:lnTo>
                  <a:lnTo>
                    <a:pt x="663" y="31156"/>
                  </a:lnTo>
                  <a:lnTo>
                    <a:pt x="578" y="31507"/>
                  </a:lnTo>
                  <a:lnTo>
                    <a:pt x="485" y="31857"/>
                  </a:lnTo>
                  <a:lnTo>
                    <a:pt x="391" y="32164"/>
                  </a:lnTo>
                  <a:lnTo>
                    <a:pt x="298" y="32427"/>
                  </a:lnTo>
                  <a:lnTo>
                    <a:pt x="196" y="32690"/>
                  </a:lnTo>
                  <a:lnTo>
                    <a:pt x="94" y="32909"/>
                  </a:lnTo>
                  <a:lnTo>
                    <a:pt x="69" y="32997"/>
                  </a:lnTo>
                  <a:lnTo>
                    <a:pt x="43" y="33084"/>
                  </a:lnTo>
                  <a:lnTo>
                    <a:pt x="26" y="33216"/>
                  </a:lnTo>
                  <a:lnTo>
                    <a:pt x="18" y="33303"/>
                  </a:lnTo>
                  <a:lnTo>
                    <a:pt x="1" y="33610"/>
                  </a:lnTo>
                  <a:lnTo>
                    <a:pt x="9" y="33873"/>
                  </a:lnTo>
                  <a:lnTo>
                    <a:pt x="26" y="34092"/>
                  </a:lnTo>
                  <a:lnTo>
                    <a:pt x="43" y="34180"/>
                  </a:lnTo>
                  <a:lnTo>
                    <a:pt x="69" y="34267"/>
                  </a:lnTo>
                  <a:lnTo>
                    <a:pt x="86" y="34311"/>
                  </a:lnTo>
                  <a:lnTo>
                    <a:pt x="111" y="34355"/>
                  </a:lnTo>
                  <a:lnTo>
                    <a:pt x="137" y="34355"/>
                  </a:lnTo>
                  <a:lnTo>
                    <a:pt x="171" y="34311"/>
                  </a:lnTo>
                  <a:lnTo>
                    <a:pt x="281" y="34048"/>
                  </a:lnTo>
                  <a:lnTo>
                    <a:pt x="383" y="33785"/>
                  </a:lnTo>
                  <a:lnTo>
                    <a:pt x="485" y="33523"/>
                  </a:lnTo>
                  <a:lnTo>
                    <a:pt x="587" y="33216"/>
                  </a:lnTo>
                  <a:lnTo>
                    <a:pt x="680" y="32865"/>
                  </a:lnTo>
                  <a:lnTo>
                    <a:pt x="773" y="32515"/>
                  </a:lnTo>
                  <a:lnTo>
                    <a:pt x="943" y="31726"/>
                  </a:lnTo>
                  <a:lnTo>
                    <a:pt x="1105" y="30893"/>
                  </a:lnTo>
                  <a:lnTo>
                    <a:pt x="1257" y="29973"/>
                  </a:lnTo>
                  <a:lnTo>
                    <a:pt x="1393" y="29009"/>
                  </a:lnTo>
                  <a:lnTo>
                    <a:pt x="1521" y="28001"/>
                  </a:lnTo>
                  <a:lnTo>
                    <a:pt x="1657" y="26730"/>
                  </a:lnTo>
                  <a:lnTo>
                    <a:pt x="1784" y="25460"/>
                  </a:lnTo>
                  <a:lnTo>
                    <a:pt x="1903" y="24145"/>
                  </a:lnTo>
                  <a:lnTo>
                    <a:pt x="2005" y="22830"/>
                  </a:lnTo>
                  <a:lnTo>
                    <a:pt x="2098" y="21428"/>
                  </a:lnTo>
                  <a:lnTo>
                    <a:pt x="2183" y="20070"/>
                  </a:lnTo>
                  <a:lnTo>
                    <a:pt x="2251" y="18668"/>
                  </a:lnTo>
                  <a:lnTo>
                    <a:pt x="2310" y="17309"/>
                  </a:lnTo>
                  <a:lnTo>
                    <a:pt x="2344" y="15951"/>
                  </a:lnTo>
                  <a:lnTo>
                    <a:pt x="2370" y="14548"/>
                  </a:lnTo>
                  <a:lnTo>
                    <a:pt x="2370" y="13190"/>
                  </a:lnTo>
                  <a:lnTo>
                    <a:pt x="2361" y="12533"/>
                  </a:lnTo>
                  <a:lnTo>
                    <a:pt x="2353" y="11832"/>
                  </a:lnTo>
                  <a:lnTo>
                    <a:pt x="2336" y="11174"/>
                  </a:lnTo>
                  <a:lnTo>
                    <a:pt x="2319" y="10517"/>
                  </a:lnTo>
                  <a:lnTo>
                    <a:pt x="2293" y="9816"/>
                  </a:lnTo>
                  <a:lnTo>
                    <a:pt x="2259" y="9159"/>
                  </a:lnTo>
                  <a:lnTo>
                    <a:pt x="2217" y="8501"/>
                  </a:lnTo>
                  <a:lnTo>
                    <a:pt x="2174" y="7888"/>
                  </a:lnTo>
                  <a:lnTo>
                    <a:pt x="2123" y="7231"/>
                  </a:lnTo>
                  <a:lnTo>
                    <a:pt x="2064" y="6617"/>
                  </a:lnTo>
                  <a:lnTo>
                    <a:pt x="1996" y="6004"/>
                  </a:lnTo>
                  <a:lnTo>
                    <a:pt x="1928" y="5434"/>
                  </a:lnTo>
                  <a:lnTo>
                    <a:pt x="1843" y="4908"/>
                  </a:lnTo>
                  <a:lnTo>
                    <a:pt x="1767" y="4382"/>
                  </a:lnTo>
                  <a:lnTo>
                    <a:pt x="1673" y="3900"/>
                  </a:lnTo>
                  <a:lnTo>
                    <a:pt x="1580" y="3418"/>
                  </a:lnTo>
                  <a:lnTo>
                    <a:pt x="1487" y="2980"/>
                  </a:lnTo>
                  <a:lnTo>
                    <a:pt x="1385" y="2586"/>
                  </a:lnTo>
                  <a:lnTo>
                    <a:pt x="1283" y="2191"/>
                  </a:lnTo>
                  <a:lnTo>
                    <a:pt x="1173" y="1841"/>
                  </a:lnTo>
                  <a:lnTo>
                    <a:pt x="943" y="1183"/>
                  </a:lnTo>
                  <a:lnTo>
                    <a:pt x="706" y="614"/>
                  </a:lnTo>
                  <a:lnTo>
                    <a:pt x="468" y="88"/>
                  </a:lnTo>
                  <a:lnTo>
                    <a:pt x="434" y="44"/>
                  </a:lnTo>
                  <a:lnTo>
                    <a:pt x="408"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9"/>
            <p:cNvSpPr/>
            <p:nvPr/>
          </p:nvSpPr>
          <p:spPr>
            <a:xfrm rot="10800000">
              <a:off x="3897039" y="6357977"/>
              <a:ext cx="20452" cy="29471"/>
            </a:xfrm>
            <a:custGeom>
              <a:rect b="b" l="l" r="r" t="t"/>
              <a:pathLst>
                <a:path extrusionOk="0" h="10825" w="2166">
                  <a:moveTo>
                    <a:pt x="383" y="1"/>
                  </a:moveTo>
                  <a:lnTo>
                    <a:pt x="332" y="88"/>
                  </a:lnTo>
                  <a:lnTo>
                    <a:pt x="306" y="176"/>
                  </a:lnTo>
                  <a:lnTo>
                    <a:pt x="289" y="264"/>
                  </a:lnTo>
                  <a:lnTo>
                    <a:pt x="272" y="395"/>
                  </a:lnTo>
                  <a:lnTo>
                    <a:pt x="264" y="527"/>
                  </a:lnTo>
                  <a:lnTo>
                    <a:pt x="1" y="9904"/>
                  </a:lnTo>
                  <a:lnTo>
                    <a:pt x="1" y="10123"/>
                  </a:lnTo>
                  <a:lnTo>
                    <a:pt x="9" y="10299"/>
                  </a:lnTo>
                  <a:lnTo>
                    <a:pt x="26" y="10518"/>
                  </a:lnTo>
                  <a:lnTo>
                    <a:pt x="52" y="10649"/>
                  </a:lnTo>
                  <a:lnTo>
                    <a:pt x="86" y="10781"/>
                  </a:lnTo>
                  <a:lnTo>
                    <a:pt x="120" y="10824"/>
                  </a:lnTo>
                  <a:lnTo>
                    <a:pt x="162" y="10824"/>
                  </a:lnTo>
                  <a:lnTo>
                    <a:pt x="204" y="10737"/>
                  </a:lnTo>
                  <a:lnTo>
                    <a:pt x="434" y="9860"/>
                  </a:lnTo>
                  <a:lnTo>
                    <a:pt x="663" y="9028"/>
                  </a:lnTo>
                  <a:lnTo>
                    <a:pt x="892" y="8239"/>
                  </a:lnTo>
                  <a:lnTo>
                    <a:pt x="1130" y="7450"/>
                  </a:lnTo>
                  <a:lnTo>
                    <a:pt x="1368" y="6705"/>
                  </a:lnTo>
                  <a:lnTo>
                    <a:pt x="1605" y="5960"/>
                  </a:lnTo>
                  <a:lnTo>
                    <a:pt x="1852" y="5259"/>
                  </a:lnTo>
                  <a:lnTo>
                    <a:pt x="2098" y="4602"/>
                  </a:lnTo>
                  <a:lnTo>
                    <a:pt x="2123" y="4514"/>
                  </a:lnTo>
                  <a:lnTo>
                    <a:pt x="2149" y="4427"/>
                  </a:lnTo>
                  <a:lnTo>
                    <a:pt x="2157" y="4295"/>
                  </a:lnTo>
                  <a:lnTo>
                    <a:pt x="2166" y="4164"/>
                  </a:lnTo>
                  <a:lnTo>
                    <a:pt x="2166" y="4032"/>
                  </a:lnTo>
                  <a:lnTo>
                    <a:pt x="2166" y="3901"/>
                  </a:lnTo>
                  <a:lnTo>
                    <a:pt x="2149" y="3682"/>
                  </a:lnTo>
                  <a:lnTo>
                    <a:pt x="2115" y="3463"/>
                  </a:lnTo>
                  <a:lnTo>
                    <a:pt x="2072" y="3331"/>
                  </a:lnTo>
                  <a:lnTo>
                    <a:pt x="2047" y="3287"/>
                  </a:lnTo>
                  <a:lnTo>
                    <a:pt x="1988" y="3287"/>
                  </a:lnTo>
                  <a:lnTo>
                    <a:pt x="1962" y="3375"/>
                  </a:lnTo>
                  <a:lnTo>
                    <a:pt x="1716" y="4032"/>
                  </a:lnTo>
                  <a:lnTo>
                    <a:pt x="1470" y="4733"/>
                  </a:lnTo>
                  <a:lnTo>
                    <a:pt x="1223" y="5478"/>
                  </a:lnTo>
                  <a:lnTo>
                    <a:pt x="986" y="6223"/>
                  </a:lnTo>
                  <a:lnTo>
                    <a:pt x="748" y="7012"/>
                  </a:lnTo>
                  <a:lnTo>
                    <a:pt x="519" y="7801"/>
                  </a:lnTo>
                  <a:lnTo>
                    <a:pt x="315" y="8541"/>
                  </a:lnTo>
                  <a:lnTo>
                    <a:pt x="536" y="921"/>
                  </a:lnTo>
                  <a:lnTo>
                    <a:pt x="536" y="614"/>
                  </a:lnTo>
                  <a:lnTo>
                    <a:pt x="519" y="351"/>
                  </a:lnTo>
                  <a:lnTo>
                    <a:pt x="510" y="264"/>
                  </a:lnTo>
                  <a:lnTo>
                    <a:pt x="485" y="132"/>
                  </a:lnTo>
                  <a:lnTo>
                    <a:pt x="468" y="88"/>
                  </a:lnTo>
                  <a:lnTo>
                    <a:pt x="43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9"/>
            <p:cNvSpPr/>
            <p:nvPr/>
          </p:nvSpPr>
          <p:spPr>
            <a:xfrm rot="10800000">
              <a:off x="3878597" y="6344015"/>
              <a:ext cx="16760" cy="30903"/>
            </a:xfrm>
            <a:custGeom>
              <a:rect b="b" l="l" r="r" t="t"/>
              <a:pathLst>
                <a:path extrusionOk="0" h="11351" w="1775">
                  <a:moveTo>
                    <a:pt x="297" y="1"/>
                  </a:moveTo>
                  <a:lnTo>
                    <a:pt x="246" y="45"/>
                  </a:lnTo>
                  <a:lnTo>
                    <a:pt x="204" y="176"/>
                  </a:lnTo>
                  <a:lnTo>
                    <a:pt x="187" y="264"/>
                  </a:lnTo>
                  <a:lnTo>
                    <a:pt x="170" y="395"/>
                  </a:lnTo>
                  <a:lnTo>
                    <a:pt x="153" y="527"/>
                  </a:lnTo>
                  <a:lnTo>
                    <a:pt x="153" y="658"/>
                  </a:lnTo>
                  <a:lnTo>
                    <a:pt x="68" y="6092"/>
                  </a:lnTo>
                  <a:lnTo>
                    <a:pt x="26" y="8721"/>
                  </a:lnTo>
                  <a:lnTo>
                    <a:pt x="9" y="9291"/>
                  </a:lnTo>
                  <a:lnTo>
                    <a:pt x="0" y="9948"/>
                  </a:lnTo>
                  <a:lnTo>
                    <a:pt x="0" y="10255"/>
                  </a:lnTo>
                  <a:lnTo>
                    <a:pt x="9" y="10518"/>
                  </a:lnTo>
                  <a:lnTo>
                    <a:pt x="26" y="10781"/>
                  </a:lnTo>
                  <a:lnTo>
                    <a:pt x="60" y="11044"/>
                  </a:lnTo>
                  <a:lnTo>
                    <a:pt x="102" y="11219"/>
                  </a:lnTo>
                  <a:lnTo>
                    <a:pt x="144" y="11306"/>
                  </a:lnTo>
                  <a:lnTo>
                    <a:pt x="187" y="11350"/>
                  </a:lnTo>
                  <a:lnTo>
                    <a:pt x="238" y="11350"/>
                  </a:lnTo>
                  <a:lnTo>
                    <a:pt x="289" y="11306"/>
                  </a:lnTo>
                  <a:lnTo>
                    <a:pt x="331" y="11219"/>
                  </a:lnTo>
                  <a:lnTo>
                    <a:pt x="425" y="11044"/>
                  </a:lnTo>
                  <a:lnTo>
                    <a:pt x="654" y="10562"/>
                  </a:lnTo>
                  <a:lnTo>
                    <a:pt x="875" y="10036"/>
                  </a:lnTo>
                  <a:lnTo>
                    <a:pt x="1095" y="9510"/>
                  </a:lnTo>
                  <a:lnTo>
                    <a:pt x="1299" y="8984"/>
                  </a:lnTo>
                  <a:lnTo>
                    <a:pt x="1511" y="8371"/>
                  </a:lnTo>
                  <a:lnTo>
                    <a:pt x="1715" y="7757"/>
                  </a:lnTo>
                  <a:lnTo>
                    <a:pt x="1741" y="7626"/>
                  </a:lnTo>
                  <a:lnTo>
                    <a:pt x="1758" y="7538"/>
                  </a:lnTo>
                  <a:lnTo>
                    <a:pt x="1766" y="7406"/>
                  </a:lnTo>
                  <a:lnTo>
                    <a:pt x="1775" y="7275"/>
                  </a:lnTo>
                  <a:lnTo>
                    <a:pt x="1775" y="7012"/>
                  </a:lnTo>
                  <a:lnTo>
                    <a:pt x="1758" y="6749"/>
                  </a:lnTo>
                  <a:lnTo>
                    <a:pt x="1724" y="6574"/>
                  </a:lnTo>
                  <a:lnTo>
                    <a:pt x="1681" y="6442"/>
                  </a:lnTo>
                  <a:lnTo>
                    <a:pt x="1656" y="6399"/>
                  </a:lnTo>
                  <a:lnTo>
                    <a:pt x="1630" y="6399"/>
                  </a:lnTo>
                  <a:lnTo>
                    <a:pt x="1596" y="6442"/>
                  </a:lnTo>
                  <a:lnTo>
                    <a:pt x="1571" y="6486"/>
                  </a:lnTo>
                  <a:lnTo>
                    <a:pt x="1393" y="7056"/>
                  </a:lnTo>
                  <a:lnTo>
                    <a:pt x="1206" y="7582"/>
                  </a:lnTo>
                  <a:lnTo>
                    <a:pt x="1019" y="8108"/>
                  </a:lnTo>
                  <a:lnTo>
                    <a:pt x="832" y="8590"/>
                  </a:lnTo>
                  <a:lnTo>
                    <a:pt x="654" y="9028"/>
                  </a:lnTo>
                  <a:lnTo>
                    <a:pt x="467" y="9422"/>
                  </a:lnTo>
                  <a:lnTo>
                    <a:pt x="289" y="9773"/>
                  </a:lnTo>
                  <a:lnTo>
                    <a:pt x="282" y="9786"/>
                  </a:lnTo>
                  <a:lnTo>
                    <a:pt x="433" y="658"/>
                  </a:lnTo>
                  <a:lnTo>
                    <a:pt x="425" y="527"/>
                  </a:lnTo>
                  <a:lnTo>
                    <a:pt x="425" y="351"/>
                  </a:lnTo>
                  <a:lnTo>
                    <a:pt x="408" y="264"/>
                  </a:lnTo>
                  <a:lnTo>
                    <a:pt x="391" y="176"/>
                  </a:lnTo>
                  <a:lnTo>
                    <a:pt x="374" y="89"/>
                  </a:lnTo>
                  <a:lnTo>
                    <a:pt x="348" y="45"/>
                  </a:lnTo>
                  <a:lnTo>
                    <a:pt x="29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9"/>
            <p:cNvSpPr/>
            <p:nvPr/>
          </p:nvSpPr>
          <p:spPr>
            <a:xfrm rot="10800000">
              <a:off x="3865047" y="6435161"/>
              <a:ext cx="56051" cy="430079"/>
            </a:xfrm>
            <a:custGeom>
              <a:rect b="b" l="l" r="r" t="t"/>
              <a:pathLst>
                <a:path extrusionOk="0" h="157972" w="5936">
                  <a:moveTo>
                    <a:pt x="671" y="1"/>
                  </a:moveTo>
                  <a:lnTo>
                    <a:pt x="646" y="88"/>
                  </a:lnTo>
                  <a:lnTo>
                    <a:pt x="629" y="176"/>
                  </a:lnTo>
                  <a:lnTo>
                    <a:pt x="603" y="308"/>
                  </a:lnTo>
                  <a:lnTo>
                    <a:pt x="502" y="1184"/>
                  </a:lnTo>
                  <a:lnTo>
                    <a:pt x="408" y="2060"/>
                  </a:lnTo>
                  <a:lnTo>
                    <a:pt x="332" y="2981"/>
                  </a:lnTo>
                  <a:lnTo>
                    <a:pt x="264" y="3945"/>
                  </a:lnTo>
                  <a:lnTo>
                    <a:pt x="204" y="4865"/>
                  </a:lnTo>
                  <a:lnTo>
                    <a:pt x="153" y="5829"/>
                  </a:lnTo>
                  <a:lnTo>
                    <a:pt x="111" y="6837"/>
                  </a:lnTo>
                  <a:lnTo>
                    <a:pt x="77" y="7801"/>
                  </a:lnTo>
                  <a:lnTo>
                    <a:pt x="52" y="8809"/>
                  </a:lnTo>
                  <a:lnTo>
                    <a:pt x="35" y="9816"/>
                  </a:lnTo>
                  <a:lnTo>
                    <a:pt x="18" y="10824"/>
                  </a:lnTo>
                  <a:lnTo>
                    <a:pt x="9" y="11832"/>
                  </a:lnTo>
                  <a:lnTo>
                    <a:pt x="1" y="13848"/>
                  </a:lnTo>
                  <a:lnTo>
                    <a:pt x="9" y="15864"/>
                  </a:lnTo>
                  <a:lnTo>
                    <a:pt x="18" y="18186"/>
                  </a:lnTo>
                  <a:lnTo>
                    <a:pt x="35" y="20552"/>
                  </a:lnTo>
                  <a:lnTo>
                    <a:pt x="69" y="22875"/>
                  </a:lnTo>
                  <a:lnTo>
                    <a:pt x="103" y="25197"/>
                  </a:lnTo>
                  <a:lnTo>
                    <a:pt x="145" y="27520"/>
                  </a:lnTo>
                  <a:lnTo>
                    <a:pt x="196" y="29842"/>
                  </a:lnTo>
                  <a:lnTo>
                    <a:pt x="255" y="32121"/>
                  </a:lnTo>
                  <a:lnTo>
                    <a:pt x="323" y="34443"/>
                  </a:lnTo>
                  <a:lnTo>
                    <a:pt x="451" y="38562"/>
                  </a:lnTo>
                  <a:lnTo>
                    <a:pt x="527" y="40622"/>
                  </a:lnTo>
                  <a:lnTo>
                    <a:pt x="612" y="42681"/>
                  </a:lnTo>
                  <a:lnTo>
                    <a:pt x="705" y="44697"/>
                  </a:lnTo>
                  <a:lnTo>
                    <a:pt x="807" y="46713"/>
                  </a:lnTo>
                  <a:lnTo>
                    <a:pt x="926" y="48729"/>
                  </a:lnTo>
                  <a:lnTo>
                    <a:pt x="1070" y="50657"/>
                  </a:lnTo>
                  <a:lnTo>
                    <a:pt x="1215" y="52453"/>
                  </a:lnTo>
                  <a:lnTo>
                    <a:pt x="1376" y="54250"/>
                  </a:lnTo>
                  <a:lnTo>
                    <a:pt x="1546" y="56003"/>
                  </a:lnTo>
                  <a:lnTo>
                    <a:pt x="1724" y="57712"/>
                  </a:lnTo>
                  <a:lnTo>
                    <a:pt x="2089" y="61173"/>
                  </a:lnTo>
                  <a:lnTo>
                    <a:pt x="2268" y="62926"/>
                  </a:lnTo>
                  <a:lnTo>
                    <a:pt x="2437" y="64635"/>
                  </a:lnTo>
                  <a:lnTo>
                    <a:pt x="2786" y="68228"/>
                  </a:lnTo>
                  <a:lnTo>
                    <a:pt x="3117" y="71865"/>
                  </a:lnTo>
                  <a:lnTo>
                    <a:pt x="3431" y="75503"/>
                  </a:lnTo>
                  <a:lnTo>
                    <a:pt x="3736" y="79227"/>
                  </a:lnTo>
                  <a:lnTo>
                    <a:pt x="4017" y="82952"/>
                  </a:lnTo>
                  <a:lnTo>
                    <a:pt x="4288" y="86720"/>
                  </a:lnTo>
                  <a:lnTo>
                    <a:pt x="4416" y="88605"/>
                  </a:lnTo>
                  <a:lnTo>
                    <a:pt x="4535" y="90533"/>
                  </a:lnTo>
                  <a:lnTo>
                    <a:pt x="4653" y="92461"/>
                  </a:lnTo>
                  <a:lnTo>
                    <a:pt x="4764" y="94345"/>
                  </a:lnTo>
                  <a:lnTo>
                    <a:pt x="4866" y="96273"/>
                  </a:lnTo>
                  <a:lnTo>
                    <a:pt x="4959" y="98201"/>
                  </a:lnTo>
                  <a:lnTo>
                    <a:pt x="5053" y="100173"/>
                  </a:lnTo>
                  <a:lnTo>
                    <a:pt x="5137" y="102101"/>
                  </a:lnTo>
                  <a:lnTo>
                    <a:pt x="5222" y="104073"/>
                  </a:lnTo>
                  <a:lnTo>
                    <a:pt x="5299" y="106045"/>
                  </a:lnTo>
                  <a:lnTo>
                    <a:pt x="5358" y="108017"/>
                  </a:lnTo>
                  <a:lnTo>
                    <a:pt x="5426" y="109989"/>
                  </a:lnTo>
                  <a:lnTo>
                    <a:pt x="5477" y="111961"/>
                  </a:lnTo>
                  <a:lnTo>
                    <a:pt x="5520" y="113933"/>
                  </a:lnTo>
                  <a:lnTo>
                    <a:pt x="5562" y="115905"/>
                  </a:lnTo>
                  <a:lnTo>
                    <a:pt x="5596" y="117920"/>
                  </a:lnTo>
                  <a:lnTo>
                    <a:pt x="5621" y="119892"/>
                  </a:lnTo>
                  <a:lnTo>
                    <a:pt x="5638" y="121908"/>
                  </a:lnTo>
                  <a:lnTo>
                    <a:pt x="5647" y="123880"/>
                  </a:lnTo>
                  <a:lnTo>
                    <a:pt x="5655" y="125895"/>
                  </a:lnTo>
                  <a:lnTo>
                    <a:pt x="5647" y="127867"/>
                  </a:lnTo>
                  <a:lnTo>
                    <a:pt x="5630" y="129883"/>
                  </a:lnTo>
                  <a:lnTo>
                    <a:pt x="5613" y="131855"/>
                  </a:lnTo>
                  <a:lnTo>
                    <a:pt x="5579" y="133827"/>
                  </a:lnTo>
                  <a:lnTo>
                    <a:pt x="5545" y="135843"/>
                  </a:lnTo>
                  <a:lnTo>
                    <a:pt x="5494" y="137815"/>
                  </a:lnTo>
                  <a:lnTo>
                    <a:pt x="5443" y="139786"/>
                  </a:lnTo>
                  <a:lnTo>
                    <a:pt x="5375" y="141714"/>
                  </a:lnTo>
                  <a:lnTo>
                    <a:pt x="5299" y="143686"/>
                  </a:lnTo>
                  <a:lnTo>
                    <a:pt x="5222" y="145614"/>
                  </a:lnTo>
                  <a:lnTo>
                    <a:pt x="5129" y="147586"/>
                  </a:lnTo>
                  <a:lnTo>
                    <a:pt x="5027" y="149514"/>
                  </a:lnTo>
                  <a:lnTo>
                    <a:pt x="4917" y="151399"/>
                  </a:lnTo>
                  <a:lnTo>
                    <a:pt x="4798" y="153327"/>
                  </a:lnTo>
                  <a:lnTo>
                    <a:pt x="4662" y="155211"/>
                  </a:lnTo>
                  <a:lnTo>
                    <a:pt x="4526" y="157095"/>
                  </a:lnTo>
                  <a:lnTo>
                    <a:pt x="4518" y="157271"/>
                  </a:lnTo>
                  <a:lnTo>
                    <a:pt x="4518" y="157402"/>
                  </a:lnTo>
                  <a:lnTo>
                    <a:pt x="4518" y="157533"/>
                  </a:lnTo>
                  <a:lnTo>
                    <a:pt x="4526" y="157621"/>
                  </a:lnTo>
                  <a:lnTo>
                    <a:pt x="4543" y="157753"/>
                  </a:lnTo>
                  <a:lnTo>
                    <a:pt x="4560" y="157796"/>
                  </a:lnTo>
                  <a:lnTo>
                    <a:pt x="4611" y="157928"/>
                  </a:lnTo>
                  <a:lnTo>
                    <a:pt x="4662" y="157972"/>
                  </a:lnTo>
                  <a:lnTo>
                    <a:pt x="4713" y="157884"/>
                  </a:lnTo>
                  <a:lnTo>
                    <a:pt x="4738" y="157840"/>
                  </a:lnTo>
                  <a:lnTo>
                    <a:pt x="4755" y="157753"/>
                  </a:lnTo>
                  <a:lnTo>
                    <a:pt x="4781" y="157621"/>
                  </a:lnTo>
                  <a:lnTo>
                    <a:pt x="4789" y="157490"/>
                  </a:lnTo>
                  <a:lnTo>
                    <a:pt x="4942" y="155430"/>
                  </a:lnTo>
                  <a:lnTo>
                    <a:pt x="5086" y="153327"/>
                  </a:lnTo>
                  <a:lnTo>
                    <a:pt x="5214" y="151267"/>
                  </a:lnTo>
                  <a:lnTo>
                    <a:pt x="5333" y="149164"/>
                  </a:lnTo>
                  <a:lnTo>
                    <a:pt x="5443" y="147017"/>
                  </a:lnTo>
                  <a:lnTo>
                    <a:pt x="5536" y="144870"/>
                  </a:lnTo>
                  <a:lnTo>
                    <a:pt x="5621" y="142722"/>
                  </a:lnTo>
                  <a:lnTo>
                    <a:pt x="5698" y="140575"/>
                  </a:lnTo>
                  <a:lnTo>
                    <a:pt x="5766" y="138384"/>
                  </a:lnTo>
                  <a:lnTo>
                    <a:pt x="5817" y="136193"/>
                  </a:lnTo>
                  <a:lnTo>
                    <a:pt x="5859" y="134046"/>
                  </a:lnTo>
                  <a:lnTo>
                    <a:pt x="5893" y="131855"/>
                  </a:lnTo>
                  <a:lnTo>
                    <a:pt x="5919" y="129620"/>
                  </a:lnTo>
                  <a:lnTo>
                    <a:pt x="5936" y="127429"/>
                  </a:lnTo>
                  <a:lnTo>
                    <a:pt x="5936" y="125238"/>
                  </a:lnTo>
                  <a:lnTo>
                    <a:pt x="5927" y="123047"/>
                  </a:lnTo>
                  <a:lnTo>
                    <a:pt x="5919" y="121075"/>
                  </a:lnTo>
                  <a:lnTo>
                    <a:pt x="5893" y="119103"/>
                  </a:lnTo>
                  <a:lnTo>
                    <a:pt x="5868" y="117175"/>
                  </a:lnTo>
                  <a:lnTo>
                    <a:pt x="5834" y="115203"/>
                  </a:lnTo>
                  <a:lnTo>
                    <a:pt x="5791" y="113275"/>
                  </a:lnTo>
                  <a:lnTo>
                    <a:pt x="5749" y="111303"/>
                  </a:lnTo>
                  <a:lnTo>
                    <a:pt x="5689" y="109375"/>
                  </a:lnTo>
                  <a:lnTo>
                    <a:pt x="5630" y="107447"/>
                  </a:lnTo>
                  <a:lnTo>
                    <a:pt x="5562" y="105519"/>
                  </a:lnTo>
                  <a:lnTo>
                    <a:pt x="5486" y="103635"/>
                  </a:lnTo>
                  <a:lnTo>
                    <a:pt x="5409" y="101707"/>
                  </a:lnTo>
                  <a:lnTo>
                    <a:pt x="5324" y="99823"/>
                  </a:lnTo>
                  <a:lnTo>
                    <a:pt x="5231" y="97895"/>
                  </a:lnTo>
                  <a:lnTo>
                    <a:pt x="5137" y="96010"/>
                  </a:lnTo>
                  <a:lnTo>
                    <a:pt x="5036" y="94126"/>
                  </a:lnTo>
                  <a:lnTo>
                    <a:pt x="4925" y="92286"/>
                  </a:lnTo>
                  <a:lnTo>
                    <a:pt x="4815" y="90401"/>
                  </a:lnTo>
                  <a:lnTo>
                    <a:pt x="4696" y="88517"/>
                  </a:lnTo>
                  <a:lnTo>
                    <a:pt x="4450" y="84836"/>
                  </a:lnTo>
                  <a:lnTo>
                    <a:pt x="4186" y="81155"/>
                  </a:lnTo>
                  <a:lnTo>
                    <a:pt x="3898" y="77518"/>
                  </a:lnTo>
                  <a:lnTo>
                    <a:pt x="3601" y="73925"/>
                  </a:lnTo>
                  <a:lnTo>
                    <a:pt x="3286" y="70376"/>
                  </a:lnTo>
                  <a:lnTo>
                    <a:pt x="2964" y="66826"/>
                  </a:lnTo>
                  <a:lnTo>
                    <a:pt x="2624" y="63321"/>
                  </a:lnTo>
                  <a:lnTo>
                    <a:pt x="2437" y="61524"/>
                  </a:lnTo>
                  <a:lnTo>
                    <a:pt x="2251" y="59684"/>
                  </a:lnTo>
                  <a:lnTo>
                    <a:pt x="1869" y="56090"/>
                  </a:lnTo>
                  <a:lnTo>
                    <a:pt x="1682" y="54250"/>
                  </a:lnTo>
                  <a:lnTo>
                    <a:pt x="1512" y="52409"/>
                  </a:lnTo>
                  <a:lnTo>
                    <a:pt x="1351" y="50525"/>
                  </a:lnTo>
                  <a:lnTo>
                    <a:pt x="1283" y="49561"/>
                  </a:lnTo>
                  <a:lnTo>
                    <a:pt x="1215" y="48597"/>
                  </a:lnTo>
                  <a:lnTo>
                    <a:pt x="1096" y="46625"/>
                  </a:lnTo>
                  <a:lnTo>
                    <a:pt x="986" y="44653"/>
                  </a:lnTo>
                  <a:lnTo>
                    <a:pt x="892" y="42638"/>
                  </a:lnTo>
                  <a:lnTo>
                    <a:pt x="807" y="40622"/>
                  </a:lnTo>
                  <a:lnTo>
                    <a:pt x="731" y="38562"/>
                  </a:lnTo>
                  <a:lnTo>
                    <a:pt x="663" y="36547"/>
                  </a:lnTo>
                  <a:lnTo>
                    <a:pt x="544" y="32471"/>
                  </a:lnTo>
                  <a:lnTo>
                    <a:pt x="485" y="30324"/>
                  </a:lnTo>
                  <a:lnTo>
                    <a:pt x="434" y="28221"/>
                  </a:lnTo>
                  <a:lnTo>
                    <a:pt x="391" y="26074"/>
                  </a:lnTo>
                  <a:lnTo>
                    <a:pt x="357" y="23970"/>
                  </a:lnTo>
                  <a:lnTo>
                    <a:pt x="332" y="21823"/>
                  </a:lnTo>
                  <a:lnTo>
                    <a:pt x="306" y="19676"/>
                  </a:lnTo>
                  <a:lnTo>
                    <a:pt x="289" y="17573"/>
                  </a:lnTo>
                  <a:lnTo>
                    <a:pt x="281" y="15425"/>
                  </a:lnTo>
                  <a:lnTo>
                    <a:pt x="281" y="13541"/>
                  </a:lnTo>
                  <a:lnTo>
                    <a:pt x="289" y="11701"/>
                  </a:lnTo>
                  <a:lnTo>
                    <a:pt x="315" y="9816"/>
                  </a:lnTo>
                  <a:lnTo>
                    <a:pt x="332" y="8896"/>
                  </a:lnTo>
                  <a:lnTo>
                    <a:pt x="357" y="7976"/>
                  </a:lnTo>
                  <a:lnTo>
                    <a:pt x="383" y="7056"/>
                  </a:lnTo>
                  <a:lnTo>
                    <a:pt x="425" y="6136"/>
                  </a:lnTo>
                  <a:lnTo>
                    <a:pt x="468" y="5259"/>
                  </a:lnTo>
                  <a:lnTo>
                    <a:pt x="527" y="4383"/>
                  </a:lnTo>
                  <a:lnTo>
                    <a:pt x="586" y="3506"/>
                  </a:lnTo>
                  <a:lnTo>
                    <a:pt x="663" y="2674"/>
                  </a:lnTo>
                  <a:lnTo>
                    <a:pt x="748" y="1841"/>
                  </a:lnTo>
                  <a:lnTo>
                    <a:pt x="841" y="1009"/>
                  </a:lnTo>
                  <a:lnTo>
                    <a:pt x="858" y="877"/>
                  </a:lnTo>
                  <a:lnTo>
                    <a:pt x="867" y="746"/>
                  </a:lnTo>
                  <a:lnTo>
                    <a:pt x="867" y="614"/>
                  </a:lnTo>
                  <a:lnTo>
                    <a:pt x="867" y="483"/>
                  </a:lnTo>
                  <a:lnTo>
                    <a:pt x="850" y="351"/>
                  </a:lnTo>
                  <a:lnTo>
                    <a:pt x="841" y="264"/>
                  </a:lnTo>
                  <a:lnTo>
                    <a:pt x="799" y="88"/>
                  </a:lnTo>
                  <a:lnTo>
                    <a:pt x="748"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9"/>
            <p:cNvSpPr/>
            <p:nvPr/>
          </p:nvSpPr>
          <p:spPr>
            <a:xfrm rot="10800000">
              <a:off x="3900967" y="6621000"/>
              <a:ext cx="13399" cy="125387"/>
            </a:xfrm>
            <a:custGeom>
              <a:rect b="b" l="l" r="r" t="t"/>
              <a:pathLst>
                <a:path extrusionOk="0" h="46056" w="1419">
                  <a:moveTo>
                    <a:pt x="137" y="0"/>
                  </a:moveTo>
                  <a:lnTo>
                    <a:pt x="86" y="44"/>
                  </a:lnTo>
                  <a:lnTo>
                    <a:pt x="43" y="176"/>
                  </a:lnTo>
                  <a:lnTo>
                    <a:pt x="26" y="263"/>
                  </a:lnTo>
                  <a:lnTo>
                    <a:pt x="9" y="395"/>
                  </a:lnTo>
                  <a:lnTo>
                    <a:pt x="1" y="526"/>
                  </a:lnTo>
                  <a:lnTo>
                    <a:pt x="1" y="702"/>
                  </a:lnTo>
                  <a:lnTo>
                    <a:pt x="9" y="2104"/>
                  </a:lnTo>
                  <a:lnTo>
                    <a:pt x="18" y="3506"/>
                  </a:lnTo>
                  <a:lnTo>
                    <a:pt x="43" y="4864"/>
                  </a:lnTo>
                  <a:lnTo>
                    <a:pt x="69" y="6267"/>
                  </a:lnTo>
                  <a:lnTo>
                    <a:pt x="103" y="7669"/>
                  </a:lnTo>
                  <a:lnTo>
                    <a:pt x="145" y="9071"/>
                  </a:lnTo>
                  <a:lnTo>
                    <a:pt x="239" y="11832"/>
                  </a:lnTo>
                  <a:lnTo>
                    <a:pt x="349" y="14592"/>
                  </a:lnTo>
                  <a:lnTo>
                    <a:pt x="459" y="17353"/>
                  </a:lnTo>
                  <a:lnTo>
                    <a:pt x="706" y="22874"/>
                  </a:lnTo>
                  <a:lnTo>
                    <a:pt x="816" y="25635"/>
                  </a:lnTo>
                  <a:lnTo>
                    <a:pt x="918" y="28396"/>
                  </a:lnTo>
                  <a:lnTo>
                    <a:pt x="1011" y="31156"/>
                  </a:lnTo>
                  <a:lnTo>
                    <a:pt x="1045" y="32559"/>
                  </a:lnTo>
                  <a:lnTo>
                    <a:pt x="1079" y="33917"/>
                  </a:lnTo>
                  <a:lnTo>
                    <a:pt x="1105" y="35319"/>
                  </a:lnTo>
                  <a:lnTo>
                    <a:pt x="1130" y="36722"/>
                  </a:lnTo>
                  <a:lnTo>
                    <a:pt x="1139" y="38124"/>
                  </a:lnTo>
                  <a:lnTo>
                    <a:pt x="1147" y="39526"/>
                  </a:lnTo>
                  <a:lnTo>
                    <a:pt x="1147" y="40928"/>
                  </a:lnTo>
                  <a:lnTo>
                    <a:pt x="1130" y="42331"/>
                  </a:lnTo>
                  <a:lnTo>
                    <a:pt x="1113" y="43733"/>
                  </a:lnTo>
                  <a:lnTo>
                    <a:pt x="1079" y="45135"/>
                  </a:lnTo>
                  <a:lnTo>
                    <a:pt x="1079" y="45310"/>
                  </a:lnTo>
                  <a:lnTo>
                    <a:pt x="1079" y="45442"/>
                  </a:lnTo>
                  <a:lnTo>
                    <a:pt x="1088" y="45573"/>
                  </a:lnTo>
                  <a:lnTo>
                    <a:pt x="1105" y="45705"/>
                  </a:lnTo>
                  <a:lnTo>
                    <a:pt x="1147" y="45880"/>
                  </a:lnTo>
                  <a:lnTo>
                    <a:pt x="1190" y="46011"/>
                  </a:lnTo>
                  <a:lnTo>
                    <a:pt x="1240" y="46055"/>
                  </a:lnTo>
                  <a:lnTo>
                    <a:pt x="1266" y="46011"/>
                  </a:lnTo>
                  <a:lnTo>
                    <a:pt x="1291" y="45968"/>
                  </a:lnTo>
                  <a:lnTo>
                    <a:pt x="1308" y="45924"/>
                  </a:lnTo>
                  <a:lnTo>
                    <a:pt x="1325" y="45792"/>
                  </a:lnTo>
                  <a:lnTo>
                    <a:pt x="1342" y="45661"/>
                  </a:lnTo>
                  <a:lnTo>
                    <a:pt x="1342" y="45529"/>
                  </a:lnTo>
                  <a:lnTo>
                    <a:pt x="1376" y="44083"/>
                  </a:lnTo>
                  <a:lnTo>
                    <a:pt x="1402" y="42681"/>
                  </a:lnTo>
                  <a:lnTo>
                    <a:pt x="1410" y="41235"/>
                  </a:lnTo>
                  <a:lnTo>
                    <a:pt x="1419" y="39833"/>
                  </a:lnTo>
                  <a:lnTo>
                    <a:pt x="1410" y="38431"/>
                  </a:lnTo>
                  <a:lnTo>
                    <a:pt x="1402" y="36984"/>
                  </a:lnTo>
                  <a:lnTo>
                    <a:pt x="1376" y="35582"/>
                  </a:lnTo>
                  <a:lnTo>
                    <a:pt x="1351" y="34180"/>
                  </a:lnTo>
                  <a:lnTo>
                    <a:pt x="1325" y="32778"/>
                  </a:lnTo>
                  <a:lnTo>
                    <a:pt x="1283" y="31419"/>
                  </a:lnTo>
                  <a:lnTo>
                    <a:pt x="1198" y="28615"/>
                  </a:lnTo>
                  <a:lnTo>
                    <a:pt x="1088" y="25810"/>
                  </a:lnTo>
                  <a:lnTo>
                    <a:pt x="977" y="23050"/>
                  </a:lnTo>
                  <a:lnTo>
                    <a:pt x="740" y="17485"/>
                  </a:lnTo>
                  <a:lnTo>
                    <a:pt x="621" y="14724"/>
                  </a:lnTo>
                  <a:lnTo>
                    <a:pt x="519" y="11919"/>
                  </a:lnTo>
                  <a:lnTo>
                    <a:pt x="425" y="9159"/>
                  </a:lnTo>
                  <a:lnTo>
                    <a:pt x="383" y="7757"/>
                  </a:lnTo>
                  <a:lnTo>
                    <a:pt x="349" y="6354"/>
                  </a:lnTo>
                  <a:lnTo>
                    <a:pt x="323" y="4908"/>
                  </a:lnTo>
                  <a:lnTo>
                    <a:pt x="298" y="3506"/>
                  </a:lnTo>
                  <a:lnTo>
                    <a:pt x="281" y="2104"/>
                  </a:lnTo>
                  <a:lnTo>
                    <a:pt x="281" y="702"/>
                  </a:lnTo>
                  <a:lnTo>
                    <a:pt x="273" y="526"/>
                  </a:lnTo>
                  <a:lnTo>
                    <a:pt x="264" y="395"/>
                  </a:lnTo>
                  <a:lnTo>
                    <a:pt x="247" y="263"/>
                  </a:lnTo>
                  <a:lnTo>
                    <a:pt x="230" y="176"/>
                  </a:lnTo>
                  <a:lnTo>
                    <a:pt x="188" y="44"/>
                  </a:lnTo>
                  <a:lnTo>
                    <a:pt x="13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29"/>
            <p:cNvSpPr/>
            <p:nvPr/>
          </p:nvSpPr>
          <p:spPr>
            <a:xfrm rot="10800000">
              <a:off x="3831536" y="6520525"/>
              <a:ext cx="50999" cy="119303"/>
            </a:xfrm>
            <a:custGeom>
              <a:rect b="b" l="l" r="r" t="t"/>
              <a:pathLst>
                <a:path extrusionOk="0" h="43821" w="5401">
                  <a:moveTo>
                    <a:pt x="111" y="1"/>
                  </a:moveTo>
                  <a:lnTo>
                    <a:pt x="60" y="88"/>
                  </a:lnTo>
                  <a:lnTo>
                    <a:pt x="26" y="264"/>
                  </a:lnTo>
                  <a:lnTo>
                    <a:pt x="9" y="351"/>
                  </a:lnTo>
                  <a:lnTo>
                    <a:pt x="1" y="483"/>
                  </a:lnTo>
                  <a:lnTo>
                    <a:pt x="1" y="614"/>
                  </a:lnTo>
                  <a:lnTo>
                    <a:pt x="1" y="746"/>
                  </a:lnTo>
                  <a:lnTo>
                    <a:pt x="9" y="877"/>
                  </a:lnTo>
                  <a:lnTo>
                    <a:pt x="26" y="1009"/>
                  </a:lnTo>
                  <a:lnTo>
                    <a:pt x="1554" y="11657"/>
                  </a:lnTo>
                  <a:lnTo>
                    <a:pt x="2319" y="17003"/>
                  </a:lnTo>
                  <a:lnTo>
                    <a:pt x="3074" y="22349"/>
                  </a:lnTo>
                  <a:lnTo>
                    <a:pt x="3405" y="24759"/>
                  </a:lnTo>
                  <a:lnTo>
                    <a:pt x="3728" y="27213"/>
                  </a:lnTo>
                  <a:lnTo>
                    <a:pt x="3889" y="28440"/>
                  </a:lnTo>
                  <a:lnTo>
                    <a:pt x="4034" y="29711"/>
                  </a:lnTo>
                  <a:lnTo>
                    <a:pt x="4178" y="30981"/>
                  </a:lnTo>
                  <a:lnTo>
                    <a:pt x="4322" y="32296"/>
                  </a:lnTo>
                  <a:lnTo>
                    <a:pt x="4450" y="33611"/>
                  </a:lnTo>
                  <a:lnTo>
                    <a:pt x="4577" y="34925"/>
                  </a:lnTo>
                  <a:lnTo>
                    <a:pt x="4696" y="36284"/>
                  </a:lnTo>
                  <a:lnTo>
                    <a:pt x="4806" y="37642"/>
                  </a:lnTo>
                  <a:lnTo>
                    <a:pt x="4900" y="39044"/>
                  </a:lnTo>
                  <a:lnTo>
                    <a:pt x="4993" y="40446"/>
                  </a:lnTo>
                  <a:lnTo>
                    <a:pt x="5069" y="41849"/>
                  </a:lnTo>
                  <a:lnTo>
                    <a:pt x="5129" y="43339"/>
                  </a:lnTo>
                  <a:lnTo>
                    <a:pt x="5137" y="43470"/>
                  </a:lnTo>
                  <a:lnTo>
                    <a:pt x="5154" y="43601"/>
                  </a:lnTo>
                  <a:lnTo>
                    <a:pt x="5171" y="43689"/>
                  </a:lnTo>
                  <a:lnTo>
                    <a:pt x="5197" y="43777"/>
                  </a:lnTo>
                  <a:lnTo>
                    <a:pt x="5214" y="43821"/>
                  </a:lnTo>
                  <a:lnTo>
                    <a:pt x="5290" y="43821"/>
                  </a:lnTo>
                  <a:lnTo>
                    <a:pt x="5341" y="43689"/>
                  </a:lnTo>
                  <a:lnTo>
                    <a:pt x="5375" y="43514"/>
                  </a:lnTo>
                  <a:lnTo>
                    <a:pt x="5392" y="43382"/>
                  </a:lnTo>
                  <a:lnTo>
                    <a:pt x="5401" y="43251"/>
                  </a:lnTo>
                  <a:lnTo>
                    <a:pt x="5401" y="43119"/>
                  </a:lnTo>
                  <a:lnTo>
                    <a:pt x="5401" y="42944"/>
                  </a:lnTo>
                  <a:lnTo>
                    <a:pt x="5333" y="41498"/>
                  </a:lnTo>
                  <a:lnTo>
                    <a:pt x="5256" y="40052"/>
                  </a:lnTo>
                  <a:lnTo>
                    <a:pt x="5171" y="38650"/>
                  </a:lnTo>
                  <a:lnTo>
                    <a:pt x="5069" y="37248"/>
                  </a:lnTo>
                  <a:lnTo>
                    <a:pt x="4968" y="35889"/>
                  </a:lnTo>
                  <a:lnTo>
                    <a:pt x="4849" y="34575"/>
                  </a:lnTo>
                  <a:lnTo>
                    <a:pt x="4730" y="33216"/>
                  </a:lnTo>
                  <a:lnTo>
                    <a:pt x="4594" y="31902"/>
                  </a:lnTo>
                  <a:lnTo>
                    <a:pt x="4458" y="30631"/>
                  </a:lnTo>
                  <a:lnTo>
                    <a:pt x="4314" y="29316"/>
                  </a:lnTo>
                  <a:lnTo>
                    <a:pt x="4169" y="28089"/>
                  </a:lnTo>
                  <a:lnTo>
                    <a:pt x="4017" y="26818"/>
                  </a:lnTo>
                  <a:lnTo>
                    <a:pt x="3694" y="24365"/>
                  </a:lnTo>
                  <a:lnTo>
                    <a:pt x="3363" y="21954"/>
                  </a:lnTo>
                  <a:lnTo>
                    <a:pt x="2599" y="16521"/>
                  </a:lnTo>
                  <a:lnTo>
                    <a:pt x="1818" y="11087"/>
                  </a:lnTo>
                  <a:lnTo>
                    <a:pt x="264" y="307"/>
                  </a:lnTo>
                  <a:lnTo>
                    <a:pt x="247" y="176"/>
                  </a:lnTo>
                  <a:lnTo>
                    <a:pt x="221" y="88"/>
                  </a:lnTo>
                  <a:lnTo>
                    <a:pt x="196" y="44"/>
                  </a:lnTo>
                  <a:lnTo>
                    <a:pt x="17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9"/>
            <p:cNvSpPr/>
            <p:nvPr/>
          </p:nvSpPr>
          <p:spPr>
            <a:xfrm rot="10800000">
              <a:off x="3865689" y="6412169"/>
              <a:ext cx="80422" cy="105108"/>
            </a:xfrm>
            <a:custGeom>
              <a:rect b="b" l="l" r="r" t="t"/>
              <a:pathLst>
                <a:path extrusionOk="0" h="38607" w="8517">
                  <a:moveTo>
                    <a:pt x="8381" y="1"/>
                  </a:moveTo>
                  <a:lnTo>
                    <a:pt x="8355" y="45"/>
                  </a:lnTo>
                  <a:lnTo>
                    <a:pt x="7812" y="1184"/>
                  </a:lnTo>
                  <a:lnTo>
                    <a:pt x="7269" y="2279"/>
                  </a:lnTo>
                  <a:lnTo>
                    <a:pt x="6725" y="3419"/>
                  </a:lnTo>
                  <a:lnTo>
                    <a:pt x="6453" y="3988"/>
                  </a:lnTo>
                  <a:lnTo>
                    <a:pt x="6190" y="4646"/>
                  </a:lnTo>
                  <a:lnTo>
                    <a:pt x="5969" y="5215"/>
                  </a:lnTo>
                  <a:lnTo>
                    <a:pt x="5749" y="5785"/>
                  </a:lnTo>
                  <a:lnTo>
                    <a:pt x="5528" y="6442"/>
                  </a:lnTo>
                  <a:lnTo>
                    <a:pt x="5316" y="7143"/>
                  </a:lnTo>
                  <a:lnTo>
                    <a:pt x="5112" y="7888"/>
                  </a:lnTo>
                  <a:lnTo>
                    <a:pt x="4917" y="8633"/>
                  </a:lnTo>
                  <a:lnTo>
                    <a:pt x="4730" y="9510"/>
                  </a:lnTo>
                  <a:lnTo>
                    <a:pt x="4543" y="10386"/>
                  </a:lnTo>
                  <a:lnTo>
                    <a:pt x="4356" y="11438"/>
                  </a:lnTo>
                  <a:lnTo>
                    <a:pt x="4178" y="12577"/>
                  </a:lnTo>
                  <a:lnTo>
                    <a:pt x="4017" y="13760"/>
                  </a:lnTo>
                  <a:lnTo>
                    <a:pt x="3855" y="14943"/>
                  </a:lnTo>
                  <a:lnTo>
                    <a:pt x="3550" y="17353"/>
                  </a:lnTo>
                  <a:lnTo>
                    <a:pt x="3397" y="18580"/>
                  </a:lnTo>
                  <a:lnTo>
                    <a:pt x="3235" y="19764"/>
                  </a:lnTo>
                  <a:lnTo>
                    <a:pt x="2887" y="22174"/>
                  </a:lnTo>
                  <a:lnTo>
                    <a:pt x="2522" y="24540"/>
                  </a:lnTo>
                  <a:lnTo>
                    <a:pt x="2140" y="26862"/>
                  </a:lnTo>
                  <a:lnTo>
                    <a:pt x="1750" y="29097"/>
                  </a:lnTo>
                  <a:lnTo>
                    <a:pt x="1342" y="31288"/>
                  </a:lnTo>
                  <a:lnTo>
                    <a:pt x="926" y="33392"/>
                  </a:lnTo>
                  <a:lnTo>
                    <a:pt x="493" y="35407"/>
                  </a:lnTo>
                  <a:lnTo>
                    <a:pt x="52" y="37379"/>
                  </a:lnTo>
                  <a:lnTo>
                    <a:pt x="26" y="37511"/>
                  </a:lnTo>
                  <a:lnTo>
                    <a:pt x="9" y="37642"/>
                  </a:lnTo>
                  <a:lnTo>
                    <a:pt x="1" y="37774"/>
                  </a:lnTo>
                  <a:lnTo>
                    <a:pt x="1" y="37905"/>
                  </a:lnTo>
                  <a:lnTo>
                    <a:pt x="9" y="38036"/>
                  </a:lnTo>
                  <a:lnTo>
                    <a:pt x="18" y="38124"/>
                  </a:lnTo>
                  <a:lnTo>
                    <a:pt x="43" y="38343"/>
                  </a:lnTo>
                  <a:lnTo>
                    <a:pt x="85" y="38518"/>
                  </a:lnTo>
                  <a:lnTo>
                    <a:pt x="136" y="38606"/>
                  </a:lnTo>
                  <a:lnTo>
                    <a:pt x="162" y="38606"/>
                  </a:lnTo>
                  <a:lnTo>
                    <a:pt x="196" y="38562"/>
                  </a:lnTo>
                  <a:lnTo>
                    <a:pt x="221" y="38518"/>
                  </a:lnTo>
                  <a:lnTo>
                    <a:pt x="247" y="38431"/>
                  </a:lnTo>
                  <a:lnTo>
                    <a:pt x="493" y="37335"/>
                  </a:lnTo>
                  <a:lnTo>
                    <a:pt x="731" y="36240"/>
                  </a:lnTo>
                  <a:lnTo>
                    <a:pt x="969" y="35144"/>
                  </a:lnTo>
                  <a:lnTo>
                    <a:pt x="1198" y="34005"/>
                  </a:lnTo>
                  <a:lnTo>
                    <a:pt x="1427" y="32866"/>
                  </a:lnTo>
                  <a:lnTo>
                    <a:pt x="1656" y="31683"/>
                  </a:lnTo>
                  <a:lnTo>
                    <a:pt x="1877" y="30499"/>
                  </a:lnTo>
                  <a:lnTo>
                    <a:pt x="2098" y="29272"/>
                  </a:lnTo>
                  <a:lnTo>
                    <a:pt x="2463" y="27169"/>
                  </a:lnTo>
                  <a:lnTo>
                    <a:pt x="2811" y="24978"/>
                  </a:lnTo>
                  <a:lnTo>
                    <a:pt x="3151" y="22743"/>
                  </a:lnTo>
                  <a:lnTo>
                    <a:pt x="3473" y="20465"/>
                  </a:lnTo>
                  <a:lnTo>
                    <a:pt x="3635" y="19282"/>
                  </a:lnTo>
                  <a:lnTo>
                    <a:pt x="3796" y="18055"/>
                  </a:lnTo>
                  <a:lnTo>
                    <a:pt x="4110" y="15601"/>
                  </a:lnTo>
                  <a:lnTo>
                    <a:pt x="4271" y="14374"/>
                  </a:lnTo>
                  <a:lnTo>
                    <a:pt x="4441" y="13191"/>
                  </a:lnTo>
                  <a:lnTo>
                    <a:pt x="4619" y="12095"/>
                  </a:lnTo>
                  <a:lnTo>
                    <a:pt x="4721" y="11525"/>
                  </a:lnTo>
                  <a:lnTo>
                    <a:pt x="4815" y="11000"/>
                  </a:lnTo>
                  <a:lnTo>
                    <a:pt x="5010" y="10123"/>
                  </a:lnTo>
                  <a:lnTo>
                    <a:pt x="5205" y="9291"/>
                  </a:lnTo>
                  <a:lnTo>
                    <a:pt x="5409" y="8546"/>
                  </a:lnTo>
                  <a:lnTo>
                    <a:pt x="5621" y="7801"/>
                  </a:lnTo>
                  <a:lnTo>
                    <a:pt x="5842" y="7143"/>
                  </a:lnTo>
                  <a:lnTo>
                    <a:pt x="6063" y="6530"/>
                  </a:lnTo>
                  <a:lnTo>
                    <a:pt x="6292" y="5916"/>
                  </a:lnTo>
                  <a:lnTo>
                    <a:pt x="6530" y="5347"/>
                  </a:lnTo>
                  <a:lnTo>
                    <a:pt x="6759" y="4821"/>
                  </a:lnTo>
                  <a:lnTo>
                    <a:pt x="6997" y="4339"/>
                  </a:lnTo>
                  <a:lnTo>
                    <a:pt x="7481" y="3375"/>
                  </a:lnTo>
                  <a:lnTo>
                    <a:pt x="7956" y="2411"/>
                  </a:lnTo>
                  <a:lnTo>
                    <a:pt x="8423" y="1447"/>
                  </a:lnTo>
                  <a:lnTo>
                    <a:pt x="8457" y="1359"/>
                  </a:lnTo>
                  <a:lnTo>
                    <a:pt x="8474" y="1272"/>
                  </a:lnTo>
                  <a:lnTo>
                    <a:pt x="8491" y="1184"/>
                  </a:lnTo>
                  <a:lnTo>
                    <a:pt x="8508" y="1052"/>
                  </a:lnTo>
                  <a:lnTo>
                    <a:pt x="8517" y="746"/>
                  </a:lnTo>
                  <a:lnTo>
                    <a:pt x="8517" y="483"/>
                  </a:lnTo>
                  <a:lnTo>
                    <a:pt x="8491" y="264"/>
                  </a:lnTo>
                  <a:lnTo>
                    <a:pt x="8474" y="176"/>
                  </a:lnTo>
                  <a:lnTo>
                    <a:pt x="8457" y="88"/>
                  </a:lnTo>
                  <a:lnTo>
                    <a:pt x="8432" y="45"/>
                  </a:lnTo>
                  <a:lnTo>
                    <a:pt x="841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29"/>
            <p:cNvSpPr/>
            <p:nvPr/>
          </p:nvSpPr>
          <p:spPr>
            <a:xfrm rot="10800000">
              <a:off x="3866247" y="6411573"/>
              <a:ext cx="79544" cy="105108"/>
            </a:xfrm>
            <a:custGeom>
              <a:rect b="b" l="l" r="r" t="t"/>
              <a:pathLst>
                <a:path extrusionOk="0" h="38607" w="8424">
                  <a:moveTo>
                    <a:pt x="8262" y="1"/>
                  </a:moveTo>
                  <a:lnTo>
                    <a:pt x="8211" y="88"/>
                  </a:lnTo>
                  <a:lnTo>
                    <a:pt x="8194" y="132"/>
                  </a:lnTo>
                  <a:lnTo>
                    <a:pt x="8168" y="220"/>
                  </a:lnTo>
                  <a:lnTo>
                    <a:pt x="8160" y="351"/>
                  </a:lnTo>
                  <a:lnTo>
                    <a:pt x="8143" y="527"/>
                  </a:lnTo>
                  <a:lnTo>
                    <a:pt x="8067" y="1929"/>
                  </a:lnTo>
                  <a:lnTo>
                    <a:pt x="7982" y="3331"/>
                  </a:lnTo>
                  <a:lnTo>
                    <a:pt x="7880" y="4646"/>
                  </a:lnTo>
                  <a:lnTo>
                    <a:pt x="7761" y="6004"/>
                  </a:lnTo>
                  <a:lnTo>
                    <a:pt x="7634" y="7275"/>
                  </a:lnTo>
                  <a:lnTo>
                    <a:pt x="7498" y="8546"/>
                  </a:lnTo>
                  <a:lnTo>
                    <a:pt x="7345" y="9816"/>
                  </a:lnTo>
                  <a:lnTo>
                    <a:pt x="7184" y="11000"/>
                  </a:lnTo>
                  <a:lnTo>
                    <a:pt x="7031" y="12095"/>
                  </a:lnTo>
                  <a:lnTo>
                    <a:pt x="6861" y="13191"/>
                  </a:lnTo>
                  <a:lnTo>
                    <a:pt x="6691" y="14198"/>
                  </a:lnTo>
                  <a:lnTo>
                    <a:pt x="6513" y="15206"/>
                  </a:lnTo>
                  <a:lnTo>
                    <a:pt x="6326" y="16214"/>
                  </a:lnTo>
                  <a:lnTo>
                    <a:pt x="6131" y="17134"/>
                  </a:lnTo>
                  <a:lnTo>
                    <a:pt x="5935" y="18055"/>
                  </a:lnTo>
                  <a:lnTo>
                    <a:pt x="5740" y="18975"/>
                  </a:lnTo>
                  <a:lnTo>
                    <a:pt x="5536" y="19851"/>
                  </a:lnTo>
                  <a:lnTo>
                    <a:pt x="5324" y="20684"/>
                  </a:lnTo>
                  <a:lnTo>
                    <a:pt x="4900" y="22349"/>
                  </a:lnTo>
                  <a:lnTo>
                    <a:pt x="4467" y="23927"/>
                  </a:lnTo>
                  <a:lnTo>
                    <a:pt x="4025" y="25416"/>
                  </a:lnTo>
                  <a:lnTo>
                    <a:pt x="3550" y="26994"/>
                  </a:lnTo>
                  <a:lnTo>
                    <a:pt x="3066" y="28484"/>
                  </a:lnTo>
                  <a:lnTo>
                    <a:pt x="2098" y="31507"/>
                  </a:lnTo>
                  <a:lnTo>
                    <a:pt x="1597" y="32997"/>
                  </a:lnTo>
                  <a:lnTo>
                    <a:pt x="1096" y="34531"/>
                  </a:lnTo>
                  <a:lnTo>
                    <a:pt x="586" y="35933"/>
                  </a:lnTo>
                  <a:lnTo>
                    <a:pt x="332" y="36634"/>
                  </a:lnTo>
                  <a:lnTo>
                    <a:pt x="68" y="37292"/>
                  </a:lnTo>
                  <a:lnTo>
                    <a:pt x="43" y="37379"/>
                  </a:lnTo>
                  <a:lnTo>
                    <a:pt x="18" y="37467"/>
                  </a:lnTo>
                  <a:lnTo>
                    <a:pt x="9" y="37598"/>
                  </a:lnTo>
                  <a:lnTo>
                    <a:pt x="1" y="37686"/>
                  </a:lnTo>
                  <a:lnTo>
                    <a:pt x="1" y="37817"/>
                  </a:lnTo>
                  <a:lnTo>
                    <a:pt x="1" y="37949"/>
                  </a:lnTo>
                  <a:lnTo>
                    <a:pt x="18" y="38212"/>
                  </a:lnTo>
                  <a:lnTo>
                    <a:pt x="51" y="38387"/>
                  </a:lnTo>
                  <a:lnTo>
                    <a:pt x="94" y="38562"/>
                  </a:lnTo>
                  <a:lnTo>
                    <a:pt x="119" y="38606"/>
                  </a:lnTo>
                  <a:lnTo>
                    <a:pt x="153" y="38606"/>
                  </a:lnTo>
                  <a:lnTo>
                    <a:pt x="179" y="38562"/>
                  </a:lnTo>
                  <a:lnTo>
                    <a:pt x="213" y="38519"/>
                  </a:lnTo>
                  <a:lnTo>
                    <a:pt x="518" y="37730"/>
                  </a:lnTo>
                  <a:lnTo>
                    <a:pt x="824" y="36897"/>
                  </a:lnTo>
                  <a:lnTo>
                    <a:pt x="1130" y="36065"/>
                  </a:lnTo>
                  <a:lnTo>
                    <a:pt x="1435" y="35188"/>
                  </a:lnTo>
                  <a:lnTo>
                    <a:pt x="2030" y="33392"/>
                  </a:lnTo>
                  <a:lnTo>
                    <a:pt x="2624" y="31551"/>
                  </a:lnTo>
                  <a:lnTo>
                    <a:pt x="3524" y="28747"/>
                  </a:lnTo>
                  <a:lnTo>
                    <a:pt x="3974" y="27257"/>
                  </a:lnTo>
                  <a:lnTo>
                    <a:pt x="4424" y="25767"/>
                  </a:lnTo>
                  <a:lnTo>
                    <a:pt x="4874" y="24189"/>
                  </a:lnTo>
                  <a:lnTo>
                    <a:pt x="5307" y="22524"/>
                  </a:lnTo>
                  <a:lnTo>
                    <a:pt x="5519" y="21692"/>
                  </a:lnTo>
                  <a:lnTo>
                    <a:pt x="5732" y="20815"/>
                  </a:lnTo>
                  <a:lnTo>
                    <a:pt x="5935" y="19939"/>
                  </a:lnTo>
                  <a:lnTo>
                    <a:pt x="6139" y="19019"/>
                  </a:lnTo>
                  <a:lnTo>
                    <a:pt x="6335" y="18098"/>
                  </a:lnTo>
                  <a:lnTo>
                    <a:pt x="6530" y="17178"/>
                  </a:lnTo>
                  <a:lnTo>
                    <a:pt x="6708" y="16170"/>
                  </a:lnTo>
                  <a:lnTo>
                    <a:pt x="6895" y="15163"/>
                  </a:lnTo>
                  <a:lnTo>
                    <a:pt x="7065" y="14155"/>
                  </a:lnTo>
                  <a:lnTo>
                    <a:pt x="7226" y="13103"/>
                  </a:lnTo>
                  <a:lnTo>
                    <a:pt x="7387" y="12007"/>
                  </a:lnTo>
                  <a:lnTo>
                    <a:pt x="7540" y="10912"/>
                  </a:lnTo>
                  <a:lnTo>
                    <a:pt x="7685" y="9773"/>
                  </a:lnTo>
                  <a:lnTo>
                    <a:pt x="7812" y="8590"/>
                  </a:lnTo>
                  <a:lnTo>
                    <a:pt x="7939" y="7406"/>
                  </a:lnTo>
                  <a:lnTo>
                    <a:pt x="8058" y="6179"/>
                  </a:lnTo>
                  <a:lnTo>
                    <a:pt x="8160" y="4909"/>
                  </a:lnTo>
                  <a:lnTo>
                    <a:pt x="8253" y="3594"/>
                  </a:lnTo>
                  <a:lnTo>
                    <a:pt x="8338" y="2279"/>
                  </a:lnTo>
                  <a:lnTo>
                    <a:pt x="8415" y="877"/>
                  </a:lnTo>
                  <a:lnTo>
                    <a:pt x="8423" y="746"/>
                  </a:lnTo>
                  <a:lnTo>
                    <a:pt x="8415" y="570"/>
                  </a:lnTo>
                  <a:lnTo>
                    <a:pt x="8406" y="439"/>
                  </a:lnTo>
                  <a:lnTo>
                    <a:pt x="8398" y="351"/>
                  </a:lnTo>
                  <a:lnTo>
                    <a:pt x="8364" y="132"/>
                  </a:lnTo>
                  <a:lnTo>
                    <a:pt x="8313" y="45"/>
                  </a:lnTo>
                  <a:lnTo>
                    <a:pt x="82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29"/>
            <p:cNvSpPr/>
            <p:nvPr/>
          </p:nvSpPr>
          <p:spPr>
            <a:xfrm rot="10800000">
              <a:off x="3831536" y="6416707"/>
              <a:ext cx="15165" cy="107610"/>
            </a:xfrm>
            <a:custGeom>
              <a:rect b="b" l="l" r="r" t="t"/>
              <a:pathLst>
                <a:path extrusionOk="0" h="39526" w="1606">
                  <a:moveTo>
                    <a:pt x="1410" y="0"/>
                  </a:moveTo>
                  <a:lnTo>
                    <a:pt x="1385" y="44"/>
                  </a:lnTo>
                  <a:lnTo>
                    <a:pt x="1359" y="176"/>
                  </a:lnTo>
                  <a:lnTo>
                    <a:pt x="1190" y="964"/>
                  </a:lnTo>
                  <a:lnTo>
                    <a:pt x="1028" y="1841"/>
                  </a:lnTo>
                  <a:lnTo>
                    <a:pt x="875" y="2761"/>
                  </a:lnTo>
                  <a:lnTo>
                    <a:pt x="740" y="3725"/>
                  </a:lnTo>
                  <a:lnTo>
                    <a:pt x="612" y="4733"/>
                  </a:lnTo>
                  <a:lnTo>
                    <a:pt x="502" y="5785"/>
                  </a:lnTo>
                  <a:lnTo>
                    <a:pt x="400" y="6880"/>
                  </a:lnTo>
                  <a:lnTo>
                    <a:pt x="315" y="7976"/>
                  </a:lnTo>
                  <a:lnTo>
                    <a:pt x="230" y="9115"/>
                  </a:lnTo>
                  <a:lnTo>
                    <a:pt x="171" y="10254"/>
                  </a:lnTo>
                  <a:lnTo>
                    <a:pt x="111" y="11437"/>
                  </a:lnTo>
                  <a:lnTo>
                    <a:pt x="69" y="12620"/>
                  </a:lnTo>
                  <a:lnTo>
                    <a:pt x="35" y="13804"/>
                  </a:lnTo>
                  <a:lnTo>
                    <a:pt x="9" y="14987"/>
                  </a:lnTo>
                  <a:lnTo>
                    <a:pt x="1" y="16214"/>
                  </a:lnTo>
                  <a:lnTo>
                    <a:pt x="1" y="17397"/>
                  </a:lnTo>
                  <a:lnTo>
                    <a:pt x="9" y="18843"/>
                  </a:lnTo>
                  <a:lnTo>
                    <a:pt x="35" y="20289"/>
                  </a:lnTo>
                  <a:lnTo>
                    <a:pt x="69" y="21691"/>
                  </a:lnTo>
                  <a:lnTo>
                    <a:pt x="120" y="23093"/>
                  </a:lnTo>
                  <a:lnTo>
                    <a:pt x="179" y="24496"/>
                  </a:lnTo>
                  <a:lnTo>
                    <a:pt x="247" y="25898"/>
                  </a:lnTo>
                  <a:lnTo>
                    <a:pt x="332" y="27300"/>
                  </a:lnTo>
                  <a:lnTo>
                    <a:pt x="417" y="28659"/>
                  </a:lnTo>
                  <a:lnTo>
                    <a:pt x="510" y="30017"/>
                  </a:lnTo>
                  <a:lnTo>
                    <a:pt x="612" y="31332"/>
                  </a:lnTo>
                  <a:lnTo>
                    <a:pt x="723" y="32690"/>
                  </a:lnTo>
                  <a:lnTo>
                    <a:pt x="833" y="34005"/>
                  </a:lnTo>
                  <a:lnTo>
                    <a:pt x="1071" y="36590"/>
                  </a:lnTo>
                  <a:lnTo>
                    <a:pt x="1325" y="39175"/>
                  </a:lnTo>
                  <a:lnTo>
                    <a:pt x="1342" y="39307"/>
                  </a:lnTo>
                  <a:lnTo>
                    <a:pt x="1359" y="39394"/>
                  </a:lnTo>
                  <a:lnTo>
                    <a:pt x="1385" y="39482"/>
                  </a:lnTo>
                  <a:lnTo>
                    <a:pt x="1402" y="39526"/>
                  </a:lnTo>
                  <a:lnTo>
                    <a:pt x="1453" y="39526"/>
                  </a:lnTo>
                  <a:lnTo>
                    <a:pt x="1504" y="39438"/>
                  </a:lnTo>
                  <a:lnTo>
                    <a:pt x="1546" y="39263"/>
                  </a:lnTo>
                  <a:lnTo>
                    <a:pt x="1572" y="39000"/>
                  </a:lnTo>
                  <a:lnTo>
                    <a:pt x="1580" y="38869"/>
                  </a:lnTo>
                  <a:lnTo>
                    <a:pt x="1580" y="38737"/>
                  </a:lnTo>
                  <a:lnTo>
                    <a:pt x="1572" y="38606"/>
                  </a:lnTo>
                  <a:lnTo>
                    <a:pt x="1563" y="38430"/>
                  </a:lnTo>
                  <a:lnTo>
                    <a:pt x="1325" y="36020"/>
                  </a:lnTo>
                  <a:lnTo>
                    <a:pt x="1096" y="33523"/>
                  </a:lnTo>
                  <a:lnTo>
                    <a:pt x="986" y="32252"/>
                  </a:lnTo>
                  <a:lnTo>
                    <a:pt x="884" y="31025"/>
                  </a:lnTo>
                  <a:lnTo>
                    <a:pt x="791" y="29710"/>
                  </a:lnTo>
                  <a:lnTo>
                    <a:pt x="697" y="28439"/>
                  </a:lnTo>
                  <a:lnTo>
                    <a:pt x="612" y="27125"/>
                  </a:lnTo>
                  <a:lnTo>
                    <a:pt x="536" y="25854"/>
                  </a:lnTo>
                  <a:lnTo>
                    <a:pt x="468" y="24496"/>
                  </a:lnTo>
                  <a:lnTo>
                    <a:pt x="408" y="23181"/>
                  </a:lnTo>
                  <a:lnTo>
                    <a:pt x="357" y="21867"/>
                  </a:lnTo>
                  <a:lnTo>
                    <a:pt x="315" y="20508"/>
                  </a:lnTo>
                  <a:lnTo>
                    <a:pt x="290" y="19150"/>
                  </a:lnTo>
                  <a:lnTo>
                    <a:pt x="281" y="17747"/>
                  </a:lnTo>
                  <a:lnTo>
                    <a:pt x="273" y="16608"/>
                  </a:lnTo>
                  <a:lnTo>
                    <a:pt x="281" y="15469"/>
                  </a:lnTo>
                  <a:lnTo>
                    <a:pt x="307" y="14286"/>
                  </a:lnTo>
                  <a:lnTo>
                    <a:pt x="332" y="13146"/>
                  </a:lnTo>
                  <a:lnTo>
                    <a:pt x="374" y="12007"/>
                  </a:lnTo>
                  <a:lnTo>
                    <a:pt x="425" y="10868"/>
                  </a:lnTo>
                  <a:lnTo>
                    <a:pt x="485" y="9772"/>
                  </a:lnTo>
                  <a:lnTo>
                    <a:pt x="561" y="8677"/>
                  </a:lnTo>
                  <a:lnTo>
                    <a:pt x="638" y="7625"/>
                  </a:lnTo>
                  <a:lnTo>
                    <a:pt x="740" y="6573"/>
                  </a:lnTo>
                  <a:lnTo>
                    <a:pt x="841" y="5609"/>
                  </a:lnTo>
                  <a:lnTo>
                    <a:pt x="960" y="4601"/>
                  </a:lnTo>
                  <a:lnTo>
                    <a:pt x="1096" y="3681"/>
                  </a:lnTo>
                  <a:lnTo>
                    <a:pt x="1232" y="2805"/>
                  </a:lnTo>
                  <a:lnTo>
                    <a:pt x="1393" y="1972"/>
                  </a:lnTo>
                  <a:lnTo>
                    <a:pt x="1555" y="1183"/>
                  </a:lnTo>
                  <a:lnTo>
                    <a:pt x="1580" y="1052"/>
                  </a:lnTo>
                  <a:lnTo>
                    <a:pt x="1597" y="921"/>
                  </a:lnTo>
                  <a:lnTo>
                    <a:pt x="1606" y="789"/>
                  </a:lnTo>
                  <a:lnTo>
                    <a:pt x="1606" y="658"/>
                  </a:lnTo>
                  <a:lnTo>
                    <a:pt x="1597" y="570"/>
                  </a:lnTo>
                  <a:lnTo>
                    <a:pt x="1589" y="439"/>
                  </a:lnTo>
                  <a:lnTo>
                    <a:pt x="1563" y="219"/>
                  </a:lnTo>
                  <a:lnTo>
                    <a:pt x="1521" y="44"/>
                  </a:lnTo>
                  <a:lnTo>
                    <a:pt x="147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9"/>
            <p:cNvSpPr/>
            <p:nvPr/>
          </p:nvSpPr>
          <p:spPr>
            <a:xfrm rot="10800000">
              <a:off x="3821432" y="6417400"/>
              <a:ext cx="12757" cy="25654"/>
            </a:xfrm>
            <a:custGeom>
              <a:rect b="b" l="l" r="r" t="t"/>
              <a:pathLst>
                <a:path extrusionOk="0" h="9423" w="1351">
                  <a:moveTo>
                    <a:pt x="1189" y="1"/>
                  </a:moveTo>
                  <a:lnTo>
                    <a:pt x="1138" y="88"/>
                  </a:lnTo>
                  <a:lnTo>
                    <a:pt x="1121" y="132"/>
                  </a:lnTo>
                  <a:lnTo>
                    <a:pt x="1104" y="264"/>
                  </a:lnTo>
                  <a:lnTo>
                    <a:pt x="1087" y="395"/>
                  </a:lnTo>
                  <a:lnTo>
                    <a:pt x="1079" y="527"/>
                  </a:lnTo>
                  <a:lnTo>
                    <a:pt x="1045" y="1096"/>
                  </a:lnTo>
                  <a:lnTo>
                    <a:pt x="1011" y="1666"/>
                  </a:lnTo>
                  <a:lnTo>
                    <a:pt x="960" y="2192"/>
                  </a:lnTo>
                  <a:lnTo>
                    <a:pt x="917" y="2718"/>
                  </a:lnTo>
                  <a:lnTo>
                    <a:pt x="807" y="3769"/>
                  </a:lnTo>
                  <a:lnTo>
                    <a:pt x="688" y="4777"/>
                  </a:lnTo>
                  <a:lnTo>
                    <a:pt x="552" y="5697"/>
                  </a:lnTo>
                  <a:lnTo>
                    <a:pt x="484" y="6136"/>
                  </a:lnTo>
                  <a:lnTo>
                    <a:pt x="408" y="6574"/>
                  </a:lnTo>
                  <a:lnTo>
                    <a:pt x="323" y="7012"/>
                  </a:lnTo>
                  <a:lnTo>
                    <a:pt x="238" y="7406"/>
                  </a:lnTo>
                  <a:lnTo>
                    <a:pt x="153" y="7757"/>
                  </a:lnTo>
                  <a:lnTo>
                    <a:pt x="60" y="8064"/>
                  </a:lnTo>
                  <a:lnTo>
                    <a:pt x="34" y="8195"/>
                  </a:lnTo>
                  <a:lnTo>
                    <a:pt x="17" y="8283"/>
                  </a:lnTo>
                  <a:lnTo>
                    <a:pt x="9" y="8414"/>
                  </a:lnTo>
                  <a:lnTo>
                    <a:pt x="0" y="8546"/>
                  </a:lnTo>
                  <a:lnTo>
                    <a:pt x="0" y="8809"/>
                  </a:lnTo>
                  <a:lnTo>
                    <a:pt x="17" y="9071"/>
                  </a:lnTo>
                  <a:lnTo>
                    <a:pt x="51" y="9291"/>
                  </a:lnTo>
                  <a:lnTo>
                    <a:pt x="94" y="9422"/>
                  </a:lnTo>
                  <a:lnTo>
                    <a:pt x="145" y="9422"/>
                  </a:lnTo>
                  <a:lnTo>
                    <a:pt x="170" y="9378"/>
                  </a:lnTo>
                  <a:lnTo>
                    <a:pt x="204" y="9334"/>
                  </a:lnTo>
                  <a:lnTo>
                    <a:pt x="306" y="8940"/>
                  </a:lnTo>
                  <a:lnTo>
                    <a:pt x="408" y="8546"/>
                  </a:lnTo>
                  <a:lnTo>
                    <a:pt x="501" y="8107"/>
                  </a:lnTo>
                  <a:lnTo>
                    <a:pt x="595" y="7625"/>
                  </a:lnTo>
                  <a:lnTo>
                    <a:pt x="680" y="7143"/>
                  </a:lnTo>
                  <a:lnTo>
                    <a:pt x="756" y="6661"/>
                  </a:lnTo>
                  <a:lnTo>
                    <a:pt x="909" y="5610"/>
                  </a:lnTo>
                  <a:lnTo>
                    <a:pt x="1045" y="4514"/>
                  </a:lnTo>
                  <a:lnTo>
                    <a:pt x="1113" y="3945"/>
                  </a:lnTo>
                  <a:lnTo>
                    <a:pt x="1164" y="3375"/>
                  </a:lnTo>
                  <a:lnTo>
                    <a:pt x="1223" y="2761"/>
                  </a:lnTo>
                  <a:lnTo>
                    <a:pt x="1266" y="2148"/>
                  </a:lnTo>
                  <a:lnTo>
                    <a:pt x="1308" y="1534"/>
                  </a:lnTo>
                  <a:lnTo>
                    <a:pt x="1342" y="921"/>
                  </a:lnTo>
                  <a:lnTo>
                    <a:pt x="1350" y="746"/>
                  </a:lnTo>
                  <a:lnTo>
                    <a:pt x="1342" y="614"/>
                  </a:lnTo>
                  <a:lnTo>
                    <a:pt x="1342" y="483"/>
                  </a:lnTo>
                  <a:lnTo>
                    <a:pt x="1325" y="351"/>
                  </a:lnTo>
                  <a:lnTo>
                    <a:pt x="1291" y="176"/>
                  </a:lnTo>
                  <a:lnTo>
                    <a:pt x="1240" y="45"/>
                  </a:lnTo>
                  <a:lnTo>
                    <a:pt x="118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9"/>
            <p:cNvSpPr/>
            <p:nvPr/>
          </p:nvSpPr>
          <p:spPr>
            <a:xfrm rot="10800000">
              <a:off x="3812453" y="6420880"/>
              <a:ext cx="26392" cy="103556"/>
            </a:xfrm>
            <a:custGeom>
              <a:rect b="b" l="l" r="r" t="t"/>
              <a:pathLst>
                <a:path extrusionOk="0" h="38037" w="2795">
                  <a:moveTo>
                    <a:pt x="680" y="1"/>
                  </a:moveTo>
                  <a:lnTo>
                    <a:pt x="655" y="44"/>
                  </a:lnTo>
                  <a:lnTo>
                    <a:pt x="629" y="132"/>
                  </a:lnTo>
                  <a:lnTo>
                    <a:pt x="612" y="220"/>
                  </a:lnTo>
                  <a:lnTo>
                    <a:pt x="587" y="351"/>
                  </a:lnTo>
                  <a:lnTo>
                    <a:pt x="476" y="1490"/>
                  </a:lnTo>
                  <a:lnTo>
                    <a:pt x="375" y="2674"/>
                  </a:lnTo>
                  <a:lnTo>
                    <a:pt x="290" y="3813"/>
                  </a:lnTo>
                  <a:lnTo>
                    <a:pt x="213" y="5040"/>
                  </a:lnTo>
                  <a:lnTo>
                    <a:pt x="145" y="6267"/>
                  </a:lnTo>
                  <a:lnTo>
                    <a:pt x="94" y="7494"/>
                  </a:lnTo>
                  <a:lnTo>
                    <a:pt x="52" y="8721"/>
                  </a:lnTo>
                  <a:lnTo>
                    <a:pt x="26" y="9991"/>
                  </a:lnTo>
                  <a:lnTo>
                    <a:pt x="9" y="11262"/>
                  </a:lnTo>
                  <a:lnTo>
                    <a:pt x="1" y="12533"/>
                  </a:lnTo>
                  <a:lnTo>
                    <a:pt x="9" y="13804"/>
                  </a:lnTo>
                  <a:lnTo>
                    <a:pt x="26" y="15075"/>
                  </a:lnTo>
                  <a:lnTo>
                    <a:pt x="60" y="16302"/>
                  </a:lnTo>
                  <a:lnTo>
                    <a:pt x="103" y="17572"/>
                  </a:lnTo>
                  <a:lnTo>
                    <a:pt x="162" y="18799"/>
                  </a:lnTo>
                  <a:lnTo>
                    <a:pt x="230" y="20026"/>
                  </a:lnTo>
                  <a:lnTo>
                    <a:pt x="307" y="21209"/>
                  </a:lnTo>
                  <a:lnTo>
                    <a:pt x="392" y="22349"/>
                  </a:lnTo>
                  <a:lnTo>
                    <a:pt x="493" y="23444"/>
                  </a:lnTo>
                  <a:lnTo>
                    <a:pt x="604" y="24540"/>
                  </a:lnTo>
                  <a:lnTo>
                    <a:pt x="723" y="25635"/>
                  </a:lnTo>
                  <a:lnTo>
                    <a:pt x="850" y="26643"/>
                  </a:lnTo>
                  <a:lnTo>
                    <a:pt x="994" y="27651"/>
                  </a:lnTo>
                  <a:lnTo>
                    <a:pt x="1147" y="28615"/>
                  </a:lnTo>
                  <a:lnTo>
                    <a:pt x="1334" y="29667"/>
                  </a:lnTo>
                  <a:lnTo>
                    <a:pt x="1521" y="30674"/>
                  </a:lnTo>
                  <a:lnTo>
                    <a:pt x="1725" y="31726"/>
                  </a:lnTo>
                  <a:lnTo>
                    <a:pt x="1911" y="32778"/>
                  </a:lnTo>
                  <a:lnTo>
                    <a:pt x="2098" y="33873"/>
                  </a:lnTo>
                  <a:lnTo>
                    <a:pt x="2183" y="34399"/>
                  </a:lnTo>
                  <a:lnTo>
                    <a:pt x="2259" y="35013"/>
                  </a:lnTo>
                  <a:lnTo>
                    <a:pt x="2336" y="35582"/>
                  </a:lnTo>
                  <a:lnTo>
                    <a:pt x="2404" y="36240"/>
                  </a:lnTo>
                  <a:lnTo>
                    <a:pt x="2463" y="36853"/>
                  </a:lnTo>
                  <a:lnTo>
                    <a:pt x="2514" y="37554"/>
                  </a:lnTo>
                  <a:lnTo>
                    <a:pt x="2531" y="37686"/>
                  </a:lnTo>
                  <a:lnTo>
                    <a:pt x="2548" y="37817"/>
                  </a:lnTo>
                  <a:lnTo>
                    <a:pt x="2565" y="37905"/>
                  </a:lnTo>
                  <a:lnTo>
                    <a:pt x="2591" y="37992"/>
                  </a:lnTo>
                  <a:lnTo>
                    <a:pt x="2642" y="38036"/>
                  </a:lnTo>
                  <a:lnTo>
                    <a:pt x="2692" y="37992"/>
                  </a:lnTo>
                  <a:lnTo>
                    <a:pt x="2743" y="37905"/>
                  </a:lnTo>
                  <a:lnTo>
                    <a:pt x="2760" y="37817"/>
                  </a:lnTo>
                  <a:lnTo>
                    <a:pt x="2777" y="37730"/>
                  </a:lnTo>
                  <a:lnTo>
                    <a:pt x="2786" y="37598"/>
                  </a:lnTo>
                  <a:lnTo>
                    <a:pt x="2794" y="37467"/>
                  </a:lnTo>
                  <a:lnTo>
                    <a:pt x="2786" y="37335"/>
                  </a:lnTo>
                  <a:lnTo>
                    <a:pt x="2786" y="37160"/>
                  </a:lnTo>
                  <a:lnTo>
                    <a:pt x="2735" y="36590"/>
                  </a:lnTo>
                  <a:lnTo>
                    <a:pt x="2692" y="35977"/>
                  </a:lnTo>
                  <a:lnTo>
                    <a:pt x="2633" y="35451"/>
                  </a:lnTo>
                  <a:lnTo>
                    <a:pt x="2574" y="34881"/>
                  </a:lnTo>
                  <a:lnTo>
                    <a:pt x="2438" y="33873"/>
                  </a:lnTo>
                  <a:lnTo>
                    <a:pt x="2293" y="32909"/>
                  </a:lnTo>
                  <a:lnTo>
                    <a:pt x="2141" y="31945"/>
                  </a:lnTo>
                  <a:lnTo>
                    <a:pt x="1971" y="31025"/>
                  </a:lnTo>
                  <a:lnTo>
                    <a:pt x="1640" y="29228"/>
                  </a:lnTo>
                  <a:lnTo>
                    <a:pt x="1461" y="28264"/>
                  </a:lnTo>
                  <a:lnTo>
                    <a:pt x="1300" y="27300"/>
                  </a:lnTo>
                  <a:lnTo>
                    <a:pt x="1147" y="26292"/>
                  </a:lnTo>
                  <a:lnTo>
                    <a:pt x="1011" y="25241"/>
                  </a:lnTo>
                  <a:lnTo>
                    <a:pt x="875" y="24145"/>
                  </a:lnTo>
                  <a:lnTo>
                    <a:pt x="757" y="23006"/>
                  </a:lnTo>
                  <a:lnTo>
                    <a:pt x="655" y="21867"/>
                  </a:lnTo>
                  <a:lnTo>
                    <a:pt x="561" y="20640"/>
                  </a:lnTo>
                  <a:lnTo>
                    <a:pt x="485" y="19457"/>
                  </a:lnTo>
                  <a:lnTo>
                    <a:pt x="417" y="18230"/>
                  </a:lnTo>
                  <a:lnTo>
                    <a:pt x="366" y="17003"/>
                  </a:lnTo>
                  <a:lnTo>
                    <a:pt x="324" y="15732"/>
                  </a:lnTo>
                  <a:lnTo>
                    <a:pt x="298" y="14505"/>
                  </a:lnTo>
                  <a:lnTo>
                    <a:pt x="281" y="13234"/>
                  </a:lnTo>
                  <a:lnTo>
                    <a:pt x="281" y="11963"/>
                  </a:lnTo>
                  <a:lnTo>
                    <a:pt x="290" y="10693"/>
                  </a:lnTo>
                  <a:lnTo>
                    <a:pt x="315" y="9466"/>
                  </a:lnTo>
                  <a:lnTo>
                    <a:pt x="349" y="8195"/>
                  </a:lnTo>
                  <a:lnTo>
                    <a:pt x="400" y="6968"/>
                  </a:lnTo>
                  <a:lnTo>
                    <a:pt x="459" y="5741"/>
                  </a:lnTo>
                  <a:lnTo>
                    <a:pt x="536" y="4558"/>
                  </a:lnTo>
                  <a:lnTo>
                    <a:pt x="621" y="3375"/>
                  </a:lnTo>
                  <a:lnTo>
                    <a:pt x="714" y="2235"/>
                  </a:lnTo>
                  <a:lnTo>
                    <a:pt x="833" y="1096"/>
                  </a:lnTo>
                  <a:lnTo>
                    <a:pt x="842" y="921"/>
                  </a:lnTo>
                  <a:lnTo>
                    <a:pt x="850" y="789"/>
                  </a:lnTo>
                  <a:lnTo>
                    <a:pt x="850" y="658"/>
                  </a:lnTo>
                  <a:lnTo>
                    <a:pt x="842" y="526"/>
                  </a:lnTo>
                  <a:lnTo>
                    <a:pt x="816" y="307"/>
                  </a:lnTo>
                  <a:lnTo>
                    <a:pt x="774" y="132"/>
                  </a:lnTo>
                  <a:lnTo>
                    <a:pt x="73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29"/>
            <p:cNvSpPr/>
            <p:nvPr/>
          </p:nvSpPr>
          <p:spPr>
            <a:xfrm rot="10800000">
              <a:off x="3809969" y="6422432"/>
              <a:ext cx="24305" cy="102004"/>
            </a:xfrm>
            <a:custGeom>
              <a:rect b="b" l="l" r="r" t="t"/>
              <a:pathLst>
                <a:path extrusionOk="0" h="37467" w="2574">
                  <a:moveTo>
                    <a:pt x="137" y="1"/>
                  </a:moveTo>
                  <a:lnTo>
                    <a:pt x="103" y="44"/>
                  </a:lnTo>
                  <a:lnTo>
                    <a:pt x="77" y="44"/>
                  </a:lnTo>
                  <a:lnTo>
                    <a:pt x="52" y="132"/>
                  </a:lnTo>
                  <a:lnTo>
                    <a:pt x="35" y="220"/>
                  </a:lnTo>
                  <a:lnTo>
                    <a:pt x="9" y="439"/>
                  </a:lnTo>
                  <a:lnTo>
                    <a:pt x="1" y="702"/>
                  </a:lnTo>
                  <a:lnTo>
                    <a:pt x="9" y="965"/>
                  </a:lnTo>
                  <a:lnTo>
                    <a:pt x="35" y="1227"/>
                  </a:lnTo>
                  <a:lnTo>
                    <a:pt x="52" y="1315"/>
                  </a:lnTo>
                  <a:lnTo>
                    <a:pt x="77" y="1359"/>
                  </a:lnTo>
                  <a:lnTo>
                    <a:pt x="103" y="1447"/>
                  </a:lnTo>
                  <a:lnTo>
                    <a:pt x="137" y="1447"/>
                  </a:lnTo>
                  <a:lnTo>
                    <a:pt x="179" y="1490"/>
                  </a:lnTo>
                  <a:lnTo>
                    <a:pt x="230" y="1534"/>
                  </a:lnTo>
                  <a:lnTo>
                    <a:pt x="341" y="1753"/>
                  </a:lnTo>
                  <a:lnTo>
                    <a:pt x="442" y="2060"/>
                  </a:lnTo>
                  <a:lnTo>
                    <a:pt x="553" y="2454"/>
                  </a:lnTo>
                  <a:lnTo>
                    <a:pt x="655" y="2849"/>
                  </a:lnTo>
                  <a:lnTo>
                    <a:pt x="748" y="3287"/>
                  </a:lnTo>
                  <a:lnTo>
                    <a:pt x="909" y="4032"/>
                  </a:lnTo>
                  <a:lnTo>
                    <a:pt x="1062" y="4777"/>
                  </a:lnTo>
                  <a:lnTo>
                    <a:pt x="1207" y="5609"/>
                  </a:lnTo>
                  <a:lnTo>
                    <a:pt x="1334" y="6442"/>
                  </a:lnTo>
                  <a:lnTo>
                    <a:pt x="1461" y="7362"/>
                  </a:lnTo>
                  <a:lnTo>
                    <a:pt x="1572" y="8239"/>
                  </a:lnTo>
                  <a:lnTo>
                    <a:pt x="1674" y="9159"/>
                  </a:lnTo>
                  <a:lnTo>
                    <a:pt x="1767" y="10079"/>
                  </a:lnTo>
                  <a:lnTo>
                    <a:pt x="1852" y="11043"/>
                  </a:lnTo>
                  <a:lnTo>
                    <a:pt x="1928" y="12007"/>
                  </a:lnTo>
                  <a:lnTo>
                    <a:pt x="1996" y="13015"/>
                  </a:lnTo>
                  <a:lnTo>
                    <a:pt x="2056" y="14023"/>
                  </a:lnTo>
                  <a:lnTo>
                    <a:pt x="2115" y="15031"/>
                  </a:lnTo>
                  <a:lnTo>
                    <a:pt x="2175" y="16345"/>
                  </a:lnTo>
                  <a:lnTo>
                    <a:pt x="2217" y="17660"/>
                  </a:lnTo>
                  <a:lnTo>
                    <a:pt x="2251" y="19018"/>
                  </a:lnTo>
                  <a:lnTo>
                    <a:pt x="2276" y="20377"/>
                  </a:lnTo>
                  <a:lnTo>
                    <a:pt x="2293" y="21735"/>
                  </a:lnTo>
                  <a:lnTo>
                    <a:pt x="2302" y="23050"/>
                  </a:lnTo>
                  <a:lnTo>
                    <a:pt x="2293" y="24408"/>
                  </a:lnTo>
                  <a:lnTo>
                    <a:pt x="2285" y="25767"/>
                  </a:lnTo>
                  <a:lnTo>
                    <a:pt x="2276" y="27125"/>
                  </a:lnTo>
                  <a:lnTo>
                    <a:pt x="2251" y="28483"/>
                  </a:lnTo>
                  <a:lnTo>
                    <a:pt x="2200" y="31200"/>
                  </a:lnTo>
                  <a:lnTo>
                    <a:pt x="2132" y="33917"/>
                  </a:lnTo>
                  <a:lnTo>
                    <a:pt x="2064" y="36590"/>
                  </a:lnTo>
                  <a:lnTo>
                    <a:pt x="2064" y="36722"/>
                  </a:lnTo>
                  <a:lnTo>
                    <a:pt x="2064" y="36897"/>
                  </a:lnTo>
                  <a:lnTo>
                    <a:pt x="2073" y="37028"/>
                  </a:lnTo>
                  <a:lnTo>
                    <a:pt x="2090" y="37160"/>
                  </a:lnTo>
                  <a:lnTo>
                    <a:pt x="2132" y="37335"/>
                  </a:lnTo>
                  <a:lnTo>
                    <a:pt x="2175" y="37423"/>
                  </a:lnTo>
                  <a:lnTo>
                    <a:pt x="2225" y="37467"/>
                  </a:lnTo>
                  <a:lnTo>
                    <a:pt x="2251" y="37467"/>
                  </a:lnTo>
                  <a:lnTo>
                    <a:pt x="2276" y="37423"/>
                  </a:lnTo>
                  <a:lnTo>
                    <a:pt x="2293" y="37335"/>
                  </a:lnTo>
                  <a:lnTo>
                    <a:pt x="2310" y="37247"/>
                  </a:lnTo>
                  <a:lnTo>
                    <a:pt x="2319" y="37116"/>
                  </a:lnTo>
                  <a:lnTo>
                    <a:pt x="2327" y="36941"/>
                  </a:lnTo>
                  <a:lnTo>
                    <a:pt x="2404" y="34049"/>
                  </a:lnTo>
                  <a:lnTo>
                    <a:pt x="2480" y="31113"/>
                  </a:lnTo>
                  <a:lnTo>
                    <a:pt x="2531" y="28177"/>
                  </a:lnTo>
                  <a:lnTo>
                    <a:pt x="2557" y="26731"/>
                  </a:lnTo>
                  <a:lnTo>
                    <a:pt x="2565" y="25241"/>
                  </a:lnTo>
                  <a:lnTo>
                    <a:pt x="2574" y="23751"/>
                  </a:lnTo>
                  <a:lnTo>
                    <a:pt x="2574" y="22305"/>
                  </a:lnTo>
                  <a:lnTo>
                    <a:pt x="2565" y="20815"/>
                  </a:lnTo>
                  <a:lnTo>
                    <a:pt x="2540" y="19369"/>
                  </a:lnTo>
                  <a:lnTo>
                    <a:pt x="2506" y="17923"/>
                  </a:lnTo>
                  <a:lnTo>
                    <a:pt x="2463" y="16477"/>
                  </a:lnTo>
                  <a:lnTo>
                    <a:pt x="2404" y="15031"/>
                  </a:lnTo>
                  <a:lnTo>
                    <a:pt x="2327" y="13585"/>
                  </a:lnTo>
                  <a:lnTo>
                    <a:pt x="2259" y="12489"/>
                  </a:lnTo>
                  <a:lnTo>
                    <a:pt x="2183" y="11394"/>
                  </a:lnTo>
                  <a:lnTo>
                    <a:pt x="2090" y="10342"/>
                  </a:lnTo>
                  <a:lnTo>
                    <a:pt x="1996" y="9247"/>
                  </a:lnTo>
                  <a:lnTo>
                    <a:pt x="1894" y="8239"/>
                  </a:lnTo>
                  <a:lnTo>
                    <a:pt x="1775" y="7231"/>
                  </a:lnTo>
                  <a:lnTo>
                    <a:pt x="1657" y="6267"/>
                  </a:lnTo>
                  <a:lnTo>
                    <a:pt x="1521" y="5347"/>
                  </a:lnTo>
                  <a:lnTo>
                    <a:pt x="1376" y="4470"/>
                  </a:lnTo>
                  <a:lnTo>
                    <a:pt x="1224" y="3594"/>
                  </a:lnTo>
                  <a:lnTo>
                    <a:pt x="1071" y="2805"/>
                  </a:lnTo>
                  <a:lnTo>
                    <a:pt x="901" y="2104"/>
                  </a:lnTo>
                  <a:lnTo>
                    <a:pt x="731" y="1403"/>
                  </a:lnTo>
                  <a:lnTo>
                    <a:pt x="638" y="1052"/>
                  </a:lnTo>
                  <a:lnTo>
                    <a:pt x="544" y="745"/>
                  </a:lnTo>
                  <a:lnTo>
                    <a:pt x="442" y="439"/>
                  </a:lnTo>
                  <a:lnTo>
                    <a:pt x="341" y="220"/>
                  </a:lnTo>
                  <a:lnTo>
                    <a:pt x="239" y="88"/>
                  </a:lnTo>
                  <a:lnTo>
                    <a:pt x="13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9"/>
            <p:cNvSpPr/>
            <p:nvPr/>
          </p:nvSpPr>
          <p:spPr>
            <a:xfrm rot="10800000">
              <a:off x="3788648" y="6431499"/>
              <a:ext cx="44984" cy="95206"/>
            </a:xfrm>
            <a:custGeom>
              <a:rect b="b" l="l" r="r" t="t"/>
              <a:pathLst>
                <a:path extrusionOk="0" h="34970" w="4764">
                  <a:moveTo>
                    <a:pt x="757" y="1"/>
                  </a:moveTo>
                  <a:lnTo>
                    <a:pt x="621" y="45"/>
                  </a:lnTo>
                  <a:lnTo>
                    <a:pt x="485" y="176"/>
                  </a:lnTo>
                  <a:lnTo>
                    <a:pt x="349" y="352"/>
                  </a:lnTo>
                  <a:lnTo>
                    <a:pt x="213" y="571"/>
                  </a:lnTo>
                  <a:lnTo>
                    <a:pt x="69" y="834"/>
                  </a:lnTo>
                  <a:lnTo>
                    <a:pt x="43" y="921"/>
                  </a:lnTo>
                  <a:lnTo>
                    <a:pt x="26" y="1009"/>
                  </a:lnTo>
                  <a:lnTo>
                    <a:pt x="9" y="1096"/>
                  </a:lnTo>
                  <a:lnTo>
                    <a:pt x="1" y="1228"/>
                  </a:lnTo>
                  <a:lnTo>
                    <a:pt x="1" y="1359"/>
                  </a:lnTo>
                  <a:lnTo>
                    <a:pt x="1" y="1491"/>
                  </a:lnTo>
                  <a:lnTo>
                    <a:pt x="18" y="1710"/>
                  </a:lnTo>
                  <a:lnTo>
                    <a:pt x="52" y="1929"/>
                  </a:lnTo>
                  <a:lnTo>
                    <a:pt x="94" y="2104"/>
                  </a:lnTo>
                  <a:lnTo>
                    <a:pt x="120" y="2104"/>
                  </a:lnTo>
                  <a:lnTo>
                    <a:pt x="154" y="2148"/>
                  </a:lnTo>
                  <a:lnTo>
                    <a:pt x="179" y="2104"/>
                  </a:lnTo>
                  <a:lnTo>
                    <a:pt x="213" y="2060"/>
                  </a:lnTo>
                  <a:lnTo>
                    <a:pt x="340" y="1841"/>
                  </a:lnTo>
                  <a:lnTo>
                    <a:pt x="476" y="1622"/>
                  </a:lnTo>
                  <a:lnTo>
                    <a:pt x="604" y="1491"/>
                  </a:lnTo>
                  <a:lnTo>
                    <a:pt x="740" y="1447"/>
                  </a:lnTo>
                  <a:lnTo>
                    <a:pt x="867" y="1447"/>
                  </a:lnTo>
                  <a:lnTo>
                    <a:pt x="1003" y="1491"/>
                  </a:lnTo>
                  <a:lnTo>
                    <a:pt x="1130" y="1578"/>
                  </a:lnTo>
                  <a:lnTo>
                    <a:pt x="1266" y="1710"/>
                  </a:lnTo>
                  <a:lnTo>
                    <a:pt x="1393" y="1885"/>
                  </a:lnTo>
                  <a:lnTo>
                    <a:pt x="1521" y="2104"/>
                  </a:lnTo>
                  <a:lnTo>
                    <a:pt x="1648" y="2367"/>
                  </a:lnTo>
                  <a:lnTo>
                    <a:pt x="1775" y="2630"/>
                  </a:lnTo>
                  <a:lnTo>
                    <a:pt x="1894" y="2981"/>
                  </a:lnTo>
                  <a:lnTo>
                    <a:pt x="2013" y="3287"/>
                  </a:lnTo>
                  <a:lnTo>
                    <a:pt x="2123" y="3682"/>
                  </a:lnTo>
                  <a:lnTo>
                    <a:pt x="2234" y="4076"/>
                  </a:lnTo>
                  <a:lnTo>
                    <a:pt x="2438" y="4909"/>
                  </a:lnTo>
                  <a:lnTo>
                    <a:pt x="2641" y="5785"/>
                  </a:lnTo>
                  <a:lnTo>
                    <a:pt x="2837" y="6705"/>
                  </a:lnTo>
                  <a:lnTo>
                    <a:pt x="3023" y="7713"/>
                  </a:lnTo>
                  <a:lnTo>
                    <a:pt x="3202" y="8721"/>
                  </a:lnTo>
                  <a:lnTo>
                    <a:pt x="3380" y="9773"/>
                  </a:lnTo>
                  <a:lnTo>
                    <a:pt x="3541" y="10824"/>
                  </a:lnTo>
                  <a:lnTo>
                    <a:pt x="3694" y="11920"/>
                  </a:lnTo>
                  <a:lnTo>
                    <a:pt x="3779" y="12533"/>
                  </a:lnTo>
                  <a:lnTo>
                    <a:pt x="3847" y="13147"/>
                  </a:lnTo>
                  <a:lnTo>
                    <a:pt x="3923" y="13760"/>
                  </a:lnTo>
                  <a:lnTo>
                    <a:pt x="3983" y="14418"/>
                  </a:lnTo>
                  <a:lnTo>
                    <a:pt x="4102" y="15732"/>
                  </a:lnTo>
                  <a:lnTo>
                    <a:pt x="4204" y="17091"/>
                  </a:lnTo>
                  <a:lnTo>
                    <a:pt x="4280" y="18449"/>
                  </a:lnTo>
                  <a:lnTo>
                    <a:pt x="4348" y="19851"/>
                  </a:lnTo>
                  <a:lnTo>
                    <a:pt x="4399" y="21254"/>
                  </a:lnTo>
                  <a:lnTo>
                    <a:pt x="4433" y="22656"/>
                  </a:lnTo>
                  <a:lnTo>
                    <a:pt x="4458" y="24102"/>
                  </a:lnTo>
                  <a:lnTo>
                    <a:pt x="4475" y="25548"/>
                  </a:lnTo>
                  <a:lnTo>
                    <a:pt x="4484" y="26994"/>
                  </a:lnTo>
                  <a:lnTo>
                    <a:pt x="4484" y="28484"/>
                  </a:lnTo>
                  <a:lnTo>
                    <a:pt x="4475" y="31376"/>
                  </a:lnTo>
                  <a:lnTo>
                    <a:pt x="4464" y="32698"/>
                  </a:lnTo>
                  <a:lnTo>
                    <a:pt x="4450" y="32647"/>
                  </a:lnTo>
                  <a:lnTo>
                    <a:pt x="4323" y="32165"/>
                  </a:lnTo>
                  <a:lnTo>
                    <a:pt x="4195" y="31770"/>
                  </a:lnTo>
                  <a:lnTo>
                    <a:pt x="4059" y="31376"/>
                  </a:lnTo>
                  <a:lnTo>
                    <a:pt x="3915" y="31069"/>
                  </a:lnTo>
                  <a:lnTo>
                    <a:pt x="3626" y="30412"/>
                  </a:lnTo>
                  <a:lnTo>
                    <a:pt x="3465" y="30018"/>
                  </a:lnTo>
                  <a:lnTo>
                    <a:pt x="3312" y="29623"/>
                  </a:lnTo>
                  <a:lnTo>
                    <a:pt x="3168" y="29185"/>
                  </a:lnTo>
                  <a:lnTo>
                    <a:pt x="3023" y="28703"/>
                  </a:lnTo>
                  <a:lnTo>
                    <a:pt x="2888" y="28177"/>
                  </a:lnTo>
                  <a:lnTo>
                    <a:pt x="2760" y="27608"/>
                  </a:lnTo>
                  <a:lnTo>
                    <a:pt x="2641" y="26994"/>
                  </a:lnTo>
                  <a:lnTo>
                    <a:pt x="2523" y="26293"/>
                  </a:lnTo>
                  <a:lnTo>
                    <a:pt x="2497" y="26205"/>
                  </a:lnTo>
                  <a:lnTo>
                    <a:pt x="2480" y="26118"/>
                  </a:lnTo>
                  <a:lnTo>
                    <a:pt x="2455" y="26074"/>
                  </a:lnTo>
                  <a:lnTo>
                    <a:pt x="2404" y="26074"/>
                  </a:lnTo>
                  <a:lnTo>
                    <a:pt x="2378" y="26118"/>
                  </a:lnTo>
                  <a:lnTo>
                    <a:pt x="2344" y="26293"/>
                  </a:lnTo>
                  <a:lnTo>
                    <a:pt x="2310" y="26512"/>
                  </a:lnTo>
                  <a:lnTo>
                    <a:pt x="2293" y="26775"/>
                  </a:lnTo>
                  <a:lnTo>
                    <a:pt x="2293" y="26906"/>
                  </a:lnTo>
                  <a:lnTo>
                    <a:pt x="2302" y="27038"/>
                  </a:lnTo>
                  <a:lnTo>
                    <a:pt x="2310" y="27169"/>
                  </a:lnTo>
                  <a:lnTo>
                    <a:pt x="2327" y="27301"/>
                  </a:lnTo>
                  <a:lnTo>
                    <a:pt x="2438" y="27958"/>
                  </a:lnTo>
                  <a:lnTo>
                    <a:pt x="2548" y="28572"/>
                  </a:lnTo>
                  <a:lnTo>
                    <a:pt x="2667" y="29141"/>
                  </a:lnTo>
                  <a:lnTo>
                    <a:pt x="2794" y="29667"/>
                  </a:lnTo>
                  <a:lnTo>
                    <a:pt x="2922" y="30149"/>
                  </a:lnTo>
                  <a:lnTo>
                    <a:pt x="3066" y="30587"/>
                  </a:lnTo>
                  <a:lnTo>
                    <a:pt x="3210" y="30982"/>
                  </a:lnTo>
                  <a:lnTo>
                    <a:pt x="3355" y="31332"/>
                  </a:lnTo>
                  <a:lnTo>
                    <a:pt x="3660" y="32033"/>
                  </a:lnTo>
                  <a:lnTo>
                    <a:pt x="3813" y="32384"/>
                  </a:lnTo>
                  <a:lnTo>
                    <a:pt x="3957" y="32734"/>
                  </a:lnTo>
                  <a:lnTo>
                    <a:pt x="4102" y="33129"/>
                  </a:lnTo>
                  <a:lnTo>
                    <a:pt x="4238" y="33611"/>
                  </a:lnTo>
                  <a:lnTo>
                    <a:pt x="4373" y="34137"/>
                  </a:lnTo>
                  <a:lnTo>
                    <a:pt x="4433" y="34443"/>
                  </a:lnTo>
                  <a:lnTo>
                    <a:pt x="4484" y="34750"/>
                  </a:lnTo>
                  <a:lnTo>
                    <a:pt x="4518" y="34882"/>
                  </a:lnTo>
                  <a:lnTo>
                    <a:pt x="4560" y="34969"/>
                  </a:lnTo>
                  <a:lnTo>
                    <a:pt x="4594" y="34969"/>
                  </a:lnTo>
                  <a:lnTo>
                    <a:pt x="4637" y="34882"/>
                  </a:lnTo>
                  <a:lnTo>
                    <a:pt x="4671" y="34794"/>
                  </a:lnTo>
                  <a:lnTo>
                    <a:pt x="4696" y="34619"/>
                  </a:lnTo>
                  <a:lnTo>
                    <a:pt x="4713" y="34443"/>
                  </a:lnTo>
                  <a:lnTo>
                    <a:pt x="4722" y="34224"/>
                  </a:lnTo>
                  <a:lnTo>
                    <a:pt x="4756" y="31069"/>
                  </a:lnTo>
                  <a:lnTo>
                    <a:pt x="4756" y="29448"/>
                  </a:lnTo>
                  <a:lnTo>
                    <a:pt x="4764" y="27870"/>
                  </a:lnTo>
                  <a:lnTo>
                    <a:pt x="4756" y="26293"/>
                  </a:lnTo>
                  <a:lnTo>
                    <a:pt x="4739" y="24715"/>
                  </a:lnTo>
                  <a:lnTo>
                    <a:pt x="4713" y="23138"/>
                  </a:lnTo>
                  <a:lnTo>
                    <a:pt x="4679" y="21560"/>
                  </a:lnTo>
                  <a:lnTo>
                    <a:pt x="4628" y="20027"/>
                  </a:lnTo>
                  <a:lnTo>
                    <a:pt x="4560" y="18537"/>
                  </a:lnTo>
                  <a:lnTo>
                    <a:pt x="4475" y="17003"/>
                  </a:lnTo>
                  <a:lnTo>
                    <a:pt x="4373" y="15557"/>
                  </a:lnTo>
                  <a:lnTo>
                    <a:pt x="4323" y="14812"/>
                  </a:lnTo>
                  <a:lnTo>
                    <a:pt x="4255" y="14111"/>
                  </a:lnTo>
                  <a:lnTo>
                    <a:pt x="4187" y="13410"/>
                  </a:lnTo>
                  <a:lnTo>
                    <a:pt x="4119" y="12709"/>
                  </a:lnTo>
                  <a:lnTo>
                    <a:pt x="4034" y="12008"/>
                  </a:lnTo>
                  <a:lnTo>
                    <a:pt x="3949" y="11350"/>
                  </a:lnTo>
                  <a:lnTo>
                    <a:pt x="3864" y="10649"/>
                  </a:lnTo>
                  <a:lnTo>
                    <a:pt x="3762" y="9992"/>
                  </a:lnTo>
                  <a:lnTo>
                    <a:pt x="3601" y="8940"/>
                  </a:lnTo>
                  <a:lnTo>
                    <a:pt x="3423" y="7889"/>
                  </a:lnTo>
                  <a:lnTo>
                    <a:pt x="3236" y="6837"/>
                  </a:lnTo>
                  <a:lnTo>
                    <a:pt x="3040" y="5785"/>
                  </a:lnTo>
                  <a:lnTo>
                    <a:pt x="2837" y="4777"/>
                  </a:lnTo>
                  <a:lnTo>
                    <a:pt x="2616" y="3813"/>
                  </a:lnTo>
                  <a:lnTo>
                    <a:pt x="2395" y="2937"/>
                  </a:lnTo>
                  <a:lnTo>
                    <a:pt x="2157" y="2104"/>
                  </a:lnTo>
                  <a:lnTo>
                    <a:pt x="2039" y="1754"/>
                  </a:lnTo>
                  <a:lnTo>
                    <a:pt x="1920" y="1403"/>
                  </a:lnTo>
                  <a:lnTo>
                    <a:pt x="1792" y="1096"/>
                  </a:lnTo>
                  <a:lnTo>
                    <a:pt x="1673" y="834"/>
                  </a:lnTo>
                  <a:lnTo>
                    <a:pt x="1546" y="614"/>
                  </a:lnTo>
                  <a:lnTo>
                    <a:pt x="1419" y="395"/>
                  </a:lnTo>
                  <a:lnTo>
                    <a:pt x="1283" y="220"/>
                  </a:lnTo>
                  <a:lnTo>
                    <a:pt x="1156" y="89"/>
                  </a:lnTo>
                  <a:lnTo>
                    <a:pt x="1028" y="45"/>
                  </a:lnTo>
                  <a:lnTo>
                    <a:pt x="89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9"/>
            <p:cNvSpPr/>
            <p:nvPr/>
          </p:nvSpPr>
          <p:spPr>
            <a:xfrm rot="10800000">
              <a:off x="3815663" y="6411912"/>
              <a:ext cx="14844" cy="19686"/>
            </a:xfrm>
            <a:custGeom>
              <a:rect b="b" l="l" r="r" t="t"/>
              <a:pathLst>
                <a:path extrusionOk="0" h="7231" w="1572">
                  <a:moveTo>
                    <a:pt x="1436" y="0"/>
                  </a:moveTo>
                  <a:lnTo>
                    <a:pt x="1385" y="44"/>
                  </a:lnTo>
                  <a:lnTo>
                    <a:pt x="1334" y="176"/>
                  </a:lnTo>
                  <a:lnTo>
                    <a:pt x="1317" y="263"/>
                  </a:lnTo>
                  <a:lnTo>
                    <a:pt x="1309" y="395"/>
                  </a:lnTo>
                  <a:lnTo>
                    <a:pt x="1300" y="526"/>
                  </a:lnTo>
                  <a:lnTo>
                    <a:pt x="1292" y="702"/>
                  </a:lnTo>
                  <a:lnTo>
                    <a:pt x="1292" y="1052"/>
                  </a:lnTo>
                  <a:lnTo>
                    <a:pt x="1283" y="1447"/>
                  </a:lnTo>
                  <a:lnTo>
                    <a:pt x="1258" y="2148"/>
                  </a:lnTo>
                  <a:lnTo>
                    <a:pt x="1207" y="2893"/>
                  </a:lnTo>
                  <a:lnTo>
                    <a:pt x="1147" y="3550"/>
                  </a:lnTo>
                  <a:lnTo>
                    <a:pt x="1020" y="4952"/>
                  </a:lnTo>
                  <a:lnTo>
                    <a:pt x="984" y="5376"/>
                  </a:lnTo>
                  <a:lnTo>
                    <a:pt x="680" y="4207"/>
                  </a:lnTo>
                  <a:lnTo>
                    <a:pt x="213" y="2498"/>
                  </a:lnTo>
                  <a:lnTo>
                    <a:pt x="188" y="2411"/>
                  </a:lnTo>
                  <a:lnTo>
                    <a:pt x="162" y="2367"/>
                  </a:lnTo>
                  <a:lnTo>
                    <a:pt x="128" y="2367"/>
                  </a:lnTo>
                  <a:lnTo>
                    <a:pt x="103" y="2411"/>
                  </a:lnTo>
                  <a:lnTo>
                    <a:pt x="52" y="2542"/>
                  </a:lnTo>
                  <a:lnTo>
                    <a:pt x="35" y="2630"/>
                  </a:lnTo>
                  <a:lnTo>
                    <a:pt x="18" y="2761"/>
                  </a:lnTo>
                  <a:lnTo>
                    <a:pt x="9" y="2893"/>
                  </a:lnTo>
                  <a:lnTo>
                    <a:pt x="1" y="3024"/>
                  </a:lnTo>
                  <a:lnTo>
                    <a:pt x="1" y="3155"/>
                  </a:lnTo>
                  <a:lnTo>
                    <a:pt x="9" y="3287"/>
                  </a:lnTo>
                  <a:lnTo>
                    <a:pt x="26" y="3550"/>
                  </a:lnTo>
                  <a:lnTo>
                    <a:pt x="69" y="3725"/>
                  </a:lnTo>
                  <a:lnTo>
                    <a:pt x="519" y="5346"/>
                  </a:lnTo>
                  <a:lnTo>
                    <a:pt x="952" y="7055"/>
                  </a:lnTo>
                  <a:lnTo>
                    <a:pt x="986" y="7143"/>
                  </a:lnTo>
                  <a:lnTo>
                    <a:pt x="1020" y="7187"/>
                  </a:lnTo>
                  <a:lnTo>
                    <a:pt x="1054" y="7231"/>
                  </a:lnTo>
                  <a:lnTo>
                    <a:pt x="1088" y="7231"/>
                  </a:lnTo>
                  <a:lnTo>
                    <a:pt x="1113" y="7143"/>
                  </a:lnTo>
                  <a:lnTo>
                    <a:pt x="1147" y="7055"/>
                  </a:lnTo>
                  <a:lnTo>
                    <a:pt x="1164" y="6924"/>
                  </a:lnTo>
                  <a:lnTo>
                    <a:pt x="1181" y="6705"/>
                  </a:lnTo>
                  <a:lnTo>
                    <a:pt x="1232" y="5960"/>
                  </a:lnTo>
                  <a:lnTo>
                    <a:pt x="1300" y="5215"/>
                  </a:lnTo>
                  <a:lnTo>
                    <a:pt x="1427" y="3769"/>
                  </a:lnTo>
                  <a:lnTo>
                    <a:pt x="1487" y="3024"/>
                  </a:lnTo>
                  <a:lnTo>
                    <a:pt x="1529" y="2279"/>
                  </a:lnTo>
                  <a:lnTo>
                    <a:pt x="1546" y="1885"/>
                  </a:lnTo>
                  <a:lnTo>
                    <a:pt x="1563" y="1490"/>
                  </a:lnTo>
                  <a:lnTo>
                    <a:pt x="1572" y="1096"/>
                  </a:lnTo>
                  <a:lnTo>
                    <a:pt x="1572" y="702"/>
                  </a:lnTo>
                  <a:lnTo>
                    <a:pt x="1572" y="526"/>
                  </a:lnTo>
                  <a:lnTo>
                    <a:pt x="1563" y="395"/>
                  </a:lnTo>
                  <a:lnTo>
                    <a:pt x="1546" y="263"/>
                  </a:lnTo>
                  <a:lnTo>
                    <a:pt x="1529" y="176"/>
                  </a:lnTo>
                  <a:lnTo>
                    <a:pt x="1487" y="44"/>
                  </a:lnTo>
                  <a:lnTo>
                    <a:pt x="143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29"/>
            <p:cNvSpPr/>
            <p:nvPr/>
          </p:nvSpPr>
          <p:spPr>
            <a:xfrm rot="10800000">
              <a:off x="3794814" y="6415611"/>
              <a:ext cx="18847" cy="25651"/>
            </a:xfrm>
            <a:custGeom>
              <a:rect b="b" l="l" r="r" t="t"/>
              <a:pathLst>
                <a:path extrusionOk="0" h="9422" w="1996">
                  <a:moveTo>
                    <a:pt x="1842" y="0"/>
                  </a:moveTo>
                  <a:lnTo>
                    <a:pt x="1792" y="44"/>
                  </a:lnTo>
                  <a:lnTo>
                    <a:pt x="1766" y="131"/>
                  </a:lnTo>
                  <a:lnTo>
                    <a:pt x="1749" y="219"/>
                  </a:lnTo>
                  <a:lnTo>
                    <a:pt x="1732" y="351"/>
                  </a:lnTo>
                  <a:lnTo>
                    <a:pt x="1715" y="482"/>
                  </a:lnTo>
                  <a:lnTo>
                    <a:pt x="1579" y="2498"/>
                  </a:lnTo>
                  <a:lnTo>
                    <a:pt x="1426" y="4470"/>
                  </a:lnTo>
                  <a:lnTo>
                    <a:pt x="1257" y="6398"/>
                  </a:lnTo>
                  <a:lnTo>
                    <a:pt x="1155" y="7557"/>
                  </a:lnTo>
                  <a:lnTo>
                    <a:pt x="1129" y="7449"/>
                  </a:lnTo>
                  <a:lnTo>
                    <a:pt x="985" y="6792"/>
                  </a:lnTo>
                  <a:lnTo>
                    <a:pt x="841" y="6135"/>
                  </a:lnTo>
                  <a:lnTo>
                    <a:pt x="713" y="5390"/>
                  </a:lnTo>
                  <a:lnTo>
                    <a:pt x="586" y="4645"/>
                  </a:lnTo>
                  <a:lnTo>
                    <a:pt x="467" y="3856"/>
                  </a:lnTo>
                  <a:lnTo>
                    <a:pt x="365" y="3067"/>
                  </a:lnTo>
                  <a:lnTo>
                    <a:pt x="263" y="2191"/>
                  </a:lnTo>
                  <a:lnTo>
                    <a:pt x="238" y="2060"/>
                  </a:lnTo>
                  <a:lnTo>
                    <a:pt x="221" y="1972"/>
                  </a:lnTo>
                  <a:lnTo>
                    <a:pt x="195" y="1928"/>
                  </a:lnTo>
                  <a:lnTo>
                    <a:pt x="170" y="1884"/>
                  </a:lnTo>
                  <a:lnTo>
                    <a:pt x="119" y="1884"/>
                  </a:lnTo>
                  <a:lnTo>
                    <a:pt x="68" y="1972"/>
                  </a:lnTo>
                  <a:lnTo>
                    <a:pt x="34" y="2147"/>
                  </a:lnTo>
                  <a:lnTo>
                    <a:pt x="8" y="2366"/>
                  </a:lnTo>
                  <a:lnTo>
                    <a:pt x="0" y="2498"/>
                  </a:lnTo>
                  <a:lnTo>
                    <a:pt x="0" y="2629"/>
                  </a:lnTo>
                  <a:lnTo>
                    <a:pt x="8" y="2805"/>
                  </a:lnTo>
                  <a:lnTo>
                    <a:pt x="17" y="2936"/>
                  </a:lnTo>
                  <a:lnTo>
                    <a:pt x="127" y="3856"/>
                  </a:lnTo>
                  <a:lnTo>
                    <a:pt x="255" y="4733"/>
                  </a:lnTo>
                  <a:lnTo>
                    <a:pt x="382" y="5609"/>
                  </a:lnTo>
                  <a:lnTo>
                    <a:pt x="518" y="6398"/>
                  </a:lnTo>
                  <a:lnTo>
                    <a:pt x="662" y="7187"/>
                  </a:lnTo>
                  <a:lnTo>
                    <a:pt x="815" y="7931"/>
                  </a:lnTo>
                  <a:lnTo>
                    <a:pt x="968" y="8633"/>
                  </a:lnTo>
                  <a:lnTo>
                    <a:pt x="1138" y="9290"/>
                  </a:lnTo>
                  <a:lnTo>
                    <a:pt x="1155" y="9377"/>
                  </a:lnTo>
                  <a:lnTo>
                    <a:pt x="1189" y="9421"/>
                  </a:lnTo>
                  <a:lnTo>
                    <a:pt x="1214" y="9421"/>
                  </a:lnTo>
                  <a:lnTo>
                    <a:pt x="1240" y="9377"/>
                  </a:lnTo>
                  <a:lnTo>
                    <a:pt x="1265" y="9334"/>
                  </a:lnTo>
                  <a:lnTo>
                    <a:pt x="1291" y="9246"/>
                  </a:lnTo>
                  <a:lnTo>
                    <a:pt x="1308" y="9158"/>
                  </a:lnTo>
                  <a:lnTo>
                    <a:pt x="1325" y="9071"/>
                  </a:lnTo>
                  <a:lnTo>
                    <a:pt x="1511" y="7055"/>
                  </a:lnTo>
                  <a:lnTo>
                    <a:pt x="1681" y="4996"/>
                  </a:lnTo>
                  <a:lnTo>
                    <a:pt x="1834" y="2936"/>
                  </a:lnTo>
                  <a:lnTo>
                    <a:pt x="1987" y="876"/>
                  </a:lnTo>
                  <a:lnTo>
                    <a:pt x="1995" y="701"/>
                  </a:lnTo>
                  <a:lnTo>
                    <a:pt x="1995" y="570"/>
                  </a:lnTo>
                  <a:lnTo>
                    <a:pt x="1987" y="438"/>
                  </a:lnTo>
                  <a:lnTo>
                    <a:pt x="1978" y="307"/>
                  </a:lnTo>
                  <a:lnTo>
                    <a:pt x="1961" y="219"/>
                  </a:lnTo>
                  <a:lnTo>
                    <a:pt x="1944" y="131"/>
                  </a:lnTo>
                  <a:lnTo>
                    <a:pt x="1893" y="44"/>
                  </a:lnTo>
                  <a:lnTo>
                    <a:pt x="184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9"/>
            <p:cNvSpPr/>
            <p:nvPr/>
          </p:nvSpPr>
          <p:spPr>
            <a:xfrm rot="10800000">
              <a:off x="3828089" y="6356929"/>
              <a:ext cx="41377" cy="135169"/>
            </a:xfrm>
            <a:custGeom>
              <a:rect b="b" l="l" r="r" t="t"/>
              <a:pathLst>
                <a:path extrusionOk="0" h="49649" w="4382">
                  <a:moveTo>
                    <a:pt x="145" y="1"/>
                  </a:moveTo>
                  <a:lnTo>
                    <a:pt x="94" y="45"/>
                  </a:lnTo>
                  <a:lnTo>
                    <a:pt x="52" y="176"/>
                  </a:lnTo>
                  <a:lnTo>
                    <a:pt x="26" y="307"/>
                  </a:lnTo>
                  <a:lnTo>
                    <a:pt x="18" y="395"/>
                  </a:lnTo>
                  <a:lnTo>
                    <a:pt x="9" y="570"/>
                  </a:lnTo>
                  <a:lnTo>
                    <a:pt x="1" y="702"/>
                  </a:lnTo>
                  <a:lnTo>
                    <a:pt x="1" y="2367"/>
                  </a:lnTo>
                  <a:lnTo>
                    <a:pt x="18" y="3945"/>
                  </a:lnTo>
                  <a:lnTo>
                    <a:pt x="52" y="5566"/>
                  </a:lnTo>
                  <a:lnTo>
                    <a:pt x="94" y="7143"/>
                  </a:lnTo>
                  <a:lnTo>
                    <a:pt x="162" y="8721"/>
                  </a:lnTo>
                  <a:lnTo>
                    <a:pt x="238" y="10298"/>
                  </a:lnTo>
                  <a:lnTo>
                    <a:pt x="323" y="11832"/>
                  </a:lnTo>
                  <a:lnTo>
                    <a:pt x="425" y="13366"/>
                  </a:lnTo>
                  <a:lnTo>
                    <a:pt x="544" y="14856"/>
                  </a:lnTo>
                  <a:lnTo>
                    <a:pt x="663" y="16346"/>
                  </a:lnTo>
                  <a:lnTo>
                    <a:pt x="799" y="17792"/>
                  </a:lnTo>
                  <a:lnTo>
                    <a:pt x="935" y="19238"/>
                  </a:lnTo>
                  <a:lnTo>
                    <a:pt x="1087" y="20684"/>
                  </a:lnTo>
                  <a:lnTo>
                    <a:pt x="1240" y="22086"/>
                  </a:lnTo>
                  <a:lnTo>
                    <a:pt x="1402" y="23488"/>
                  </a:lnTo>
                  <a:lnTo>
                    <a:pt x="1563" y="24847"/>
                  </a:lnTo>
                  <a:lnTo>
                    <a:pt x="1919" y="27783"/>
                  </a:lnTo>
                  <a:lnTo>
                    <a:pt x="2293" y="30675"/>
                  </a:lnTo>
                  <a:lnTo>
                    <a:pt x="2658" y="33567"/>
                  </a:lnTo>
                  <a:lnTo>
                    <a:pt x="3023" y="36459"/>
                  </a:lnTo>
                  <a:lnTo>
                    <a:pt x="3193" y="37905"/>
                  </a:lnTo>
                  <a:lnTo>
                    <a:pt x="3363" y="39395"/>
                  </a:lnTo>
                  <a:lnTo>
                    <a:pt x="3524" y="40885"/>
                  </a:lnTo>
                  <a:lnTo>
                    <a:pt x="3677" y="42418"/>
                  </a:lnTo>
                  <a:lnTo>
                    <a:pt x="3745" y="43207"/>
                  </a:lnTo>
                  <a:lnTo>
                    <a:pt x="3813" y="43996"/>
                  </a:lnTo>
                  <a:lnTo>
                    <a:pt x="3864" y="44785"/>
                  </a:lnTo>
                  <a:lnTo>
                    <a:pt x="3915" y="45617"/>
                  </a:lnTo>
                  <a:lnTo>
                    <a:pt x="3957" y="46406"/>
                  </a:lnTo>
                  <a:lnTo>
                    <a:pt x="3983" y="47239"/>
                  </a:lnTo>
                  <a:lnTo>
                    <a:pt x="4008" y="48115"/>
                  </a:lnTo>
                  <a:lnTo>
                    <a:pt x="4017" y="48948"/>
                  </a:lnTo>
                  <a:lnTo>
                    <a:pt x="4025" y="49123"/>
                  </a:lnTo>
                  <a:lnTo>
                    <a:pt x="4034" y="49254"/>
                  </a:lnTo>
                  <a:lnTo>
                    <a:pt x="4042" y="49386"/>
                  </a:lnTo>
                  <a:lnTo>
                    <a:pt x="4059" y="49473"/>
                  </a:lnTo>
                  <a:lnTo>
                    <a:pt x="4102" y="49605"/>
                  </a:lnTo>
                  <a:lnTo>
                    <a:pt x="4152" y="49649"/>
                  </a:lnTo>
                  <a:lnTo>
                    <a:pt x="4203" y="49605"/>
                  </a:lnTo>
                  <a:lnTo>
                    <a:pt x="4246" y="49473"/>
                  </a:lnTo>
                  <a:lnTo>
                    <a:pt x="4263" y="49342"/>
                  </a:lnTo>
                  <a:lnTo>
                    <a:pt x="4280" y="49254"/>
                  </a:lnTo>
                  <a:lnTo>
                    <a:pt x="4288" y="49123"/>
                  </a:lnTo>
                  <a:lnTo>
                    <a:pt x="4297" y="48948"/>
                  </a:lnTo>
                  <a:lnTo>
                    <a:pt x="4331" y="47545"/>
                  </a:lnTo>
                  <a:lnTo>
                    <a:pt x="4356" y="46099"/>
                  </a:lnTo>
                  <a:lnTo>
                    <a:pt x="4373" y="44697"/>
                  </a:lnTo>
                  <a:lnTo>
                    <a:pt x="4382" y="43295"/>
                  </a:lnTo>
                  <a:lnTo>
                    <a:pt x="4382" y="41849"/>
                  </a:lnTo>
                  <a:lnTo>
                    <a:pt x="4382" y="40447"/>
                  </a:lnTo>
                  <a:lnTo>
                    <a:pt x="4373" y="39000"/>
                  </a:lnTo>
                  <a:lnTo>
                    <a:pt x="4356" y="37598"/>
                  </a:lnTo>
                  <a:lnTo>
                    <a:pt x="4331" y="36196"/>
                  </a:lnTo>
                  <a:lnTo>
                    <a:pt x="4297" y="34794"/>
                  </a:lnTo>
                  <a:lnTo>
                    <a:pt x="4263" y="33392"/>
                  </a:lnTo>
                  <a:lnTo>
                    <a:pt x="4220" y="31989"/>
                  </a:lnTo>
                  <a:lnTo>
                    <a:pt x="4169" y="30587"/>
                  </a:lnTo>
                  <a:lnTo>
                    <a:pt x="4110" y="29185"/>
                  </a:lnTo>
                  <a:lnTo>
                    <a:pt x="4051" y="27826"/>
                  </a:lnTo>
                  <a:lnTo>
                    <a:pt x="3974" y="26424"/>
                  </a:lnTo>
                  <a:lnTo>
                    <a:pt x="3966" y="26293"/>
                  </a:lnTo>
                  <a:lnTo>
                    <a:pt x="3949" y="26161"/>
                  </a:lnTo>
                  <a:lnTo>
                    <a:pt x="3932" y="26074"/>
                  </a:lnTo>
                  <a:lnTo>
                    <a:pt x="3906" y="25986"/>
                  </a:lnTo>
                  <a:lnTo>
                    <a:pt x="3855" y="25942"/>
                  </a:lnTo>
                  <a:lnTo>
                    <a:pt x="3804" y="25942"/>
                  </a:lnTo>
                  <a:lnTo>
                    <a:pt x="3762" y="26074"/>
                  </a:lnTo>
                  <a:lnTo>
                    <a:pt x="3728" y="26249"/>
                  </a:lnTo>
                  <a:lnTo>
                    <a:pt x="3711" y="26380"/>
                  </a:lnTo>
                  <a:lnTo>
                    <a:pt x="3702" y="26512"/>
                  </a:lnTo>
                  <a:lnTo>
                    <a:pt x="3702" y="26643"/>
                  </a:lnTo>
                  <a:lnTo>
                    <a:pt x="3711" y="26819"/>
                  </a:lnTo>
                  <a:lnTo>
                    <a:pt x="3779" y="28177"/>
                  </a:lnTo>
                  <a:lnTo>
                    <a:pt x="3838" y="29535"/>
                  </a:lnTo>
                  <a:lnTo>
                    <a:pt x="3898" y="30894"/>
                  </a:lnTo>
                  <a:lnTo>
                    <a:pt x="3949" y="32252"/>
                  </a:lnTo>
                  <a:lnTo>
                    <a:pt x="3991" y="33654"/>
                  </a:lnTo>
                  <a:lnTo>
                    <a:pt x="4025" y="35013"/>
                  </a:lnTo>
                  <a:lnTo>
                    <a:pt x="4051" y="36415"/>
                  </a:lnTo>
                  <a:lnTo>
                    <a:pt x="4076" y="37817"/>
                  </a:lnTo>
                  <a:lnTo>
                    <a:pt x="4093" y="39176"/>
                  </a:lnTo>
                  <a:lnTo>
                    <a:pt x="4102" y="40578"/>
                  </a:lnTo>
                  <a:lnTo>
                    <a:pt x="4102" y="41980"/>
                  </a:lnTo>
                  <a:lnTo>
                    <a:pt x="4102" y="43382"/>
                  </a:lnTo>
                  <a:lnTo>
                    <a:pt x="4098" y="43961"/>
                  </a:lnTo>
                  <a:lnTo>
                    <a:pt x="4068" y="43602"/>
                  </a:lnTo>
                  <a:lnTo>
                    <a:pt x="4017" y="42857"/>
                  </a:lnTo>
                  <a:lnTo>
                    <a:pt x="3889" y="41411"/>
                  </a:lnTo>
                  <a:lnTo>
                    <a:pt x="3745" y="40008"/>
                  </a:lnTo>
                  <a:lnTo>
                    <a:pt x="3601" y="38650"/>
                  </a:lnTo>
                  <a:lnTo>
                    <a:pt x="3439" y="37292"/>
                  </a:lnTo>
                  <a:lnTo>
                    <a:pt x="3269" y="35802"/>
                  </a:lnTo>
                  <a:lnTo>
                    <a:pt x="3091" y="34356"/>
                  </a:lnTo>
                  <a:lnTo>
                    <a:pt x="2726" y="31420"/>
                  </a:lnTo>
                  <a:lnTo>
                    <a:pt x="2352" y="28528"/>
                  </a:lnTo>
                  <a:lnTo>
                    <a:pt x="1987" y="25635"/>
                  </a:lnTo>
                  <a:lnTo>
                    <a:pt x="1818" y="24233"/>
                  </a:lnTo>
                  <a:lnTo>
                    <a:pt x="1648" y="22787"/>
                  </a:lnTo>
                  <a:lnTo>
                    <a:pt x="1478" y="21341"/>
                  </a:lnTo>
                  <a:lnTo>
                    <a:pt x="1317" y="19895"/>
                  </a:lnTo>
                  <a:lnTo>
                    <a:pt x="1164" y="18405"/>
                  </a:lnTo>
                  <a:lnTo>
                    <a:pt x="1019" y="16871"/>
                  </a:lnTo>
                  <a:lnTo>
                    <a:pt x="884" y="15338"/>
                  </a:lnTo>
                  <a:lnTo>
                    <a:pt x="756" y="13804"/>
                  </a:lnTo>
                  <a:lnTo>
                    <a:pt x="646" y="12227"/>
                  </a:lnTo>
                  <a:lnTo>
                    <a:pt x="544" y="10649"/>
                  </a:lnTo>
                  <a:lnTo>
                    <a:pt x="459" y="9028"/>
                  </a:lnTo>
                  <a:lnTo>
                    <a:pt x="391" y="7406"/>
                  </a:lnTo>
                  <a:lnTo>
                    <a:pt x="332" y="5785"/>
                  </a:lnTo>
                  <a:lnTo>
                    <a:pt x="298" y="4120"/>
                  </a:lnTo>
                  <a:lnTo>
                    <a:pt x="281" y="2411"/>
                  </a:lnTo>
                  <a:lnTo>
                    <a:pt x="272" y="1578"/>
                  </a:lnTo>
                  <a:lnTo>
                    <a:pt x="281" y="702"/>
                  </a:lnTo>
                  <a:lnTo>
                    <a:pt x="281" y="570"/>
                  </a:lnTo>
                  <a:lnTo>
                    <a:pt x="272" y="395"/>
                  </a:lnTo>
                  <a:lnTo>
                    <a:pt x="255" y="307"/>
                  </a:lnTo>
                  <a:lnTo>
                    <a:pt x="238" y="176"/>
                  </a:lnTo>
                  <a:lnTo>
                    <a:pt x="196" y="45"/>
                  </a:lnTo>
                  <a:lnTo>
                    <a:pt x="14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9"/>
            <p:cNvSpPr/>
            <p:nvPr/>
          </p:nvSpPr>
          <p:spPr>
            <a:xfrm rot="10800000">
              <a:off x="3844123" y="6467523"/>
              <a:ext cx="23984" cy="38774"/>
            </a:xfrm>
            <a:custGeom>
              <a:rect b="b" l="l" r="r" t="t"/>
              <a:pathLst>
                <a:path extrusionOk="0" h="14242" w="2540">
                  <a:moveTo>
                    <a:pt x="94" y="0"/>
                  </a:moveTo>
                  <a:lnTo>
                    <a:pt x="52" y="132"/>
                  </a:lnTo>
                  <a:lnTo>
                    <a:pt x="18" y="351"/>
                  </a:lnTo>
                  <a:lnTo>
                    <a:pt x="1" y="614"/>
                  </a:lnTo>
                  <a:lnTo>
                    <a:pt x="1" y="877"/>
                  </a:lnTo>
                  <a:lnTo>
                    <a:pt x="9" y="1008"/>
                  </a:lnTo>
                  <a:lnTo>
                    <a:pt x="26" y="1096"/>
                  </a:lnTo>
                  <a:lnTo>
                    <a:pt x="43" y="1227"/>
                  </a:lnTo>
                  <a:lnTo>
                    <a:pt x="69" y="1315"/>
                  </a:lnTo>
                  <a:lnTo>
                    <a:pt x="247" y="1884"/>
                  </a:lnTo>
                  <a:lnTo>
                    <a:pt x="425" y="2454"/>
                  </a:lnTo>
                  <a:lnTo>
                    <a:pt x="595" y="3068"/>
                  </a:lnTo>
                  <a:lnTo>
                    <a:pt x="765" y="3725"/>
                  </a:lnTo>
                  <a:lnTo>
                    <a:pt x="918" y="4426"/>
                  </a:lnTo>
                  <a:lnTo>
                    <a:pt x="1079" y="5171"/>
                  </a:lnTo>
                  <a:lnTo>
                    <a:pt x="1224" y="5916"/>
                  </a:lnTo>
                  <a:lnTo>
                    <a:pt x="1368" y="6705"/>
                  </a:lnTo>
                  <a:lnTo>
                    <a:pt x="1504" y="7493"/>
                  </a:lnTo>
                  <a:lnTo>
                    <a:pt x="1640" y="8326"/>
                  </a:lnTo>
                  <a:lnTo>
                    <a:pt x="1758" y="9202"/>
                  </a:lnTo>
                  <a:lnTo>
                    <a:pt x="1877" y="10079"/>
                  </a:lnTo>
                  <a:lnTo>
                    <a:pt x="1988" y="10999"/>
                  </a:lnTo>
                  <a:lnTo>
                    <a:pt x="2098" y="11919"/>
                  </a:lnTo>
                  <a:lnTo>
                    <a:pt x="2191" y="12883"/>
                  </a:lnTo>
                  <a:lnTo>
                    <a:pt x="2285" y="13891"/>
                  </a:lnTo>
                  <a:lnTo>
                    <a:pt x="2302" y="14023"/>
                  </a:lnTo>
                  <a:lnTo>
                    <a:pt x="2319" y="14110"/>
                  </a:lnTo>
                  <a:lnTo>
                    <a:pt x="2336" y="14198"/>
                  </a:lnTo>
                  <a:lnTo>
                    <a:pt x="2361" y="14242"/>
                  </a:lnTo>
                  <a:lnTo>
                    <a:pt x="2412" y="14242"/>
                  </a:lnTo>
                  <a:lnTo>
                    <a:pt x="2455" y="14154"/>
                  </a:lnTo>
                  <a:lnTo>
                    <a:pt x="2497" y="13979"/>
                  </a:lnTo>
                  <a:lnTo>
                    <a:pt x="2523" y="13716"/>
                  </a:lnTo>
                  <a:lnTo>
                    <a:pt x="2531" y="13584"/>
                  </a:lnTo>
                  <a:lnTo>
                    <a:pt x="2540" y="13453"/>
                  </a:lnTo>
                  <a:lnTo>
                    <a:pt x="2531" y="13321"/>
                  </a:lnTo>
                  <a:lnTo>
                    <a:pt x="2523" y="13146"/>
                  </a:lnTo>
                  <a:lnTo>
                    <a:pt x="2429" y="12138"/>
                  </a:lnTo>
                  <a:lnTo>
                    <a:pt x="2327" y="11130"/>
                  </a:lnTo>
                  <a:lnTo>
                    <a:pt x="2217" y="10166"/>
                  </a:lnTo>
                  <a:lnTo>
                    <a:pt x="2107" y="9202"/>
                  </a:lnTo>
                  <a:lnTo>
                    <a:pt x="1979" y="8282"/>
                  </a:lnTo>
                  <a:lnTo>
                    <a:pt x="1852" y="7362"/>
                  </a:lnTo>
                  <a:lnTo>
                    <a:pt x="1708" y="6529"/>
                  </a:lnTo>
                  <a:lnTo>
                    <a:pt x="1563" y="5653"/>
                  </a:lnTo>
                  <a:lnTo>
                    <a:pt x="1419" y="4864"/>
                  </a:lnTo>
                  <a:lnTo>
                    <a:pt x="1258" y="4075"/>
                  </a:lnTo>
                  <a:lnTo>
                    <a:pt x="1096" y="3330"/>
                  </a:lnTo>
                  <a:lnTo>
                    <a:pt x="935" y="2586"/>
                  </a:lnTo>
                  <a:lnTo>
                    <a:pt x="757" y="1928"/>
                  </a:lnTo>
                  <a:lnTo>
                    <a:pt x="578" y="1271"/>
                  </a:lnTo>
                  <a:lnTo>
                    <a:pt x="400" y="657"/>
                  </a:lnTo>
                  <a:lnTo>
                    <a:pt x="205" y="88"/>
                  </a:lnTo>
                  <a:lnTo>
                    <a:pt x="17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29"/>
            <p:cNvSpPr/>
            <p:nvPr/>
          </p:nvSpPr>
          <p:spPr>
            <a:xfrm rot="10800000">
              <a:off x="3771085" y="6512640"/>
              <a:ext cx="86833" cy="80409"/>
            </a:xfrm>
            <a:custGeom>
              <a:rect b="b" l="l" r="r" t="t"/>
              <a:pathLst>
                <a:path extrusionOk="0" h="29535" w="9196">
                  <a:moveTo>
                    <a:pt x="561" y="0"/>
                  </a:moveTo>
                  <a:lnTo>
                    <a:pt x="408" y="44"/>
                  </a:lnTo>
                  <a:lnTo>
                    <a:pt x="255" y="132"/>
                  </a:lnTo>
                  <a:lnTo>
                    <a:pt x="102" y="219"/>
                  </a:lnTo>
                  <a:lnTo>
                    <a:pt x="77" y="263"/>
                  </a:lnTo>
                  <a:lnTo>
                    <a:pt x="51" y="351"/>
                  </a:lnTo>
                  <a:lnTo>
                    <a:pt x="26" y="438"/>
                  </a:lnTo>
                  <a:lnTo>
                    <a:pt x="17" y="526"/>
                  </a:lnTo>
                  <a:lnTo>
                    <a:pt x="9" y="657"/>
                  </a:lnTo>
                  <a:lnTo>
                    <a:pt x="0" y="745"/>
                  </a:lnTo>
                  <a:lnTo>
                    <a:pt x="9" y="1008"/>
                  </a:lnTo>
                  <a:lnTo>
                    <a:pt x="34" y="1271"/>
                  </a:lnTo>
                  <a:lnTo>
                    <a:pt x="68" y="1490"/>
                  </a:lnTo>
                  <a:lnTo>
                    <a:pt x="94" y="1534"/>
                  </a:lnTo>
                  <a:lnTo>
                    <a:pt x="119" y="1578"/>
                  </a:lnTo>
                  <a:lnTo>
                    <a:pt x="145" y="1621"/>
                  </a:lnTo>
                  <a:lnTo>
                    <a:pt x="179" y="1621"/>
                  </a:lnTo>
                  <a:lnTo>
                    <a:pt x="357" y="1490"/>
                  </a:lnTo>
                  <a:lnTo>
                    <a:pt x="527" y="1446"/>
                  </a:lnTo>
                  <a:lnTo>
                    <a:pt x="705" y="1402"/>
                  </a:lnTo>
                  <a:lnTo>
                    <a:pt x="883" y="1402"/>
                  </a:lnTo>
                  <a:lnTo>
                    <a:pt x="1062" y="1490"/>
                  </a:lnTo>
                  <a:lnTo>
                    <a:pt x="1231" y="1534"/>
                  </a:lnTo>
                  <a:lnTo>
                    <a:pt x="1410" y="1665"/>
                  </a:lnTo>
                  <a:lnTo>
                    <a:pt x="1579" y="1797"/>
                  </a:lnTo>
                  <a:lnTo>
                    <a:pt x="1928" y="2147"/>
                  </a:lnTo>
                  <a:lnTo>
                    <a:pt x="2276" y="2585"/>
                  </a:lnTo>
                  <a:lnTo>
                    <a:pt x="2615" y="3024"/>
                  </a:lnTo>
                  <a:lnTo>
                    <a:pt x="2955" y="3506"/>
                  </a:lnTo>
                  <a:lnTo>
                    <a:pt x="3481" y="4294"/>
                  </a:lnTo>
                  <a:lnTo>
                    <a:pt x="3745" y="4733"/>
                  </a:lnTo>
                  <a:lnTo>
                    <a:pt x="3999" y="5171"/>
                  </a:lnTo>
                  <a:lnTo>
                    <a:pt x="4254" y="5653"/>
                  </a:lnTo>
                  <a:lnTo>
                    <a:pt x="4509" y="6179"/>
                  </a:lnTo>
                  <a:lnTo>
                    <a:pt x="4755" y="6748"/>
                  </a:lnTo>
                  <a:lnTo>
                    <a:pt x="5001" y="7406"/>
                  </a:lnTo>
                  <a:lnTo>
                    <a:pt x="5222" y="7975"/>
                  </a:lnTo>
                  <a:lnTo>
                    <a:pt x="5426" y="8633"/>
                  </a:lnTo>
                  <a:lnTo>
                    <a:pt x="5638" y="9290"/>
                  </a:lnTo>
                  <a:lnTo>
                    <a:pt x="5842" y="10035"/>
                  </a:lnTo>
                  <a:lnTo>
                    <a:pt x="6037" y="10736"/>
                  </a:lnTo>
                  <a:lnTo>
                    <a:pt x="6232" y="11525"/>
                  </a:lnTo>
                  <a:lnTo>
                    <a:pt x="6419" y="12313"/>
                  </a:lnTo>
                  <a:lnTo>
                    <a:pt x="6606" y="13146"/>
                  </a:lnTo>
                  <a:lnTo>
                    <a:pt x="6784" y="13979"/>
                  </a:lnTo>
                  <a:lnTo>
                    <a:pt x="6962" y="14899"/>
                  </a:lnTo>
                  <a:lnTo>
                    <a:pt x="7132" y="15775"/>
                  </a:lnTo>
                  <a:lnTo>
                    <a:pt x="7302" y="16695"/>
                  </a:lnTo>
                  <a:lnTo>
                    <a:pt x="7463" y="17660"/>
                  </a:lnTo>
                  <a:lnTo>
                    <a:pt x="7616" y="18624"/>
                  </a:lnTo>
                  <a:lnTo>
                    <a:pt x="7769" y="19588"/>
                  </a:lnTo>
                  <a:lnTo>
                    <a:pt x="7922" y="20595"/>
                  </a:lnTo>
                  <a:lnTo>
                    <a:pt x="8066" y="21603"/>
                  </a:lnTo>
                  <a:lnTo>
                    <a:pt x="8202" y="22655"/>
                  </a:lnTo>
                  <a:lnTo>
                    <a:pt x="8338" y="23707"/>
                  </a:lnTo>
                  <a:lnTo>
                    <a:pt x="8465" y="24758"/>
                  </a:lnTo>
                  <a:lnTo>
                    <a:pt x="8593" y="25854"/>
                  </a:lnTo>
                  <a:lnTo>
                    <a:pt x="8712" y="26949"/>
                  </a:lnTo>
                  <a:lnTo>
                    <a:pt x="8723" y="27060"/>
                  </a:lnTo>
                  <a:lnTo>
                    <a:pt x="8593" y="26686"/>
                  </a:lnTo>
                  <a:lnTo>
                    <a:pt x="8049" y="25240"/>
                  </a:lnTo>
                  <a:lnTo>
                    <a:pt x="7497" y="23838"/>
                  </a:lnTo>
                  <a:lnTo>
                    <a:pt x="6945" y="22480"/>
                  </a:lnTo>
                  <a:lnTo>
                    <a:pt x="5825" y="19807"/>
                  </a:lnTo>
                  <a:lnTo>
                    <a:pt x="5264" y="18492"/>
                  </a:lnTo>
                  <a:lnTo>
                    <a:pt x="4704" y="17134"/>
                  </a:lnTo>
                  <a:lnTo>
                    <a:pt x="4152" y="15731"/>
                  </a:lnTo>
                  <a:lnTo>
                    <a:pt x="3609" y="14285"/>
                  </a:lnTo>
                  <a:lnTo>
                    <a:pt x="3074" y="12752"/>
                  </a:lnTo>
                  <a:lnTo>
                    <a:pt x="2811" y="11963"/>
                  </a:lnTo>
                  <a:lnTo>
                    <a:pt x="2547" y="11174"/>
                  </a:lnTo>
                  <a:lnTo>
                    <a:pt x="2293" y="10298"/>
                  </a:lnTo>
                  <a:lnTo>
                    <a:pt x="2038" y="9421"/>
                  </a:lnTo>
                  <a:lnTo>
                    <a:pt x="1783" y="8545"/>
                  </a:lnTo>
                  <a:lnTo>
                    <a:pt x="1537" y="7581"/>
                  </a:lnTo>
                  <a:lnTo>
                    <a:pt x="1299" y="6617"/>
                  </a:lnTo>
                  <a:lnTo>
                    <a:pt x="1062" y="5609"/>
                  </a:lnTo>
                  <a:lnTo>
                    <a:pt x="824" y="4557"/>
                  </a:lnTo>
                  <a:lnTo>
                    <a:pt x="603" y="3462"/>
                  </a:lnTo>
                  <a:lnTo>
                    <a:pt x="578" y="3374"/>
                  </a:lnTo>
                  <a:lnTo>
                    <a:pt x="552" y="3287"/>
                  </a:lnTo>
                  <a:lnTo>
                    <a:pt x="493" y="3287"/>
                  </a:lnTo>
                  <a:lnTo>
                    <a:pt x="450" y="3330"/>
                  </a:lnTo>
                  <a:lnTo>
                    <a:pt x="408" y="3506"/>
                  </a:lnTo>
                  <a:lnTo>
                    <a:pt x="374" y="3725"/>
                  </a:lnTo>
                  <a:lnTo>
                    <a:pt x="357" y="3944"/>
                  </a:lnTo>
                  <a:lnTo>
                    <a:pt x="365" y="4075"/>
                  </a:lnTo>
                  <a:lnTo>
                    <a:pt x="365" y="4251"/>
                  </a:lnTo>
                  <a:lnTo>
                    <a:pt x="382" y="4338"/>
                  </a:lnTo>
                  <a:lnTo>
                    <a:pt x="399" y="4470"/>
                  </a:lnTo>
                  <a:lnTo>
                    <a:pt x="629" y="5565"/>
                  </a:lnTo>
                  <a:lnTo>
                    <a:pt x="866" y="6661"/>
                  </a:lnTo>
                  <a:lnTo>
                    <a:pt x="1104" y="7669"/>
                  </a:lnTo>
                  <a:lnTo>
                    <a:pt x="1350" y="8633"/>
                  </a:lnTo>
                  <a:lnTo>
                    <a:pt x="1596" y="9597"/>
                  </a:lnTo>
                  <a:lnTo>
                    <a:pt x="1851" y="10517"/>
                  </a:lnTo>
                  <a:lnTo>
                    <a:pt x="2106" y="11393"/>
                  </a:lnTo>
                  <a:lnTo>
                    <a:pt x="2369" y="12226"/>
                  </a:lnTo>
                  <a:lnTo>
                    <a:pt x="2624" y="13058"/>
                  </a:lnTo>
                  <a:lnTo>
                    <a:pt x="2895" y="13891"/>
                  </a:lnTo>
                  <a:lnTo>
                    <a:pt x="3430" y="15425"/>
                  </a:lnTo>
                  <a:lnTo>
                    <a:pt x="3982" y="16871"/>
                  </a:lnTo>
                  <a:lnTo>
                    <a:pt x="4534" y="18273"/>
                  </a:lnTo>
                  <a:lnTo>
                    <a:pt x="5095" y="19631"/>
                  </a:lnTo>
                  <a:lnTo>
                    <a:pt x="5663" y="20990"/>
                  </a:lnTo>
                  <a:lnTo>
                    <a:pt x="6784" y="23663"/>
                  </a:lnTo>
                  <a:lnTo>
                    <a:pt x="7345" y="25021"/>
                  </a:lnTo>
                  <a:lnTo>
                    <a:pt x="7905" y="26423"/>
                  </a:lnTo>
                  <a:lnTo>
                    <a:pt x="8448" y="27913"/>
                  </a:lnTo>
                  <a:lnTo>
                    <a:pt x="8983" y="29447"/>
                  </a:lnTo>
                  <a:lnTo>
                    <a:pt x="9034" y="29535"/>
                  </a:lnTo>
                  <a:lnTo>
                    <a:pt x="9077" y="29535"/>
                  </a:lnTo>
                  <a:lnTo>
                    <a:pt x="9119" y="29491"/>
                  </a:lnTo>
                  <a:lnTo>
                    <a:pt x="9153" y="29359"/>
                  </a:lnTo>
                  <a:lnTo>
                    <a:pt x="9179" y="29140"/>
                  </a:lnTo>
                  <a:lnTo>
                    <a:pt x="9187" y="28965"/>
                  </a:lnTo>
                  <a:lnTo>
                    <a:pt x="9195" y="28702"/>
                  </a:lnTo>
                  <a:lnTo>
                    <a:pt x="9179" y="28483"/>
                  </a:lnTo>
                  <a:lnTo>
                    <a:pt x="9043" y="27125"/>
                  </a:lnTo>
                  <a:lnTo>
                    <a:pt x="8907" y="25810"/>
                  </a:lnTo>
                  <a:lnTo>
                    <a:pt x="8762" y="24495"/>
                  </a:lnTo>
                  <a:lnTo>
                    <a:pt x="8610" y="23225"/>
                  </a:lnTo>
                  <a:lnTo>
                    <a:pt x="8448" y="21954"/>
                  </a:lnTo>
                  <a:lnTo>
                    <a:pt x="8279" y="20727"/>
                  </a:lnTo>
                  <a:lnTo>
                    <a:pt x="8109" y="19500"/>
                  </a:lnTo>
                  <a:lnTo>
                    <a:pt x="7930" y="18317"/>
                  </a:lnTo>
                  <a:lnTo>
                    <a:pt x="7769" y="17309"/>
                  </a:lnTo>
                  <a:lnTo>
                    <a:pt x="7599" y="16301"/>
                  </a:lnTo>
                  <a:lnTo>
                    <a:pt x="7429" y="15293"/>
                  </a:lnTo>
                  <a:lnTo>
                    <a:pt x="7251" y="14329"/>
                  </a:lnTo>
                  <a:lnTo>
                    <a:pt x="7073" y="13409"/>
                  </a:lnTo>
                  <a:lnTo>
                    <a:pt x="6886" y="12489"/>
                  </a:lnTo>
                  <a:lnTo>
                    <a:pt x="6691" y="11612"/>
                  </a:lnTo>
                  <a:lnTo>
                    <a:pt x="6495" y="10780"/>
                  </a:lnTo>
                  <a:lnTo>
                    <a:pt x="6292" y="9947"/>
                  </a:lnTo>
                  <a:lnTo>
                    <a:pt x="6088" y="9158"/>
                  </a:lnTo>
                  <a:lnTo>
                    <a:pt x="5876" y="8414"/>
                  </a:lnTo>
                  <a:lnTo>
                    <a:pt x="5663" y="7712"/>
                  </a:lnTo>
                  <a:lnTo>
                    <a:pt x="5443" y="7011"/>
                  </a:lnTo>
                  <a:lnTo>
                    <a:pt x="5222" y="6354"/>
                  </a:lnTo>
                  <a:lnTo>
                    <a:pt x="4993" y="5740"/>
                  </a:lnTo>
                  <a:lnTo>
                    <a:pt x="4763" y="5171"/>
                  </a:lnTo>
                  <a:lnTo>
                    <a:pt x="4492" y="4557"/>
                  </a:lnTo>
                  <a:lnTo>
                    <a:pt x="4212" y="4032"/>
                  </a:lnTo>
                  <a:lnTo>
                    <a:pt x="3940" y="3506"/>
                  </a:lnTo>
                  <a:lnTo>
                    <a:pt x="3660" y="3067"/>
                  </a:lnTo>
                  <a:lnTo>
                    <a:pt x="3371" y="2629"/>
                  </a:lnTo>
                  <a:lnTo>
                    <a:pt x="3091" y="2191"/>
                  </a:lnTo>
                  <a:lnTo>
                    <a:pt x="2522" y="1402"/>
                  </a:lnTo>
                  <a:lnTo>
                    <a:pt x="2225" y="1008"/>
                  </a:lnTo>
                  <a:lnTo>
                    <a:pt x="1928" y="701"/>
                  </a:lnTo>
                  <a:lnTo>
                    <a:pt x="1622" y="394"/>
                  </a:lnTo>
                  <a:lnTo>
                    <a:pt x="1325" y="175"/>
                  </a:lnTo>
                  <a:lnTo>
                    <a:pt x="1019" y="44"/>
                  </a:lnTo>
                  <a:lnTo>
                    <a:pt x="71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9"/>
            <p:cNvSpPr/>
            <p:nvPr/>
          </p:nvSpPr>
          <p:spPr>
            <a:xfrm rot="10800000">
              <a:off x="3876511" y="6533523"/>
              <a:ext cx="75294" cy="89478"/>
            </a:xfrm>
            <a:custGeom>
              <a:rect b="b" l="l" r="r" t="t"/>
              <a:pathLst>
                <a:path extrusionOk="0" h="32866" w="7974">
                  <a:moveTo>
                    <a:pt x="4764" y="0"/>
                  </a:moveTo>
                  <a:lnTo>
                    <a:pt x="4611" y="88"/>
                  </a:lnTo>
                  <a:lnTo>
                    <a:pt x="4458" y="176"/>
                  </a:lnTo>
                  <a:lnTo>
                    <a:pt x="4305" y="351"/>
                  </a:lnTo>
                  <a:lnTo>
                    <a:pt x="4161" y="526"/>
                  </a:lnTo>
                  <a:lnTo>
                    <a:pt x="3991" y="789"/>
                  </a:lnTo>
                  <a:lnTo>
                    <a:pt x="3822" y="1096"/>
                  </a:lnTo>
                  <a:lnTo>
                    <a:pt x="3660" y="1446"/>
                  </a:lnTo>
                  <a:lnTo>
                    <a:pt x="3499" y="1797"/>
                  </a:lnTo>
                  <a:lnTo>
                    <a:pt x="3338" y="2235"/>
                  </a:lnTo>
                  <a:lnTo>
                    <a:pt x="3176" y="2629"/>
                  </a:lnTo>
                  <a:lnTo>
                    <a:pt x="2871" y="3550"/>
                  </a:lnTo>
                  <a:lnTo>
                    <a:pt x="2573" y="4470"/>
                  </a:lnTo>
                  <a:lnTo>
                    <a:pt x="2276" y="5478"/>
                  </a:lnTo>
                  <a:lnTo>
                    <a:pt x="2132" y="5960"/>
                  </a:lnTo>
                  <a:lnTo>
                    <a:pt x="1996" y="6486"/>
                  </a:lnTo>
                  <a:lnTo>
                    <a:pt x="1860" y="7055"/>
                  </a:lnTo>
                  <a:lnTo>
                    <a:pt x="1724" y="7625"/>
                  </a:lnTo>
                  <a:lnTo>
                    <a:pt x="1605" y="8238"/>
                  </a:lnTo>
                  <a:lnTo>
                    <a:pt x="1487" y="8896"/>
                  </a:lnTo>
                  <a:lnTo>
                    <a:pt x="1376" y="9553"/>
                  </a:lnTo>
                  <a:lnTo>
                    <a:pt x="1266" y="10254"/>
                  </a:lnTo>
                  <a:lnTo>
                    <a:pt x="1062" y="11700"/>
                  </a:lnTo>
                  <a:lnTo>
                    <a:pt x="867" y="13146"/>
                  </a:lnTo>
                  <a:lnTo>
                    <a:pt x="434" y="16477"/>
                  </a:lnTo>
                  <a:lnTo>
                    <a:pt x="18" y="19851"/>
                  </a:lnTo>
                  <a:lnTo>
                    <a:pt x="9" y="19982"/>
                  </a:lnTo>
                  <a:lnTo>
                    <a:pt x="1" y="20114"/>
                  </a:lnTo>
                  <a:lnTo>
                    <a:pt x="1" y="20245"/>
                  </a:lnTo>
                  <a:lnTo>
                    <a:pt x="9" y="20377"/>
                  </a:lnTo>
                  <a:lnTo>
                    <a:pt x="26" y="20596"/>
                  </a:lnTo>
                  <a:lnTo>
                    <a:pt x="69" y="20771"/>
                  </a:lnTo>
                  <a:lnTo>
                    <a:pt x="120" y="20902"/>
                  </a:lnTo>
                  <a:lnTo>
                    <a:pt x="171" y="20902"/>
                  </a:lnTo>
                  <a:lnTo>
                    <a:pt x="196" y="20859"/>
                  </a:lnTo>
                  <a:lnTo>
                    <a:pt x="222" y="20771"/>
                  </a:lnTo>
                  <a:lnTo>
                    <a:pt x="238" y="20683"/>
                  </a:lnTo>
                  <a:lnTo>
                    <a:pt x="264" y="20552"/>
                  </a:lnTo>
                  <a:lnTo>
                    <a:pt x="672" y="17178"/>
                  </a:lnTo>
                  <a:lnTo>
                    <a:pt x="1105" y="13847"/>
                  </a:lnTo>
                  <a:lnTo>
                    <a:pt x="1317" y="12314"/>
                  </a:lnTo>
                  <a:lnTo>
                    <a:pt x="1427" y="11569"/>
                  </a:lnTo>
                  <a:lnTo>
                    <a:pt x="1538" y="10824"/>
                  </a:lnTo>
                  <a:lnTo>
                    <a:pt x="1656" y="10079"/>
                  </a:lnTo>
                  <a:lnTo>
                    <a:pt x="1775" y="9422"/>
                  </a:lnTo>
                  <a:lnTo>
                    <a:pt x="1911" y="8720"/>
                  </a:lnTo>
                  <a:lnTo>
                    <a:pt x="2047" y="8107"/>
                  </a:lnTo>
                  <a:lnTo>
                    <a:pt x="2174" y="7625"/>
                  </a:lnTo>
                  <a:lnTo>
                    <a:pt x="2302" y="7099"/>
                  </a:lnTo>
                  <a:lnTo>
                    <a:pt x="2565" y="6179"/>
                  </a:lnTo>
                  <a:lnTo>
                    <a:pt x="2845" y="5302"/>
                  </a:lnTo>
                  <a:lnTo>
                    <a:pt x="3117" y="4470"/>
                  </a:lnTo>
                  <a:lnTo>
                    <a:pt x="3405" y="3637"/>
                  </a:lnTo>
                  <a:lnTo>
                    <a:pt x="3550" y="3287"/>
                  </a:lnTo>
                  <a:lnTo>
                    <a:pt x="3694" y="2936"/>
                  </a:lnTo>
                  <a:lnTo>
                    <a:pt x="3847" y="2586"/>
                  </a:lnTo>
                  <a:lnTo>
                    <a:pt x="4000" y="2279"/>
                  </a:lnTo>
                  <a:lnTo>
                    <a:pt x="4153" y="2016"/>
                  </a:lnTo>
                  <a:lnTo>
                    <a:pt x="4305" y="1797"/>
                  </a:lnTo>
                  <a:lnTo>
                    <a:pt x="4458" y="1622"/>
                  </a:lnTo>
                  <a:lnTo>
                    <a:pt x="4620" y="1490"/>
                  </a:lnTo>
                  <a:lnTo>
                    <a:pt x="4781" y="1446"/>
                  </a:lnTo>
                  <a:lnTo>
                    <a:pt x="4934" y="1403"/>
                  </a:lnTo>
                  <a:lnTo>
                    <a:pt x="5095" y="1446"/>
                  </a:lnTo>
                  <a:lnTo>
                    <a:pt x="5248" y="1534"/>
                  </a:lnTo>
                  <a:lnTo>
                    <a:pt x="5401" y="1709"/>
                  </a:lnTo>
                  <a:lnTo>
                    <a:pt x="5554" y="1972"/>
                  </a:lnTo>
                  <a:lnTo>
                    <a:pt x="5706" y="2323"/>
                  </a:lnTo>
                  <a:lnTo>
                    <a:pt x="5842" y="2717"/>
                  </a:lnTo>
                  <a:lnTo>
                    <a:pt x="5978" y="3199"/>
                  </a:lnTo>
                  <a:lnTo>
                    <a:pt x="6114" y="3725"/>
                  </a:lnTo>
                  <a:lnTo>
                    <a:pt x="6233" y="4251"/>
                  </a:lnTo>
                  <a:lnTo>
                    <a:pt x="6360" y="4864"/>
                  </a:lnTo>
                  <a:lnTo>
                    <a:pt x="6581" y="6047"/>
                  </a:lnTo>
                  <a:lnTo>
                    <a:pt x="6700" y="6705"/>
                  </a:lnTo>
                  <a:lnTo>
                    <a:pt x="6802" y="7362"/>
                  </a:lnTo>
                  <a:lnTo>
                    <a:pt x="6904" y="8019"/>
                  </a:lnTo>
                  <a:lnTo>
                    <a:pt x="6988" y="8720"/>
                  </a:lnTo>
                  <a:lnTo>
                    <a:pt x="7082" y="9422"/>
                  </a:lnTo>
                  <a:lnTo>
                    <a:pt x="7158" y="10123"/>
                  </a:lnTo>
                  <a:lnTo>
                    <a:pt x="7226" y="10824"/>
                  </a:lnTo>
                  <a:lnTo>
                    <a:pt x="7294" y="11569"/>
                  </a:lnTo>
                  <a:lnTo>
                    <a:pt x="7354" y="12314"/>
                  </a:lnTo>
                  <a:lnTo>
                    <a:pt x="7413" y="13102"/>
                  </a:lnTo>
                  <a:lnTo>
                    <a:pt x="7464" y="13891"/>
                  </a:lnTo>
                  <a:lnTo>
                    <a:pt x="7506" y="14680"/>
                  </a:lnTo>
                  <a:lnTo>
                    <a:pt x="7549" y="15469"/>
                  </a:lnTo>
                  <a:lnTo>
                    <a:pt x="7583" y="16301"/>
                  </a:lnTo>
                  <a:lnTo>
                    <a:pt x="7634" y="18010"/>
                  </a:lnTo>
                  <a:lnTo>
                    <a:pt x="7676" y="19763"/>
                  </a:lnTo>
                  <a:lnTo>
                    <a:pt x="7693" y="21516"/>
                  </a:lnTo>
                  <a:lnTo>
                    <a:pt x="7702" y="23269"/>
                  </a:lnTo>
                  <a:lnTo>
                    <a:pt x="7685" y="25021"/>
                  </a:lnTo>
                  <a:lnTo>
                    <a:pt x="7659" y="26774"/>
                  </a:lnTo>
                  <a:lnTo>
                    <a:pt x="7617" y="28527"/>
                  </a:lnTo>
                  <a:lnTo>
                    <a:pt x="7549" y="30236"/>
                  </a:lnTo>
                  <a:lnTo>
                    <a:pt x="7472" y="31989"/>
                  </a:lnTo>
                  <a:lnTo>
                    <a:pt x="7472" y="32120"/>
                  </a:lnTo>
                  <a:lnTo>
                    <a:pt x="7472" y="32296"/>
                  </a:lnTo>
                  <a:lnTo>
                    <a:pt x="7481" y="32427"/>
                  </a:lnTo>
                  <a:lnTo>
                    <a:pt x="7489" y="32515"/>
                  </a:lnTo>
                  <a:lnTo>
                    <a:pt x="7532" y="32734"/>
                  </a:lnTo>
                  <a:lnTo>
                    <a:pt x="7574" y="32821"/>
                  </a:lnTo>
                  <a:lnTo>
                    <a:pt x="7625" y="32865"/>
                  </a:lnTo>
                  <a:lnTo>
                    <a:pt x="7676" y="32778"/>
                  </a:lnTo>
                  <a:lnTo>
                    <a:pt x="7702" y="32734"/>
                  </a:lnTo>
                  <a:lnTo>
                    <a:pt x="7719" y="32646"/>
                  </a:lnTo>
                  <a:lnTo>
                    <a:pt x="7736" y="32515"/>
                  </a:lnTo>
                  <a:lnTo>
                    <a:pt x="7744" y="32339"/>
                  </a:lnTo>
                  <a:lnTo>
                    <a:pt x="7795" y="31288"/>
                  </a:lnTo>
                  <a:lnTo>
                    <a:pt x="7838" y="30236"/>
                  </a:lnTo>
                  <a:lnTo>
                    <a:pt x="7872" y="29184"/>
                  </a:lnTo>
                  <a:lnTo>
                    <a:pt x="7905" y="28133"/>
                  </a:lnTo>
                  <a:lnTo>
                    <a:pt x="7931" y="27037"/>
                  </a:lnTo>
                  <a:lnTo>
                    <a:pt x="7948" y="25985"/>
                  </a:lnTo>
                  <a:lnTo>
                    <a:pt x="7965" y="24934"/>
                  </a:lnTo>
                  <a:lnTo>
                    <a:pt x="7973" y="23838"/>
                  </a:lnTo>
                  <a:lnTo>
                    <a:pt x="7973" y="22743"/>
                  </a:lnTo>
                  <a:lnTo>
                    <a:pt x="7973" y="21691"/>
                  </a:lnTo>
                  <a:lnTo>
                    <a:pt x="7965" y="20596"/>
                  </a:lnTo>
                  <a:lnTo>
                    <a:pt x="7948" y="19544"/>
                  </a:lnTo>
                  <a:lnTo>
                    <a:pt x="7931" y="18448"/>
                  </a:lnTo>
                  <a:lnTo>
                    <a:pt x="7897" y="17397"/>
                  </a:lnTo>
                  <a:lnTo>
                    <a:pt x="7863" y="16345"/>
                  </a:lnTo>
                  <a:lnTo>
                    <a:pt x="7829" y="15293"/>
                  </a:lnTo>
                  <a:lnTo>
                    <a:pt x="7787" y="14417"/>
                  </a:lnTo>
                  <a:lnTo>
                    <a:pt x="7744" y="13584"/>
                  </a:lnTo>
                  <a:lnTo>
                    <a:pt x="7693" y="12752"/>
                  </a:lnTo>
                  <a:lnTo>
                    <a:pt x="7634" y="11963"/>
                  </a:lnTo>
                  <a:lnTo>
                    <a:pt x="7574" y="11174"/>
                  </a:lnTo>
                  <a:lnTo>
                    <a:pt x="7506" y="10386"/>
                  </a:lnTo>
                  <a:lnTo>
                    <a:pt x="7430" y="9641"/>
                  </a:lnTo>
                  <a:lnTo>
                    <a:pt x="7345" y="8940"/>
                  </a:lnTo>
                  <a:lnTo>
                    <a:pt x="7260" y="8195"/>
                  </a:lnTo>
                  <a:lnTo>
                    <a:pt x="7167" y="7537"/>
                  </a:lnTo>
                  <a:lnTo>
                    <a:pt x="7073" y="6836"/>
                  </a:lnTo>
                  <a:lnTo>
                    <a:pt x="6972" y="6179"/>
                  </a:lnTo>
                  <a:lnTo>
                    <a:pt x="6861" y="5522"/>
                  </a:lnTo>
                  <a:lnTo>
                    <a:pt x="6751" y="4864"/>
                  </a:lnTo>
                  <a:lnTo>
                    <a:pt x="6632" y="4251"/>
                  </a:lnTo>
                  <a:lnTo>
                    <a:pt x="6505" y="3637"/>
                  </a:lnTo>
                  <a:lnTo>
                    <a:pt x="6386" y="3068"/>
                  </a:lnTo>
                  <a:lnTo>
                    <a:pt x="6258" y="2498"/>
                  </a:lnTo>
                  <a:lnTo>
                    <a:pt x="6122" y="2016"/>
                  </a:lnTo>
                  <a:lnTo>
                    <a:pt x="5987" y="1534"/>
                  </a:lnTo>
                  <a:lnTo>
                    <a:pt x="5842" y="1096"/>
                  </a:lnTo>
                  <a:lnTo>
                    <a:pt x="5698" y="745"/>
                  </a:lnTo>
                  <a:lnTo>
                    <a:pt x="5537" y="438"/>
                  </a:lnTo>
                  <a:lnTo>
                    <a:pt x="5375" y="219"/>
                  </a:lnTo>
                  <a:lnTo>
                    <a:pt x="5222" y="88"/>
                  </a:lnTo>
                  <a:lnTo>
                    <a:pt x="507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9"/>
            <p:cNvSpPr/>
            <p:nvPr/>
          </p:nvSpPr>
          <p:spPr>
            <a:xfrm rot="10800000">
              <a:off x="3904413" y="6503578"/>
              <a:ext cx="22615" cy="119186"/>
            </a:xfrm>
            <a:custGeom>
              <a:rect b="b" l="l" r="r" t="t"/>
              <a:pathLst>
                <a:path extrusionOk="0" h="43778" w="2395">
                  <a:moveTo>
                    <a:pt x="2233" y="1"/>
                  </a:moveTo>
                  <a:lnTo>
                    <a:pt x="2199" y="45"/>
                  </a:lnTo>
                  <a:lnTo>
                    <a:pt x="2174" y="89"/>
                  </a:lnTo>
                  <a:lnTo>
                    <a:pt x="2157" y="220"/>
                  </a:lnTo>
                  <a:lnTo>
                    <a:pt x="1953" y="1272"/>
                  </a:lnTo>
                  <a:lnTo>
                    <a:pt x="1758" y="2367"/>
                  </a:lnTo>
                  <a:lnTo>
                    <a:pt x="1580" y="3507"/>
                  </a:lnTo>
                  <a:lnTo>
                    <a:pt x="1410" y="4646"/>
                  </a:lnTo>
                  <a:lnTo>
                    <a:pt x="1257" y="5829"/>
                  </a:lnTo>
                  <a:lnTo>
                    <a:pt x="1113" y="7056"/>
                  </a:lnTo>
                  <a:lnTo>
                    <a:pt x="977" y="8283"/>
                  </a:lnTo>
                  <a:lnTo>
                    <a:pt x="849" y="9554"/>
                  </a:lnTo>
                  <a:lnTo>
                    <a:pt x="731" y="10868"/>
                  </a:lnTo>
                  <a:lnTo>
                    <a:pt x="620" y="12139"/>
                  </a:lnTo>
                  <a:lnTo>
                    <a:pt x="527" y="13497"/>
                  </a:lnTo>
                  <a:lnTo>
                    <a:pt x="433" y="14812"/>
                  </a:lnTo>
                  <a:lnTo>
                    <a:pt x="357" y="16170"/>
                  </a:lnTo>
                  <a:lnTo>
                    <a:pt x="281" y="17573"/>
                  </a:lnTo>
                  <a:lnTo>
                    <a:pt x="221" y="18931"/>
                  </a:lnTo>
                  <a:lnTo>
                    <a:pt x="170" y="20333"/>
                  </a:lnTo>
                  <a:lnTo>
                    <a:pt x="119" y="21736"/>
                  </a:lnTo>
                  <a:lnTo>
                    <a:pt x="85" y="23182"/>
                  </a:lnTo>
                  <a:lnTo>
                    <a:pt x="51" y="24584"/>
                  </a:lnTo>
                  <a:lnTo>
                    <a:pt x="26" y="26030"/>
                  </a:lnTo>
                  <a:lnTo>
                    <a:pt x="9" y="27476"/>
                  </a:lnTo>
                  <a:lnTo>
                    <a:pt x="0" y="28922"/>
                  </a:lnTo>
                  <a:lnTo>
                    <a:pt x="0" y="30368"/>
                  </a:lnTo>
                  <a:lnTo>
                    <a:pt x="0" y="31814"/>
                  </a:lnTo>
                  <a:lnTo>
                    <a:pt x="9" y="33260"/>
                  </a:lnTo>
                  <a:lnTo>
                    <a:pt x="26" y="34706"/>
                  </a:lnTo>
                  <a:lnTo>
                    <a:pt x="43" y="36152"/>
                  </a:lnTo>
                  <a:lnTo>
                    <a:pt x="77" y="37598"/>
                  </a:lnTo>
                  <a:lnTo>
                    <a:pt x="102" y="39044"/>
                  </a:lnTo>
                  <a:lnTo>
                    <a:pt x="145" y="40447"/>
                  </a:lnTo>
                  <a:lnTo>
                    <a:pt x="230" y="43295"/>
                  </a:lnTo>
                  <a:lnTo>
                    <a:pt x="238" y="43426"/>
                  </a:lnTo>
                  <a:lnTo>
                    <a:pt x="255" y="43558"/>
                  </a:lnTo>
                  <a:lnTo>
                    <a:pt x="272" y="43646"/>
                  </a:lnTo>
                  <a:lnTo>
                    <a:pt x="289" y="43733"/>
                  </a:lnTo>
                  <a:lnTo>
                    <a:pt x="314" y="43777"/>
                  </a:lnTo>
                  <a:lnTo>
                    <a:pt x="391" y="43777"/>
                  </a:lnTo>
                  <a:lnTo>
                    <a:pt x="433" y="43646"/>
                  </a:lnTo>
                  <a:lnTo>
                    <a:pt x="476" y="43470"/>
                  </a:lnTo>
                  <a:lnTo>
                    <a:pt x="493" y="43339"/>
                  </a:lnTo>
                  <a:lnTo>
                    <a:pt x="501" y="43207"/>
                  </a:lnTo>
                  <a:lnTo>
                    <a:pt x="501" y="43076"/>
                  </a:lnTo>
                  <a:lnTo>
                    <a:pt x="501" y="42901"/>
                  </a:lnTo>
                  <a:lnTo>
                    <a:pt x="416" y="40184"/>
                  </a:lnTo>
                  <a:lnTo>
                    <a:pt x="348" y="37423"/>
                  </a:lnTo>
                  <a:lnTo>
                    <a:pt x="323" y="36021"/>
                  </a:lnTo>
                  <a:lnTo>
                    <a:pt x="298" y="34619"/>
                  </a:lnTo>
                  <a:lnTo>
                    <a:pt x="289" y="33216"/>
                  </a:lnTo>
                  <a:lnTo>
                    <a:pt x="272" y="31814"/>
                  </a:lnTo>
                  <a:lnTo>
                    <a:pt x="272" y="30412"/>
                  </a:lnTo>
                  <a:lnTo>
                    <a:pt x="272" y="29010"/>
                  </a:lnTo>
                  <a:lnTo>
                    <a:pt x="281" y="27607"/>
                  </a:lnTo>
                  <a:lnTo>
                    <a:pt x="298" y="26205"/>
                  </a:lnTo>
                  <a:lnTo>
                    <a:pt x="323" y="24847"/>
                  </a:lnTo>
                  <a:lnTo>
                    <a:pt x="348" y="23445"/>
                  </a:lnTo>
                  <a:lnTo>
                    <a:pt x="391" y="22086"/>
                  </a:lnTo>
                  <a:lnTo>
                    <a:pt x="433" y="20728"/>
                  </a:lnTo>
                  <a:lnTo>
                    <a:pt x="484" y="19369"/>
                  </a:lnTo>
                  <a:lnTo>
                    <a:pt x="544" y="18011"/>
                  </a:lnTo>
                  <a:lnTo>
                    <a:pt x="612" y="16696"/>
                  </a:lnTo>
                  <a:lnTo>
                    <a:pt x="688" y="15382"/>
                  </a:lnTo>
                  <a:lnTo>
                    <a:pt x="781" y="14067"/>
                  </a:lnTo>
                  <a:lnTo>
                    <a:pt x="875" y="12796"/>
                  </a:lnTo>
                  <a:lnTo>
                    <a:pt x="977" y="11526"/>
                  </a:lnTo>
                  <a:lnTo>
                    <a:pt x="1087" y="10255"/>
                  </a:lnTo>
                  <a:lnTo>
                    <a:pt x="1206" y="9072"/>
                  </a:lnTo>
                  <a:lnTo>
                    <a:pt x="1342" y="7845"/>
                  </a:lnTo>
                  <a:lnTo>
                    <a:pt x="1486" y="6662"/>
                  </a:lnTo>
                  <a:lnTo>
                    <a:pt x="1639" y="5522"/>
                  </a:lnTo>
                  <a:lnTo>
                    <a:pt x="1800" y="4427"/>
                  </a:lnTo>
                  <a:lnTo>
                    <a:pt x="1970" y="3331"/>
                  </a:lnTo>
                  <a:lnTo>
                    <a:pt x="2157" y="2236"/>
                  </a:lnTo>
                  <a:lnTo>
                    <a:pt x="2352" y="1228"/>
                  </a:lnTo>
                  <a:lnTo>
                    <a:pt x="2369" y="1096"/>
                  </a:lnTo>
                  <a:lnTo>
                    <a:pt x="2386" y="965"/>
                  </a:lnTo>
                  <a:lnTo>
                    <a:pt x="2386" y="833"/>
                  </a:lnTo>
                  <a:lnTo>
                    <a:pt x="2395" y="702"/>
                  </a:lnTo>
                  <a:lnTo>
                    <a:pt x="2378" y="439"/>
                  </a:lnTo>
                  <a:lnTo>
                    <a:pt x="2344" y="220"/>
                  </a:lnTo>
                  <a:lnTo>
                    <a:pt x="2301" y="45"/>
                  </a:lnTo>
                  <a:lnTo>
                    <a:pt x="225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9"/>
            <p:cNvSpPr/>
            <p:nvPr/>
          </p:nvSpPr>
          <p:spPr>
            <a:xfrm rot="10800000">
              <a:off x="3896472" y="6504295"/>
              <a:ext cx="28148" cy="119422"/>
            </a:xfrm>
            <a:custGeom>
              <a:rect b="b" l="l" r="r" t="t"/>
              <a:pathLst>
                <a:path extrusionOk="0" h="43865" w="2981">
                  <a:moveTo>
                    <a:pt x="2343" y="0"/>
                  </a:moveTo>
                  <a:lnTo>
                    <a:pt x="2293" y="44"/>
                  </a:lnTo>
                  <a:lnTo>
                    <a:pt x="2250" y="132"/>
                  </a:lnTo>
                  <a:lnTo>
                    <a:pt x="2225" y="219"/>
                  </a:lnTo>
                  <a:lnTo>
                    <a:pt x="2216" y="351"/>
                  </a:lnTo>
                  <a:lnTo>
                    <a:pt x="2199" y="439"/>
                  </a:lnTo>
                  <a:lnTo>
                    <a:pt x="2199" y="570"/>
                  </a:lnTo>
                  <a:lnTo>
                    <a:pt x="2199" y="745"/>
                  </a:lnTo>
                  <a:lnTo>
                    <a:pt x="2199" y="877"/>
                  </a:lnTo>
                  <a:lnTo>
                    <a:pt x="2250" y="1578"/>
                  </a:lnTo>
                  <a:lnTo>
                    <a:pt x="2301" y="2235"/>
                  </a:lnTo>
                  <a:lnTo>
                    <a:pt x="2411" y="3550"/>
                  </a:lnTo>
                  <a:lnTo>
                    <a:pt x="2513" y="4864"/>
                  </a:lnTo>
                  <a:lnTo>
                    <a:pt x="2556" y="5565"/>
                  </a:lnTo>
                  <a:lnTo>
                    <a:pt x="2590" y="6267"/>
                  </a:lnTo>
                  <a:lnTo>
                    <a:pt x="2624" y="7012"/>
                  </a:lnTo>
                  <a:lnTo>
                    <a:pt x="2649" y="7756"/>
                  </a:lnTo>
                  <a:lnTo>
                    <a:pt x="2683" y="9246"/>
                  </a:lnTo>
                  <a:lnTo>
                    <a:pt x="2700" y="10736"/>
                  </a:lnTo>
                  <a:lnTo>
                    <a:pt x="2700" y="12270"/>
                  </a:lnTo>
                  <a:lnTo>
                    <a:pt x="2700" y="13760"/>
                  </a:lnTo>
                  <a:lnTo>
                    <a:pt x="2700" y="15294"/>
                  </a:lnTo>
                  <a:lnTo>
                    <a:pt x="2683" y="16783"/>
                  </a:lnTo>
                  <a:lnTo>
                    <a:pt x="2658" y="18273"/>
                  </a:lnTo>
                  <a:lnTo>
                    <a:pt x="2624" y="19763"/>
                  </a:lnTo>
                  <a:lnTo>
                    <a:pt x="2573" y="21253"/>
                  </a:lnTo>
                  <a:lnTo>
                    <a:pt x="2505" y="22699"/>
                  </a:lnTo>
                  <a:lnTo>
                    <a:pt x="2420" y="24189"/>
                  </a:lnTo>
                  <a:lnTo>
                    <a:pt x="2250" y="26818"/>
                  </a:lnTo>
                  <a:lnTo>
                    <a:pt x="2157" y="28133"/>
                  </a:lnTo>
                  <a:lnTo>
                    <a:pt x="2055" y="29491"/>
                  </a:lnTo>
                  <a:lnTo>
                    <a:pt x="1953" y="30806"/>
                  </a:lnTo>
                  <a:lnTo>
                    <a:pt x="1843" y="32120"/>
                  </a:lnTo>
                  <a:lnTo>
                    <a:pt x="1724" y="33435"/>
                  </a:lnTo>
                  <a:lnTo>
                    <a:pt x="1596" y="34706"/>
                  </a:lnTo>
                  <a:lnTo>
                    <a:pt x="1452" y="35889"/>
                  </a:lnTo>
                  <a:lnTo>
                    <a:pt x="1299" y="37072"/>
                  </a:lnTo>
                  <a:lnTo>
                    <a:pt x="1138" y="38168"/>
                  </a:lnTo>
                  <a:lnTo>
                    <a:pt x="1044" y="38693"/>
                  </a:lnTo>
                  <a:lnTo>
                    <a:pt x="959" y="39219"/>
                  </a:lnTo>
                  <a:lnTo>
                    <a:pt x="858" y="39701"/>
                  </a:lnTo>
                  <a:lnTo>
                    <a:pt x="764" y="40183"/>
                  </a:lnTo>
                  <a:lnTo>
                    <a:pt x="662" y="40621"/>
                  </a:lnTo>
                  <a:lnTo>
                    <a:pt x="552" y="41060"/>
                  </a:lnTo>
                  <a:lnTo>
                    <a:pt x="442" y="41498"/>
                  </a:lnTo>
                  <a:lnTo>
                    <a:pt x="323" y="41848"/>
                  </a:lnTo>
                  <a:lnTo>
                    <a:pt x="204" y="42243"/>
                  </a:lnTo>
                  <a:lnTo>
                    <a:pt x="76" y="42550"/>
                  </a:lnTo>
                  <a:lnTo>
                    <a:pt x="51" y="42637"/>
                  </a:lnTo>
                  <a:lnTo>
                    <a:pt x="26" y="42769"/>
                  </a:lnTo>
                  <a:lnTo>
                    <a:pt x="17" y="42856"/>
                  </a:lnTo>
                  <a:lnTo>
                    <a:pt x="9" y="42988"/>
                  </a:lnTo>
                  <a:lnTo>
                    <a:pt x="0" y="43119"/>
                  </a:lnTo>
                  <a:lnTo>
                    <a:pt x="9" y="43251"/>
                  </a:lnTo>
                  <a:lnTo>
                    <a:pt x="26" y="43470"/>
                  </a:lnTo>
                  <a:lnTo>
                    <a:pt x="59" y="43689"/>
                  </a:lnTo>
                  <a:lnTo>
                    <a:pt x="102" y="43820"/>
                  </a:lnTo>
                  <a:lnTo>
                    <a:pt x="127" y="43864"/>
                  </a:lnTo>
                  <a:lnTo>
                    <a:pt x="187" y="43864"/>
                  </a:lnTo>
                  <a:lnTo>
                    <a:pt x="212" y="43820"/>
                  </a:lnTo>
                  <a:lnTo>
                    <a:pt x="348" y="43470"/>
                  </a:lnTo>
                  <a:lnTo>
                    <a:pt x="467" y="43075"/>
                  </a:lnTo>
                  <a:lnTo>
                    <a:pt x="594" y="42681"/>
                  </a:lnTo>
                  <a:lnTo>
                    <a:pt x="705" y="42287"/>
                  </a:lnTo>
                  <a:lnTo>
                    <a:pt x="815" y="41848"/>
                  </a:lnTo>
                  <a:lnTo>
                    <a:pt x="926" y="41366"/>
                  </a:lnTo>
                  <a:lnTo>
                    <a:pt x="1027" y="40884"/>
                  </a:lnTo>
                  <a:lnTo>
                    <a:pt x="1129" y="40359"/>
                  </a:lnTo>
                  <a:lnTo>
                    <a:pt x="1223" y="39833"/>
                  </a:lnTo>
                  <a:lnTo>
                    <a:pt x="1316" y="39307"/>
                  </a:lnTo>
                  <a:lnTo>
                    <a:pt x="1486" y="38168"/>
                  </a:lnTo>
                  <a:lnTo>
                    <a:pt x="1647" y="36984"/>
                  </a:lnTo>
                  <a:lnTo>
                    <a:pt x="1792" y="35757"/>
                  </a:lnTo>
                  <a:lnTo>
                    <a:pt x="1927" y="34443"/>
                  </a:lnTo>
                  <a:lnTo>
                    <a:pt x="2055" y="33128"/>
                  </a:lnTo>
                  <a:lnTo>
                    <a:pt x="2174" y="31814"/>
                  </a:lnTo>
                  <a:lnTo>
                    <a:pt x="2276" y="30411"/>
                  </a:lnTo>
                  <a:lnTo>
                    <a:pt x="2386" y="29053"/>
                  </a:lnTo>
                  <a:lnTo>
                    <a:pt x="2479" y="27695"/>
                  </a:lnTo>
                  <a:lnTo>
                    <a:pt x="2666" y="24978"/>
                  </a:lnTo>
                  <a:lnTo>
                    <a:pt x="2759" y="23400"/>
                  </a:lnTo>
                  <a:lnTo>
                    <a:pt x="2827" y="21866"/>
                  </a:lnTo>
                  <a:lnTo>
                    <a:pt x="2887" y="20333"/>
                  </a:lnTo>
                  <a:lnTo>
                    <a:pt x="2929" y="18799"/>
                  </a:lnTo>
                  <a:lnTo>
                    <a:pt x="2955" y="17222"/>
                  </a:lnTo>
                  <a:lnTo>
                    <a:pt x="2972" y="15688"/>
                  </a:lnTo>
                  <a:lnTo>
                    <a:pt x="2980" y="14067"/>
                  </a:lnTo>
                  <a:lnTo>
                    <a:pt x="2980" y="12489"/>
                  </a:lnTo>
                  <a:lnTo>
                    <a:pt x="2980" y="10912"/>
                  </a:lnTo>
                  <a:lnTo>
                    <a:pt x="2963" y="9378"/>
                  </a:lnTo>
                  <a:lnTo>
                    <a:pt x="2929" y="7844"/>
                  </a:lnTo>
                  <a:lnTo>
                    <a:pt x="2904" y="7055"/>
                  </a:lnTo>
                  <a:lnTo>
                    <a:pt x="2878" y="6310"/>
                  </a:lnTo>
                  <a:lnTo>
                    <a:pt x="2844" y="5522"/>
                  </a:lnTo>
                  <a:lnTo>
                    <a:pt x="2793" y="4821"/>
                  </a:lnTo>
                  <a:lnTo>
                    <a:pt x="2743" y="4076"/>
                  </a:lnTo>
                  <a:lnTo>
                    <a:pt x="2692" y="3374"/>
                  </a:lnTo>
                  <a:lnTo>
                    <a:pt x="2573" y="1972"/>
                  </a:lnTo>
                  <a:lnTo>
                    <a:pt x="2522" y="1227"/>
                  </a:lnTo>
                  <a:lnTo>
                    <a:pt x="2471" y="526"/>
                  </a:lnTo>
                  <a:lnTo>
                    <a:pt x="2454" y="351"/>
                  </a:lnTo>
                  <a:lnTo>
                    <a:pt x="2437" y="219"/>
                  </a:lnTo>
                  <a:lnTo>
                    <a:pt x="2420" y="132"/>
                  </a:lnTo>
                  <a:lnTo>
                    <a:pt x="2394" y="88"/>
                  </a:lnTo>
                  <a:lnTo>
                    <a:pt x="23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29"/>
            <p:cNvSpPr/>
            <p:nvPr/>
          </p:nvSpPr>
          <p:spPr>
            <a:xfrm rot="10800000">
              <a:off x="3923496" y="6563216"/>
              <a:ext cx="28630" cy="7400"/>
            </a:xfrm>
            <a:custGeom>
              <a:rect b="b" l="l" r="r" t="t"/>
              <a:pathLst>
                <a:path extrusionOk="0" h="2718" w="3032">
                  <a:moveTo>
                    <a:pt x="2888" y="0"/>
                  </a:moveTo>
                  <a:lnTo>
                    <a:pt x="2862" y="44"/>
                  </a:lnTo>
                  <a:lnTo>
                    <a:pt x="2701" y="263"/>
                  </a:lnTo>
                  <a:lnTo>
                    <a:pt x="2539" y="482"/>
                  </a:lnTo>
                  <a:lnTo>
                    <a:pt x="2378" y="701"/>
                  </a:lnTo>
                  <a:lnTo>
                    <a:pt x="2217" y="877"/>
                  </a:lnTo>
                  <a:lnTo>
                    <a:pt x="2047" y="1008"/>
                  </a:lnTo>
                  <a:lnTo>
                    <a:pt x="1886" y="1140"/>
                  </a:lnTo>
                  <a:lnTo>
                    <a:pt x="1716" y="1227"/>
                  </a:lnTo>
                  <a:lnTo>
                    <a:pt x="1555" y="1271"/>
                  </a:lnTo>
                  <a:lnTo>
                    <a:pt x="1385" y="1271"/>
                  </a:lnTo>
                  <a:lnTo>
                    <a:pt x="1223" y="1315"/>
                  </a:lnTo>
                  <a:lnTo>
                    <a:pt x="1062" y="1271"/>
                  </a:lnTo>
                  <a:lnTo>
                    <a:pt x="892" y="1227"/>
                  </a:lnTo>
                  <a:lnTo>
                    <a:pt x="731" y="1140"/>
                  </a:lnTo>
                  <a:lnTo>
                    <a:pt x="578" y="1052"/>
                  </a:lnTo>
                  <a:lnTo>
                    <a:pt x="400" y="877"/>
                  </a:lnTo>
                  <a:lnTo>
                    <a:pt x="323" y="789"/>
                  </a:lnTo>
                  <a:lnTo>
                    <a:pt x="289" y="789"/>
                  </a:lnTo>
                  <a:lnTo>
                    <a:pt x="281" y="833"/>
                  </a:lnTo>
                  <a:lnTo>
                    <a:pt x="281" y="920"/>
                  </a:lnTo>
                  <a:lnTo>
                    <a:pt x="264" y="745"/>
                  </a:lnTo>
                  <a:lnTo>
                    <a:pt x="247" y="614"/>
                  </a:lnTo>
                  <a:lnTo>
                    <a:pt x="222" y="526"/>
                  </a:lnTo>
                  <a:lnTo>
                    <a:pt x="205" y="482"/>
                  </a:lnTo>
                  <a:lnTo>
                    <a:pt x="154" y="395"/>
                  </a:lnTo>
                  <a:lnTo>
                    <a:pt x="94" y="438"/>
                  </a:lnTo>
                  <a:lnTo>
                    <a:pt x="52" y="570"/>
                  </a:lnTo>
                  <a:lnTo>
                    <a:pt x="35" y="614"/>
                  </a:lnTo>
                  <a:lnTo>
                    <a:pt x="18" y="745"/>
                  </a:lnTo>
                  <a:lnTo>
                    <a:pt x="9" y="833"/>
                  </a:lnTo>
                  <a:lnTo>
                    <a:pt x="1" y="964"/>
                  </a:lnTo>
                  <a:lnTo>
                    <a:pt x="1" y="1140"/>
                  </a:lnTo>
                  <a:lnTo>
                    <a:pt x="9" y="1271"/>
                  </a:lnTo>
                  <a:lnTo>
                    <a:pt x="26" y="1490"/>
                  </a:lnTo>
                  <a:lnTo>
                    <a:pt x="52" y="1665"/>
                  </a:lnTo>
                  <a:lnTo>
                    <a:pt x="77" y="1797"/>
                  </a:lnTo>
                  <a:lnTo>
                    <a:pt x="103" y="1928"/>
                  </a:lnTo>
                  <a:lnTo>
                    <a:pt x="179" y="2104"/>
                  </a:lnTo>
                  <a:lnTo>
                    <a:pt x="256" y="2235"/>
                  </a:lnTo>
                  <a:lnTo>
                    <a:pt x="340" y="2323"/>
                  </a:lnTo>
                  <a:lnTo>
                    <a:pt x="425" y="2410"/>
                  </a:lnTo>
                  <a:lnTo>
                    <a:pt x="587" y="2498"/>
                  </a:lnTo>
                  <a:lnTo>
                    <a:pt x="782" y="2586"/>
                  </a:lnTo>
                  <a:lnTo>
                    <a:pt x="986" y="2673"/>
                  </a:lnTo>
                  <a:lnTo>
                    <a:pt x="1181" y="2717"/>
                  </a:lnTo>
                  <a:lnTo>
                    <a:pt x="1376" y="2717"/>
                  </a:lnTo>
                  <a:lnTo>
                    <a:pt x="1572" y="2673"/>
                  </a:lnTo>
                  <a:lnTo>
                    <a:pt x="1767" y="2629"/>
                  </a:lnTo>
                  <a:lnTo>
                    <a:pt x="1971" y="2498"/>
                  </a:lnTo>
                  <a:lnTo>
                    <a:pt x="2166" y="2366"/>
                  </a:lnTo>
                  <a:lnTo>
                    <a:pt x="2361" y="2191"/>
                  </a:lnTo>
                  <a:lnTo>
                    <a:pt x="2548" y="1972"/>
                  </a:lnTo>
                  <a:lnTo>
                    <a:pt x="2743" y="1709"/>
                  </a:lnTo>
                  <a:lnTo>
                    <a:pt x="2930" y="1402"/>
                  </a:lnTo>
                  <a:lnTo>
                    <a:pt x="2964" y="1359"/>
                  </a:lnTo>
                  <a:lnTo>
                    <a:pt x="2989" y="1271"/>
                  </a:lnTo>
                  <a:lnTo>
                    <a:pt x="3006" y="1183"/>
                  </a:lnTo>
                  <a:lnTo>
                    <a:pt x="3015" y="1052"/>
                  </a:lnTo>
                  <a:lnTo>
                    <a:pt x="3032" y="789"/>
                  </a:lnTo>
                  <a:lnTo>
                    <a:pt x="3023" y="526"/>
                  </a:lnTo>
                  <a:lnTo>
                    <a:pt x="3006" y="263"/>
                  </a:lnTo>
                  <a:lnTo>
                    <a:pt x="2964" y="88"/>
                  </a:lnTo>
                  <a:lnTo>
                    <a:pt x="2947" y="44"/>
                  </a:lnTo>
                  <a:lnTo>
                    <a:pt x="292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29"/>
            <p:cNvSpPr/>
            <p:nvPr/>
          </p:nvSpPr>
          <p:spPr>
            <a:xfrm rot="10800000">
              <a:off x="3924696" y="6524444"/>
              <a:ext cx="28073" cy="42594"/>
            </a:xfrm>
            <a:custGeom>
              <a:rect b="b" l="l" r="r" t="t"/>
              <a:pathLst>
                <a:path extrusionOk="0" h="15645" w="2973">
                  <a:moveTo>
                    <a:pt x="1249" y="1"/>
                  </a:moveTo>
                  <a:lnTo>
                    <a:pt x="1224" y="45"/>
                  </a:lnTo>
                  <a:lnTo>
                    <a:pt x="1198" y="88"/>
                  </a:lnTo>
                  <a:lnTo>
                    <a:pt x="1173" y="176"/>
                  </a:lnTo>
                  <a:lnTo>
                    <a:pt x="1156" y="308"/>
                  </a:lnTo>
                  <a:lnTo>
                    <a:pt x="952" y="1929"/>
                  </a:lnTo>
                  <a:lnTo>
                    <a:pt x="765" y="3638"/>
                  </a:lnTo>
                  <a:lnTo>
                    <a:pt x="587" y="5347"/>
                  </a:lnTo>
                  <a:lnTo>
                    <a:pt x="434" y="7100"/>
                  </a:lnTo>
                  <a:lnTo>
                    <a:pt x="298" y="8896"/>
                  </a:lnTo>
                  <a:lnTo>
                    <a:pt x="188" y="10737"/>
                  </a:lnTo>
                  <a:lnTo>
                    <a:pt x="86" y="12621"/>
                  </a:lnTo>
                  <a:lnTo>
                    <a:pt x="9" y="14505"/>
                  </a:lnTo>
                  <a:lnTo>
                    <a:pt x="1" y="14768"/>
                  </a:lnTo>
                  <a:lnTo>
                    <a:pt x="18" y="15075"/>
                  </a:lnTo>
                  <a:lnTo>
                    <a:pt x="35" y="15163"/>
                  </a:lnTo>
                  <a:lnTo>
                    <a:pt x="52" y="15294"/>
                  </a:lnTo>
                  <a:lnTo>
                    <a:pt x="77" y="15338"/>
                  </a:lnTo>
                  <a:lnTo>
                    <a:pt x="103" y="15382"/>
                  </a:lnTo>
                  <a:lnTo>
                    <a:pt x="290" y="15513"/>
                  </a:lnTo>
                  <a:lnTo>
                    <a:pt x="468" y="15601"/>
                  </a:lnTo>
                  <a:lnTo>
                    <a:pt x="655" y="15645"/>
                  </a:lnTo>
                  <a:lnTo>
                    <a:pt x="833" y="15645"/>
                  </a:lnTo>
                  <a:lnTo>
                    <a:pt x="1020" y="15601"/>
                  </a:lnTo>
                  <a:lnTo>
                    <a:pt x="1198" y="15513"/>
                  </a:lnTo>
                  <a:lnTo>
                    <a:pt x="1376" y="15382"/>
                  </a:lnTo>
                  <a:lnTo>
                    <a:pt x="1555" y="15250"/>
                  </a:lnTo>
                  <a:lnTo>
                    <a:pt x="1733" y="15031"/>
                  </a:lnTo>
                  <a:lnTo>
                    <a:pt x="1911" y="14812"/>
                  </a:lnTo>
                  <a:lnTo>
                    <a:pt x="2081" y="14505"/>
                  </a:lnTo>
                  <a:lnTo>
                    <a:pt x="2251" y="14198"/>
                  </a:lnTo>
                  <a:lnTo>
                    <a:pt x="2421" y="13804"/>
                  </a:lnTo>
                  <a:lnTo>
                    <a:pt x="2590" y="13410"/>
                  </a:lnTo>
                  <a:lnTo>
                    <a:pt x="2752" y="12972"/>
                  </a:lnTo>
                  <a:lnTo>
                    <a:pt x="2913" y="12490"/>
                  </a:lnTo>
                  <a:lnTo>
                    <a:pt x="2939" y="12402"/>
                  </a:lnTo>
                  <a:lnTo>
                    <a:pt x="2956" y="12270"/>
                  </a:lnTo>
                  <a:lnTo>
                    <a:pt x="2964" y="12183"/>
                  </a:lnTo>
                  <a:lnTo>
                    <a:pt x="2973" y="12051"/>
                  </a:lnTo>
                  <a:lnTo>
                    <a:pt x="2973" y="11745"/>
                  </a:lnTo>
                  <a:lnTo>
                    <a:pt x="2956" y="11525"/>
                  </a:lnTo>
                  <a:lnTo>
                    <a:pt x="2922" y="11306"/>
                  </a:lnTo>
                  <a:lnTo>
                    <a:pt x="2879" y="11175"/>
                  </a:lnTo>
                  <a:lnTo>
                    <a:pt x="2854" y="11131"/>
                  </a:lnTo>
                  <a:lnTo>
                    <a:pt x="2828" y="11131"/>
                  </a:lnTo>
                  <a:lnTo>
                    <a:pt x="2794" y="11175"/>
                  </a:lnTo>
                  <a:lnTo>
                    <a:pt x="2769" y="11263"/>
                  </a:lnTo>
                  <a:lnTo>
                    <a:pt x="2624" y="11701"/>
                  </a:lnTo>
                  <a:lnTo>
                    <a:pt x="2472" y="12095"/>
                  </a:lnTo>
                  <a:lnTo>
                    <a:pt x="2319" y="12490"/>
                  </a:lnTo>
                  <a:lnTo>
                    <a:pt x="2166" y="12840"/>
                  </a:lnTo>
                  <a:lnTo>
                    <a:pt x="2005" y="13147"/>
                  </a:lnTo>
                  <a:lnTo>
                    <a:pt x="1843" y="13410"/>
                  </a:lnTo>
                  <a:lnTo>
                    <a:pt x="1682" y="13629"/>
                  </a:lnTo>
                  <a:lnTo>
                    <a:pt x="1521" y="13804"/>
                  </a:lnTo>
                  <a:lnTo>
                    <a:pt x="1351" y="13979"/>
                  </a:lnTo>
                  <a:lnTo>
                    <a:pt x="1190" y="14111"/>
                  </a:lnTo>
                  <a:lnTo>
                    <a:pt x="1020" y="14198"/>
                  </a:lnTo>
                  <a:lnTo>
                    <a:pt x="850" y="14242"/>
                  </a:lnTo>
                  <a:lnTo>
                    <a:pt x="680" y="14242"/>
                  </a:lnTo>
                  <a:lnTo>
                    <a:pt x="510" y="14198"/>
                  </a:lnTo>
                  <a:lnTo>
                    <a:pt x="349" y="14111"/>
                  </a:lnTo>
                  <a:lnTo>
                    <a:pt x="306" y="14089"/>
                  </a:lnTo>
                  <a:lnTo>
                    <a:pt x="349" y="13059"/>
                  </a:lnTo>
                  <a:lnTo>
                    <a:pt x="451" y="11219"/>
                  </a:lnTo>
                  <a:lnTo>
                    <a:pt x="561" y="9422"/>
                  </a:lnTo>
                  <a:lnTo>
                    <a:pt x="697" y="7669"/>
                  </a:lnTo>
                  <a:lnTo>
                    <a:pt x="841" y="5960"/>
                  </a:lnTo>
                  <a:lnTo>
                    <a:pt x="1011" y="4251"/>
                  </a:lnTo>
                  <a:lnTo>
                    <a:pt x="1190" y="2630"/>
                  </a:lnTo>
                  <a:lnTo>
                    <a:pt x="1393" y="1052"/>
                  </a:lnTo>
                  <a:lnTo>
                    <a:pt x="1410" y="921"/>
                  </a:lnTo>
                  <a:lnTo>
                    <a:pt x="1419" y="746"/>
                  </a:lnTo>
                  <a:lnTo>
                    <a:pt x="1419" y="614"/>
                  </a:lnTo>
                  <a:lnTo>
                    <a:pt x="1410" y="483"/>
                  </a:lnTo>
                  <a:lnTo>
                    <a:pt x="1402" y="395"/>
                  </a:lnTo>
                  <a:lnTo>
                    <a:pt x="1385" y="264"/>
                  </a:lnTo>
                  <a:lnTo>
                    <a:pt x="1351" y="88"/>
                  </a:lnTo>
                  <a:lnTo>
                    <a:pt x="130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29"/>
            <p:cNvSpPr/>
            <p:nvPr/>
          </p:nvSpPr>
          <p:spPr>
            <a:xfrm rot="10800000">
              <a:off x="3879400" y="6533509"/>
              <a:ext cx="21576" cy="29828"/>
            </a:xfrm>
            <a:custGeom>
              <a:rect b="b" l="l" r="r" t="t"/>
              <a:pathLst>
                <a:path extrusionOk="0" h="10956" w="2285">
                  <a:moveTo>
                    <a:pt x="120" y="0"/>
                  </a:moveTo>
                  <a:lnTo>
                    <a:pt x="69" y="88"/>
                  </a:lnTo>
                  <a:lnTo>
                    <a:pt x="26" y="263"/>
                  </a:lnTo>
                  <a:lnTo>
                    <a:pt x="1" y="482"/>
                  </a:lnTo>
                  <a:lnTo>
                    <a:pt x="1" y="614"/>
                  </a:lnTo>
                  <a:lnTo>
                    <a:pt x="1" y="745"/>
                  </a:lnTo>
                  <a:lnTo>
                    <a:pt x="9" y="920"/>
                  </a:lnTo>
                  <a:lnTo>
                    <a:pt x="18" y="1052"/>
                  </a:lnTo>
                  <a:lnTo>
                    <a:pt x="111" y="1841"/>
                  </a:lnTo>
                  <a:lnTo>
                    <a:pt x="213" y="2586"/>
                  </a:lnTo>
                  <a:lnTo>
                    <a:pt x="315" y="3331"/>
                  </a:lnTo>
                  <a:lnTo>
                    <a:pt x="425" y="4075"/>
                  </a:lnTo>
                  <a:lnTo>
                    <a:pt x="544" y="4777"/>
                  </a:lnTo>
                  <a:lnTo>
                    <a:pt x="663" y="5434"/>
                  </a:lnTo>
                  <a:lnTo>
                    <a:pt x="782" y="6091"/>
                  </a:lnTo>
                  <a:lnTo>
                    <a:pt x="909" y="6705"/>
                  </a:lnTo>
                  <a:lnTo>
                    <a:pt x="1045" y="7318"/>
                  </a:lnTo>
                  <a:lnTo>
                    <a:pt x="1181" y="7932"/>
                  </a:lnTo>
                  <a:lnTo>
                    <a:pt x="1317" y="8501"/>
                  </a:lnTo>
                  <a:lnTo>
                    <a:pt x="1461" y="9027"/>
                  </a:lnTo>
                  <a:lnTo>
                    <a:pt x="1605" y="9509"/>
                  </a:lnTo>
                  <a:lnTo>
                    <a:pt x="1758" y="9991"/>
                  </a:lnTo>
                  <a:lnTo>
                    <a:pt x="1911" y="10473"/>
                  </a:lnTo>
                  <a:lnTo>
                    <a:pt x="2072" y="10868"/>
                  </a:lnTo>
                  <a:lnTo>
                    <a:pt x="2098" y="10955"/>
                  </a:lnTo>
                  <a:lnTo>
                    <a:pt x="2157" y="10955"/>
                  </a:lnTo>
                  <a:lnTo>
                    <a:pt x="2183" y="10911"/>
                  </a:lnTo>
                  <a:lnTo>
                    <a:pt x="2225" y="10780"/>
                  </a:lnTo>
                  <a:lnTo>
                    <a:pt x="2259" y="10561"/>
                  </a:lnTo>
                  <a:lnTo>
                    <a:pt x="2276" y="10342"/>
                  </a:lnTo>
                  <a:lnTo>
                    <a:pt x="2285" y="10210"/>
                  </a:lnTo>
                  <a:lnTo>
                    <a:pt x="2276" y="10079"/>
                  </a:lnTo>
                  <a:lnTo>
                    <a:pt x="2276" y="9947"/>
                  </a:lnTo>
                  <a:lnTo>
                    <a:pt x="2259" y="9816"/>
                  </a:lnTo>
                  <a:lnTo>
                    <a:pt x="2242" y="9728"/>
                  </a:lnTo>
                  <a:lnTo>
                    <a:pt x="2208" y="9641"/>
                  </a:lnTo>
                  <a:lnTo>
                    <a:pt x="2064" y="9246"/>
                  </a:lnTo>
                  <a:lnTo>
                    <a:pt x="1911" y="8808"/>
                  </a:lnTo>
                  <a:lnTo>
                    <a:pt x="1775" y="8370"/>
                  </a:lnTo>
                  <a:lnTo>
                    <a:pt x="1631" y="7888"/>
                  </a:lnTo>
                  <a:lnTo>
                    <a:pt x="1495" y="7362"/>
                  </a:lnTo>
                  <a:lnTo>
                    <a:pt x="1359" y="6836"/>
                  </a:lnTo>
                  <a:lnTo>
                    <a:pt x="1232" y="6266"/>
                  </a:lnTo>
                  <a:lnTo>
                    <a:pt x="1105" y="5697"/>
                  </a:lnTo>
                  <a:lnTo>
                    <a:pt x="986" y="5127"/>
                  </a:lnTo>
                  <a:lnTo>
                    <a:pt x="867" y="4470"/>
                  </a:lnTo>
                  <a:lnTo>
                    <a:pt x="756" y="3856"/>
                  </a:lnTo>
                  <a:lnTo>
                    <a:pt x="646" y="3199"/>
                  </a:lnTo>
                  <a:lnTo>
                    <a:pt x="544" y="2498"/>
                  </a:lnTo>
                  <a:lnTo>
                    <a:pt x="442" y="1797"/>
                  </a:lnTo>
                  <a:lnTo>
                    <a:pt x="349" y="1052"/>
                  </a:lnTo>
                  <a:lnTo>
                    <a:pt x="255" y="351"/>
                  </a:lnTo>
                  <a:lnTo>
                    <a:pt x="239" y="219"/>
                  </a:lnTo>
                  <a:lnTo>
                    <a:pt x="222" y="88"/>
                  </a:lnTo>
                  <a:lnTo>
                    <a:pt x="196" y="44"/>
                  </a:lnTo>
                  <a:lnTo>
                    <a:pt x="17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29"/>
            <p:cNvSpPr/>
            <p:nvPr/>
          </p:nvSpPr>
          <p:spPr>
            <a:xfrm rot="10800000">
              <a:off x="3884131" y="6501054"/>
              <a:ext cx="27024" cy="39969"/>
            </a:xfrm>
            <a:custGeom>
              <a:rect b="b" l="l" r="r" t="t"/>
              <a:pathLst>
                <a:path extrusionOk="0" h="14681" w="2862">
                  <a:moveTo>
                    <a:pt x="2717" y="1"/>
                  </a:moveTo>
                  <a:lnTo>
                    <a:pt x="2667" y="44"/>
                  </a:lnTo>
                  <a:lnTo>
                    <a:pt x="2624" y="176"/>
                  </a:lnTo>
                  <a:lnTo>
                    <a:pt x="2607" y="263"/>
                  </a:lnTo>
                  <a:lnTo>
                    <a:pt x="2590" y="395"/>
                  </a:lnTo>
                  <a:lnTo>
                    <a:pt x="2582" y="526"/>
                  </a:lnTo>
                  <a:lnTo>
                    <a:pt x="2582" y="702"/>
                  </a:lnTo>
                  <a:lnTo>
                    <a:pt x="2582" y="1490"/>
                  </a:lnTo>
                  <a:lnTo>
                    <a:pt x="2582" y="2279"/>
                  </a:lnTo>
                  <a:lnTo>
                    <a:pt x="2565" y="3068"/>
                  </a:lnTo>
                  <a:lnTo>
                    <a:pt x="2548" y="3857"/>
                  </a:lnTo>
                  <a:lnTo>
                    <a:pt x="2522" y="4645"/>
                  </a:lnTo>
                  <a:lnTo>
                    <a:pt x="2488" y="5390"/>
                  </a:lnTo>
                  <a:lnTo>
                    <a:pt x="2446" y="6179"/>
                  </a:lnTo>
                  <a:lnTo>
                    <a:pt x="2403" y="6924"/>
                  </a:lnTo>
                  <a:lnTo>
                    <a:pt x="2352" y="7669"/>
                  </a:lnTo>
                  <a:lnTo>
                    <a:pt x="2293" y="8370"/>
                  </a:lnTo>
                  <a:lnTo>
                    <a:pt x="2225" y="9115"/>
                  </a:lnTo>
                  <a:lnTo>
                    <a:pt x="2149" y="9772"/>
                  </a:lnTo>
                  <a:lnTo>
                    <a:pt x="2072" y="10474"/>
                  </a:lnTo>
                  <a:lnTo>
                    <a:pt x="1987" y="11131"/>
                  </a:lnTo>
                  <a:lnTo>
                    <a:pt x="1894" y="11744"/>
                  </a:lnTo>
                  <a:lnTo>
                    <a:pt x="1800" y="12358"/>
                  </a:lnTo>
                  <a:lnTo>
                    <a:pt x="1741" y="12708"/>
                  </a:lnTo>
                  <a:lnTo>
                    <a:pt x="1690" y="13015"/>
                  </a:lnTo>
                  <a:lnTo>
                    <a:pt x="1665" y="13190"/>
                  </a:lnTo>
                  <a:lnTo>
                    <a:pt x="1656" y="13234"/>
                  </a:lnTo>
                  <a:lnTo>
                    <a:pt x="1631" y="13190"/>
                  </a:lnTo>
                  <a:lnTo>
                    <a:pt x="1571" y="13015"/>
                  </a:lnTo>
                  <a:lnTo>
                    <a:pt x="1512" y="12796"/>
                  </a:lnTo>
                  <a:lnTo>
                    <a:pt x="1401" y="12358"/>
                  </a:lnTo>
                  <a:lnTo>
                    <a:pt x="1155" y="11438"/>
                  </a:lnTo>
                  <a:lnTo>
                    <a:pt x="1036" y="10956"/>
                  </a:lnTo>
                  <a:lnTo>
                    <a:pt x="926" y="10430"/>
                  </a:lnTo>
                  <a:lnTo>
                    <a:pt x="824" y="9948"/>
                  </a:lnTo>
                  <a:lnTo>
                    <a:pt x="722" y="9422"/>
                  </a:lnTo>
                  <a:lnTo>
                    <a:pt x="629" y="8852"/>
                  </a:lnTo>
                  <a:lnTo>
                    <a:pt x="535" y="8283"/>
                  </a:lnTo>
                  <a:lnTo>
                    <a:pt x="459" y="7669"/>
                  </a:lnTo>
                  <a:lnTo>
                    <a:pt x="391" y="7056"/>
                  </a:lnTo>
                  <a:lnTo>
                    <a:pt x="332" y="6398"/>
                  </a:lnTo>
                  <a:lnTo>
                    <a:pt x="281" y="5697"/>
                  </a:lnTo>
                  <a:lnTo>
                    <a:pt x="264" y="5522"/>
                  </a:lnTo>
                  <a:lnTo>
                    <a:pt x="247" y="5434"/>
                  </a:lnTo>
                  <a:lnTo>
                    <a:pt x="230" y="5303"/>
                  </a:lnTo>
                  <a:lnTo>
                    <a:pt x="204" y="5259"/>
                  </a:lnTo>
                  <a:lnTo>
                    <a:pt x="153" y="5171"/>
                  </a:lnTo>
                  <a:lnTo>
                    <a:pt x="102" y="5215"/>
                  </a:lnTo>
                  <a:lnTo>
                    <a:pt x="60" y="5347"/>
                  </a:lnTo>
                  <a:lnTo>
                    <a:pt x="17" y="5522"/>
                  </a:lnTo>
                  <a:lnTo>
                    <a:pt x="9" y="5610"/>
                  </a:lnTo>
                  <a:lnTo>
                    <a:pt x="0" y="5741"/>
                  </a:lnTo>
                  <a:lnTo>
                    <a:pt x="0" y="5916"/>
                  </a:lnTo>
                  <a:lnTo>
                    <a:pt x="9" y="6048"/>
                  </a:lnTo>
                  <a:lnTo>
                    <a:pt x="60" y="6793"/>
                  </a:lnTo>
                  <a:lnTo>
                    <a:pt x="119" y="7494"/>
                  </a:lnTo>
                  <a:lnTo>
                    <a:pt x="187" y="8151"/>
                  </a:lnTo>
                  <a:lnTo>
                    <a:pt x="272" y="8808"/>
                  </a:lnTo>
                  <a:lnTo>
                    <a:pt x="357" y="9422"/>
                  </a:lnTo>
                  <a:lnTo>
                    <a:pt x="450" y="9992"/>
                  </a:lnTo>
                  <a:lnTo>
                    <a:pt x="552" y="10561"/>
                  </a:lnTo>
                  <a:lnTo>
                    <a:pt x="654" y="11087"/>
                  </a:lnTo>
                  <a:lnTo>
                    <a:pt x="850" y="12007"/>
                  </a:lnTo>
                  <a:lnTo>
                    <a:pt x="1062" y="12840"/>
                  </a:lnTo>
                  <a:lnTo>
                    <a:pt x="1274" y="13672"/>
                  </a:lnTo>
                  <a:lnTo>
                    <a:pt x="1495" y="14417"/>
                  </a:lnTo>
                  <a:lnTo>
                    <a:pt x="1554" y="14593"/>
                  </a:lnTo>
                  <a:lnTo>
                    <a:pt x="1622" y="14680"/>
                  </a:lnTo>
                  <a:lnTo>
                    <a:pt x="1673" y="14680"/>
                  </a:lnTo>
                  <a:lnTo>
                    <a:pt x="1733" y="14593"/>
                  </a:lnTo>
                  <a:lnTo>
                    <a:pt x="1783" y="14461"/>
                  </a:lnTo>
                  <a:lnTo>
                    <a:pt x="1834" y="14286"/>
                  </a:lnTo>
                  <a:lnTo>
                    <a:pt x="1877" y="14067"/>
                  </a:lnTo>
                  <a:lnTo>
                    <a:pt x="1928" y="13804"/>
                  </a:lnTo>
                  <a:lnTo>
                    <a:pt x="2013" y="13278"/>
                  </a:lnTo>
                  <a:lnTo>
                    <a:pt x="2098" y="12752"/>
                  </a:lnTo>
                  <a:lnTo>
                    <a:pt x="2259" y="11613"/>
                  </a:lnTo>
                  <a:lnTo>
                    <a:pt x="2335" y="10999"/>
                  </a:lnTo>
                  <a:lnTo>
                    <a:pt x="2403" y="10386"/>
                  </a:lnTo>
                  <a:lnTo>
                    <a:pt x="2471" y="9729"/>
                  </a:lnTo>
                  <a:lnTo>
                    <a:pt x="2531" y="9115"/>
                  </a:lnTo>
                  <a:lnTo>
                    <a:pt x="2590" y="8458"/>
                  </a:lnTo>
                  <a:lnTo>
                    <a:pt x="2641" y="7757"/>
                  </a:lnTo>
                  <a:lnTo>
                    <a:pt x="2683" y="7099"/>
                  </a:lnTo>
                  <a:lnTo>
                    <a:pt x="2726" y="6398"/>
                  </a:lnTo>
                  <a:lnTo>
                    <a:pt x="2760" y="5697"/>
                  </a:lnTo>
                  <a:lnTo>
                    <a:pt x="2794" y="4996"/>
                  </a:lnTo>
                  <a:lnTo>
                    <a:pt x="2819" y="4295"/>
                  </a:lnTo>
                  <a:lnTo>
                    <a:pt x="2836" y="3594"/>
                  </a:lnTo>
                  <a:lnTo>
                    <a:pt x="2853" y="2849"/>
                  </a:lnTo>
                  <a:lnTo>
                    <a:pt x="2862" y="2148"/>
                  </a:lnTo>
                  <a:lnTo>
                    <a:pt x="2862" y="1447"/>
                  </a:lnTo>
                  <a:lnTo>
                    <a:pt x="2862" y="702"/>
                  </a:lnTo>
                  <a:lnTo>
                    <a:pt x="2853" y="526"/>
                  </a:lnTo>
                  <a:lnTo>
                    <a:pt x="2845" y="395"/>
                  </a:lnTo>
                  <a:lnTo>
                    <a:pt x="2836" y="263"/>
                  </a:lnTo>
                  <a:lnTo>
                    <a:pt x="2811" y="176"/>
                  </a:lnTo>
                  <a:lnTo>
                    <a:pt x="2768" y="44"/>
                  </a:lnTo>
                  <a:lnTo>
                    <a:pt x="271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29"/>
            <p:cNvSpPr/>
            <p:nvPr/>
          </p:nvSpPr>
          <p:spPr>
            <a:xfrm rot="10800000">
              <a:off x="3914271" y="6604899"/>
              <a:ext cx="47071" cy="154494"/>
            </a:xfrm>
            <a:custGeom>
              <a:rect b="b" l="l" r="r" t="t"/>
              <a:pathLst>
                <a:path extrusionOk="0" h="56747" w="4985">
                  <a:moveTo>
                    <a:pt x="4840" y="0"/>
                  </a:moveTo>
                  <a:lnTo>
                    <a:pt x="4789" y="44"/>
                  </a:lnTo>
                  <a:lnTo>
                    <a:pt x="4764" y="132"/>
                  </a:lnTo>
                  <a:lnTo>
                    <a:pt x="4747" y="219"/>
                  </a:lnTo>
                  <a:lnTo>
                    <a:pt x="4721" y="351"/>
                  </a:lnTo>
                  <a:lnTo>
                    <a:pt x="4713" y="482"/>
                  </a:lnTo>
                  <a:lnTo>
                    <a:pt x="4585" y="2016"/>
                  </a:lnTo>
                  <a:lnTo>
                    <a:pt x="4458" y="3506"/>
                  </a:lnTo>
                  <a:lnTo>
                    <a:pt x="4305" y="4952"/>
                  </a:lnTo>
                  <a:lnTo>
                    <a:pt x="4152" y="6398"/>
                  </a:lnTo>
                  <a:lnTo>
                    <a:pt x="3982" y="7800"/>
                  </a:lnTo>
                  <a:lnTo>
                    <a:pt x="3813" y="9202"/>
                  </a:lnTo>
                  <a:lnTo>
                    <a:pt x="3634" y="10561"/>
                  </a:lnTo>
                  <a:lnTo>
                    <a:pt x="3448" y="11919"/>
                  </a:lnTo>
                  <a:lnTo>
                    <a:pt x="3116" y="14242"/>
                  </a:lnTo>
                  <a:lnTo>
                    <a:pt x="2777" y="16520"/>
                  </a:lnTo>
                  <a:lnTo>
                    <a:pt x="2437" y="18799"/>
                  </a:lnTo>
                  <a:lnTo>
                    <a:pt x="2098" y="21077"/>
                  </a:lnTo>
                  <a:lnTo>
                    <a:pt x="1775" y="23400"/>
                  </a:lnTo>
                  <a:lnTo>
                    <a:pt x="1614" y="24583"/>
                  </a:lnTo>
                  <a:lnTo>
                    <a:pt x="1461" y="25810"/>
                  </a:lnTo>
                  <a:lnTo>
                    <a:pt x="1316" y="27037"/>
                  </a:lnTo>
                  <a:lnTo>
                    <a:pt x="1172" y="28264"/>
                  </a:lnTo>
                  <a:lnTo>
                    <a:pt x="1036" y="29535"/>
                  </a:lnTo>
                  <a:lnTo>
                    <a:pt x="909" y="30805"/>
                  </a:lnTo>
                  <a:lnTo>
                    <a:pt x="781" y="32295"/>
                  </a:lnTo>
                  <a:lnTo>
                    <a:pt x="663" y="33785"/>
                  </a:lnTo>
                  <a:lnTo>
                    <a:pt x="552" y="35319"/>
                  </a:lnTo>
                  <a:lnTo>
                    <a:pt x="467" y="36853"/>
                  </a:lnTo>
                  <a:lnTo>
                    <a:pt x="382" y="38430"/>
                  </a:lnTo>
                  <a:lnTo>
                    <a:pt x="315" y="39964"/>
                  </a:lnTo>
                  <a:lnTo>
                    <a:pt x="255" y="41541"/>
                  </a:lnTo>
                  <a:lnTo>
                    <a:pt x="204" y="43163"/>
                  </a:lnTo>
                  <a:lnTo>
                    <a:pt x="162" y="44740"/>
                  </a:lnTo>
                  <a:lnTo>
                    <a:pt x="119" y="46362"/>
                  </a:lnTo>
                  <a:lnTo>
                    <a:pt x="94" y="47983"/>
                  </a:lnTo>
                  <a:lnTo>
                    <a:pt x="68" y="49560"/>
                  </a:lnTo>
                  <a:lnTo>
                    <a:pt x="26" y="52803"/>
                  </a:lnTo>
                  <a:lnTo>
                    <a:pt x="0" y="56046"/>
                  </a:lnTo>
                  <a:lnTo>
                    <a:pt x="0" y="56221"/>
                  </a:lnTo>
                  <a:lnTo>
                    <a:pt x="9" y="56353"/>
                  </a:lnTo>
                  <a:lnTo>
                    <a:pt x="26" y="56484"/>
                  </a:lnTo>
                  <a:lnTo>
                    <a:pt x="43" y="56572"/>
                  </a:lnTo>
                  <a:lnTo>
                    <a:pt x="85" y="56703"/>
                  </a:lnTo>
                  <a:lnTo>
                    <a:pt x="136" y="56747"/>
                  </a:lnTo>
                  <a:lnTo>
                    <a:pt x="187" y="56703"/>
                  </a:lnTo>
                  <a:lnTo>
                    <a:pt x="230" y="56572"/>
                  </a:lnTo>
                  <a:lnTo>
                    <a:pt x="255" y="56484"/>
                  </a:lnTo>
                  <a:lnTo>
                    <a:pt x="264" y="56353"/>
                  </a:lnTo>
                  <a:lnTo>
                    <a:pt x="272" y="56221"/>
                  </a:lnTo>
                  <a:lnTo>
                    <a:pt x="281" y="56046"/>
                  </a:lnTo>
                  <a:lnTo>
                    <a:pt x="315" y="52190"/>
                  </a:lnTo>
                  <a:lnTo>
                    <a:pt x="331" y="50262"/>
                  </a:lnTo>
                  <a:lnTo>
                    <a:pt x="357" y="48377"/>
                  </a:lnTo>
                  <a:lnTo>
                    <a:pt x="391" y="46449"/>
                  </a:lnTo>
                  <a:lnTo>
                    <a:pt x="433" y="44521"/>
                  </a:lnTo>
                  <a:lnTo>
                    <a:pt x="493" y="42637"/>
                  </a:lnTo>
                  <a:lnTo>
                    <a:pt x="561" y="40753"/>
                  </a:lnTo>
                  <a:lnTo>
                    <a:pt x="620" y="39219"/>
                  </a:lnTo>
                  <a:lnTo>
                    <a:pt x="705" y="37685"/>
                  </a:lnTo>
                  <a:lnTo>
                    <a:pt x="790" y="36195"/>
                  </a:lnTo>
                  <a:lnTo>
                    <a:pt x="892" y="34749"/>
                  </a:lnTo>
                  <a:lnTo>
                    <a:pt x="1002" y="33303"/>
                  </a:lnTo>
                  <a:lnTo>
                    <a:pt x="1121" y="31857"/>
                  </a:lnTo>
                  <a:lnTo>
                    <a:pt x="1257" y="30455"/>
                  </a:lnTo>
                  <a:lnTo>
                    <a:pt x="1401" y="29053"/>
                  </a:lnTo>
                  <a:lnTo>
                    <a:pt x="1537" y="27870"/>
                  </a:lnTo>
                  <a:lnTo>
                    <a:pt x="1682" y="26686"/>
                  </a:lnTo>
                  <a:lnTo>
                    <a:pt x="1834" y="25503"/>
                  </a:lnTo>
                  <a:lnTo>
                    <a:pt x="1987" y="24364"/>
                  </a:lnTo>
                  <a:lnTo>
                    <a:pt x="2301" y="22085"/>
                  </a:lnTo>
                  <a:lnTo>
                    <a:pt x="2632" y="19851"/>
                  </a:lnTo>
                  <a:lnTo>
                    <a:pt x="3295" y="15337"/>
                  </a:lnTo>
                  <a:lnTo>
                    <a:pt x="3626" y="13058"/>
                  </a:lnTo>
                  <a:lnTo>
                    <a:pt x="3940" y="10780"/>
                  </a:lnTo>
                  <a:lnTo>
                    <a:pt x="4093" y="9597"/>
                  </a:lnTo>
                  <a:lnTo>
                    <a:pt x="4237" y="8414"/>
                  </a:lnTo>
                  <a:lnTo>
                    <a:pt x="4382" y="7187"/>
                  </a:lnTo>
                  <a:lnTo>
                    <a:pt x="4517" y="5960"/>
                  </a:lnTo>
                  <a:lnTo>
                    <a:pt x="4645" y="4733"/>
                  </a:lnTo>
                  <a:lnTo>
                    <a:pt x="4764" y="3462"/>
                  </a:lnTo>
                  <a:lnTo>
                    <a:pt x="4874" y="2191"/>
                  </a:lnTo>
                  <a:lnTo>
                    <a:pt x="4976" y="876"/>
                  </a:lnTo>
                  <a:lnTo>
                    <a:pt x="4984" y="701"/>
                  </a:lnTo>
                  <a:lnTo>
                    <a:pt x="4984" y="570"/>
                  </a:lnTo>
                  <a:lnTo>
                    <a:pt x="4984" y="438"/>
                  </a:lnTo>
                  <a:lnTo>
                    <a:pt x="4976" y="307"/>
                  </a:lnTo>
                  <a:lnTo>
                    <a:pt x="4959" y="219"/>
                  </a:lnTo>
                  <a:lnTo>
                    <a:pt x="4942" y="132"/>
                  </a:lnTo>
                  <a:lnTo>
                    <a:pt x="4891" y="44"/>
                  </a:lnTo>
                  <a:lnTo>
                    <a:pt x="484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9"/>
            <p:cNvSpPr/>
            <p:nvPr/>
          </p:nvSpPr>
          <p:spPr>
            <a:xfrm rot="10800000">
              <a:off x="3914111" y="6604898"/>
              <a:ext cx="47552" cy="150677"/>
            </a:xfrm>
            <a:custGeom>
              <a:rect b="b" l="l" r="r" t="t"/>
              <a:pathLst>
                <a:path extrusionOk="0" h="55345" w="5036">
                  <a:moveTo>
                    <a:pt x="4899" y="0"/>
                  </a:moveTo>
                  <a:lnTo>
                    <a:pt x="4849" y="44"/>
                  </a:lnTo>
                  <a:lnTo>
                    <a:pt x="4806" y="176"/>
                  </a:lnTo>
                  <a:lnTo>
                    <a:pt x="4789" y="263"/>
                  </a:lnTo>
                  <a:lnTo>
                    <a:pt x="4772" y="395"/>
                  </a:lnTo>
                  <a:lnTo>
                    <a:pt x="4764" y="526"/>
                  </a:lnTo>
                  <a:lnTo>
                    <a:pt x="4755" y="701"/>
                  </a:lnTo>
                  <a:lnTo>
                    <a:pt x="4738" y="2367"/>
                  </a:lnTo>
                  <a:lnTo>
                    <a:pt x="4721" y="4032"/>
                  </a:lnTo>
                  <a:lnTo>
                    <a:pt x="4687" y="5697"/>
                  </a:lnTo>
                  <a:lnTo>
                    <a:pt x="4653" y="7362"/>
                  </a:lnTo>
                  <a:lnTo>
                    <a:pt x="4611" y="9027"/>
                  </a:lnTo>
                  <a:lnTo>
                    <a:pt x="4560" y="10649"/>
                  </a:lnTo>
                  <a:lnTo>
                    <a:pt x="4500" y="12314"/>
                  </a:lnTo>
                  <a:lnTo>
                    <a:pt x="4432" y="13935"/>
                  </a:lnTo>
                  <a:lnTo>
                    <a:pt x="4365" y="15381"/>
                  </a:lnTo>
                  <a:lnTo>
                    <a:pt x="4297" y="16827"/>
                  </a:lnTo>
                  <a:lnTo>
                    <a:pt x="4220" y="18229"/>
                  </a:lnTo>
                  <a:lnTo>
                    <a:pt x="4135" y="19632"/>
                  </a:lnTo>
                  <a:lnTo>
                    <a:pt x="4042" y="20990"/>
                  </a:lnTo>
                  <a:lnTo>
                    <a:pt x="3949" y="22392"/>
                  </a:lnTo>
                  <a:lnTo>
                    <a:pt x="3847" y="23751"/>
                  </a:lnTo>
                  <a:lnTo>
                    <a:pt x="3736" y="25109"/>
                  </a:lnTo>
                  <a:lnTo>
                    <a:pt x="3626" y="26424"/>
                  </a:lnTo>
                  <a:lnTo>
                    <a:pt x="3499" y="27738"/>
                  </a:lnTo>
                  <a:lnTo>
                    <a:pt x="3371" y="29053"/>
                  </a:lnTo>
                  <a:lnTo>
                    <a:pt x="3244" y="30368"/>
                  </a:lnTo>
                  <a:lnTo>
                    <a:pt x="3099" y="31638"/>
                  </a:lnTo>
                  <a:lnTo>
                    <a:pt x="2955" y="32909"/>
                  </a:lnTo>
                  <a:lnTo>
                    <a:pt x="2802" y="34136"/>
                  </a:lnTo>
                  <a:lnTo>
                    <a:pt x="2641" y="35363"/>
                  </a:lnTo>
                  <a:lnTo>
                    <a:pt x="2318" y="37729"/>
                  </a:lnTo>
                  <a:lnTo>
                    <a:pt x="1979" y="40052"/>
                  </a:lnTo>
                  <a:lnTo>
                    <a:pt x="1291" y="44697"/>
                  </a:lnTo>
                  <a:lnTo>
                    <a:pt x="951" y="47019"/>
                  </a:lnTo>
                  <a:lnTo>
                    <a:pt x="629" y="49342"/>
                  </a:lnTo>
                  <a:lnTo>
                    <a:pt x="467" y="50569"/>
                  </a:lnTo>
                  <a:lnTo>
                    <a:pt x="315" y="51795"/>
                  </a:lnTo>
                  <a:lnTo>
                    <a:pt x="162" y="53022"/>
                  </a:lnTo>
                  <a:lnTo>
                    <a:pt x="17" y="54249"/>
                  </a:lnTo>
                  <a:lnTo>
                    <a:pt x="9" y="54425"/>
                  </a:lnTo>
                  <a:lnTo>
                    <a:pt x="0" y="54556"/>
                  </a:lnTo>
                  <a:lnTo>
                    <a:pt x="0" y="54688"/>
                  </a:lnTo>
                  <a:lnTo>
                    <a:pt x="9" y="54819"/>
                  </a:lnTo>
                  <a:lnTo>
                    <a:pt x="34" y="55082"/>
                  </a:lnTo>
                  <a:lnTo>
                    <a:pt x="77" y="55213"/>
                  </a:lnTo>
                  <a:lnTo>
                    <a:pt x="119" y="55345"/>
                  </a:lnTo>
                  <a:lnTo>
                    <a:pt x="170" y="55345"/>
                  </a:lnTo>
                  <a:lnTo>
                    <a:pt x="196" y="55301"/>
                  </a:lnTo>
                  <a:lnTo>
                    <a:pt x="221" y="55213"/>
                  </a:lnTo>
                  <a:lnTo>
                    <a:pt x="238" y="55126"/>
                  </a:lnTo>
                  <a:lnTo>
                    <a:pt x="264" y="54994"/>
                  </a:lnTo>
                  <a:lnTo>
                    <a:pt x="425" y="53548"/>
                  </a:lnTo>
                  <a:lnTo>
                    <a:pt x="603" y="52102"/>
                  </a:lnTo>
                  <a:lnTo>
                    <a:pt x="782" y="50700"/>
                  </a:lnTo>
                  <a:lnTo>
                    <a:pt x="968" y="49298"/>
                  </a:lnTo>
                  <a:lnTo>
                    <a:pt x="1359" y="46581"/>
                  </a:lnTo>
                  <a:lnTo>
                    <a:pt x="1758" y="43908"/>
                  </a:lnTo>
                  <a:lnTo>
                    <a:pt x="2106" y="41542"/>
                  </a:lnTo>
                  <a:lnTo>
                    <a:pt x="2446" y="39132"/>
                  </a:lnTo>
                  <a:lnTo>
                    <a:pt x="2777" y="36765"/>
                  </a:lnTo>
                  <a:lnTo>
                    <a:pt x="3091" y="34311"/>
                  </a:lnTo>
                  <a:lnTo>
                    <a:pt x="3244" y="33041"/>
                  </a:lnTo>
                  <a:lnTo>
                    <a:pt x="3388" y="31814"/>
                  </a:lnTo>
                  <a:lnTo>
                    <a:pt x="3532" y="30543"/>
                  </a:lnTo>
                  <a:lnTo>
                    <a:pt x="3668" y="29228"/>
                  </a:lnTo>
                  <a:lnTo>
                    <a:pt x="3796" y="27914"/>
                  </a:lnTo>
                  <a:lnTo>
                    <a:pt x="3923" y="26599"/>
                  </a:lnTo>
                  <a:lnTo>
                    <a:pt x="4033" y="25197"/>
                  </a:lnTo>
                  <a:lnTo>
                    <a:pt x="4144" y="23838"/>
                  </a:lnTo>
                  <a:lnTo>
                    <a:pt x="4246" y="22436"/>
                  </a:lnTo>
                  <a:lnTo>
                    <a:pt x="4339" y="21034"/>
                  </a:lnTo>
                  <a:lnTo>
                    <a:pt x="4432" y="19632"/>
                  </a:lnTo>
                  <a:lnTo>
                    <a:pt x="4509" y="18229"/>
                  </a:lnTo>
                  <a:lnTo>
                    <a:pt x="4585" y="16783"/>
                  </a:lnTo>
                  <a:lnTo>
                    <a:pt x="4653" y="15337"/>
                  </a:lnTo>
                  <a:lnTo>
                    <a:pt x="4721" y="13891"/>
                  </a:lnTo>
                  <a:lnTo>
                    <a:pt x="4772" y="12445"/>
                  </a:lnTo>
                  <a:lnTo>
                    <a:pt x="4823" y="10999"/>
                  </a:lnTo>
                  <a:lnTo>
                    <a:pt x="4874" y="9553"/>
                  </a:lnTo>
                  <a:lnTo>
                    <a:pt x="4916" y="8063"/>
                  </a:lnTo>
                  <a:lnTo>
                    <a:pt x="4950" y="6617"/>
                  </a:lnTo>
                  <a:lnTo>
                    <a:pt x="4976" y="5127"/>
                  </a:lnTo>
                  <a:lnTo>
                    <a:pt x="5001" y="3637"/>
                  </a:lnTo>
                  <a:lnTo>
                    <a:pt x="5018" y="2191"/>
                  </a:lnTo>
                  <a:lnTo>
                    <a:pt x="5035" y="701"/>
                  </a:lnTo>
                  <a:lnTo>
                    <a:pt x="5035" y="526"/>
                  </a:lnTo>
                  <a:lnTo>
                    <a:pt x="5027" y="395"/>
                  </a:lnTo>
                  <a:lnTo>
                    <a:pt x="5010" y="263"/>
                  </a:lnTo>
                  <a:lnTo>
                    <a:pt x="4993" y="176"/>
                  </a:lnTo>
                  <a:lnTo>
                    <a:pt x="4950" y="44"/>
                  </a:lnTo>
                  <a:lnTo>
                    <a:pt x="489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29"/>
            <p:cNvSpPr/>
            <p:nvPr/>
          </p:nvSpPr>
          <p:spPr>
            <a:xfrm rot="10800000">
              <a:off x="3826324" y="6623746"/>
              <a:ext cx="88117" cy="131352"/>
            </a:xfrm>
            <a:custGeom>
              <a:rect b="b" l="l" r="r" t="t"/>
              <a:pathLst>
                <a:path extrusionOk="0" h="48247" w="9332">
                  <a:moveTo>
                    <a:pt x="136" y="1"/>
                  </a:moveTo>
                  <a:lnTo>
                    <a:pt x="111" y="44"/>
                  </a:lnTo>
                  <a:lnTo>
                    <a:pt x="94" y="88"/>
                  </a:lnTo>
                  <a:lnTo>
                    <a:pt x="51" y="220"/>
                  </a:lnTo>
                  <a:lnTo>
                    <a:pt x="17" y="439"/>
                  </a:lnTo>
                  <a:lnTo>
                    <a:pt x="0" y="702"/>
                  </a:lnTo>
                  <a:lnTo>
                    <a:pt x="0" y="833"/>
                  </a:lnTo>
                  <a:lnTo>
                    <a:pt x="9" y="1008"/>
                  </a:lnTo>
                  <a:lnTo>
                    <a:pt x="17" y="1140"/>
                  </a:lnTo>
                  <a:lnTo>
                    <a:pt x="34" y="1271"/>
                  </a:lnTo>
                  <a:lnTo>
                    <a:pt x="145" y="1929"/>
                  </a:lnTo>
                  <a:lnTo>
                    <a:pt x="264" y="2542"/>
                  </a:lnTo>
                  <a:lnTo>
                    <a:pt x="391" y="3156"/>
                  </a:lnTo>
                  <a:lnTo>
                    <a:pt x="518" y="3725"/>
                  </a:lnTo>
                  <a:lnTo>
                    <a:pt x="654" y="4251"/>
                  </a:lnTo>
                  <a:lnTo>
                    <a:pt x="790" y="4733"/>
                  </a:lnTo>
                  <a:lnTo>
                    <a:pt x="934" y="5215"/>
                  </a:lnTo>
                  <a:lnTo>
                    <a:pt x="1079" y="5653"/>
                  </a:lnTo>
                  <a:lnTo>
                    <a:pt x="1376" y="6530"/>
                  </a:lnTo>
                  <a:lnTo>
                    <a:pt x="1681" y="7319"/>
                  </a:lnTo>
                  <a:lnTo>
                    <a:pt x="2284" y="8808"/>
                  </a:lnTo>
                  <a:lnTo>
                    <a:pt x="2870" y="10342"/>
                  </a:lnTo>
                  <a:lnTo>
                    <a:pt x="3159" y="11131"/>
                  </a:lnTo>
                  <a:lnTo>
                    <a:pt x="3448" y="11963"/>
                  </a:lnTo>
                  <a:lnTo>
                    <a:pt x="3728" y="12840"/>
                  </a:lnTo>
                  <a:lnTo>
                    <a:pt x="4008" y="13716"/>
                  </a:lnTo>
                  <a:lnTo>
                    <a:pt x="4288" y="14593"/>
                  </a:lnTo>
                  <a:lnTo>
                    <a:pt x="4560" y="15557"/>
                  </a:lnTo>
                  <a:lnTo>
                    <a:pt x="4823" y="16521"/>
                  </a:lnTo>
                  <a:lnTo>
                    <a:pt x="5086" y="17529"/>
                  </a:lnTo>
                  <a:lnTo>
                    <a:pt x="5341" y="18580"/>
                  </a:lnTo>
                  <a:lnTo>
                    <a:pt x="5596" y="19676"/>
                  </a:lnTo>
                  <a:lnTo>
                    <a:pt x="5842" y="20771"/>
                  </a:lnTo>
                  <a:lnTo>
                    <a:pt x="6071" y="21954"/>
                  </a:lnTo>
                  <a:lnTo>
                    <a:pt x="6309" y="23138"/>
                  </a:lnTo>
                  <a:lnTo>
                    <a:pt x="6530" y="24408"/>
                  </a:lnTo>
                  <a:lnTo>
                    <a:pt x="6742" y="25679"/>
                  </a:lnTo>
                  <a:lnTo>
                    <a:pt x="6946" y="26994"/>
                  </a:lnTo>
                  <a:lnTo>
                    <a:pt x="7141" y="28352"/>
                  </a:lnTo>
                  <a:lnTo>
                    <a:pt x="7328" y="29711"/>
                  </a:lnTo>
                  <a:lnTo>
                    <a:pt x="7506" y="31113"/>
                  </a:lnTo>
                  <a:lnTo>
                    <a:pt x="7676" y="32515"/>
                  </a:lnTo>
                  <a:lnTo>
                    <a:pt x="7846" y="33961"/>
                  </a:lnTo>
                  <a:lnTo>
                    <a:pt x="7998" y="35451"/>
                  </a:lnTo>
                  <a:lnTo>
                    <a:pt x="8151" y="36941"/>
                  </a:lnTo>
                  <a:lnTo>
                    <a:pt x="8296" y="38431"/>
                  </a:lnTo>
                  <a:lnTo>
                    <a:pt x="8440" y="39921"/>
                  </a:lnTo>
                  <a:lnTo>
                    <a:pt x="8567" y="41454"/>
                  </a:lnTo>
                  <a:lnTo>
                    <a:pt x="8703" y="43032"/>
                  </a:lnTo>
                  <a:lnTo>
                    <a:pt x="8822" y="44558"/>
                  </a:lnTo>
                  <a:lnTo>
                    <a:pt x="8627" y="43733"/>
                  </a:lnTo>
                  <a:lnTo>
                    <a:pt x="8389" y="42769"/>
                  </a:lnTo>
                  <a:lnTo>
                    <a:pt x="8134" y="41892"/>
                  </a:lnTo>
                  <a:lnTo>
                    <a:pt x="7880" y="41016"/>
                  </a:lnTo>
                  <a:lnTo>
                    <a:pt x="7362" y="39351"/>
                  </a:lnTo>
                  <a:lnTo>
                    <a:pt x="6377" y="36240"/>
                  </a:lnTo>
                  <a:lnTo>
                    <a:pt x="5876" y="34662"/>
                  </a:lnTo>
                  <a:lnTo>
                    <a:pt x="5375" y="33041"/>
                  </a:lnTo>
                  <a:lnTo>
                    <a:pt x="4882" y="31332"/>
                  </a:lnTo>
                  <a:lnTo>
                    <a:pt x="4398" y="29623"/>
                  </a:lnTo>
                  <a:lnTo>
                    <a:pt x="3923" y="27870"/>
                  </a:lnTo>
                  <a:lnTo>
                    <a:pt x="3456" y="25986"/>
                  </a:lnTo>
                  <a:lnTo>
                    <a:pt x="3227" y="25066"/>
                  </a:lnTo>
                  <a:lnTo>
                    <a:pt x="2998" y="24102"/>
                  </a:lnTo>
                  <a:lnTo>
                    <a:pt x="2777" y="23094"/>
                  </a:lnTo>
                  <a:lnTo>
                    <a:pt x="2565" y="22086"/>
                  </a:lnTo>
                  <a:lnTo>
                    <a:pt x="2352" y="21034"/>
                  </a:lnTo>
                  <a:lnTo>
                    <a:pt x="2148" y="19982"/>
                  </a:lnTo>
                  <a:lnTo>
                    <a:pt x="1945" y="18887"/>
                  </a:lnTo>
                  <a:lnTo>
                    <a:pt x="1758" y="17791"/>
                  </a:lnTo>
                  <a:lnTo>
                    <a:pt x="1563" y="16608"/>
                  </a:lnTo>
                  <a:lnTo>
                    <a:pt x="1384" y="15469"/>
                  </a:lnTo>
                  <a:lnTo>
                    <a:pt x="1206" y="14242"/>
                  </a:lnTo>
                  <a:lnTo>
                    <a:pt x="1045" y="13015"/>
                  </a:lnTo>
                  <a:lnTo>
                    <a:pt x="883" y="11744"/>
                  </a:lnTo>
                  <a:lnTo>
                    <a:pt x="731" y="10474"/>
                  </a:lnTo>
                  <a:lnTo>
                    <a:pt x="586" y="9115"/>
                  </a:lnTo>
                  <a:lnTo>
                    <a:pt x="450" y="7757"/>
                  </a:lnTo>
                  <a:lnTo>
                    <a:pt x="433" y="7625"/>
                  </a:lnTo>
                  <a:lnTo>
                    <a:pt x="416" y="7538"/>
                  </a:lnTo>
                  <a:lnTo>
                    <a:pt x="391" y="7450"/>
                  </a:lnTo>
                  <a:lnTo>
                    <a:pt x="365" y="7406"/>
                  </a:lnTo>
                  <a:lnTo>
                    <a:pt x="323" y="7406"/>
                  </a:lnTo>
                  <a:lnTo>
                    <a:pt x="272" y="7494"/>
                  </a:lnTo>
                  <a:lnTo>
                    <a:pt x="230" y="7669"/>
                  </a:lnTo>
                  <a:lnTo>
                    <a:pt x="204" y="7932"/>
                  </a:lnTo>
                  <a:lnTo>
                    <a:pt x="196" y="8063"/>
                  </a:lnTo>
                  <a:lnTo>
                    <a:pt x="196" y="8195"/>
                  </a:lnTo>
                  <a:lnTo>
                    <a:pt x="196" y="8326"/>
                  </a:lnTo>
                  <a:lnTo>
                    <a:pt x="213" y="8502"/>
                  </a:lnTo>
                  <a:lnTo>
                    <a:pt x="357" y="9948"/>
                  </a:lnTo>
                  <a:lnTo>
                    <a:pt x="510" y="11394"/>
                  </a:lnTo>
                  <a:lnTo>
                    <a:pt x="680" y="12752"/>
                  </a:lnTo>
                  <a:lnTo>
                    <a:pt x="858" y="14154"/>
                  </a:lnTo>
                  <a:lnTo>
                    <a:pt x="1045" y="15469"/>
                  </a:lnTo>
                  <a:lnTo>
                    <a:pt x="1240" y="16784"/>
                  </a:lnTo>
                  <a:lnTo>
                    <a:pt x="1444" y="18054"/>
                  </a:lnTo>
                  <a:lnTo>
                    <a:pt x="1648" y="19281"/>
                  </a:lnTo>
                  <a:lnTo>
                    <a:pt x="1843" y="20377"/>
                  </a:lnTo>
                  <a:lnTo>
                    <a:pt x="2047" y="21429"/>
                  </a:lnTo>
                  <a:lnTo>
                    <a:pt x="2250" y="22480"/>
                  </a:lnTo>
                  <a:lnTo>
                    <a:pt x="2463" y="23488"/>
                  </a:lnTo>
                  <a:lnTo>
                    <a:pt x="2675" y="24496"/>
                  </a:lnTo>
                  <a:lnTo>
                    <a:pt x="2896" y="25460"/>
                  </a:lnTo>
                  <a:lnTo>
                    <a:pt x="3116" y="26424"/>
                  </a:lnTo>
                  <a:lnTo>
                    <a:pt x="3337" y="27344"/>
                  </a:lnTo>
                  <a:lnTo>
                    <a:pt x="3796" y="29141"/>
                  </a:lnTo>
                  <a:lnTo>
                    <a:pt x="4263" y="30894"/>
                  </a:lnTo>
                  <a:lnTo>
                    <a:pt x="4738" y="32559"/>
                  </a:lnTo>
                  <a:lnTo>
                    <a:pt x="5222" y="34180"/>
                  </a:lnTo>
                  <a:lnTo>
                    <a:pt x="5740" y="35933"/>
                  </a:lnTo>
                  <a:lnTo>
                    <a:pt x="6275" y="37598"/>
                  </a:lnTo>
                  <a:lnTo>
                    <a:pt x="7336" y="40972"/>
                  </a:lnTo>
                  <a:lnTo>
                    <a:pt x="7812" y="42506"/>
                  </a:lnTo>
                  <a:lnTo>
                    <a:pt x="8041" y="43295"/>
                  </a:lnTo>
                  <a:lnTo>
                    <a:pt x="8270" y="44127"/>
                  </a:lnTo>
                  <a:lnTo>
                    <a:pt x="8491" y="45004"/>
                  </a:lnTo>
                  <a:lnTo>
                    <a:pt x="8703" y="45924"/>
                  </a:lnTo>
                  <a:lnTo>
                    <a:pt x="8907" y="46932"/>
                  </a:lnTo>
                  <a:lnTo>
                    <a:pt x="9000" y="47458"/>
                  </a:lnTo>
                  <a:lnTo>
                    <a:pt x="9094" y="48027"/>
                  </a:lnTo>
                  <a:lnTo>
                    <a:pt x="9111" y="48115"/>
                  </a:lnTo>
                  <a:lnTo>
                    <a:pt x="9128" y="48159"/>
                  </a:lnTo>
                  <a:lnTo>
                    <a:pt x="9170" y="48246"/>
                  </a:lnTo>
                  <a:lnTo>
                    <a:pt x="9213" y="48203"/>
                  </a:lnTo>
                  <a:lnTo>
                    <a:pt x="9255" y="48115"/>
                  </a:lnTo>
                  <a:lnTo>
                    <a:pt x="9298" y="47983"/>
                  </a:lnTo>
                  <a:lnTo>
                    <a:pt x="9323" y="47764"/>
                  </a:lnTo>
                  <a:lnTo>
                    <a:pt x="9331" y="47545"/>
                  </a:lnTo>
                  <a:lnTo>
                    <a:pt x="9331" y="47458"/>
                  </a:lnTo>
                  <a:lnTo>
                    <a:pt x="9323" y="47326"/>
                  </a:lnTo>
                  <a:lnTo>
                    <a:pt x="9196" y="45530"/>
                  </a:lnTo>
                  <a:lnTo>
                    <a:pt x="9060" y="43777"/>
                  </a:lnTo>
                  <a:lnTo>
                    <a:pt x="8915" y="41980"/>
                  </a:lnTo>
                  <a:lnTo>
                    <a:pt x="8771" y="40271"/>
                  </a:lnTo>
                  <a:lnTo>
                    <a:pt x="8618" y="38518"/>
                  </a:lnTo>
                  <a:lnTo>
                    <a:pt x="8448" y="36809"/>
                  </a:lnTo>
                  <a:lnTo>
                    <a:pt x="8279" y="35100"/>
                  </a:lnTo>
                  <a:lnTo>
                    <a:pt x="8100" y="33435"/>
                  </a:lnTo>
                  <a:lnTo>
                    <a:pt x="7939" y="31989"/>
                  </a:lnTo>
                  <a:lnTo>
                    <a:pt x="7769" y="30587"/>
                  </a:lnTo>
                  <a:lnTo>
                    <a:pt x="7591" y="29185"/>
                  </a:lnTo>
                  <a:lnTo>
                    <a:pt x="7404" y="27870"/>
                  </a:lnTo>
                  <a:lnTo>
                    <a:pt x="7209" y="26512"/>
                  </a:lnTo>
                  <a:lnTo>
                    <a:pt x="7014" y="25241"/>
                  </a:lnTo>
                  <a:lnTo>
                    <a:pt x="6810" y="23970"/>
                  </a:lnTo>
                  <a:lnTo>
                    <a:pt x="6598" y="22743"/>
                  </a:lnTo>
                  <a:lnTo>
                    <a:pt x="6377" y="21560"/>
                  </a:lnTo>
                  <a:lnTo>
                    <a:pt x="6148" y="20421"/>
                  </a:lnTo>
                  <a:lnTo>
                    <a:pt x="5918" y="19281"/>
                  </a:lnTo>
                  <a:lnTo>
                    <a:pt x="5681" y="18186"/>
                  </a:lnTo>
                  <a:lnTo>
                    <a:pt x="5434" y="17134"/>
                  </a:lnTo>
                  <a:lnTo>
                    <a:pt x="5180" y="16083"/>
                  </a:lnTo>
                  <a:lnTo>
                    <a:pt x="4925" y="15118"/>
                  </a:lnTo>
                  <a:lnTo>
                    <a:pt x="4653" y="14154"/>
                  </a:lnTo>
                  <a:lnTo>
                    <a:pt x="4373" y="13190"/>
                  </a:lnTo>
                  <a:lnTo>
                    <a:pt x="4093" y="12270"/>
                  </a:lnTo>
                  <a:lnTo>
                    <a:pt x="3804" y="11350"/>
                  </a:lnTo>
                  <a:lnTo>
                    <a:pt x="3515" y="10517"/>
                  </a:lnTo>
                  <a:lnTo>
                    <a:pt x="3218" y="9685"/>
                  </a:lnTo>
                  <a:lnTo>
                    <a:pt x="2921" y="8852"/>
                  </a:lnTo>
                  <a:lnTo>
                    <a:pt x="2318" y="7319"/>
                  </a:lnTo>
                  <a:lnTo>
                    <a:pt x="1749" y="5916"/>
                  </a:lnTo>
                  <a:lnTo>
                    <a:pt x="1469" y="5171"/>
                  </a:lnTo>
                  <a:lnTo>
                    <a:pt x="1198" y="4383"/>
                  </a:lnTo>
                  <a:lnTo>
                    <a:pt x="1062" y="3944"/>
                  </a:lnTo>
                  <a:lnTo>
                    <a:pt x="934" y="3506"/>
                  </a:lnTo>
                  <a:lnTo>
                    <a:pt x="807" y="3024"/>
                  </a:lnTo>
                  <a:lnTo>
                    <a:pt x="680" y="2542"/>
                  </a:lnTo>
                  <a:lnTo>
                    <a:pt x="561" y="2016"/>
                  </a:lnTo>
                  <a:lnTo>
                    <a:pt x="450" y="1447"/>
                  </a:lnTo>
                  <a:lnTo>
                    <a:pt x="340" y="877"/>
                  </a:lnTo>
                  <a:lnTo>
                    <a:pt x="230" y="264"/>
                  </a:lnTo>
                  <a:lnTo>
                    <a:pt x="213" y="132"/>
                  </a:lnTo>
                  <a:lnTo>
                    <a:pt x="187" y="44"/>
                  </a:lnTo>
                  <a:lnTo>
                    <a:pt x="16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29"/>
            <p:cNvSpPr/>
            <p:nvPr/>
          </p:nvSpPr>
          <p:spPr>
            <a:xfrm rot="10800000">
              <a:off x="3903771" y="6506205"/>
              <a:ext cx="19971" cy="115603"/>
            </a:xfrm>
            <a:custGeom>
              <a:rect b="b" l="l" r="r" t="t"/>
              <a:pathLst>
                <a:path extrusionOk="0" h="42462" w="2115">
                  <a:moveTo>
                    <a:pt x="2038" y="0"/>
                  </a:moveTo>
                  <a:lnTo>
                    <a:pt x="2013" y="44"/>
                  </a:lnTo>
                  <a:lnTo>
                    <a:pt x="1987" y="88"/>
                  </a:lnTo>
                  <a:lnTo>
                    <a:pt x="1979" y="220"/>
                  </a:lnTo>
                  <a:lnTo>
                    <a:pt x="569" y="21297"/>
                  </a:lnTo>
                  <a:lnTo>
                    <a:pt x="416" y="23751"/>
                  </a:lnTo>
                  <a:lnTo>
                    <a:pt x="340" y="25022"/>
                  </a:lnTo>
                  <a:lnTo>
                    <a:pt x="281" y="26249"/>
                  </a:lnTo>
                  <a:lnTo>
                    <a:pt x="221" y="27519"/>
                  </a:lnTo>
                  <a:lnTo>
                    <a:pt x="162" y="28790"/>
                  </a:lnTo>
                  <a:lnTo>
                    <a:pt x="119" y="30061"/>
                  </a:lnTo>
                  <a:lnTo>
                    <a:pt x="85" y="31332"/>
                  </a:lnTo>
                  <a:lnTo>
                    <a:pt x="60" y="32690"/>
                  </a:lnTo>
                  <a:lnTo>
                    <a:pt x="34" y="34049"/>
                  </a:lnTo>
                  <a:lnTo>
                    <a:pt x="9" y="36722"/>
                  </a:lnTo>
                  <a:lnTo>
                    <a:pt x="0" y="39395"/>
                  </a:lnTo>
                  <a:lnTo>
                    <a:pt x="0" y="42111"/>
                  </a:lnTo>
                  <a:lnTo>
                    <a:pt x="0" y="42243"/>
                  </a:lnTo>
                  <a:lnTo>
                    <a:pt x="17" y="42374"/>
                  </a:lnTo>
                  <a:lnTo>
                    <a:pt x="43" y="42418"/>
                  </a:lnTo>
                  <a:lnTo>
                    <a:pt x="68" y="42462"/>
                  </a:lnTo>
                  <a:lnTo>
                    <a:pt x="94" y="42418"/>
                  </a:lnTo>
                  <a:lnTo>
                    <a:pt x="119" y="42374"/>
                  </a:lnTo>
                  <a:lnTo>
                    <a:pt x="128" y="42243"/>
                  </a:lnTo>
                  <a:lnTo>
                    <a:pt x="136" y="42111"/>
                  </a:lnTo>
                  <a:lnTo>
                    <a:pt x="136" y="39482"/>
                  </a:lnTo>
                  <a:lnTo>
                    <a:pt x="153" y="36809"/>
                  </a:lnTo>
                  <a:lnTo>
                    <a:pt x="170" y="34180"/>
                  </a:lnTo>
                  <a:lnTo>
                    <a:pt x="196" y="32909"/>
                  </a:lnTo>
                  <a:lnTo>
                    <a:pt x="221" y="31595"/>
                  </a:lnTo>
                  <a:lnTo>
                    <a:pt x="255" y="30236"/>
                  </a:lnTo>
                  <a:lnTo>
                    <a:pt x="306" y="28878"/>
                  </a:lnTo>
                  <a:lnTo>
                    <a:pt x="357" y="27563"/>
                  </a:lnTo>
                  <a:lnTo>
                    <a:pt x="425" y="26249"/>
                  </a:lnTo>
                  <a:lnTo>
                    <a:pt x="493" y="24934"/>
                  </a:lnTo>
                  <a:lnTo>
                    <a:pt x="569" y="23619"/>
                  </a:lnTo>
                  <a:lnTo>
                    <a:pt x="731" y="21034"/>
                  </a:lnTo>
                  <a:lnTo>
                    <a:pt x="2106" y="439"/>
                  </a:lnTo>
                  <a:lnTo>
                    <a:pt x="2115" y="263"/>
                  </a:lnTo>
                  <a:lnTo>
                    <a:pt x="2106" y="132"/>
                  </a:lnTo>
                  <a:lnTo>
                    <a:pt x="2089" y="44"/>
                  </a:lnTo>
                  <a:lnTo>
                    <a:pt x="2064"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9"/>
            <p:cNvSpPr/>
            <p:nvPr/>
          </p:nvSpPr>
          <p:spPr>
            <a:xfrm rot="10800000">
              <a:off x="3903932" y="6508231"/>
              <a:ext cx="18451" cy="112622"/>
            </a:xfrm>
            <a:custGeom>
              <a:rect b="b" l="l" r="r" t="t"/>
              <a:pathLst>
                <a:path extrusionOk="0" h="41367" w="1954">
                  <a:moveTo>
                    <a:pt x="1860" y="0"/>
                  </a:moveTo>
                  <a:lnTo>
                    <a:pt x="1835" y="88"/>
                  </a:lnTo>
                  <a:lnTo>
                    <a:pt x="1818" y="175"/>
                  </a:lnTo>
                  <a:lnTo>
                    <a:pt x="1818" y="307"/>
                  </a:lnTo>
                  <a:lnTo>
                    <a:pt x="1809" y="2936"/>
                  </a:lnTo>
                  <a:lnTo>
                    <a:pt x="1792" y="5565"/>
                  </a:lnTo>
                  <a:lnTo>
                    <a:pt x="1758" y="8194"/>
                  </a:lnTo>
                  <a:lnTo>
                    <a:pt x="1716" y="10824"/>
                  </a:lnTo>
                  <a:lnTo>
                    <a:pt x="1648" y="13409"/>
                  </a:lnTo>
                  <a:lnTo>
                    <a:pt x="1572" y="15994"/>
                  </a:lnTo>
                  <a:lnTo>
                    <a:pt x="1478" y="18580"/>
                  </a:lnTo>
                  <a:lnTo>
                    <a:pt x="1376" y="21121"/>
                  </a:lnTo>
                  <a:lnTo>
                    <a:pt x="1257" y="23663"/>
                  </a:lnTo>
                  <a:lnTo>
                    <a:pt x="1122" y="26204"/>
                  </a:lnTo>
                  <a:lnTo>
                    <a:pt x="969" y="28702"/>
                  </a:lnTo>
                  <a:lnTo>
                    <a:pt x="807" y="31156"/>
                  </a:lnTo>
                  <a:lnTo>
                    <a:pt x="629" y="33610"/>
                  </a:lnTo>
                  <a:lnTo>
                    <a:pt x="434" y="36064"/>
                  </a:lnTo>
                  <a:lnTo>
                    <a:pt x="230" y="38474"/>
                  </a:lnTo>
                  <a:lnTo>
                    <a:pt x="9" y="40840"/>
                  </a:lnTo>
                  <a:lnTo>
                    <a:pt x="1" y="40972"/>
                  </a:lnTo>
                  <a:lnTo>
                    <a:pt x="9" y="41103"/>
                  </a:lnTo>
                  <a:lnTo>
                    <a:pt x="26" y="41235"/>
                  </a:lnTo>
                  <a:lnTo>
                    <a:pt x="43" y="41322"/>
                  </a:lnTo>
                  <a:lnTo>
                    <a:pt x="69" y="41366"/>
                  </a:lnTo>
                  <a:lnTo>
                    <a:pt x="94" y="41366"/>
                  </a:lnTo>
                  <a:lnTo>
                    <a:pt x="111" y="41322"/>
                  </a:lnTo>
                  <a:lnTo>
                    <a:pt x="128" y="41191"/>
                  </a:lnTo>
                  <a:lnTo>
                    <a:pt x="357" y="38781"/>
                  </a:lnTo>
                  <a:lnTo>
                    <a:pt x="561" y="36371"/>
                  </a:lnTo>
                  <a:lnTo>
                    <a:pt x="756" y="33917"/>
                  </a:lnTo>
                  <a:lnTo>
                    <a:pt x="935" y="31463"/>
                  </a:lnTo>
                  <a:lnTo>
                    <a:pt x="1096" y="28965"/>
                  </a:lnTo>
                  <a:lnTo>
                    <a:pt x="1249" y="26423"/>
                  </a:lnTo>
                  <a:lnTo>
                    <a:pt x="1385" y="23882"/>
                  </a:lnTo>
                  <a:lnTo>
                    <a:pt x="1512" y="21297"/>
                  </a:lnTo>
                  <a:lnTo>
                    <a:pt x="1614" y="18711"/>
                  </a:lnTo>
                  <a:lnTo>
                    <a:pt x="1707" y="16126"/>
                  </a:lnTo>
                  <a:lnTo>
                    <a:pt x="1792" y="13540"/>
                  </a:lnTo>
                  <a:lnTo>
                    <a:pt x="1852" y="10911"/>
                  </a:lnTo>
                  <a:lnTo>
                    <a:pt x="1903" y="8282"/>
                  </a:lnTo>
                  <a:lnTo>
                    <a:pt x="1937" y="5609"/>
                  </a:lnTo>
                  <a:lnTo>
                    <a:pt x="1954" y="2980"/>
                  </a:lnTo>
                  <a:lnTo>
                    <a:pt x="1954" y="307"/>
                  </a:lnTo>
                  <a:lnTo>
                    <a:pt x="1945" y="175"/>
                  </a:lnTo>
                  <a:lnTo>
                    <a:pt x="1937" y="88"/>
                  </a:lnTo>
                  <a:lnTo>
                    <a:pt x="191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9"/>
            <p:cNvSpPr/>
            <p:nvPr/>
          </p:nvSpPr>
          <p:spPr>
            <a:xfrm rot="10800000">
              <a:off x="3909701" y="6566210"/>
              <a:ext cx="41377" cy="48795"/>
            </a:xfrm>
            <a:custGeom>
              <a:rect b="b" l="l" r="r" t="t"/>
              <a:pathLst>
                <a:path extrusionOk="0" h="17923" w="4382">
                  <a:moveTo>
                    <a:pt x="4330" y="0"/>
                  </a:moveTo>
                  <a:lnTo>
                    <a:pt x="4296" y="44"/>
                  </a:lnTo>
                  <a:lnTo>
                    <a:pt x="3982" y="745"/>
                  </a:lnTo>
                  <a:lnTo>
                    <a:pt x="3668" y="1534"/>
                  </a:lnTo>
                  <a:lnTo>
                    <a:pt x="3362" y="2366"/>
                  </a:lnTo>
                  <a:lnTo>
                    <a:pt x="3065" y="3243"/>
                  </a:lnTo>
                  <a:lnTo>
                    <a:pt x="2768" y="4163"/>
                  </a:lnTo>
                  <a:lnTo>
                    <a:pt x="2479" y="5127"/>
                  </a:lnTo>
                  <a:lnTo>
                    <a:pt x="2199" y="6135"/>
                  </a:lnTo>
                  <a:lnTo>
                    <a:pt x="1928" y="7230"/>
                  </a:lnTo>
                  <a:lnTo>
                    <a:pt x="1664" y="8326"/>
                  </a:lnTo>
                  <a:lnTo>
                    <a:pt x="1401" y="9509"/>
                  </a:lnTo>
                  <a:lnTo>
                    <a:pt x="1146" y="10692"/>
                  </a:lnTo>
                  <a:lnTo>
                    <a:pt x="909" y="11963"/>
                  </a:lnTo>
                  <a:lnTo>
                    <a:pt x="671" y="13278"/>
                  </a:lnTo>
                  <a:lnTo>
                    <a:pt x="442" y="14592"/>
                  </a:lnTo>
                  <a:lnTo>
                    <a:pt x="221" y="15994"/>
                  </a:lnTo>
                  <a:lnTo>
                    <a:pt x="9" y="17397"/>
                  </a:lnTo>
                  <a:lnTo>
                    <a:pt x="0" y="17528"/>
                  </a:lnTo>
                  <a:lnTo>
                    <a:pt x="0" y="17660"/>
                  </a:lnTo>
                  <a:lnTo>
                    <a:pt x="9" y="17747"/>
                  </a:lnTo>
                  <a:lnTo>
                    <a:pt x="34" y="17835"/>
                  </a:lnTo>
                  <a:lnTo>
                    <a:pt x="60" y="17879"/>
                  </a:lnTo>
                  <a:lnTo>
                    <a:pt x="85" y="17923"/>
                  </a:lnTo>
                  <a:lnTo>
                    <a:pt x="111" y="17879"/>
                  </a:lnTo>
                  <a:lnTo>
                    <a:pt x="136" y="17747"/>
                  </a:lnTo>
                  <a:lnTo>
                    <a:pt x="340" y="16389"/>
                  </a:lnTo>
                  <a:lnTo>
                    <a:pt x="552" y="15030"/>
                  </a:lnTo>
                  <a:lnTo>
                    <a:pt x="773" y="13716"/>
                  </a:lnTo>
                  <a:lnTo>
                    <a:pt x="1011" y="12445"/>
                  </a:lnTo>
                  <a:lnTo>
                    <a:pt x="1248" y="11218"/>
                  </a:lnTo>
                  <a:lnTo>
                    <a:pt x="1495" y="10035"/>
                  </a:lnTo>
                  <a:lnTo>
                    <a:pt x="1749" y="8896"/>
                  </a:lnTo>
                  <a:lnTo>
                    <a:pt x="2012" y="7800"/>
                  </a:lnTo>
                  <a:lnTo>
                    <a:pt x="2284" y="6748"/>
                  </a:lnTo>
                  <a:lnTo>
                    <a:pt x="2556" y="5741"/>
                  </a:lnTo>
                  <a:lnTo>
                    <a:pt x="2836" y="4777"/>
                  </a:lnTo>
                  <a:lnTo>
                    <a:pt x="3125" y="3856"/>
                  </a:lnTo>
                  <a:lnTo>
                    <a:pt x="3422" y="3024"/>
                  </a:lnTo>
                  <a:lnTo>
                    <a:pt x="3719" y="2191"/>
                  </a:lnTo>
                  <a:lnTo>
                    <a:pt x="4025" y="1446"/>
                  </a:lnTo>
                  <a:lnTo>
                    <a:pt x="4339" y="745"/>
                  </a:lnTo>
                  <a:lnTo>
                    <a:pt x="4364" y="658"/>
                  </a:lnTo>
                  <a:lnTo>
                    <a:pt x="4381" y="526"/>
                  </a:lnTo>
                  <a:lnTo>
                    <a:pt x="4381" y="395"/>
                  </a:lnTo>
                  <a:lnTo>
                    <a:pt x="4381" y="263"/>
                  </a:lnTo>
                  <a:lnTo>
                    <a:pt x="4373" y="132"/>
                  </a:lnTo>
                  <a:lnTo>
                    <a:pt x="4356" y="44"/>
                  </a:lnTo>
                  <a:lnTo>
                    <a:pt x="43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9"/>
            <p:cNvSpPr/>
            <p:nvPr/>
          </p:nvSpPr>
          <p:spPr>
            <a:xfrm rot="10800000">
              <a:off x="3919644" y="6567160"/>
              <a:ext cx="30631" cy="24219"/>
            </a:xfrm>
            <a:custGeom>
              <a:rect b="b" l="l" r="r" t="t"/>
              <a:pathLst>
                <a:path extrusionOk="0" h="8896" w="3244">
                  <a:moveTo>
                    <a:pt x="3167" y="1"/>
                  </a:moveTo>
                  <a:lnTo>
                    <a:pt x="3142" y="44"/>
                  </a:lnTo>
                  <a:lnTo>
                    <a:pt x="2963" y="702"/>
                  </a:lnTo>
                  <a:lnTo>
                    <a:pt x="2785" y="1359"/>
                  </a:lnTo>
                  <a:lnTo>
                    <a:pt x="2607" y="1972"/>
                  </a:lnTo>
                  <a:lnTo>
                    <a:pt x="2420" y="2542"/>
                  </a:lnTo>
                  <a:lnTo>
                    <a:pt x="2038" y="3638"/>
                  </a:lnTo>
                  <a:lnTo>
                    <a:pt x="1647" y="4645"/>
                  </a:lnTo>
                  <a:lnTo>
                    <a:pt x="1257" y="5610"/>
                  </a:lnTo>
                  <a:lnTo>
                    <a:pt x="858" y="6486"/>
                  </a:lnTo>
                  <a:lnTo>
                    <a:pt x="450" y="7362"/>
                  </a:lnTo>
                  <a:lnTo>
                    <a:pt x="51" y="8195"/>
                  </a:lnTo>
                  <a:lnTo>
                    <a:pt x="26" y="8283"/>
                  </a:lnTo>
                  <a:lnTo>
                    <a:pt x="9" y="8414"/>
                  </a:lnTo>
                  <a:lnTo>
                    <a:pt x="0" y="8545"/>
                  </a:lnTo>
                  <a:lnTo>
                    <a:pt x="9" y="8677"/>
                  </a:lnTo>
                  <a:lnTo>
                    <a:pt x="17" y="8808"/>
                  </a:lnTo>
                  <a:lnTo>
                    <a:pt x="34" y="8896"/>
                  </a:lnTo>
                  <a:lnTo>
                    <a:pt x="85" y="8896"/>
                  </a:lnTo>
                  <a:lnTo>
                    <a:pt x="900" y="7187"/>
                  </a:lnTo>
                  <a:lnTo>
                    <a:pt x="1308" y="6267"/>
                  </a:lnTo>
                  <a:lnTo>
                    <a:pt x="1707" y="5303"/>
                  </a:lnTo>
                  <a:lnTo>
                    <a:pt x="2097" y="4295"/>
                  </a:lnTo>
                  <a:lnTo>
                    <a:pt x="2293" y="3769"/>
                  </a:lnTo>
                  <a:lnTo>
                    <a:pt x="2479" y="3199"/>
                  </a:lnTo>
                  <a:lnTo>
                    <a:pt x="2666" y="2586"/>
                  </a:lnTo>
                  <a:lnTo>
                    <a:pt x="2853" y="1972"/>
                  </a:lnTo>
                  <a:lnTo>
                    <a:pt x="3031" y="1359"/>
                  </a:lnTo>
                  <a:lnTo>
                    <a:pt x="3210" y="658"/>
                  </a:lnTo>
                  <a:lnTo>
                    <a:pt x="3235" y="570"/>
                  </a:lnTo>
                  <a:lnTo>
                    <a:pt x="3243" y="439"/>
                  </a:lnTo>
                  <a:lnTo>
                    <a:pt x="3243" y="307"/>
                  </a:lnTo>
                  <a:lnTo>
                    <a:pt x="3235" y="176"/>
                  </a:lnTo>
                  <a:lnTo>
                    <a:pt x="3218" y="44"/>
                  </a:lnTo>
                  <a:lnTo>
                    <a:pt x="319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9"/>
            <p:cNvSpPr/>
            <p:nvPr/>
          </p:nvSpPr>
          <p:spPr>
            <a:xfrm rot="10800000">
              <a:off x="3925092" y="6525876"/>
              <a:ext cx="26873" cy="41638"/>
            </a:xfrm>
            <a:custGeom>
              <a:rect b="b" l="l" r="r" t="t"/>
              <a:pathLst>
                <a:path extrusionOk="0" h="15294" w="2846">
                  <a:moveTo>
                    <a:pt x="2777" y="1"/>
                  </a:moveTo>
                  <a:lnTo>
                    <a:pt x="2743" y="44"/>
                  </a:lnTo>
                  <a:lnTo>
                    <a:pt x="2522" y="702"/>
                  </a:lnTo>
                  <a:lnTo>
                    <a:pt x="2310" y="1359"/>
                  </a:lnTo>
                  <a:lnTo>
                    <a:pt x="2098" y="2104"/>
                  </a:lnTo>
                  <a:lnTo>
                    <a:pt x="1894" y="2849"/>
                  </a:lnTo>
                  <a:lnTo>
                    <a:pt x="1699" y="3638"/>
                  </a:lnTo>
                  <a:lnTo>
                    <a:pt x="1512" y="4514"/>
                  </a:lnTo>
                  <a:lnTo>
                    <a:pt x="1325" y="5390"/>
                  </a:lnTo>
                  <a:lnTo>
                    <a:pt x="1147" y="6311"/>
                  </a:lnTo>
                  <a:lnTo>
                    <a:pt x="977" y="7231"/>
                  </a:lnTo>
                  <a:lnTo>
                    <a:pt x="816" y="8239"/>
                  </a:lnTo>
                  <a:lnTo>
                    <a:pt x="663" y="9247"/>
                  </a:lnTo>
                  <a:lnTo>
                    <a:pt x="510" y="10298"/>
                  </a:lnTo>
                  <a:lnTo>
                    <a:pt x="374" y="11350"/>
                  </a:lnTo>
                  <a:lnTo>
                    <a:pt x="239" y="12489"/>
                  </a:lnTo>
                  <a:lnTo>
                    <a:pt x="120" y="13629"/>
                  </a:lnTo>
                  <a:lnTo>
                    <a:pt x="1" y="14768"/>
                  </a:lnTo>
                  <a:lnTo>
                    <a:pt x="1" y="14899"/>
                  </a:lnTo>
                  <a:lnTo>
                    <a:pt x="1" y="15075"/>
                  </a:lnTo>
                  <a:lnTo>
                    <a:pt x="18" y="15162"/>
                  </a:lnTo>
                  <a:lnTo>
                    <a:pt x="35" y="15250"/>
                  </a:lnTo>
                  <a:lnTo>
                    <a:pt x="60" y="15294"/>
                  </a:lnTo>
                  <a:lnTo>
                    <a:pt x="86" y="15294"/>
                  </a:lnTo>
                  <a:lnTo>
                    <a:pt x="111" y="15250"/>
                  </a:lnTo>
                  <a:lnTo>
                    <a:pt x="128" y="15118"/>
                  </a:lnTo>
                  <a:lnTo>
                    <a:pt x="239" y="13979"/>
                  </a:lnTo>
                  <a:lnTo>
                    <a:pt x="357" y="12884"/>
                  </a:lnTo>
                  <a:lnTo>
                    <a:pt x="485" y="11788"/>
                  </a:lnTo>
                  <a:lnTo>
                    <a:pt x="621" y="10736"/>
                  </a:lnTo>
                  <a:lnTo>
                    <a:pt x="773" y="9685"/>
                  </a:lnTo>
                  <a:lnTo>
                    <a:pt x="918" y="8721"/>
                  </a:lnTo>
                  <a:lnTo>
                    <a:pt x="1079" y="7757"/>
                  </a:lnTo>
                  <a:lnTo>
                    <a:pt x="1249" y="6793"/>
                  </a:lnTo>
                  <a:lnTo>
                    <a:pt x="1419" y="5916"/>
                  </a:lnTo>
                  <a:lnTo>
                    <a:pt x="1605" y="5040"/>
                  </a:lnTo>
                  <a:lnTo>
                    <a:pt x="1792" y="4207"/>
                  </a:lnTo>
                  <a:lnTo>
                    <a:pt x="1979" y="3418"/>
                  </a:lnTo>
                  <a:lnTo>
                    <a:pt x="2183" y="2674"/>
                  </a:lnTo>
                  <a:lnTo>
                    <a:pt x="2387" y="1972"/>
                  </a:lnTo>
                  <a:lnTo>
                    <a:pt x="2599" y="1315"/>
                  </a:lnTo>
                  <a:lnTo>
                    <a:pt x="2811" y="658"/>
                  </a:lnTo>
                  <a:lnTo>
                    <a:pt x="2837" y="570"/>
                  </a:lnTo>
                  <a:lnTo>
                    <a:pt x="2845" y="439"/>
                  </a:lnTo>
                  <a:lnTo>
                    <a:pt x="2845" y="307"/>
                  </a:lnTo>
                  <a:lnTo>
                    <a:pt x="2837" y="220"/>
                  </a:lnTo>
                  <a:lnTo>
                    <a:pt x="2820" y="88"/>
                  </a:lnTo>
                  <a:lnTo>
                    <a:pt x="2803" y="44"/>
                  </a:lnTo>
                  <a:lnTo>
                    <a:pt x="277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9"/>
            <p:cNvSpPr/>
            <p:nvPr/>
          </p:nvSpPr>
          <p:spPr>
            <a:xfrm rot="10800000">
              <a:off x="3926055" y="6526824"/>
              <a:ext cx="25910" cy="22194"/>
            </a:xfrm>
            <a:custGeom>
              <a:rect b="b" l="l" r="r" t="t"/>
              <a:pathLst>
                <a:path extrusionOk="0" h="8152" w="2744">
                  <a:moveTo>
                    <a:pt x="2667" y="1"/>
                  </a:moveTo>
                  <a:lnTo>
                    <a:pt x="2641" y="88"/>
                  </a:lnTo>
                  <a:lnTo>
                    <a:pt x="2327" y="1140"/>
                  </a:lnTo>
                  <a:lnTo>
                    <a:pt x="2013" y="2148"/>
                  </a:lnTo>
                  <a:lnTo>
                    <a:pt x="1690" y="3112"/>
                  </a:lnTo>
                  <a:lnTo>
                    <a:pt x="1368" y="4076"/>
                  </a:lnTo>
                  <a:lnTo>
                    <a:pt x="1045" y="4996"/>
                  </a:lnTo>
                  <a:lnTo>
                    <a:pt x="714" y="5873"/>
                  </a:lnTo>
                  <a:lnTo>
                    <a:pt x="374" y="6705"/>
                  </a:lnTo>
                  <a:lnTo>
                    <a:pt x="35" y="7494"/>
                  </a:lnTo>
                  <a:lnTo>
                    <a:pt x="18" y="7581"/>
                  </a:lnTo>
                  <a:lnTo>
                    <a:pt x="1" y="7713"/>
                  </a:lnTo>
                  <a:lnTo>
                    <a:pt x="1" y="7844"/>
                  </a:lnTo>
                  <a:lnTo>
                    <a:pt x="9" y="7932"/>
                  </a:lnTo>
                  <a:lnTo>
                    <a:pt x="26" y="8063"/>
                  </a:lnTo>
                  <a:lnTo>
                    <a:pt x="52" y="8107"/>
                  </a:lnTo>
                  <a:lnTo>
                    <a:pt x="77" y="8151"/>
                  </a:lnTo>
                  <a:lnTo>
                    <a:pt x="111" y="8107"/>
                  </a:lnTo>
                  <a:lnTo>
                    <a:pt x="451" y="7319"/>
                  </a:lnTo>
                  <a:lnTo>
                    <a:pt x="782" y="6486"/>
                  </a:lnTo>
                  <a:lnTo>
                    <a:pt x="1113" y="5610"/>
                  </a:lnTo>
                  <a:lnTo>
                    <a:pt x="1444" y="4689"/>
                  </a:lnTo>
                  <a:lnTo>
                    <a:pt x="1767" y="3725"/>
                  </a:lnTo>
                  <a:lnTo>
                    <a:pt x="2081" y="2761"/>
                  </a:lnTo>
                  <a:lnTo>
                    <a:pt x="2404" y="1753"/>
                  </a:lnTo>
                  <a:lnTo>
                    <a:pt x="2709" y="702"/>
                  </a:lnTo>
                  <a:lnTo>
                    <a:pt x="2735" y="570"/>
                  </a:lnTo>
                  <a:lnTo>
                    <a:pt x="2743" y="439"/>
                  </a:lnTo>
                  <a:lnTo>
                    <a:pt x="2743" y="307"/>
                  </a:lnTo>
                  <a:lnTo>
                    <a:pt x="2735" y="176"/>
                  </a:lnTo>
                  <a:lnTo>
                    <a:pt x="2718" y="88"/>
                  </a:lnTo>
                  <a:lnTo>
                    <a:pt x="2692" y="44"/>
                  </a:lnTo>
                  <a:lnTo>
                    <a:pt x="266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9"/>
            <p:cNvSpPr/>
            <p:nvPr/>
          </p:nvSpPr>
          <p:spPr>
            <a:xfrm rot="10800000">
              <a:off x="3893989" y="6504157"/>
              <a:ext cx="12275" cy="34361"/>
            </a:xfrm>
            <a:custGeom>
              <a:rect b="b" l="l" r="r" t="t"/>
              <a:pathLst>
                <a:path extrusionOk="0" h="12621" w="1300">
                  <a:moveTo>
                    <a:pt x="85" y="1"/>
                  </a:moveTo>
                  <a:lnTo>
                    <a:pt x="60" y="45"/>
                  </a:lnTo>
                  <a:lnTo>
                    <a:pt x="34" y="88"/>
                  </a:lnTo>
                  <a:lnTo>
                    <a:pt x="17" y="176"/>
                  </a:lnTo>
                  <a:lnTo>
                    <a:pt x="0" y="308"/>
                  </a:lnTo>
                  <a:lnTo>
                    <a:pt x="9" y="439"/>
                  </a:lnTo>
                  <a:lnTo>
                    <a:pt x="43" y="1272"/>
                  </a:lnTo>
                  <a:lnTo>
                    <a:pt x="85" y="2060"/>
                  </a:lnTo>
                  <a:lnTo>
                    <a:pt x="136" y="2893"/>
                  </a:lnTo>
                  <a:lnTo>
                    <a:pt x="196" y="3682"/>
                  </a:lnTo>
                  <a:lnTo>
                    <a:pt x="255" y="4427"/>
                  </a:lnTo>
                  <a:lnTo>
                    <a:pt x="323" y="5215"/>
                  </a:lnTo>
                  <a:lnTo>
                    <a:pt x="399" y="5960"/>
                  </a:lnTo>
                  <a:lnTo>
                    <a:pt x="476" y="6705"/>
                  </a:lnTo>
                  <a:lnTo>
                    <a:pt x="561" y="7450"/>
                  </a:lnTo>
                  <a:lnTo>
                    <a:pt x="646" y="8151"/>
                  </a:lnTo>
                  <a:lnTo>
                    <a:pt x="832" y="9510"/>
                  </a:lnTo>
                  <a:lnTo>
                    <a:pt x="926" y="10211"/>
                  </a:lnTo>
                  <a:lnTo>
                    <a:pt x="1019" y="10956"/>
                  </a:lnTo>
                  <a:lnTo>
                    <a:pt x="1104" y="11657"/>
                  </a:lnTo>
                  <a:lnTo>
                    <a:pt x="1172" y="12446"/>
                  </a:lnTo>
                  <a:lnTo>
                    <a:pt x="1198" y="12533"/>
                  </a:lnTo>
                  <a:lnTo>
                    <a:pt x="1215" y="12621"/>
                  </a:lnTo>
                  <a:lnTo>
                    <a:pt x="1240" y="12621"/>
                  </a:lnTo>
                  <a:lnTo>
                    <a:pt x="1265" y="12577"/>
                  </a:lnTo>
                  <a:lnTo>
                    <a:pt x="1282" y="12489"/>
                  </a:lnTo>
                  <a:lnTo>
                    <a:pt x="1299" y="12358"/>
                  </a:lnTo>
                  <a:lnTo>
                    <a:pt x="1299" y="12227"/>
                  </a:lnTo>
                  <a:lnTo>
                    <a:pt x="1299" y="12051"/>
                  </a:lnTo>
                  <a:lnTo>
                    <a:pt x="1223" y="11350"/>
                  </a:lnTo>
                  <a:lnTo>
                    <a:pt x="1147" y="10605"/>
                  </a:lnTo>
                  <a:lnTo>
                    <a:pt x="1053" y="9948"/>
                  </a:lnTo>
                  <a:lnTo>
                    <a:pt x="968" y="9247"/>
                  </a:lnTo>
                  <a:lnTo>
                    <a:pt x="782" y="7888"/>
                  </a:lnTo>
                  <a:lnTo>
                    <a:pt x="697" y="7231"/>
                  </a:lnTo>
                  <a:lnTo>
                    <a:pt x="612" y="6530"/>
                  </a:lnTo>
                  <a:lnTo>
                    <a:pt x="535" y="5785"/>
                  </a:lnTo>
                  <a:lnTo>
                    <a:pt x="459" y="5040"/>
                  </a:lnTo>
                  <a:lnTo>
                    <a:pt x="391" y="4251"/>
                  </a:lnTo>
                  <a:lnTo>
                    <a:pt x="332" y="3506"/>
                  </a:lnTo>
                  <a:lnTo>
                    <a:pt x="272" y="2718"/>
                  </a:lnTo>
                  <a:lnTo>
                    <a:pt x="221" y="1885"/>
                  </a:lnTo>
                  <a:lnTo>
                    <a:pt x="179" y="1096"/>
                  </a:lnTo>
                  <a:lnTo>
                    <a:pt x="136" y="264"/>
                  </a:lnTo>
                  <a:lnTo>
                    <a:pt x="128" y="132"/>
                  </a:lnTo>
                  <a:lnTo>
                    <a:pt x="111" y="45"/>
                  </a:lnTo>
                  <a:lnTo>
                    <a:pt x="8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9"/>
            <p:cNvSpPr/>
            <p:nvPr/>
          </p:nvSpPr>
          <p:spPr>
            <a:xfrm rot="10800000">
              <a:off x="3892062" y="6503561"/>
              <a:ext cx="3456" cy="48082"/>
            </a:xfrm>
            <a:custGeom>
              <a:rect b="b" l="l" r="r" t="t"/>
              <a:pathLst>
                <a:path extrusionOk="0" h="17661" w="366">
                  <a:moveTo>
                    <a:pt x="255" y="1"/>
                  </a:moveTo>
                  <a:lnTo>
                    <a:pt x="229" y="44"/>
                  </a:lnTo>
                  <a:lnTo>
                    <a:pt x="212" y="88"/>
                  </a:lnTo>
                  <a:lnTo>
                    <a:pt x="195" y="176"/>
                  </a:lnTo>
                  <a:lnTo>
                    <a:pt x="195" y="351"/>
                  </a:lnTo>
                  <a:lnTo>
                    <a:pt x="212" y="2455"/>
                  </a:lnTo>
                  <a:lnTo>
                    <a:pt x="221" y="4558"/>
                  </a:lnTo>
                  <a:lnTo>
                    <a:pt x="221" y="6705"/>
                  </a:lnTo>
                  <a:lnTo>
                    <a:pt x="204" y="8808"/>
                  </a:lnTo>
                  <a:lnTo>
                    <a:pt x="170" y="10912"/>
                  </a:lnTo>
                  <a:lnTo>
                    <a:pt x="127" y="13015"/>
                  </a:lnTo>
                  <a:lnTo>
                    <a:pt x="68" y="15118"/>
                  </a:lnTo>
                  <a:lnTo>
                    <a:pt x="0" y="17178"/>
                  </a:lnTo>
                  <a:lnTo>
                    <a:pt x="0" y="17353"/>
                  </a:lnTo>
                  <a:lnTo>
                    <a:pt x="9" y="17485"/>
                  </a:lnTo>
                  <a:lnTo>
                    <a:pt x="26" y="17572"/>
                  </a:lnTo>
                  <a:lnTo>
                    <a:pt x="51" y="17616"/>
                  </a:lnTo>
                  <a:lnTo>
                    <a:pt x="77" y="17660"/>
                  </a:lnTo>
                  <a:lnTo>
                    <a:pt x="102" y="17616"/>
                  </a:lnTo>
                  <a:lnTo>
                    <a:pt x="119" y="17529"/>
                  </a:lnTo>
                  <a:lnTo>
                    <a:pt x="127" y="17397"/>
                  </a:lnTo>
                  <a:lnTo>
                    <a:pt x="204" y="15294"/>
                  </a:lnTo>
                  <a:lnTo>
                    <a:pt x="263" y="13147"/>
                  </a:lnTo>
                  <a:lnTo>
                    <a:pt x="306" y="11043"/>
                  </a:lnTo>
                  <a:lnTo>
                    <a:pt x="340" y="8896"/>
                  </a:lnTo>
                  <a:lnTo>
                    <a:pt x="357" y="6749"/>
                  </a:lnTo>
                  <a:lnTo>
                    <a:pt x="365" y="4646"/>
                  </a:lnTo>
                  <a:lnTo>
                    <a:pt x="357" y="2498"/>
                  </a:lnTo>
                  <a:lnTo>
                    <a:pt x="331" y="351"/>
                  </a:lnTo>
                  <a:lnTo>
                    <a:pt x="323" y="176"/>
                  </a:lnTo>
                  <a:lnTo>
                    <a:pt x="306" y="88"/>
                  </a:lnTo>
                  <a:lnTo>
                    <a:pt x="280" y="44"/>
                  </a:lnTo>
                  <a:lnTo>
                    <a:pt x="2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9"/>
            <p:cNvSpPr/>
            <p:nvPr/>
          </p:nvSpPr>
          <p:spPr>
            <a:xfrm rot="10800000">
              <a:off x="3879560" y="6535661"/>
              <a:ext cx="18205" cy="42950"/>
            </a:xfrm>
            <a:custGeom>
              <a:rect b="b" l="l" r="r" t="t"/>
              <a:pathLst>
                <a:path extrusionOk="0" h="15776" w="1928">
                  <a:moveTo>
                    <a:pt x="51" y="0"/>
                  </a:moveTo>
                  <a:lnTo>
                    <a:pt x="34" y="44"/>
                  </a:lnTo>
                  <a:lnTo>
                    <a:pt x="17" y="132"/>
                  </a:lnTo>
                  <a:lnTo>
                    <a:pt x="0" y="263"/>
                  </a:lnTo>
                  <a:lnTo>
                    <a:pt x="9" y="438"/>
                  </a:lnTo>
                  <a:lnTo>
                    <a:pt x="85" y="1490"/>
                  </a:lnTo>
                  <a:lnTo>
                    <a:pt x="162" y="2542"/>
                  </a:lnTo>
                  <a:lnTo>
                    <a:pt x="247" y="3550"/>
                  </a:lnTo>
                  <a:lnTo>
                    <a:pt x="349" y="4558"/>
                  </a:lnTo>
                  <a:lnTo>
                    <a:pt x="442" y="5565"/>
                  </a:lnTo>
                  <a:lnTo>
                    <a:pt x="552" y="6529"/>
                  </a:lnTo>
                  <a:lnTo>
                    <a:pt x="663" y="7493"/>
                  </a:lnTo>
                  <a:lnTo>
                    <a:pt x="782" y="8414"/>
                  </a:lnTo>
                  <a:lnTo>
                    <a:pt x="1028" y="10298"/>
                  </a:lnTo>
                  <a:lnTo>
                    <a:pt x="1282" y="12095"/>
                  </a:lnTo>
                  <a:lnTo>
                    <a:pt x="1546" y="13891"/>
                  </a:lnTo>
                  <a:lnTo>
                    <a:pt x="1809" y="15644"/>
                  </a:lnTo>
                  <a:lnTo>
                    <a:pt x="1834" y="15732"/>
                  </a:lnTo>
                  <a:lnTo>
                    <a:pt x="1860" y="15775"/>
                  </a:lnTo>
                  <a:lnTo>
                    <a:pt x="1885" y="15732"/>
                  </a:lnTo>
                  <a:lnTo>
                    <a:pt x="1902" y="15644"/>
                  </a:lnTo>
                  <a:lnTo>
                    <a:pt x="1919" y="15556"/>
                  </a:lnTo>
                  <a:lnTo>
                    <a:pt x="1928" y="15425"/>
                  </a:lnTo>
                  <a:lnTo>
                    <a:pt x="1928" y="15293"/>
                  </a:lnTo>
                  <a:lnTo>
                    <a:pt x="1911" y="15118"/>
                  </a:lnTo>
                  <a:lnTo>
                    <a:pt x="1648" y="13409"/>
                  </a:lnTo>
                  <a:lnTo>
                    <a:pt x="1393" y="11656"/>
                  </a:lnTo>
                  <a:lnTo>
                    <a:pt x="1138" y="9860"/>
                  </a:lnTo>
                  <a:lnTo>
                    <a:pt x="900" y="8063"/>
                  </a:lnTo>
                  <a:lnTo>
                    <a:pt x="782" y="7143"/>
                  </a:lnTo>
                  <a:lnTo>
                    <a:pt x="680" y="6179"/>
                  </a:lnTo>
                  <a:lnTo>
                    <a:pt x="569" y="5259"/>
                  </a:lnTo>
                  <a:lnTo>
                    <a:pt x="476" y="4295"/>
                  </a:lnTo>
                  <a:lnTo>
                    <a:pt x="382" y="3287"/>
                  </a:lnTo>
                  <a:lnTo>
                    <a:pt x="289" y="2279"/>
                  </a:lnTo>
                  <a:lnTo>
                    <a:pt x="213" y="1271"/>
                  </a:lnTo>
                  <a:lnTo>
                    <a:pt x="145" y="219"/>
                  </a:lnTo>
                  <a:lnTo>
                    <a:pt x="128" y="88"/>
                  </a:lnTo>
                  <a:lnTo>
                    <a:pt x="10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9"/>
            <p:cNvSpPr/>
            <p:nvPr/>
          </p:nvSpPr>
          <p:spPr>
            <a:xfrm rot="10800000">
              <a:off x="3879957" y="6536626"/>
              <a:ext cx="21737" cy="84466"/>
            </a:xfrm>
            <a:custGeom>
              <a:rect b="b" l="l" r="r" t="t"/>
              <a:pathLst>
                <a:path extrusionOk="0" h="31025" w="2302">
                  <a:moveTo>
                    <a:pt x="60" y="0"/>
                  </a:moveTo>
                  <a:lnTo>
                    <a:pt x="34" y="44"/>
                  </a:lnTo>
                  <a:lnTo>
                    <a:pt x="17" y="132"/>
                  </a:lnTo>
                  <a:lnTo>
                    <a:pt x="0" y="263"/>
                  </a:lnTo>
                  <a:lnTo>
                    <a:pt x="0" y="395"/>
                  </a:lnTo>
                  <a:lnTo>
                    <a:pt x="9" y="526"/>
                  </a:lnTo>
                  <a:lnTo>
                    <a:pt x="111" y="1227"/>
                  </a:lnTo>
                  <a:lnTo>
                    <a:pt x="221" y="1885"/>
                  </a:lnTo>
                  <a:lnTo>
                    <a:pt x="450" y="3112"/>
                  </a:lnTo>
                  <a:lnTo>
                    <a:pt x="578" y="3857"/>
                  </a:lnTo>
                  <a:lnTo>
                    <a:pt x="680" y="4601"/>
                  </a:lnTo>
                  <a:lnTo>
                    <a:pt x="773" y="5390"/>
                  </a:lnTo>
                  <a:lnTo>
                    <a:pt x="858" y="6223"/>
                  </a:lnTo>
                  <a:lnTo>
                    <a:pt x="1011" y="8195"/>
                  </a:lnTo>
                  <a:lnTo>
                    <a:pt x="1155" y="10167"/>
                  </a:lnTo>
                  <a:lnTo>
                    <a:pt x="1291" y="12139"/>
                  </a:lnTo>
                  <a:lnTo>
                    <a:pt x="1418" y="14154"/>
                  </a:lnTo>
                  <a:lnTo>
                    <a:pt x="1546" y="16170"/>
                  </a:lnTo>
                  <a:lnTo>
                    <a:pt x="1656" y="18186"/>
                  </a:lnTo>
                  <a:lnTo>
                    <a:pt x="1766" y="20245"/>
                  </a:lnTo>
                  <a:lnTo>
                    <a:pt x="1860" y="22305"/>
                  </a:lnTo>
                  <a:lnTo>
                    <a:pt x="1953" y="24408"/>
                  </a:lnTo>
                  <a:lnTo>
                    <a:pt x="2030" y="26468"/>
                  </a:lnTo>
                  <a:lnTo>
                    <a:pt x="2098" y="28571"/>
                  </a:lnTo>
                  <a:lnTo>
                    <a:pt x="2157" y="30674"/>
                  </a:lnTo>
                  <a:lnTo>
                    <a:pt x="2165" y="30806"/>
                  </a:lnTo>
                  <a:lnTo>
                    <a:pt x="2191" y="30937"/>
                  </a:lnTo>
                  <a:lnTo>
                    <a:pt x="2208" y="30981"/>
                  </a:lnTo>
                  <a:lnTo>
                    <a:pt x="2242" y="31025"/>
                  </a:lnTo>
                  <a:lnTo>
                    <a:pt x="2259" y="30981"/>
                  </a:lnTo>
                  <a:lnTo>
                    <a:pt x="2284" y="30937"/>
                  </a:lnTo>
                  <a:lnTo>
                    <a:pt x="2293" y="30806"/>
                  </a:lnTo>
                  <a:lnTo>
                    <a:pt x="2301" y="30674"/>
                  </a:lnTo>
                  <a:lnTo>
                    <a:pt x="2242" y="28527"/>
                  </a:lnTo>
                  <a:lnTo>
                    <a:pt x="2165" y="26424"/>
                  </a:lnTo>
                  <a:lnTo>
                    <a:pt x="2089" y="24320"/>
                  </a:lnTo>
                  <a:lnTo>
                    <a:pt x="2004" y="22217"/>
                  </a:lnTo>
                  <a:lnTo>
                    <a:pt x="1902" y="20114"/>
                  </a:lnTo>
                  <a:lnTo>
                    <a:pt x="1792" y="18054"/>
                  </a:lnTo>
                  <a:lnTo>
                    <a:pt x="1681" y="15995"/>
                  </a:lnTo>
                  <a:lnTo>
                    <a:pt x="1554" y="13935"/>
                  </a:lnTo>
                  <a:lnTo>
                    <a:pt x="1427" y="12007"/>
                  </a:lnTo>
                  <a:lnTo>
                    <a:pt x="1291" y="10079"/>
                  </a:lnTo>
                  <a:lnTo>
                    <a:pt x="1155" y="8151"/>
                  </a:lnTo>
                  <a:lnTo>
                    <a:pt x="1002" y="6223"/>
                  </a:lnTo>
                  <a:lnTo>
                    <a:pt x="934" y="5434"/>
                  </a:lnTo>
                  <a:lnTo>
                    <a:pt x="849" y="4645"/>
                  </a:lnTo>
                  <a:lnTo>
                    <a:pt x="756" y="3857"/>
                  </a:lnTo>
                  <a:lnTo>
                    <a:pt x="654" y="3155"/>
                  </a:lnTo>
                  <a:lnTo>
                    <a:pt x="518" y="2410"/>
                  </a:lnTo>
                  <a:lnTo>
                    <a:pt x="382" y="1709"/>
                  </a:lnTo>
                  <a:lnTo>
                    <a:pt x="247" y="964"/>
                  </a:lnTo>
                  <a:lnTo>
                    <a:pt x="187" y="570"/>
                  </a:lnTo>
                  <a:lnTo>
                    <a:pt x="128" y="176"/>
                  </a:lnTo>
                  <a:lnTo>
                    <a:pt x="111" y="44"/>
                  </a:lnTo>
                  <a:lnTo>
                    <a:pt x="8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9"/>
            <p:cNvSpPr/>
            <p:nvPr/>
          </p:nvSpPr>
          <p:spPr>
            <a:xfrm rot="10800000">
              <a:off x="3868258" y="6415747"/>
              <a:ext cx="72962" cy="92818"/>
            </a:xfrm>
            <a:custGeom>
              <a:rect b="b" l="l" r="r" t="t"/>
              <a:pathLst>
                <a:path extrusionOk="0" h="34093" w="7727">
                  <a:moveTo>
                    <a:pt x="7651" y="1"/>
                  </a:moveTo>
                  <a:lnTo>
                    <a:pt x="7617" y="44"/>
                  </a:lnTo>
                  <a:lnTo>
                    <a:pt x="7345" y="877"/>
                  </a:lnTo>
                  <a:lnTo>
                    <a:pt x="7082" y="1710"/>
                  </a:lnTo>
                  <a:lnTo>
                    <a:pt x="6555" y="3462"/>
                  </a:lnTo>
                  <a:lnTo>
                    <a:pt x="6037" y="5303"/>
                  </a:lnTo>
                  <a:lnTo>
                    <a:pt x="5528" y="7187"/>
                  </a:lnTo>
                  <a:lnTo>
                    <a:pt x="5035" y="9159"/>
                  </a:lnTo>
                  <a:lnTo>
                    <a:pt x="4551" y="11175"/>
                  </a:lnTo>
                  <a:lnTo>
                    <a:pt x="4067" y="13234"/>
                  </a:lnTo>
                  <a:lnTo>
                    <a:pt x="3601" y="15381"/>
                  </a:lnTo>
                  <a:lnTo>
                    <a:pt x="3134" y="17529"/>
                  </a:lnTo>
                  <a:lnTo>
                    <a:pt x="2675" y="19763"/>
                  </a:lnTo>
                  <a:lnTo>
                    <a:pt x="2225" y="21998"/>
                  </a:lnTo>
                  <a:lnTo>
                    <a:pt x="1784" y="24277"/>
                  </a:lnTo>
                  <a:lnTo>
                    <a:pt x="892" y="28834"/>
                  </a:lnTo>
                  <a:lnTo>
                    <a:pt x="26" y="33479"/>
                  </a:lnTo>
                  <a:lnTo>
                    <a:pt x="9" y="33610"/>
                  </a:lnTo>
                  <a:lnTo>
                    <a:pt x="1" y="33742"/>
                  </a:lnTo>
                  <a:lnTo>
                    <a:pt x="9" y="33873"/>
                  </a:lnTo>
                  <a:lnTo>
                    <a:pt x="26" y="33961"/>
                  </a:lnTo>
                  <a:lnTo>
                    <a:pt x="43" y="34049"/>
                  </a:lnTo>
                  <a:lnTo>
                    <a:pt x="68" y="34092"/>
                  </a:lnTo>
                  <a:lnTo>
                    <a:pt x="94" y="34049"/>
                  </a:lnTo>
                  <a:lnTo>
                    <a:pt x="119" y="33961"/>
                  </a:lnTo>
                  <a:lnTo>
                    <a:pt x="994" y="29360"/>
                  </a:lnTo>
                  <a:lnTo>
                    <a:pt x="1868" y="24803"/>
                  </a:lnTo>
                  <a:lnTo>
                    <a:pt x="2318" y="22524"/>
                  </a:lnTo>
                  <a:lnTo>
                    <a:pt x="2768" y="20289"/>
                  </a:lnTo>
                  <a:lnTo>
                    <a:pt x="3227" y="18098"/>
                  </a:lnTo>
                  <a:lnTo>
                    <a:pt x="3685" y="15951"/>
                  </a:lnTo>
                  <a:lnTo>
                    <a:pt x="4152" y="13804"/>
                  </a:lnTo>
                  <a:lnTo>
                    <a:pt x="4628" y="11744"/>
                  </a:lnTo>
                  <a:lnTo>
                    <a:pt x="5112" y="9729"/>
                  </a:lnTo>
                  <a:lnTo>
                    <a:pt x="5604" y="7757"/>
                  </a:lnTo>
                  <a:lnTo>
                    <a:pt x="6114" y="5872"/>
                  </a:lnTo>
                  <a:lnTo>
                    <a:pt x="6623" y="4076"/>
                  </a:lnTo>
                  <a:lnTo>
                    <a:pt x="7150" y="2323"/>
                  </a:lnTo>
                  <a:lnTo>
                    <a:pt x="7421" y="1490"/>
                  </a:lnTo>
                  <a:lnTo>
                    <a:pt x="7693" y="702"/>
                  </a:lnTo>
                  <a:lnTo>
                    <a:pt x="7710" y="570"/>
                  </a:lnTo>
                  <a:lnTo>
                    <a:pt x="7727" y="439"/>
                  </a:lnTo>
                  <a:lnTo>
                    <a:pt x="7718" y="307"/>
                  </a:lnTo>
                  <a:lnTo>
                    <a:pt x="7710" y="220"/>
                  </a:lnTo>
                  <a:lnTo>
                    <a:pt x="7693" y="88"/>
                  </a:lnTo>
                  <a:lnTo>
                    <a:pt x="7676" y="44"/>
                  </a:lnTo>
                  <a:lnTo>
                    <a:pt x="765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9"/>
            <p:cNvSpPr/>
            <p:nvPr/>
          </p:nvSpPr>
          <p:spPr>
            <a:xfrm rot="10800000">
              <a:off x="3869693" y="6420043"/>
              <a:ext cx="69525" cy="88283"/>
            </a:xfrm>
            <a:custGeom>
              <a:rect b="b" l="l" r="r" t="t"/>
              <a:pathLst>
                <a:path extrusionOk="0" h="32427" w="7363">
                  <a:moveTo>
                    <a:pt x="7277" y="0"/>
                  </a:moveTo>
                  <a:lnTo>
                    <a:pt x="7252" y="44"/>
                  </a:lnTo>
                  <a:lnTo>
                    <a:pt x="7235" y="176"/>
                  </a:lnTo>
                  <a:lnTo>
                    <a:pt x="7099" y="1446"/>
                  </a:lnTo>
                  <a:lnTo>
                    <a:pt x="6946" y="2673"/>
                  </a:lnTo>
                  <a:lnTo>
                    <a:pt x="6785" y="3856"/>
                  </a:lnTo>
                  <a:lnTo>
                    <a:pt x="6615" y="5040"/>
                  </a:lnTo>
                  <a:lnTo>
                    <a:pt x="6445" y="6135"/>
                  </a:lnTo>
                  <a:lnTo>
                    <a:pt x="6258" y="7231"/>
                  </a:lnTo>
                  <a:lnTo>
                    <a:pt x="6072" y="8326"/>
                  </a:lnTo>
                  <a:lnTo>
                    <a:pt x="5876" y="9334"/>
                  </a:lnTo>
                  <a:lnTo>
                    <a:pt x="5672" y="10342"/>
                  </a:lnTo>
                  <a:lnTo>
                    <a:pt x="5469" y="11350"/>
                  </a:lnTo>
                  <a:lnTo>
                    <a:pt x="5256" y="12314"/>
                  </a:lnTo>
                  <a:lnTo>
                    <a:pt x="5044" y="13234"/>
                  </a:lnTo>
                  <a:lnTo>
                    <a:pt x="4603" y="15074"/>
                  </a:lnTo>
                  <a:lnTo>
                    <a:pt x="4153" y="16827"/>
                  </a:lnTo>
                  <a:lnTo>
                    <a:pt x="3643" y="18711"/>
                  </a:lnTo>
                  <a:lnTo>
                    <a:pt x="3134" y="20596"/>
                  </a:lnTo>
                  <a:lnTo>
                    <a:pt x="2098" y="24320"/>
                  </a:lnTo>
                  <a:lnTo>
                    <a:pt x="26" y="31726"/>
                  </a:lnTo>
                  <a:lnTo>
                    <a:pt x="9" y="31857"/>
                  </a:lnTo>
                  <a:lnTo>
                    <a:pt x="1" y="31989"/>
                  </a:lnTo>
                  <a:lnTo>
                    <a:pt x="1" y="32120"/>
                  </a:lnTo>
                  <a:lnTo>
                    <a:pt x="9" y="32252"/>
                  </a:lnTo>
                  <a:lnTo>
                    <a:pt x="26" y="32339"/>
                  </a:lnTo>
                  <a:lnTo>
                    <a:pt x="43" y="32383"/>
                  </a:lnTo>
                  <a:lnTo>
                    <a:pt x="69" y="32427"/>
                  </a:lnTo>
                  <a:lnTo>
                    <a:pt x="94" y="32339"/>
                  </a:lnTo>
                  <a:lnTo>
                    <a:pt x="1164" y="28527"/>
                  </a:lnTo>
                  <a:lnTo>
                    <a:pt x="2234" y="24758"/>
                  </a:lnTo>
                  <a:lnTo>
                    <a:pt x="3295" y="20902"/>
                  </a:lnTo>
                  <a:lnTo>
                    <a:pt x="3822" y="18930"/>
                  </a:lnTo>
                  <a:lnTo>
                    <a:pt x="4348" y="16959"/>
                  </a:lnTo>
                  <a:lnTo>
                    <a:pt x="4781" y="15250"/>
                  </a:lnTo>
                  <a:lnTo>
                    <a:pt x="5214" y="13453"/>
                  </a:lnTo>
                  <a:lnTo>
                    <a:pt x="5426" y="12489"/>
                  </a:lnTo>
                  <a:lnTo>
                    <a:pt x="5630" y="11569"/>
                  </a:lnTo>
                  <a:lnTo>
                    <a:pt x="5834" y="10561"/>
                  </a:lnTo>
                  <a:lnTo>
                    <a:pt x="6029" y="9597"/>
                  </a:lnTo>
                  <a:lnTo>
                    <a:pt x="6216" y="8545"/>
                  </a:lnTo>
                  <a:lnTo>
                    <a:pt x="6403" y="7493"/>
                  </a:lnTo>
                  <a:lnTo>
                    <a:pt x="6581" y="6398"/>
                  </a:lnTo>
                  <a:lnTo>
                    <a:pt x="6751" y="5302"/>
                  </a:lnTo>
                  <a:lnTo>
                    <a:pt x="6912" y="4163"/>
                  </a:lnTo>
                  <a:lnTo>
                    <a:pt x="7073" y="2980"/>
                  </a:lnTo>
                  <a:lnTo>
                    <a:pt x="7218" y="1753"/>
                  </a:lnTo>
                  <a:lnTo>
                    <a:pt x="7354" y="526"/>
                  </a:lnTo>
                  <a:lnTo>
                    <a:pt x="7362" y="395"/>
                  </a:lnTo>
                  <a:lnTo>
                    <a:pt x="7362" y="219"/>
                  </a:lnTo>
                  <a:lnTo>
                    <a:pt x="7345" y="132"/>
                  </a:lnTo>
                  <a:lnTo>
                    <a:pt x="7328" y="44"/>
                  </a:lnTo>
                  <a:lnTo>
                    <a:pt x="730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9"/>
            <p:cNvSpPr/>
            <p:nvPr/>
          </p:nvSpPr>
          <p:spPr>
            <a:xfrm rot="10800000">
              <a:off x="3830573" y="6370054"/>
              <a:ext cx="35683" cy="132425"/>
            </a:xfrm>
            <a:custGeom>
              <a:rect b="b" l="l" r="r" t="t"/>
              <a:pathLst>
                <a:path extrusionOk="0" h="48641" w="3779">
                  <a:moveTo>
                    <a:pt x="60" y="0"/>
                  </a:moveTo>
                  <a:lnTo>
                    <a:pt x="34" y="44"/>
                  </a:lnTo>
                  <a:lnTo>
                    <a:pt x="9" y="88"/>
                  </a:lnTo>
                  <a:lnTo>
                    <a:pt x="0" y="220"/>
                  </a:lnTo>
                  <a:lnTo>
                    <a:pt x="0" y="351"/>
                  </a:lnTo>
                  <a:lnTo>
                    <a:pt x="34" y="1928"/>
                  </a:lnTo>
                  <a:lnTo>
                    <a:pt x="77" y="3506"/>
                  </a:lnTo>
                  <a:lnTo>
                    <a:pt x="128" y="5084"/>
                  </a:lnTo>
                  <a:lnTo>
                    <a:pt x="187" y="6661"/>
                  </a:lnTo>
                  <a:lnTo>
                    <a:pt x="255" y="8195"/>
                  </a:lnTo>
                  <a:lnTo>
                    <a:pt x="331" y="9772"/>
                  </a:lnTo>
                  <a:lnTo>
                    <a:pt x="416" y="11306"/>
                  </a:lnTo>
                  <a:lnTo>
                    <a:pt x="510" y="12796"/>
                  </a:lnTo>
                  <a:lnTo>
                    <a:pt x="595" y="13979"/>
                  </a:lnTo>
                  <a:lnTo>
                    <a:pt x="679" y="15074"/>
                  </a:lnTo>
                  <a:lnTo>
                    <a:pt x="773" y="16214"/>
                  </a:lnTo>
                  <a:lnTo>
                    <a:pt x="866" y="17353"/>
                  </a:lnTo>
                  <a:lnTo>
                    <a:pt x="1078" y="19544"/>
                  </a:lnTo>
                  <a:lnTo>
                    <a:pt x="1299" y="21735"/>
                  </a:lnTo>
                  <a:lnTo>
                    <a:pt x="1528" y="23882"/>
                  </a:lnTo>
                  <a:lnTo>
                    <a:pt x="1766" y="26029"/>
                  </a:lnTo>
                  <a:lnTo>
                    <a:pt x="2233" y="30280"/>
                  </a:lnTo>
                  <a:lnTo>
                    <a:pt x="2471" y="32427"/>
                  </a:lnTo>
                  <a:lnTo>
                    <a:pt x="2692" y="34618"/>
                  </a:lnTo>
                  <a:lnTo>
                    <a:pt x="2904" y="36809"/>
                  </a:lnTo>
                  <a:lnTo>
                    <a:pt x="3099" y="39044"/>
                  </a:lnTo>
                  <a:lnTo>
                    <a:pt x="3184" y="40139"/>
                  </a:lnTo>
                  <a:lnTo>
                    <a:pt x="3269" y="41279"/>
                  </a:lnTo>
                  <a:lnTo>
                    <a:pt x="3354" y="42418"/>
                  </a:lnTo>
                  <a:lnTo>
                    <a:pt x="3422" y="43601"/>
                  </a:lnTo>
                  <a:lnTo>
                    <a:pt x="3490" y="44784"/>
                  </a:lnTo>
                  <a:lnTo>
                    <a:pt x="3549" y="45968"/>
                  </a:lnTo>
                  <a:lnTo>
                    <a:pt x="3600" y="47194"/>
                  </a:lnTo>
                  <a:lnTo>
                    <a:pt x="3643" y="48421"/>
                  </a:lnTo>
                  <a:lnTo>
                    <a:pt x="3651" y="48553"/>
                  </a:lnTo>
                  <a:lnTo>
                    <a:pt x="3668" y="48641"/>
                  </a:lnTo>
                  <a:lnTo>
                    <a:pt x="3719" y="48641"/>
                  </a:lnTo>
                  <a:lnTo>
                    <a:pt x="3745" y="48597"/>
                  </a:lnTo>
                  <a:lnTo>
                    <a:pt x="3762" y="48509"/>
                  </a:lnTo>
                  <a:lnTo>
                    <a:pt x="3778" y="48378"/>
                  </a:lnTo>
                  <a:lnTo>
                    <a:pt x="3778" y="48202"/>
                  </a:lnTo>
                  <a:lnTo>
                    <a:pt x="3728" y="46888"/>
                  </a:lnTo>
                  <a:lnTo>
                    <a:pt x="3677" y="45617"/>
                  </a:lnTo>
                  <a:lnTo>
                    <a:pt x="3609" y="44346"/>
                  </a:lnTo>
                  <a:lnTo>
                    <a:pt x="3532" y="43075"/>
                  </a:lnTo>
                  <a:lnTo>
                    <a:pt x="3456" y="41805"/>
                  </a:lnTo>
                  <a:lnTo>
                    <a:pt x="3371" y="40578"/>
                  </a:lnTo>
                  <a:lnTo>
                    <a:pt x="3269" y="39351"/>
                  </a:lnTo>
                  <a:lnTo>
                    <a:pt x="3167" y="38124"/>
                  </a:lnTo>
                  <a:lnTo>
                    <a:pt x="2972" y="35889"/>
                  </a:lnTo>
                  <a:lnTo>
                    <a:pt x="2760" y="33742"/>
                  </a:lnTo>
                  <a:lnTo>
                    <a:pt x="2539" y="31595"/>
                  </a:lnTo>
                  <a:lnTo>
                    <a:pt x="2301" y="29491"/>
                  </a:lnTo>
                  <a:lnTo>
                    <a:pt x="1834" y="25241"/>
                  </a:lnTo>
                  <a:lnTo>
                    <a:pt x="1605" y="23137"/>
                  </a:lnTo>
                  <a:lnTo>
                    <a:pt x="1376" y="20990"/>
                  </a:lnTo>
                  <a:lnTo>
                    <a:pt x="1155" y="18799"/>
                  </a:lnTo>
                  <a:lnTo>
                    <a:pt x="951" y="16521"/>
                  </a:lnTo>
                  <a:lnTo>
                    <a:pt x="858" y="15381"/>
                  </a:lnTo>
                  <a:lnTo>
                    <a:pt x="764" y="14242"/>
                  </a:lnTo>
                  <a:lnTo>
                    <a:pt x="679" y="13059"/>
                  </a:lnTo>
                  <a:lnTo>
                    <a:pt x="595" y="11919"/>
                  </a:lnTo>
                  <a:lnTo>
                    <a:pt x="510" y="10473"/>
                  </a:lnTo>
                  <a:lnTo>
                    <a:pt x="433" y="9071"/>
                  </a:lnTo>
                  <a:lnTo>
                    <a:pt x="365" y="7625"/>
                  </a:lnTo>
                  <a:lnTo>
                    <a:pt x="306" y="6179"/>
                  </a:lnTo>
                  <a:lnTo>
                    <a:pt x="255" y="4733"/>
                  </a:lnTo>
                  <a:lnTo>
                    <a:pt x="212" y="3287"/>
                  </a:lnTo>
                  <a:lnTo>
                    <a:pt x="136" y="351"/>
                  </a:lnTo>
                  <a:lnTo>
                    <a:pt x="128" y="220"/>
                  </a:lnTo>
                  <a:lnTo>
                    <a:pt x="111" y="88"/>
                  </a:lnTo>
                  <a:lnTo>
                    <a:pt x="85" y="44"/>
                  </a:lnTo>
                  <a:lnTo>
                    <a:pt x="6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9"/>
            <p:cNvSpPr/>
            <p:nvPr/>
          </p:nvSpPr>
          <p:spPr>
            <a:xfrm rot="10800000">
              <a:off x="3828807" y="6374587"/>
              <a:ext cx="37213" cy="127416"/>
            </a:xfrm>
            <a:custGeom>
              <a:rect b="b" l="l" r="r" t="t"/>
              <a:pathLst>
                <a:path extrusionOk="0" h="46801" w="3941">
                  <a:moveTo>
                    <a:pt x="69" y="1"/>
                  </a:moveTo>
                  <a:lnTo>
                    <a:pt x="43" y="45"/>
                  </a:lnTo>
                  <a:lnTo>
                    <a:pt x="26" y="132"/>
                  </a:lnTo>
                  <a:lnTo>
                    <a:pt x="9" y="264"/>
                  </a:lnTo>
                  <a:lnTo>
                    <a:pt x="1" y="395"/>
                  </a:lnTo>
                  <a:lnTo>
                    <a:pt x="9" y="527"/>
                  </a:lnTo>
                  <a:lnTo>
                    <a:pt x="264" y="3506"/>
                  </a:lnTo>
                  <a:lnTo>
                    <a:pt x="527" y="6442"/>
                  </a:lnTo>
                  <a:lnTo>
                    <a:pt x="663" y="7888"/>
                  </a:lnTo>
                  <a:lnTo>
                    <a:pt x="807" y="9334"/>
                  </a:lnTo>
                  <a:lnTo>
                    <a:pt x="960" y="10737"/>
                  </a:lnTo>
                  <a:lnTo>
                    <a:pt x="1121" y="12139"/>
                  </a:lnTo>
                  <a:lnTo>
                    <a:pt x="1767" y="17397"/>
                  </a:lnTo>
                  <a:lnTo>
                    <a:pt x="2081" y="20026"/>
                  </a:lnTo>
                  <a:lnTo>
                    <a:pt x="2225" y="21385"/>
                  </a:lnTo>
                  <a:lnTo>
                    <a:pt x="2378" y="22743"/>
                  </a:lnTo>
                  <a:lnTo>
                    <a:pt x="2658" y="25504"/>
                  </a:lnTo>
                  <a:lnTo>
                    <a:pt x="2803" y="26906"/>
                  </a:lnTo>
                  <a:lnTo>
                    <a:pt x="2930" y="28308"/>
                  </a:lnTo>
                  <a:lnTo>
                    <a:pt x="3057" y="29754"/>
                  </a:lnTo>
                  <a:lnTo>
                    <a:pt x="3185" y="31200"/>
                  </a:lnTo>
                  <a:lnTo>
                    <a:pt x="3295" y="32647"/>
                  </a:lnTo>
                  <a:lnTo>
                    <a:pt x="3405" y="34136"/>
                  </a:lnTo>
                  <a:lnTo>
                    <a:pt x="3499" y="35626"/>
                  </a:lnTo>
                  <a:lnTo>
                    <a:pt x="3584" y="37160"/>
                  </a:lnTo>
                  <a:lnTo>
                    <a:pt x="3652" y="38650"/>
                  </a:lnTo>
                  <a:lnTo>
                    <a:pt x="3711" y="40184"/>
                  </a:lnTo>
                  <a:lnTo>
                    <a:pt x="3762" y="41717"/>
                  </a:lnTo>
                  <a:lnTo>
                    <a:pt x="3787" y="43295"/>
                  </a:lnTo>
                  <a:lnTo>
                    <a:pt x="3804" y="44872"/>
                  </a:lnTo>
                  <a:lnTo>
                    <a:pt x="3796" y="46450"/>
                  </a:lnTo>
                  <a:lnTo>
                    <a:pt x="3804" y="46581"/>
                  </a:lnTo>
                  <a:lnTo>
                    <a:pt x="3821" y="46713"/>
                  </a:lnTo>
                  <a:lnTo>
                    <a:pt x="3838" y="46757"/>
                  </a:lnTo>
                  <a:lnTo>
                    <a:pt x="3864" y="46800"/>
                  </a:lnTo>
                  <a:lnTo>
                    <a:pt x="3889" y="46757"/>
                  </a:lnTo>
                  <a:lnTo>
                    <a:pt x="3915" y="46713"/>
                  </a:lnTo>
                  <a:lnTo>
                    <a:pt x="3932" y="46581"/>
                  </a:lnTo>
                  <a:lnTo>
                    <a:pt x="3940" y="46450"/>
                  </a:lnTo>
                  <a:lnTo>
                    <a:pt x="3940" y="44872"/>
                  </a:lnTo>
                  <a:lnTo>
                    <a:pt x="3932" y="43339"/>
                  </a:lnTo>
                  <a:lnTo>
                    <a:pt x="3898" y="41849"/>
                  </a:lnTo>
                  <a:lnTo>
                    <a:pt x="3855" y="40315"/>
                  </a:lnTo>
                  <a:lnTo>
                    <a:pt x="3804" y="38825"/>
                  </a:lnTo>
                  <a:lnTo>
                    <a:pt x="3737" y="37335"/>
                  </a:lnTo>
                  <a:lnTo>
                    <a:pt x="3652" y="35845"/>
                  </a:lnTo>
                  <a:lnTo>
                    <a:pt x="3567" y="34356"/>
                  </a:lnTo>
                  <a:lnTo>
                    <a:pt x="3465" y="32909"/>
                  </a:lnTo>
                  <a:lnTo>
                    <a:pt x="3354" y="31507"/>
                  </a:lnTo>
                  <a:lnTo>
                    <a:pt x="3236" y="30061"/>
                  </a:lnTo>
                  <a:lnTo>
                    <a:pt x="3117" y="28659"/>
                  </a:lnTo>
                  <a:lnTo>
                    <a:pt x="2989" y="27257"/>
                  </a:lnTo>
                  <a:lnTo>
                    <a:pt x="2853" y="25898"/>
                  </a:lnTo>
                  <a:lnTo>
                    <a:pt x="2582" y="23181"/>
                  </a:lnTo>
                  <a:lnTo>
                    <a:pt x="2429" y="21735"/>
                  </a:lnTo>
                  <a:lnTo>
                    <a:pt x="2268" y="20289"/>
                  </a:lnTo>
                  <a:lnTo>
                    <a:pt x="1937" y="17529"/>
                  </a:lnTo>
                  <a:lnTo>
                    <a:pt x="1266" y="11964"/>
                  </a:lnTo>
                  <a:lnTo>
                    <a:pt x="1104" y="10517"/>
                  </a:lnTo>
                  <a:lnTo>
                    <a:pt x="943" y="9115"/>
                  </a:lnTo>
                  <a:lnTo>
                    <a:pt x="799" y="7625"/>
                  </a:lnTo>
                  <a:lnTo>
                    <a:pt x="654" y="6179"/>
                  </a:lnTo>
                  <a:lnTo>
                    <a:pt x="391" y="3200"/>
                  </a:lnTo>
                  <a:lnTo>
                    <a:pt x="128" y="176"/>
                  </a:lnTo>
                  <a:lnTo>
                    <a:pt x="111" y="45"/>
                  </a:lnTo>
                  <a:lnTo>
                    <a:pt x="9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9"/>
            <p:cNvSpPr/>
            <p:nvPr/>
          </p:nvSpPr>
          <p:spPr>
            <a:xfrm rot="10800000">
              <a:off x="3878994" y="6372186"/>
              <a:ext cx="18536" cy="64305"/>
            </a:xfrm>
            <a:custGeom>
              <a:rect b="b" l="l" r="r" t="t"/>
              <a:pathLst>
                <a:path extrusionOk="0" h="23620" w="1963">
                  <a:moveTo>
                    <a:pt x="1852" y="1"/>
                  </a:moveTo>
                  <a:lnTo>
                    <a:pt x="1826" y="45"/>
                  </a:lnTo>
                  <a:lnTo>
                    <a:pt x="1809" y="176"/>
                  </a:lnTo>
                  <a:lnTo>
                    <a:pt x="1801" y="308"/>
                  </a:lnTo>
                  <a:lnTo>
                    <a:pt x="1801" y="388"/>
                  </a:lnTo>
                  <a:lnTo>
                    <a:pt x="1640" y="1359"/>
                  </a:lnTo>
                  <a:lnTo>
                    <a:pt x="1453" y="2586"/>
                  </a:lnTo>
                  <a:lnTo>
                    <a:pt x="1266" y="3901"/>
                  </a:lnTo>
                  <a:lnTo>
                    <a:pt x="1105" y="5215"/>
                  </a:lnTo>
                  <a:lnTo>
                    <a:pt x="943" y="6574"/>
                  </a:lnTo>
                  <a:lnTo>
                    <a:pt x="799" y="7976"/>
                  </a:lnTo>
                  <a:lnTo>
                    <a:pt x="663" y="9422"/>
                  </a:lnTo>
                  <a:lnTo>
                    <a:pt x="544" y="10912"/>
                  </a:lnTo>
                  <a:lnTo>
                    <a:pt x="434" y="12402"/>
                  </a:lnTo>
                  <a:lnTo>
                    <a:pt x="340" y="13892"/>
                  </a:lnTo>
                  <a:lnTo>
                    <a:pt x="247" y="15425"/>
                  </a:lnTo>
                  <a:lnTo>
                    <a:pt x="179" y="16959"/>
                  </a:lnTo>
                  <a:lnTo>
                    <a:pt x="111" y="18537"/>
                  </a:lnTo>
                  <a:lnTo>
                    <a:pt x="69" y="20114"/>
                  </a:lnTo>
                  <a:lnTo>
                    <a:pt x="26" y="21692"/>
                  </a:lnTo>
                  <a:lnTo>
                    <a:pt x="1" y="23269"/>
                  </a:lnTo>
                  <a:lnTo>
                    <a:pt x="9" y="23401"/>
                  </a:lnTo>
                  <a:lnTo>
                    <a:pt x="26" y="23532"/>
                  </a:lnTo>
                  <a:lnTo>
                    <a:pt x="43" y="23576"/>
                  </a:lnTo>
                  <a:lnTo>
                    <a:pt x="69" y="23620"/>
                  </a:lnTo>
                  <a:lnTo>
                    <a:pt x="94" y="23576"/>
                  </a:lnTo>
                  <a:lnTo>
                    <a:pt x="120" y="23532"/>
                  </a:lnTo>
                  <a:lnTo>
                    <a:pt x="137" y="23401"/>
                  </a:lnTo>
                  <a:lnTo>
                    <a:pt x="145" y="23269"/>
                  </a:lnTo>
                  <a:lnTo>
                    <a:pt x="171" y="21736"/>
                  </a:lnTo>
                  <a:lnTo>
                    <a:pt x="205" y="20202"/>
                  </a:lnTo>
                  <a:lnTo>
                    <a:pt x="256" y="18624"/>
                  </a:lnTo>
                  <a:lnTo>
                    <a:pt x="315" y="17134"/>
                  </a:lnTo>
                  <a:lnTo>
                    <a:pt x="383" y="15601"/>
                  </a:lnTo>
                  <a:lnTo>
                    <a:pt x="468" y="14111"/>
                  </a:lnTo>
                  <a:lnTo>
                    <a:pt x="561" y="12621"/>
                  </a:lnTo>
                  <a:lnTo>
                    <a:pt x="672" y="11175"/>
                  </a:lnTo>
                  <a:lnTo>
                    <a:pt x="790" y="9729"/>
                  </a:lnTo>
                  <a:lnTo>
                    <a:pt x="918" y="8327"/>
                  </a:lnTo>
                  <a:lnTo>
                    <a:pt x="1062" y="6968"/>
                  </a:lnTo>
                  <a:lnTo>
                    <a:pt x="1215" y="5610"/>
                  </a:lnTo>
                  <a:lnTo>
                    <a:pt x="1385" y="4295"/>
                  </a:lnTo>
                  <a:lnTo>
                    <a:pt x="1555" y="3068"/>
                  </a:lnTo>
                  <a:lnTo>
                    <a:pt x="1741" y="1841"/>
                  </a:lnTo>
                  <a:lnTo>
                    <a:pt x="1945" y="658"/>
                  </a:lnTo>
                  <a:lnTo>
                    <a:pt x="1954" y="570"/>
                  </a:lnTo>
                  <a:lnTo>
                    <a:pt x="1962" y="439"/>
                  </a:lnTo>
                  <a:lnTo>
                    <a:pt x="1962" y="351"/>
                  </a:lnTo>
                  <a:lnTo>
                    <a:pt x="1954" y="220"/>
                  </a:lnTo>
                  <a:lnTo>
                    <a:pt x="1945" y="176"/>
                  </a:lnTo>
                  <a:lnTo>
                    <a:pt x="1928" y="88"/>
                  </a:lnTo>
                  <a:lnTo>
                    <a:pt x="191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9"/>
            <p:cNvSpPr/>
            <p:nvPr/>
          </p:nvSpPr>
          <p:spPr>
            <a:xfrm rot="10800000">
              <a:off x="3876832" y="6370994"/>
              <a:ext cx="20056" cy="65378"/>
            </a:xfrm>
            <a:custGeom>
              <a:rect b="b" l="l" r="r" t="t"/>
              <a:pathLst>
                <a:path extrusionOk="0" h="24014" w="2124">
                  <a:moveTo>
                    <a:pt x="2056" y="1"/>
                  </a:moveTo>
                  <a:lnTo>
                    <a:pt x="2030" y="44"/>
                  </a:lnTo>
                  <a:lnTo>
                    <a:pt x="2005" y="88"/>
                  </a:lnTo>
                  <a:lnTo>
                    <a:pt x="1988" y="220"/>
                  </a:lnTo>
                  <a:lnTo>
                    <a:pt x="1979" y="351"/>
                  </a:lnTo>
                  <a:lnTo>
                    <a:pt x="1954" y="1973"/>
                  </a:lnTo>
                  <a:lnTo>
                    <a:pt x="1903" y="3550"/>
                  </a:lnTo>
                  <a:lnTo>
                    <a:pt x="1852" y="5128"/>
                  </a:lnTo>
                  <a:lnTo>
                    <a:pt x="1775" y="6705"/>
                  </a:lnTo>
                  <a:lnTo>
                    <a:pt x="1699" y="8239"/>
                  </a:lnTo>
                  <a:lnTo>
                    <a:pt x="1597" y="9772"/>
                  </a:lnTo>
                  <a:lnTo>
                    <a:pt x="1495" y="11262"/>
                  </a:lnTo>
                  <a:lnTo>
                    <a:pt x="1376" y="12752"/>
                  </a:lnTo>
                  <a:lnTo>
                    <a:pt x="1240" y="14198"/>
                  </a:lnTo>
                  <a:lnTo>
                    <a:pt x="1105" y="15601"/>
                  </a:lnTo>
                  <a:lnTo>
                    <a:pt x="943" y="17003"/>
                  </a:lnTo>
                  <a:lnTo>
                    <a:pt x="782" y="18361"/>
                  </a:lnTo>
                  <a:lnTo>
                    <a:pt x="604" y="19676"/>
                  </a:lnTo>
                  <a:lnTo>
                    <a:pt x="417" y="20947"/>
                  </a:lnTo>
                  <a:lnTo>
                    <a:pt x="222" y="22217"/>
                  </a:lnTo>
                  <a:lnTo>
                    <a:pt x="18" y="23400"/>
                  </a:lnTo>
                  <a:lnTo>
                    <a:pt x="1" y="23532"/>
                  </a:lnTo>
                  <a:lnTo>
                    <a:pt x="1" y="23663"/>
                  </a:lnTo>
                  <a:lnTo>
                    <a:pt x="1" y="23795"/>
                  </a:lnTo>
                  <a:lnTo>
                    <a:pt x="18" y="23926"/>
                  </a:lnTo>
                  <a:lnTo>
                    <a:pt x="43" y="23970"/>
                  </a:lnTo>
                  <a:lnTo>
                    <a:pt x="60" y="24014"/>
                  </a:lnTo>
                  <a:lnTo>
                    <a:pt x="86" y="24014"/>
                  </a:lnTo>
                  <a:lnTo>
                    <a:pt x="111" y="23926"/>
                  </a:lnTo>
                  <a:lnTo>
                    <a:pt x="323" y="22699"/>
                  </a:lnTo>
                  <a:lnTo>
                    <a:pt x="527" y="21385"/>
                  </a:lnTo>
                  <a:lnTo>
                    <a:pt x="722" y="20114"/>
                  </a:lnTo>
                  <a:lnTo>
                    <a:pt x="901" y="18756"/>
                  </a:lnTo>
                  <a:lnTo>
                    <a:pt x="1062" y="17353"/>
                  </a:lnTo>
                  <a:lnTo>
                    <a:pt x="1223" y="15951"/>
                  </a:lnTo>
                  <a:lnTo>
                    <a:pt x="1368" y="14505"/>
                  </a:lnTo>
                  <a:lnTo>
                    <a:pt x="1504" y="13015"/>
                  </a:lnTo>
                  <a:lnTo>
                    <a:pt x="1622" y="11481"/>
                  </a:lnTo>
                  <a:lnTo>
                    <a:pt x="1733" y="9948"/>
                  </a:lnTo>
                  <a:lnTo>
                    <a:pt x="1826" y="8414"/>
                  </a:lnTo>
                  <a:lnTo>
                    <a:pt x="1911" y="6837"/>
                  </a:lnTo>
                  <a:lnTo>
                    <a:pt x="1988" y="5259"/>
                  </a:lnTo>
                  <a:lnTo>
                    <a:pt x="2047" y="3638"/>
                  </a:lnTo>
                  <a:lnTo>
                    <a:pt x="2089" y="2016"/>
                  </a:lnTo>
                  <a:lnTo>
                    <a:pt x="2123" y="351"/>
                  </a:lnTo>
                  <a:lnTo>
                    <a:pt x="2115" y="220"/>
                  </a:lnTo>
                  <a:lnTo>
                    <a:pt x="2106" y="88"/>
                  </a:lnTo>
                  <a:lnTo>
                    <a:pt x="2081" y="44"/>
                  </a:lnTo>
                  <a:lnTo>
                    <a:pt x="205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9"/>
            <p:cNvSpPr/>
            <p:nvPr/>
          </p:nvSpPr>
          <p:spPr>
            <a:xfrm rot="10800000">
              <a:off x="3878276" y="6378389"/>
              <a:ext cx="44587" cy="61444"/>
            </a:xfrm>
            <a:custGeom>
              <a:rect b="b" l="l" r="r" t="t"/>
              <a:pathLst>
                <a:path extrusionOk="0" h="22569" w="4722">
                  <a:moveTo>
                    <a:pt x="4238" y="1"/>
                  </a:moveTo>
                  <a:lnTo>
                    <a:pt x="4034" y="89"/>
                  </a:lnTo>
                  <a:lnTo>
                    <a:pt x="3830" y="264"/>
                  </a:lnTo>
                  <a:lnTo>
                    <a:pt x="3626" y="439"/>
                  </a:lnTo>
                  <a:lnTo>
                    <a:pt x="3423" y="746"/>
                  </a:lnTo>
                  <a:lnTo>
                    <a:pt x="3227" y="1053"/>
                  </a:lnTo>
                  <a:lnTo>
                    <a:pt x="3032" y="1447"/>
                  </a:lnTo>
                  <a:lnTo>
                    <a:pt x="2845" y="1885"/>
                  </a:lnTo>
                  <a:lnTo>
                    <a:pt x="2658" y="2367"/>
                  </a:lnTo>
                  <a:lnTo>
                    <a:pt x="2480" y="2893"/>
                  </a:lnTo>
                  <a:lnTo>
                    <a:pt x="2302" y="3463"/>
                  </a:lnTo>
                  <a:lnTo>
                    <a:pt x="2132" y="4120"/>
                  </a:lnTo>
                  <a:lnTo>
                    <a:pt x="1971" y="4777"/>
                  </a:lnTo>
                  <a:lnTo>
                    <a:pt x="1809" y="5478"/>
                  </a:lnTo>
                  <a:lnTo>
                    <a:pt x="1657" y="6223"/>
                  </a:lnTo>
                  <a:lnTo>
                    <a:pt x="1504" y="7056"/>
                  </a:lnTo>
                  <a:lnTo>
                    <a:pt x="1359" y="7888"/>
                  </a:lnTo>
                  <a:lnTo>
                    <a:pt x="1223" y="8809"/>
                  </a:lnTo>
                  <a:lnTo>
                    <a:pt x="1088" y="9729"/>
                  </a:lnTo>
                  <a:lnTo>
                    <a:pt x="969" y="10649"/>
                  </a:lnTo>
                  <a:lnTo>
                    <a:pt x="850" y="11613"/>
                  </a:lnTo>
                  <a:lnTo>
                    <a:pt x="740" y="12621"/>
                  </a:lnTo>
                  <a:lnTo>
                    <a:pt x="638" y="13629"/>
                  </a:lnTo>
                  <a:lnTo>
                    <a:pt x="536" y="14637"/>
                  </a:lnTo>
                  <a:lnTo>
                    <a:pt x="442" y="15688"/>
                  </a:lnTo>
                  <a:lnTo>
                    <a:pt x="357" y="16740"/>
                  </a:lnTo>
                  <a:lnTo>
                    <a:pt x="273" y="17792"/>
                  </a:lnTo>
                  <a:lnTo>
                    <a:pt x="196" y="18843"/>
                  </a:lnTo>
                  <a:lnTo>
                    <a:pt x="128" y="19939"/>
                  </a:lnTo>
                  <a:lnTo>
                    <a:pt x="1" y="22130"/>
                  </a:lnTo>
                  <a:lnTo>
                    <a:pt x="1" y="22261"/>
                  </a:lnTo>
                  <a:lnTo>
                    <a:pt x="9" y="22393"/>
                  </a:lnTo>
                  <a:lnTo>
                    <a:pt x="26" y="22480"/>
                  </a:lnTo>
                  <a:lnTo>
                    <a:pt x="52" y="22568"/>
                  </a:lnTo>
                  <a:lnTo>
                    <a:pt x="77" y="22568"/>
                  </a:lnTo>
                  <a:lnTo>
                    <a:pt x="103" y="22524"/>
                  </a:lnTo>
                  <a:lnTo>
                    <a:pt x="120" y="22437"/>
                  </a:lnTo>
                  <a:lnTo>
                    <a:pt x="137" y="22305"/>
                  </a:lnTo>
                  <a:lnTo>
                    <a:pt x="256" y="20246"/>
                  </a:lnTo>
                  <a:lnTo>
                    <a:pt x="400" y="18142"/>
                  </a:lnTo>
                  <a:lnTo>
                    <a:pt x="476" y="17134"/>
                  </a:lnTo>
                  <a:lnTo>
                    <a:pt x="561" y="16127"/>
                  </a:lnTo>
                  <a:lnTo>
                    <a:pt x="646" y="15119"/>
                  </a:lnTo>
                  <a:lnTo>
                    <a:pt x="740" y="14155"/>
                  </a:lnTo>
                  <a:lnTo>
                    <a:pt x="833" y="13191"/>
                  </a:lnTo>
                  <a:lnTo>
                    <a:pt x="943" y="12227"/>
                  </a:lnTo>
                  <a:lnTo>
                    <a:pt x="1054" y="11306"/>
                  </a:lnTo>
                  <a:lnTo>
                    <a:pt x="1164" y="10386"/>
                  </a:lnTo>
                  <a:lnTo>
                    <a:pt x="1291" y="9510"/>
                  </a:lnTo>
                  <a:lnTo>
                    <a:pt x="1419" y="8633"/>
                  </a:lnTo>
                  <a:lnTo>
                    <a:pt x="1563" y="7801"/>
                  </a:lnTo>
                  <a:lnTo>
                    <a:pt x="1707" y="7012"/>
                  </a:lnTo>
                  <a:lnTo>
                    <a:pt x="1852" y="6267"/>
                  </a:lnTo>
                  <a:lnTo>
                    <a:pt x="2005" y="5522"/>
                  </a:lnTo>
                  <a:lnTo>
                    <a:pt x="2166" y="4865"/>
                  </a:lnTo>
                  <a:lnTo>
                    <a:pt x="2336" y="4251"/>
                  </a:lnTo>
                  <a:lnTo>
                    <a:pt x="2506" y="3638"/>
                  </a:lnTo>
                  <a:lnTo>
                    <a:pt x="2684" y="3112"/>
                  </a:lnTo>
                  <a:lnTo>
                    <a:pt x="2862" y="2630"/>
                  </a:lnTo>
                  <a:lnTo>
                    <a:pt x="3049" y="2192"/>
                  </a:lnTo>
                  <a:lnTo>
                    <a:pt x="3244" y="1797"/>
                  </a:lnTo>
                  <a:lnTo>
                    <a:pt x="3440" y="1447"/>
                  </a:lnTo>
                  <a:lnTo>
                    <a:pt x="3635" y="1184"/>
                  </a:lnTo>
                  <a:lnTo>
                    <a:pt x="3839" y="965"/>
                  </a:lnTo>
                  <a:lnTo>
                    <a:pt x="4034" y="833"/>
                  </a:lnTo>
                  <a:lnTo>
                    <a:pt x="4246" y="746"/>
                  </a:lnTo>
                  <a:lnTo>
                    <a:pt x="4450" y="702"/>
                  </a:lnTo>
                  <a:lnTo>
                    <a:pt x="4662" y="746"/>
                  </a:lnTo>
                  <a:lnTo>
                    <a:pt x="4688" y="746"/>
                  </a:lnTo>
                  <a:lnTo>
                    <a:pt x="4705" y="658"/>
                  </a:lnTo>
                  <a:lnTo>
                    <a:pt x="4722" y="571"/>
                  </a:lnTo>
                  <a:lnTo>
                    <a:pt x="4722" y="439"/>
                  </a:lnTo>
                  <a:lnTo>
                    <a:pt x="4722" y="308"/>
                  </a:lnTo>
                  <a:lnTo>
                    <a:pt x="4705" y="176"/>
                  </a:lnTo>
                  <a:lnTo>
                    <a:pt x="4688" y="89"/>
                  </a:lnTo>
                  <a:lnTo>
                    <a:pt x="4662" y="45"/>
                  </a:lnTo>
                  <a:lnTo>
                    <a:pt x="445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9"/>
            <p:cNvSpPr/>
            <p:nvPr/>
          </p:nvSpPr>
          <p:spPr>
            <a:xfrm rot="10800000">
              <a:off x="3897114" y="6378861"/>
              <a:ext cx="25108" cy="33048"/>
            </a:xfrm>
            <a:custGeom>
              <a:rect b="b" l="l" r="r" t="t"/>
              <a:pathLst>
                <a:path extrusionOk="0" h="12139" w="2659">
                  <a:moveTo>
                    <a:pt x="2565" y="1"/>
                  </a:moveTo>
                  <a:lnTo>
                    <a:pt x="2353" y="307"/>
                  </a:lnTo>
                  <a:lnTo>
                    <a:pt x="2140" y="658"/>
                  </a:lnTo>
                  <a:lnTo>
                    <a:pt x="1937" y="1096"/>
                  </a:lnTo>
                  <a:lnTo>
                    <a:pt x="1733" y="1622"/>
                  </a:lnTo>
                  <a:lnTo>
                    <a:pt x="1538" y="2192"/>
                  </a:lnTo>
                  <a:lnTo>
                    <a:pt x="1351" y="2805"/>
                  </a:lnTo>
                  <a:lnTo>
                    <a:pt x="1172" y="3463"/>
                  </a:lnTo>
                  <a:lnTo>
                    <a:pt x="1003" y="4207"/>
                  </a:lnTo>
                  <a:lnTo>
                    <a:pt x="841" y="4996"/>
                  </a:lnTo>
                  <a:lnTo>
                    <a:pt x="689" y="5829"/>
                  </a:lnTo>
                  <a:lnTo>
                    <a:pt x="553" y="6705"/>
                  </a:lnTo>
                  <a:lnTo>
                    <a:pt x="417" y="7625"/>
                  </a:lnTo>
                  <a:lnTo>
                    <a:pt x="298" y="8589"/>
                  </a:lnTo>
                  <a:lnTo>
                    <a:pt x="188" y="9597"/>
                  </a:lnTo>
                  <a:lnTo>
                    <a:pt x="94" y="10649"/>
                  </a:lnTo>
                  <a:lnTo>
                    <a:pt x="9" y="11701"/>
                  </a:lnTo>
                  <a:lnTo>
                    <a:pt x="1" y="11832"/>
                  </a:lnTo>
                  <a:lnTo>
                    <a:pt x="9" y="11964"/>
                  </a:lnTo>
                  <a:lnTo>
                    <a:pt x="26" y="12051"/>
                  </a:lnTo>
                  <a:lnTo>
                    <a:pt x="52" y="12139"/>
                  </a:lnTo>
                  <a:lnTo>
                    <a:pt x="77" y="12139"/>
                  </a:lnTo>
                  <a:lnTo>
                    <a:pt x="103" y="12095"/>
                  </a:lnTo>
                  <a:lnTo>
                    <a:pt x="128" y="12007"/>
                  </a:lnTo>
                  <a:lnTo>
                    <a:pt x="145" y="11876"/>
                  </a:lnTo>
                  <a:lnTo>
                    <a:pt x="222" y="10868"/>
                  </a:lnTo>
                  <a:lnTo>
                    <a:pt x="315" y="9860"/>
                  </a:lnTo>
                  <a:lnTo>
                    <a:pt x="425" y="8896"/>
                  </a:lnTo>
                  <a:lnTo>
                    <a:pt x="536" y="7976"/>
                  </a:lnTo>
                  <a:lnTo>
                    <a:pt x="663" y="7100"/>
                  </a:lnTo>
                  <a:lnTo>
                    <a:pt x="799" y="6267"/>
                  </a:lnTo>
                  <a:lnTo>
                    <a:pt x="952" y="5478"/>
                  </a:lnTo>
                  <a:lnTo>
                    <a:pt x="1105" y="4733"/>
                  </a:lnTo>
                  <a:lnTo>
                    <a:pt x="1266" y="4032"/>
                  </a:lnTo>
                  <a:lnTo>
                    <a:pt x="1436" y="3375"/>
                  </a:lnTo>
                  <a:lnTo>
                    <a:pt x="1622" y="2761"/>
                  </a:lnTo>
                  <a:lnTo>
                    <a:pt x="1801" y="2236"/>
                  </a:lnTo>
                  <a:lnTo>
                    <a:pt x="1996" y="1754"/>
                  </a:lnTo>
                  <a:lnTo>
                    <a:pt x="2191" y="1359"/>
                  </a:lnTo>
                  <a:lnTo>
                    <a:pt x="2395" y="1009"/>
                  </a:lnTo>
                  <a:lnTo>
                    <a:pt x="2607" y="702"/>
                  </a:lnTo>
                  <a:lnTo>
                    <a:pt x="2633" y="658"/>
                  </a:lnTo>
                  <a:lnTo>
                    <a:pt x="2650" y="527"/>
                  </a:lnTo>
                  <a:lnTo>
                    <a:pt x="2658" y="395"/>
                  </a:lnTo>
                  <a:lnTo>
                    <a:pt x="2650" y="264"/>
                  </a:lnTo>
                  <a:lnTo>
                    <a:pt x="2641" y="176"/>
                  </a:lnTo>
                  <a:lnTo>
                    <a:pt x="2624" y="45"/>
                  </a:lnTo>
                  <a:lnTo>
                    <a:pt x="259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9"/>
            <p:cNvSpPr/>
            <p:nvPr/>
          </p:nvSpPr>
          <p:spPr>
            <a:xfrm rot="10800000">
              <a:off x="3872828" y="6347483"/>
              <a:ext cx="6421" cy="57624"/>
            </a:xfrm>
            <a:custGeom>
              <a:rect b="b" l="l" r="r" t="t"/>
              <a:pathLst>
                <a:path extrusionOk="0" h="21166" w="680">
                  <a:moveTo>
                    <a:pt x="264" y="0"/>
                  </a:moveTo>
                  <a:lnTo>
                    <a:pt x="238" y="44"/>
                  </a:lnTo>
                  <a:lnTo>
                    <a:pt x="221" y="132"/>
                  </a:lnTo>
                  <a:lnTo>
                    <a:pt x="204" y="220"/>
                  </a:lnTo>
                  <a:lnTo>
                    <a:pt x="204" y="351"/>
                  </a:lnTo>
                  <a:lnTo>
                    <a:pt x="213" y="526"/>
                  </a:lnTo>
                  <a:lnTo>
                    <a:pt x="272" y="1052"/>
                  </a:lnTo>
                  <a:lnTo>
                    <a:pt x="332" y="1622"/>
                  </a:lnTo>
                  <a:lnTo>
                    <a:pt x="374" y="2191"/>
                  </a:lnTo>
                  <a:lnTo>
                    <a:pt x="417" y="2805"/>
                  </a:lnTo>
                  <a:lnTo>
                    <a:pt x="451" y="3418"/>
                  </a:lnTo>
                  <a:lnTo>
                    <a:pt x="476" y="4076"/>
                  </a:lnTo>
                  <a:lnTo>
                    <a:pt x="502" y="4733"/>
                  </a:lnTo>
                  <a:lnTo>
                    <a:pt x="519" y="5390"/>
                  </a:lnTo>
                  <a:lnTo>
                    <a:pt x="536" y="6705"/>
                  </a:lnTo>
                  <a:lnTo>
                    <a:pt x="544" y="8020"/>
                  </a:lnTo>
                  <a:lnTo>
                    <a:pt x="544" y="9290"/>
                  </a:lnTo>
                  <a:lnTo>
                    <a:pt x="527" y="10561"/>
                  </a:lnTo>
                  <a:lnTo>
                    <a:pt x="502" y="11876"/>
                  </a:lnTo>
                  <a:lnTo>
                    <a:pt x="468" y="13146"/>
                  </a:lnTo>
                  <a:lnTo>
                    <a:pt x="417" y="14417"/>
                  </a:lnTo>
                  <a:lnTo>
                    <a:pt x="357" y="15688"/>
                  </a:lnTo>
                  <a:lnTo>
                    <a:pt x="289" y="16959"/>
                  </a:lnTo>
                  <a:lnTo>
                    <a:pt x="204" y="18186"/>
                  </a:lnTo>
                  <a:lnTo>
                    <a:pt x="111" y="19413"/>
                  </a:lnTo>
                  <a:lnTo>
                    <a:pt x="9" y="20596"/>
                  </a:lnTo>
                  <a:lnTo>
                    <a:pt x="1" y="20771"/>
                  </a:lnTo>
                  <a:lnTo>
                    <a:pt x="9" y="20903"/>
                  </a:lnTo>
                  <a:lnTo>
                    <a:pt x="18" y="21034"/>
                  </a:lnTo>
                  <a:lnTo>
                    <a:pt x="43" y="21122"/>
                  </a:lnTo>
                  <a:lnTo>
                    <a:pt x="60" y="21166"/>
                  </a:lnTo>
                  <a:lnTo>
                    <a:pt x="86" y="21166"/>
                  </a:lnTo>
                  <a:lnTo>
                    <a:pt x="111" y="21078"/>
                  </a:lnTo>
                  <a:lnTo>
                    <a:pt x="128" y="20990"/>
                  </a:lnTo>
                  <a:lnTo>
                    <a:pt x="238" y="19719"/>
                  </a:lnTo>
                  <a:lnTo>
                    <a:pt x="332" y="18492"/>
                  </a:lnTo>
                  <a:lnTo>
                    <a:pt x="417" y="17178"/>
                  </a:lnTo>
                  <a:lnTo>
                    <a:pt x="493" y="15907"/>
                  </a:lnTo>
                  <a:lnTo>
                    <a:pt x="553" y="14593"/>
                  </a:lnTo>
                  <a:lnTo>
                    <a:pt x="604" y="13234"/>
                  </a:lnTo>
                  <a:lnTo>
                    <a:pt x="646" y="11919"/>
                  </a:lnTo>
                  <a:lnTo>
                    <a:pt x="663" y="10561"/>
                  </a:lnTo>
                  <a:lnTo>
                    <a:pt x="680" y="9246"/>
                  </a:lnTo>
                  <a:lnTo>
                    <a:pt x="680" y="7932"/>
                  </a:lnTo>
                  <a:lnTo>
                    <a:pt x="671" y="6573"/>
                  </a:lnTo>
                  <a:lnTo>
                    <a:pt x="654" y="5171"/>
                  </a:lnTo>
                  <a:lnTo>
                    <a:pt x="638" y="4514"/>
                  </a:lnTo>
                  <a:lnTo>
                    <a:pt x="612" y="3857"/>
                  </a:lnTo>
                  <a:lnTo>
                    <a:pt x="578" y="3156"/>
                  </a:lnTo>
                  <a:lnTo>
                    <a:pt x="544" y="2542"/>
                  </a:lnTo>
                  <a:lnTo>
                    <a:pt x="502" y="1885"/>
                  </a:lnTo>
                  <a:lnTo>
                    <a:pt x="451" y="1271"/>
                  </a:lnTo>
                  <a:lnTo>
                    <a:pt x="400" y="702"/>
                  </a:lnTo>
                  <a:lnTo>
                    <a:pt x="332" y="132"/>
                  </a:lnTo>
                  <a:lnTo>
                    <a:pt x="315" y="44"/>
                  </a:lnTo>
                  <a:lnTo>
                    <a:pt x="28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9"/>
            <p:cNvSpPr/>
            <p:nvPr/>
          </p:nvSpPr>
          <p:spPr>
            <a:xfrm rot="10800000">
              <a:off x="3865444" y="6347846"/>
              <a:ext cx="12917" cy="83156"/>
            </a:xfrm>
            <a:custGeom>
              <a:rect b="b" l="l" r="r" t="t"/>
              <a:pathLst>
                <a:path extrusionOk="0" h="30544" w="1368">
                  <a:moveTo>
                    <a:pt x="357" y="1"/>
                  </a:moveTo>
                  <a:lnTo>
                    <a:pt x="331" y="44"/>
                  </a:lnTo>
                  <a:lnTo>
                    <a:pt x="314" y="132"/>
                  </a:lnTo>
                  <a:lnTo>
                    <a:pt x="297" y="220"/>
                  </a:lnTo>
                  <a:lnTo>
                    <a:pt x="289" y="351"/>
                  </a:lnTo>
                  <a:lnTo>
                    <a:pt x="297" y="483"/>
                  </a:lnTo>
                  <a:lnTo>
                    <a:pt x="314" y="614"/>
                  </a:lnTo>
                  <a:lnTo>
                    <a:pt x="442" y="1315"/>
                  </a:lnTo>
                  <a:lnTo>
                    <a:pt x="569" y="2016"/>
                  </a:lnTo>
                  <a:lnTo>
                    <a:pt x="688" y="2761"/>
                  </a:lnTo>
                  <a:lnTo>
                    <a:pt x="798" y="3506"/>
                  </a:lnTo>
                  <a:lnTo>
                    <a:pt x="900" y="4295"/>
                  </a:lnTo>
                  <a:lnTo>
                    <a:pt x="994" y="5127"/>
                  </a:lnTo>
                  <a:lnTo>
                    <a:pt x="1070" y="6004"/>
                  </a:lnTo>
                  <a:lnTo>
                    <a:pt x="1138" y="6924"/>
                  </a:lnTo>
                  <a:lnTo>
                    <a:pt x="1163" y="7362"/>
                  </a:lnTo>
                  <a:lnTo>
                    <a:pt x="1180" y="7844"/>
                  </a:lnTo>
                  <a:lnTo>
                    <a:pt x="1214" y="8808"/>
                  </a:lnTo>
                  <a:lnTo>
                    <a:pt x="1223" y="9772"/>
                  </a:lnTo>
                  <a:lnTo>
                    <a:pt x="1231" y="10780"/>
                  </a:lnTo>
                  <a:lnTo>
                    <a:pt x="1223" y="11744"/>
                  </a:lnTo>
                  <a:lnTo>
                    <a:pt x="1214" y="12752"/>
                  </a:lnTo>
                  <a:lnTo>
                    <a:pt x="1189" y="14680"/>
                  </a:lnTo>
                  <a:lnTo>
                    <a:pt x="1163" y="16959"/>
                  </a:lnTo>
                  <a:lnTo>
                    <a:pt x="1138" y="18054"/>
                  </a:lnTo>
                  <a:lnTo>
                    <a:pt x="1104" y="19150"/>
                  </a:lnTo>
                  <a:lnTo>
                    <a:pt x="1061" y="20245"/>
                  </a:lnTo>
                  <a:lnTo>
                    <a:pt x="1010" y="21297"/>
                  </a:lnTo>
                  <a:lnTo>
                    <a:pt x="934" y="22349"/>
                  </a:lnTo>
                  <a:lnTo>
                    <a:pt x="841" y="23400"/>
                  </a:lnTo>
                  <a:lnTo>
                    <a:pt x="671" y="25153"/>
                  </a:lnTo>
                  <a:lnTo>
                    <a:pt x="577" y="25986"/>
                  </a:lnTo>
                  <a:lnTo>
                    <a:pt x="484" y="26862"/>
                  </a:lnTo>
                  <a:lnTo>
                    <a:pt x="382" y="27651"/>
                  </a:lnTo>
                  <a:lnTo>
                    <a:pt x="272" y="28440"/>
                  </a:lnTo>
                  <a:lnTo>
                    <a:pt x="153" y="29228"/>
                  </a:lnTo>
                  <a:lnTo>
                    <a:pt x="17" y="29930"/>
                  </a:lnTo>
                  <a:lnTo>
                    <a:pt x="9" y="30061"/>
                  </a:lnTo>
                  <a:lnTo>
                    <a:pt x="0" y="30192"/>
                  </a:lnTo>
                  <a:lnTo>
                    <a:pt x="9" y="30324"/>
                  </a:lnTo>
                  <a:lnTo>
                    <a:pt x="26" y="30412"/>
                  </a:lnTo>
                  <a:lnTo>
                    <a:pt x="43" y="30499"/>
                  </a:lnTo>
                  <a:lnTo>
                    <a:pt x="68" y="30543"/>
                  </a:lnTo>
                  <a:lnTo>
                    <a:pt x="94" y="30499"/>
                  </a:lnTo>
                  <a:lnTo>
                    <a:pt x="119" y="30412"/>
                  </a:lnTo>
                  <a:lnTo>
                    <a:pt x="263" y="29667"/>
                  </a:lnTo>
                  <a:lnTo>
                    <a:pt x="399" y="28790"/>
                  </a:lnTo>
                  <a:lnTo>
                    <a:pt x="518" y="27914"/>
                  </a:lnTo>
                  <a:lnTo>
                    <a:pt x="628" y="26994"/>
                  </a:lnTo>
                  <a:lnTo>
                    <a:pt x="739" y="26073"/>
                  </a:lnTo>
                  <a:lnTo>
                    <a:pt x="841" y="25109"/>
                  </a:lnTo>
                  <a:lnTo>
                    <a:pt x="1019" y="23181"/>
                  </a:lnTo>
                  <a:lnTo>
                    <a:pt x="1104" y="22130"/>
                  </a:lnTo>
                  <a:lnTo>
                    <a:pt x="1172" y="21122"/>
                  </a:lnTo>
                  <a:lnTo>
                    <a:pt x="1223" y="20070"/>
                  </a:lnTo>
                  <a:lnTo>
                    <a:pt x="1257" y="19018"/>
                  </a:lnTo>
                  <a:lnTo>
                    <a:pt x="1282" y="17967"/>
                  </a:lnTo>
                  <a:lnTo>
                    <a:pt x="1299" y="16871"/>
                  </a:lnTo>
                  <a:lnTo>
                    <a:pt x="1333" y="14680"/>
                  </a:lnTo>
                  <a:lnTo>
                    <a:pt x="1350" y="12533"/>
                  </a:lnTo>
                  <a:lnTo>
                    <a:pt x="1367" y="11481"/>
                  </a:lnTo>
                  <a:lnTo>
                    <a:pt x="1367" y="10386"/>
                  </a:lnTo>
                  <a:lnTo>
                    <a:pt x="1359" y="9334"/>
                  </a:lnTo>
                  <a:lnTo>
                    <a:pt x="1333" y="8283"/>
                  </a:lnTo>
                  <a:lnTo>
                    <a:pt x="1316" y="7757"/>
                  </a:lnTo>
                  <a:lnTo>
                    <a:pt x="1299" y="7231"/>
                  </a:lnTo>
                  <a:lnTo>
                    <a:pt x="1265" y="6705"/>
                  </a:lnTo>
                  <a:lnTo>
                    <a:pt x="1231" y="6179"/>
                  </a:lnTo>
                  <a:lnTo>
                    <a:pt x="1163" y="5303"/>
                  </a:lnTo>
                  <a:lnTo>
                    <a:pt x="1078" y="4514"/>
                  </a:lnTo>
                  <a:lnTo>
                    <a:pt x="985" y="3681"/>
                  </a:lnTo>
                  <a:lnTo>
                    <a:pt x="883" y="2936"/>
                  </a:lnTo>
                  <a:lnTo>
                    <a:pt x="773" y="2192"/>
                  </a:lnTo>
                  <a:lnTo>
                    <a:pt x="654" y="1447"/>
                  </a:lnTo>
                  <a:lnTo>
                    <a:pt x="535" y="789"/>
                  </a:lnTo>
                  <a:lnTo>
                    <a:pt x="408" y="88"/>
                  </a:lnTo>
                  <a:lnTo>
                    <a:pt x="382"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9"/>
            <p:cNvSpPr/>
            <p:nvPr/>
          </p:nvSpPr>
          <p:spPr>
            <a:xfrm rot="10800000">
              <a:off x="3880439" y="6346761"/>
              <a:ext cx="13559" cy="33884"/>
            </a:xfrm>
            <a:custGeom>
              <a:rect b="b" l="l" r="r" t="t"/>
              <a:pathLst>
                <a:path extrusionOk="0" h="12446" w="1436">
                  <a:moveTo>
                    <a:pt x="1350" y="1"/>
                  </a:moveTo>
                  <a:lnTo>
                    <a:pt x="1325" y="44"/>
                  </a:lnTo>
                  <a:lnTo>
                    <a:pt x="1300" y="132"/>
                  </a:lnTo>
                  <a:lnTo>
                    <a:pt x="1104" y="1534"/>
                  </a:lnTo>
                  <a:lnTo>
                    <a:pt x="900" y="2893"/>
                  </a:lnTo>
                  <a:lnTo>
                    <a:pt x="714" y="4295"/>
                  </a:lnTo>
                  <a:lnTo>
                    <a:pt x="535" y="5741"/>
                  </a:lnTo>
                  <a:lnTo>
                    <a:pt x="374" y="7231"/>
                  </a:lnTo>
                  <a:lnTo>
                    <a:pt x="298" y="8020"/>
                  </a:lnTo>
                  <a:lnTo>
                    <a:pt x="221" y="8765"/>
                  </a:lnTo>
                  <a:lnTo>
                    <a:pt x="162" y="9553"/>
                  </a:lnTo>
                  <a:lnTo>
                    <a:pt x="102" y="10342"/>
                  </a:lnTo>
                  <a:lnTo>
                    <a:pt x="51" y="11175"/>
                  </a:lnTo>
                  <a:lnTo>
                    <a:pt x="0" y="12007"/>
                  </a:lnTo>
                  <a:lnTo>
                    <a:pt x="0" y="12183"/>
                  </a:lnTo>
                  <a:lnTo>
                    <a:pt x="9" y="12270"/>
                  </a:lnTo>
                  <a:lnTo>
                    <a:pt x="26" y="12402"/>
                  </a:lnTo>
                  <a:lnTo>
                    <a:pt x="51" y="12445"/>
                  </a:lnTo>
                  <a:lnTo>
                    <a:pt x="77" y="12445"/>
                  </a:lnTo>
                  <a:lnTo>
                    <a:pt x="102" y="12402"/>
                  </a:lnTo>
                  <a:lnTo>
                    <a:pt x="119" y="12358"/>
                  </a:lnTo>
                  <a:lnTo>
                    <a:pt x="136" y="12183"/>
                  </a:lnTo>
                  <a:lnTo>
                    <a:pt x="179" y="11394"/>
                  </a:lnTo>
                  <a:lnTo>
                    <a:pt x="230" y="10561"/>
                  </a:lnTo>
                  <a:lnTo>
                    <a:pt x="289" y="9772"/>
                  </a:lnTo>
                  <a:lnTo>
                    <a:pt x="357" y="9027"/>
                  </a:lnTo>
                  <a:lnTo>
                    <a:pt x="425" y="8239"/>
                  </a:lnTo>
                  <a:lnTo>
                    <a:pt x="501" y="7494"/>
                  </a:lnTo>
                  <a:lnTo>
                    <a:pt x="663" y="6048"/>
                  </a:lnTo>
                  <a:lnTo>
                    <a:pt x="841" y="4602"/>
                  </a:lnTo>
                  <a:lnTo>
                    <a:pt x="1028" y="3243"/>
                  </a:lnTo>
                  <a:lnTo>
                    <a:pt x="1223" y="1841"/>
                  </a:lnTo>
                  <a:lnTo>
                    <a:pt x="1418" y="526"/>
                  </a:lnTo>
                  <a:lnTo>
                    <a:pt x="1435" y="395"/>
                  </a:lnTo>
                  <a:lnTo>
                    <a:pt x="1435" y="263"/>
                  </a:lnTo>
                  <a:lnTo>
                    <a:pt x="1418" y="132"/>
                  </a:lnTo>
                  <a:lnTo>
                    <a:pt x="1401" y="44"/>
                  </a:lnTo>
                  <a:lnTo>
                    <a:pt x="137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29"/>
            <p:cNvSpPr/>
            <p:nvPr/>
          </p:nvSpPr>
          <p:spPr>
            <a:xfrm rot="10800000">
              <a:off x="3880278" y="6347831"/>
              <a:ext cx="11718" cy="20405"/>
            </a:xfrm>
            <a:custGeom>
              <a:rect b="b" l="l" r="r" t="t"/>
              <a:pathLst>
                <a:path extrusionOk="0" h="7495" w="1241">
                  <a:moveTo>
                    <a:pt x="1155" y="1"/>
                  </a:moveTo>
                  <a:lnTo>
                    <a:pt x="1130" y="45"/>
                  </a:lnTo>
                  <a:lnTo>
                    <a:pt x="1113" y="176"/>
                  </a:lnTo>
                  <a:lnTo>
                    <a:pt x="1003" y="1096"/>
                  </a:lnTo>
                  <a:lnTo>
                    <a:pt x="884" y="2017"/>
                  </a:lnTo>
                  <a:lnTo>
                    <a:pt x="756" y="2937"/>
                  </a:lnTo>
                  <a:lnTo>
                    <a:pt x="629" y="3769"/>
                  </a:lnTo>
                  <a:lnTo>
                    <a:pt x="485" y="4602"/>
                  </a:lnTo>
                  <a:lnTo>
                    <a:pt x="340" y="5435"/>
                  </a:lnTo>
                  <a:lnTo>
                    <a:pt x="188" y="6179"/>
                  </a:lnTo>
                  <a:lnTo>
                    <a:pt x="26" y="6924"/>
                  </a:lnTo>
                  <a:lnTo>
                    <a:pt x="9" y="7012"/>
                  </a:lnTo>
                  <a:lnTo>
                    <a:pt x="1" y="7143"/>
                  </a:lnTo>
                  <a:lnTo>
                    <a:pt x="9" y="7275"/>
                  </a:lnTo>
                  <a:lnTo>
                    <a:pt x="26" y="7406"/>
                  </a:lnTo>
                  <a:lnTo>
                    <a:pt x="43" y="7450"/>
                  </a:lnTo>
                  <a:lnTo>
                    <a:pt x="69" y="7494"/>
                  </a:lnTo>
                  <a:lnTo>
                    <a:pt x="103" y="7494"/>
                  </a:lnTo>
                  <a:lnTo>
                    <a:pt x="128" y="7406"/>
                  </a:lnTo>
                  <a:lnTo>
                    <a:pt x="289" y="6661"/>
                  </a:lnTo>
                  <a:lnTo>
                    <a:pt x="442" y="5873"/>
                  </a:lnTo>
                  <a:lnTo>
                    <a:pt x="595" y="5084"/>
                  </a:lnTo>
                  <a:lnTo>
                    <a:pt x="739" y="4208"/>
                  </a:lnTo>
                  <a:lnTo>
                    <a:pt x="875" y="3331"/>
                  </a:lnTo>
                  <a:lnTo>
                    <a:pt x="1003" y="2411"/>
                  </a:lnTo>
                  <a:lnTo>
                    <a:pt x="1121" y="1491"/>
                  </a:lnTo>
                  <a:lnTo>
                    <a:pt x="1232" y="527"/>
                  </a:lnTo>
                  <a:lnTo>
                    <a:pt x="1240" y="395"/>
                  </a:lnTo>
                  <a:lnTo>
                    <a:pt x="1232" y="220"/>
                  </a:lnTo>
                  <a:lnTo>
                    <a:pt x="1223" y="132"/>
                  </a:lnTo>
                  <a:lnTo>
                    <a:pt x="1198" y="45"/>
                  </a:lnTo>
                  <a:lnTo>
                    <a:pt x="118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9"/>
            <p:cNvSpPr/>
            <p:nvPr/>
          </p:nvSpPr>
          <p:spPr>
            <a:xfrm rot="10800000">
              <a:off x="3902572" y="6361200"/>
              <a:ext cx="13389" cy="36272"/>
            </a:xfrm>
            <a:custGeom>
              <a:rect b="b" l="l" r="r" t="t"/>
              <a:pathLst>
                <a:path extrusionOk="0" h="13323" w="1418">
                  <a:moveTo>
                    <a:pt x="1325" y="1"/>
                  </a:moveTo>
                  <a:lnTo>
                    <a:pt x="1308" y="132"/>
                  </a:lnTo>
                  <a:lnTo>
                    <a:pt x="1095" y="1578"/>
                  </a:lnTo>
                  <a:lnTo>
                    <a:pt x="900" y="3068"/>
                  </a:lnTo>
                  <a:lnTo>
                    <a:pt x="713" y="4602"/>
                  </a:lnTo>
                  <a:lnTo>
                    <a:pt x="543" y="6180"/>
                  </a:lnTo>
                  <a:lnTo>
                    <a:pt x="382" y="7801"/>
                  </a:lnTo>
                  <a:lnTo>
                    <a:pt x="246" y="9466"/>
                  </a:lnTo>
                  <a:lnTo>
                    <a:pt x="119" y="11175"/>
                  </a:lnTo>
                  <a:lnTo>
                    <a:pt x="9" y="12884"/>
                  </a:lnTo>
                  <a:lnTo>
                    <a:pt x="0" y="13015"/>
                  </a:lnTo>
                  <a:lnTo>
                    <a:pt x="9" y="13147"/>
                  </a:lnTo>
                  <a:lnTo>
                    <a:pt x="26" y="13235"/>
                  </a:lnTo>
                  <a:lnTo>
                    <a:pt x="51" y="13322"/>
                  </a:lnTo>
                  <a:lnTo>
                    <a:pt x="76" y="13322"/>
                  </a:lnTo>
                  <a:lnTo>
                    <a:pt x="102" y="13278"/>
                  </a:lnTo>
                  <a:lnTo>
                    <a:pt x="127" y="13191"/>
                  </a:lnTo>
                  <a:lnTo>
                    <a:pt x="136" y="13059"/>
                  </a:lnTo>
                  <a:lnTo>
                    <a:pt x="246" y="11394"/>
                  </a:lnTo>
                  <a:lnTo>
                    <a:pt x="374" y="9729"/>
                  </a:lnTo>
                  <a:lnTo>
                    <a:pt x="509" y="8108"/>
                  </a:lnTo>
                  <a:lnTo>
                    <a:pt x="662" y="6530"/>
                  </a:lnTo>
                  <a:lnTo>
                    <a:pt x="824" y="4996"/>
                  </a:lnTo>
                  <a:lnTo>
                    <a:pt x="1010" y="3507"/>
                  </a:lnTo>
                  <a:lnTo>
                    <a:pt x="1197" y="2017"/>
                  </a:lnTo>
                  <a:lnTo>
                    <a:pt x="1401" y="614"/>
                  </a:lnTo>
                  <a:lnTo>
                    <a:pt x="1418" y="483"/>
                  </a:lnTo>
                  <a:lnTo>
                    <a:pt x="1418" y="352"/>
                  </a:lnTo>
                  <a:lnTo>
                    <a:pt x="1409" y="220"/>
                  </a:lnTo>
                  <a:lnTo>
                    <a:pt x="1392" y="89"/>
                  </a:lnTo>
                  <a:lnTo>
                    <a:pt x="1376"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9"/>
            <p:cNvSpPr/>
            <p:nvPr/>
          </p:nvSpPr>
          <p:spPr>
            <a:xfrm rot="10800000">
              <a:off x="3899843" y="6362034"/>
              <a:ext cx="16043" cy="29112"/>
            </a:xfrm>
            <a:custGeom>
              <a:rect b="b" l="l" r="r" t="t"/>
              <a:pathLst>
                <a:path extrusionOk="0" h="10693" w="1699">
                  <a:moveTo>
                    <a:pt x="1605" y="0"/>
                  </a:moveTo>
                  <a:lnTo>
                    <a:pt x="1580" y="132"/>
                  </a:lnTo>
                  <a:lnTo>
                    <a:pt x="18" y="10035"/>
                  </a:lnTo>
                  <a:lnTo>
                    <a:pt x="1" y="10210"/>
                  </a:lnTo>
                  <a:lnTo>
                    <a:pt x="1" y="10342"/>
                  </a:lnTo>
                  <a:lnTo>
                    <a:pt x="9" y="10473"/>
                  </a:lnTo>
                  <a:lnTo>
                    <a:pt x="18" y="10561"/>
                  </a:lnTo>
                  <a:lnTo>
                    <a:pt x="43" y="10649"/>
                  </a:lnTo>
                  <a:lnTo>
                    <a:pt x="68" y="10692"/>
                  </a:lnTo>
                  <a:lnTo>
                    <a:pt x="85" y="10649"/>
                  </a:lnTo>
                  <a:lnTo>
                    <a:pt x="111" y="10561"/>
                  </a:lnTo>
                  <a:lnTo>
                    <a:pt x="1682" y="614"/>
                  </a:lnTo>
                  <a:lnTo>
                    <a:pt x="1690" y="482"/>
                  </a:lnTo>
                  <a:lnTo>
                    <a:pt x="1699" y="351"/>
                  </a:lnTo>
                  <a:lnTo>
                    <a:pt x="1690" y="220"/>
                  </a:lnTo>
                  <a:lnTo>
                    <a:pt x="1673" y="88"/>
                  </a:lnTo>
                  <a:lnTo>
                    <a:pt x="1648" y="44"/>
                  </a:lnTo>
                  <a:lnTo>
                    <a:pt x="163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9"/>
            <p:cNvSpPr/>
            <p:nvPr/>
          </p:nvSpPr>
          <p:spPr>
            <a:xfrm rot="10800000">
              <a:off x="3832178" y="6420276"/>
              <a:ext cx="7063" cy="70390"/>
            </a:xfrm>
            <a:custGeom>
              <a:rect b="b" l="l" r="r" t="t"/>
              <a:pathLst>
                <a:path extrusionOk="0" h="25855" w="748">
                  <a:moveTo>
                    <a:pt x="187" y="1"/>
                  </a:moveTo>
                  <a:lnTo>
                    <a:pt x="162" y="44"/>
                  </a:lnTo>
                  <a:lnTo>
                    <a:pt x="145" y="132"/>
                  </a:lnTo>
                  <a:lnTo>
                    <a:pt x="128" y="263"/>
                  </a:lnTo>
                  <a:lnTo>
                    <a:pt x="68" y="1885"/>
                  </a:lnTo>
                  <a:lnTo>
                    <a:pt x="34" y="3462"/>
                  </a:lnTo>
                  <a:lnTo>
                    <a:pt x="9" y="5084"/>
                  </a:lnTo>
                  <a:lnTo>
                    <a:pt x="1" y="6661"/>
                  </a:lnTo>
                  <a:lnTo>
                    <a:pt x="1" y="8283"/>
                  </a:lnTo>
                  <a:lnTo>
                    <a:pt x="17" y="9860"/>
                  </a:lnTo>
                  <a:lnTo>
                    <a:pt x="43" y="11438"/>
                  </a:lnTo>
                  <a:lnTo>
                    <a:pt x="85" y="13059"/>
                  </a:lnTo>
                  <a:lnTo>
                    <a:pt x="128" y="14636"/>
                  </a:lnTo>
                  <a:lnTo>
                    <a:pt x="187" y="16214"/>
                  </a:lnTo>
                  <a:lnTo>
                    <a:pt x="247" y="17791"/>
                  </a:lnTo>
                  <a:lnTo>
                    <a:pt x="315" y="19369"/>
                  </a:lnTo>
                  <a:lnTo>
                    <a:pt x="459" y="22524"/>
                  </a:lnTo>
                  <a:lnTo>
                    <a:pt x="612" y="25635"/>
                  </a:lnTo>
                  <a:lnTo>
                    <a:pt x="629" y="25767"/>
                  </a:lnTo>
                  <a:lnTo>
                    <a:pt x="646" y="25854"/>
                  </a:lnTo>
                  <a:lnTo>
                    <a:pt x="697" y="25854"/>
                  </a:lnTo>
                  <a:lnTo>
                    <a:pt x="722" y="25811"/>
                  </a:lnTo>
                  <a:lnTo>
                    <a:pt x="739" y="25723"/>
                  </a:lnTo>
                  <a:lnTo>
                    <a:pt x="748" y="25591"/>
                  </a:lnTo>
                  <a:lnTo>
                    <a:pt x="748" y="25416"/>
                  </a:lnTo>
                  <a:lnTo>
                    <a:pt x="595" y="22349"/>
                  </a:lnTo>
                  <a:lnTo>
                    <a:pt x="451" y="19281"/>
                  </a:lnTo>
                  <a:lnTo>
                    <a:pt x="383" y="17748"/>
                  </a:lnTo>
                  <a:lnTo>
                    <a:pt x="323" y="16170"/>
                  </a:lnTo>
                  <a:lnTo>
                    <a:pt x="272" y="14593"/>
                  </a:lnTo>
                  <a:lnTo>
                    <a:pt x="221" y="13059"/>
                  </a:lnTo>
                  <a:lnTo>
                    <a:pt x="187" y="11481"/>
                  </a:lnTo>
                  <a:lnTo>
                    <a:pt x="153" y="9904"/>
                  </a:lnTo>
                  <a:lnTo>
                    <a:pt x="136" y="8326"/>
                  </a:lnTo>
                  <a:lnTo>
                    <a:pt x="136" y="6749"/>
                  </a:lnTo>
                  <a:lnTo>
                    <a:pt x="145" y="5171"/>
                  </a:lnTo>
                  <a:lnTo>
                    <a:pt x="170" y="3594"/>
                  </a:lnTo>
                  <a:lnTo>
                    <a:pt x="204" y="2016"/>
                  </a:lnTo>
                  <a:lnTo>
                    <a:pt x="264" y="439"/>
                  </a:lnTo>
                  <a:lnTo>
                    <a:pt x="264" y="307"/>
                  </a:lnTo>
                  <a:lnTo>
                    <a:pt x="255" y="176"/>
                  </a:lnTo>
                  <a:lnTo>
                    <a:pt x="238" y="88"/>
                  </a:lnTo>
                  <a:lnTo>
                    <a:pt x="21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9"/>
            <p:cNvSpPr/>
            <p:nvPr/>
          </p:nvSpPr>
          <p:spPr>
            <a:xfrm rot="10800000">
              <a:off x="3828410" y="6422055"/>
              <a:ext cx="4580" cy="29351"/>
            </a:xfrm>
            <a:custGeom>
              <a:rect b="b" l="l" r="r" t="t"/>
              <a:pathLst>
                <a:path extrusionOk="0" h="10781" w="485">
                  <a:moveTo>
                    <a:pt x="400" y="0"/>
                  </a:moveTo>
                  <a:lnTo>
                    <a:pt x="374" y="88"/>
                  </a:lnTo>
                  <a:lnTo>
                    <a:pt x="357" y="176"/>
                  </a:lnTo>
                  <a:lnTo>
                    <a:pt x="349" y="351"/>
                  </a:lnTo>
                  <a:lnTo>
                    <a:pt x="289" y="2849"/>
                  </a:lnTo>
                  <a:lnTo>
                    <a:pt x="205" y="5390"/>
                  </a:lnTo>
                  <a:lnTo>
                    <a:pt x="111" y="7844"/>
                  </a:lnTo>
                  <a:lnTo>
                    <a:pt x="1" y="10342"/>
                  </a:lnTo>
                  <a:lnTo>
                    <a:pt x="1" y="10473"/>
                  </a:lnTo>
                  <a:lnTo>
                    <a:pt x="9" y="10605"/>
                  </a:lnTo>
                  <a:lnTo>
                    <a:pt x="26" y="10692"/>
                  </a:lnTo>
                  <a:lnTo>
                    <a:pt x="52" y="10780"/>
                  </a:lnTo>
                  <a:lnTo>
                    <a:pt x="77" y="10780"/>
                  </a:lnTo>
                  <a:lnTo>
                    <a:pt x="103" y="10736"/>
                  </a:lnTo>
                  <a:lnTo>
                    <a:pt x="120" y="10649"/>
                  </a:lnTo>
                  <a:lnTo>
                    <a:pt x="137" y="10517"/>
                  </a:lnTo>
                  <a:lnTo>
                    <a:pt x="247" y="8019"/>
                  </a:lnTo>
                  <a:lnTo>
                    <a:pt x="349" y="5478"/>
                  </a:lnTo>
                  <a:lnTo>
                    <a:pt x="425" y="2892"/>
                  </a:lnTo>
                  <a:lnTo>
                    <a:pt x="485" y="351"/>
                  </a:lnTo>
                  <a:lnTo>
                    <a:pt x="485" y="176"/>
                  </a:lnTo>
                  <a:lnTo>
                    <a:pt x="468" y="88"/>
                  </a:lnTo>
                  <a:lnTo>
                    <a:pt x="45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9"/>
            <p:cNvSpPr/>
            <p:nvPr/>
          </p:nvSpPr>
          <p:spPr>
            <a:xfrm rot="10800000">
              <a:off x="3820790" y="6413700"/>
              <a:ext cx="4665" cy="17898"/>
            </a:xfrm>
            <a:custGeom>
              <a:rect b="b" l="l" r="r" t="t"/>
              <a:pathLst>
                <a:path extrusionOk="0" h="6574" w="494">
                  <a:moveTo>
                    <a:pt x="52" y="0"/>
                  </a:moveTo>
                  <a:lnTo>
                    <a:pt x="35" y="88"/>
                  </a:lnTo>
                  <a:lnTo>
                    <a:pt x="9" y="176"/>
                  </a:lnTo>
                  <a:lnTo>
                    <a:pt x="1" y="307"/>
                  </a:lnTo>
                  <a:lnTo>
                    <a:pt x="1" y="439"/>
                  </a:lnTo>
                  <a:lnTo>
                    <a:pt x="26" y="1227"/>
                  </a:lnTo>
                  <a:lnTo>
                    <a:pt x="60" y="1972"/>
                  </a:lnTo>
                  <a:lnTo>
                    <a:pt x="103" y="2761"/>
                  </a:lnTo>
                  <a:lnTo>
                    <a:pt x="145" y="3506"/>
                  </a:lnTo>
                  <a:lnTo>
                    <a:pt x="196" y="4251"/>
                  </a:lnTo>
                  <a:lnTo>
                    <a:pt x="247" y="4952"/>
                  </a:lnTo>
                  <a:lnTo>
                    <a:pt x="366" y="6398"/>
                  </a:lnTo>
                  <a:lnTo>
                    <a:pt x="383" y="6530"/>
                  </a:lnTo>
                  <a:lnTo>
                    <a:pt x="408" y="6573"/>
                  </a:lnTo>
                  <a:lnTo>
                    <a:pt x="434" y="6573"/>
                  </a:lnTo>
                  <a:lnTo>
                    <a:pt x="451" y="6530"/>
                  </a:lnTo>
                  <a:lnTo>
                    <a:pt x="476" y="6442"/>
                  </a:lnTo>
                  <a:lnTo>
                    <a:pt x="485" y="6354"/>
                  </a:lnTo>
                  <a:lnTo>
                    <a:pt x="493" y="6179"/>
                  </a:lnTo>
                  <a:lnTo>
                    <a:pt x="485" y="6048"/>
                  </a:lnTo>
                  <a:lnTo>
                    <a:pt x="425" y="5346"/>
                  </a:lnTo>
                  <a:lnTo>
                    <a:pt x="366" y="4645"/>
                  </a:lnTo>
                  <a:lnTo>
                    <a:pt x="273" y="3199"/>
                  </a:lnTo>
                  <a:lnTo>
                    <a:pt x="196" y="1753"/>
                  </a:lnTo>
                  <a:lnTo>
                    <a:pt x="137" y="263"/>
                  </a:lnTo>
                  <a:lnTo>
                    <a:pt x="120" y="132"/>
                  </a:lnTo>
                  <a:lnTo>
                    <a:pt x="103" y="44"/>
                  </a:lnTo>
                  <a:lnTo>
                    <a:pt x="7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9"/>
            <p:cNvSpPr/>
            <p:nvPr/>
          </p:nvSpPr>
          <p:spPr>
            <a:xfrm rot="10800000">
              <a:off x="3820073" y="6416327"/>
              <a:ext cx="1615" cy="22431"/>
            </a:xfrm>
            <a:custGeom>
              <a:rect b="b" l="l" r="r" t="t"/>
              <a:pathLst>
                <a:path extrusionOk="0" h="8239" w="171">
                  <a:moveTo>
                    <a:pt x="60" y="0"/>
                  </a:moveTo>
                  <a:lnTo>
                    <a:pt x="35" y="44"/>
                  </a:lnTo>
                  <a:lnTo>
                    <a:pt x="18" y="88"/>
                  </a:lnTo>
                  <a:lnTo>
                    <a:pt x="1" y="219"/>
                  </a:lnTo>
                  <a:lnTo>
                    <a:pt x="1" y="351"/>
                  </a:lnTo>
                  <a:lnTo>
                    <a:pt x="18" y="1315"/>
                  </a:lnTo>
                  <a:lnTo>
                    <a:pt x="26" y="2235"/>
                  </a:lnTo>
                  <a:lnTo>
                    <a:pt x="35" y="4119"/>
                  </a:lnTo>
                  <a:lnTo>
                    <a:pt x="26" y="6004"/>
                  </a:lnTo>
                  <a:lnTo>
                    <a:pt x="9" y="7932"/>
                  </a:lnTo>
                  <a:lnTo>
                    <a:pt x="9" y="8063"/>
                  </a:lnTo>
                  <a:lnTo>
                    <a:pt x="26" y="8151"/>
                  </a:lnTo>
                  <a:lnTo>
                    <a:pt x="52" y="8238"/>
                  </a:lnTo>
                  <a:lnTo>
                    <a:pt x="103" y="8238"/>
                  </a:lnTo>
                  <a:lnTo>
                    <a:pt x="120" y="8151"/>
                  </a:lnTo>
                  <a:lnTo>
                    <a:pt x="137" y="8063"/>
                  </a:lnTo>
                  <a:lnTo>
                    <a:pt x="145" y="7932"/>
                  </a:lnTo>
                  <a:lnTo>
                    <a:pt x="162" y="6004"/>
                  </a:lnTo>
                  <a:lnTo>
                    <a:pt x="171" y="4119"/>
                  </a:lnTo>
                  <a:lnTo>
                    <a:pt x="162" y="2235"/>
                  </a:lnTo>
                  <a:lnTo>
                    <a:pt x="154" y="1315"/>
                  </a:lnTo>
                  <a:lnTo>
                    <a:pt x="137" y="351"/>
                  </a:lnTo>
                  <a:lnTo>
                    <a:pt x="128" y="219"/>
                  </a:lnTo>
                  <a:lnTo>
                    <a:pt x="111" y="88"/>
                  </a:lnTo>
                  <a:lnTo>
                    <a:pt x="86" y="44"/>
                  </a:lnTo>
                  <a:lnTo>
                    <a:pt x="6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9"/>
            <p:cNvSpPr/>
            <p:nvPr/>
          </p:nvSpPr>
          <p:spPr>
            <a:xfrm rot="10800000">
              <a:off x="3814058" y="6424700"/>
              <a:ext cx="20698" cy="97947"/>
            </a:xfrm>
            <a:custGeom>
              <a:rect b="b" l="l" r="r" t="t"/>
              <a:pathLst>
                <a:path extrusionOk="0" h="35977" w="2192">
                  <a:moveTo>
                    <a:pt x="103" y="1"/>
                  </a:moveTo>
                  <a:lnTo>
                    <a:pt x="69" y="45"/>
                  </a:lnTo>
                  <a:lnTo>
                    <a:pt x="35" y="176"/>
                  </a:lnTo>
                  <a:lnTo>
                    <a:pt x="9" y="351"/>
                  </a:lnTo>
                  <a:lnTo>
                    <a:pt x="1" y="614"/>
                  </a:lnTo>
                  <a:lnTo>
                    <a:pt x="1" y="833"/>
                  </a:lnTo>
                  <a:lnTo>
                    <a:pt x="26" y="1009"/>
                  </a:lnTo>
                  <a:lnTo>
                    <a:pt x="60" y="1140"/>
                  </a:lnTo>
                  <a:lnTo>
                    <a:pt x="94" y="1228"/>
                  </a:lnTo>
                  <a:lnTo>
                    <a:pt x="120" y="1228"/>
                  </a:lnTo>
                  <a:lnTo>
                    <a:pt x="120" y="1315"/>
                  </a:lnTo>
                  <a:lnTo>
                    <a:pt x="120" y="1754"/>
                  </a:lnTo>
                  <a:lnTo>
                    <a:pt x="128" y="2542"/>
                  </a:lnTo>
                  <a:lnTo>
                    <a:pt x="145" y="3112"/>
                  </a:lnTo>
                  <a:lnTo>
                    <a:pt x="162" y="4339"/>
                  </a:lnTo>
                  <a:lnTo>
                    <a:pt x="179" y="5566"/>
                  </a:lnTo>
                  <a:lnTo>
                    <a:pt x="239" y="7626"/>
                  </a:lnTo>
                  <a:lnTo>
                    <a:pt x="307" y="9641"/>
                  </a:lnTo>
                  <a:lnTo>
                    <a:pt x="400" y="11876"/>
                  </a:lnTo>
                  <a:lnTo>
                    <a:pt x="510" y="14155"/>
                  </a:lnTo>
                  <a:lnTo>
                    <a:pt x="638" y="16346"/>
                  </a:lnTo>
                  <a:lnTo>
                    <a:pt x="774" y="18580"/>
                  </a:lnTo>
                  <a:lnTo>
                    <a:pt x="918" y="20771"/>
                  </a:lnTo>
                  <a:lnTo>
                    <a:pt x="1071" y="22962"/>
                  </a:lnTo>
                  <a:lnTo>
                    <a:pt x="1376" y="27301"/>
                  </a:lnTo>
                  <a:lnTo>
                    <a:pt x="1529" y="29316"/>
                  </a:lnTo>
                  <a:lnTo>
                    <a:pt x="1614" y="30280"/>
                  </a:lnTo>
                  <a:lnTo>
                    <a:pt x="1708" y="31244"/>
                  </a:lnTo>
                  <a:lnTo>
                    <a:pt x="1818" y="32296"/>
                  </a:lnTo>
                  <a:lnTo>
                    <a:pt x="1920" y="33348"/>
                  </a:lnTo>
                  <a:lnTo>
                    <a:pt x="1962" y="33917"/>
                  </a:lnTo>
                  <a:lnTo>
                    <a:pt x="2005" y="34443"/>
                  </a:lnTo>
                  <a:lnTo>
                    <a:pt x="2030" y="35013"/>
                  </a:lnTo>
                  <a:lnTo>
                    <a:pt x="2056" y="35626"/>
                  </a:lnTo>
                  <a:lnTo>
                    <a:pt x="2064" y="35758"/>
                  </a:lnTo>
                  <a:lnTo>
                    <a:pt x="2081" y="35889"/>
                  </a:lnTo>
                  <a:lnTo>
                    <a:pt x="2107" y="35933"/>
                  </a:lnTo>
                  <a:lnTo>
                    <a:pt x="2132" y="35977"/>
                  </a:lnTo>
                  <a:lnTo>
                    <a:pt x="2158" y="35933"/>
                  </a:lnTo>
                  <a:lnTo>
                    <a:pt x="2175" y="35889"/>
                  </a:lnTo>
                  <a:lnTo>
                    <a:pt x="2192" y="35758"/>
                  </a:lnTo>
                  <a:lnTo>
                    <a:pt x="2192" y="35626"/>
                  </a:lnTo>
                  <a:lnTo>
                    <a:pt x="2166" y="35013"/>
                  </a:lnTo>
                  <a:lnTo>
                    <a:pt x="2141" y="34399"/>
                  </a:lnTo>
                  <a:lnTo>
                    <a:pt x="2098" y="33830"/>
                  </a:lnTo>
                  <a:lnTo>
                    <a:pt x="2056" y="33260"/>
                  </a:lnTo>
                  <a:lnTo>
                    <a:pt x="1954" y="32165"/>
                  </a:lnTo>
                  <a:lnTo>
                    <a:pt x="1843" y="31069"/>
                  </a:lnTo>
                  <a:lnTo>
                    <a:pt x="1776" y="30324"/>
                  </a:lnTo>
                  <a:lnTo>
                    <a:pt x="1708" y="29579"/>
                  </a:lnTo>
                  <a:lnTo>
                    <a:pt x="1589" y="28089"/>
                  </a:lnTo>
                  <a:lnTo>
                    <a:pt x="1470" y="26512"/>
                  </a:lnTo>
                  <a:lnTo>
                    <a:pt x="1359" y="24978"/>
                  </a:lnTo>
                  <a:lnTo>
                    <a:pt x="1147" y="21998"/>
                  </a:lnTo>
                  <a:lnTo>
                    <a:pt x="952" y="19019"/>
                  </a:lnTo>
                  <a:lnTo>
                    <a:pt x="765" y="15995"/>
                  </a:lnTo>
                  <a:lnTo>
                    <a:pt x="680" y="14461"/>
                  </a:lnTo>
                  <a:lnTo>
                    <a:pt x="595" y="12972"/>
                  </a:lnTo>
                  <a:lnTo>
                    <a:pt x="527" y="11438"/>
                  </a:lnTo>
                  <a:lnTo>
                    <a:pt x="459" y="9904"/>
                  </a:lnTo>
                  <a:lnTo>
                    <a:pt x="400" y="8370"/>
                  </a:lnTo>
                  <a:lnTo>
                    <a:pt x="349" y="6793"/>
                  </a:lnTo>
                  <a:lnTo>
                    <a:pt x="315" y="5084"/>
                  </a:lnTo>
                  <a:lnTo>
                    <a:pt x="281" y="3331"/>
                  </a:lnTo>
                  <a:lnTo>
                    <a:pt x="281" y="2674"/>
                  </a:lnTo>
                  <a:lnTo>
                    <a:pt x="290" y="1929"/>
                  </a:lnTo>
                  <a:lnTo>
                    <a:pt x="290" y="1184"/>
                  </a:lnTo>
                  <a:lnTo>
                    <a:pt x="281" y="833"/>
                  </a:lnTo>
                  <a:lnTo>
                    <a:pt x="264" y="527"/>
                  </a:lnTo>
                  <a:lnTo>
                    <a:pt x="247" y="351"/>
                  </a:lnTo>
                  <a:lnTo>
                    <a:pt x="222" y="176"/>
                  </a:lnTo>
                  <a:lnTo>
                    <a:pt x="188" y="88"/>
                  </a:lnTo>
                  <a:lnTo>
                    <a:pt x="14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9"/>
            <p:cNvSpPr/>
            <p:nvPr/>
          </p:nvSpPr>
          <p:spPr>
            <a:xfrm rot="10800000">
              <a:off x="3813501" y="6425176"/>
              <a:ext cx="19083" cy="97588"/>
            </a:xfrm>
            <a:custGeom>
              <a:rect b="b" l="l" r="r" t="t"/>
              <a:pathLst>
                <a:path extrusionOk="0" h="35845" w="2021">
                  <a:moveTo>
                    <a:pt x="60" y="0"/>
                  </a:moveTo>
                  <a:lnTo>
                    <a:pt x="34" y="88"/>
                  </a:lnTo>
                  <a:lnTo>
                    <a:pt x="17" y="131"/>
                  </a:lnTo>
                  <a:lnTo>
                    <a:pt x="0" y="263"/>
                  </a:lnTo>
                  <a:lnTo>
                    <a:pt x="0" y="394"/>
                  </a:lnTo>
                  <a:lnTo>
                    <a:pt x="9" y="526"/>
                  </a:lnTo>
                  <a:lnTo>
                    <a:pt x="136" y="1490"/>
                  </a:lnTo>
                  <a:lnTo>
                    <a:pt x="246" y="2410"/>
                  </a:lnTo>
                  <a:lnTo>
                    <a:pt x="348" y="3374"/>
                  </a:lnTo>
                  <a:lnTo>
                    <a:pt x="450" y="4338"/>
                  </a:lnTo>
                  <a:lnTo>
                    <a:pt x="544" y="5346"/>
                  </a:lnTo>
                  <a:lnTo>
                    <a:pt x="629" y="6354"/>
                  </a:lnTo>
                  <a:lnTo>
                    <a:pt x="705" y="7362"/>
                  </a:lnTo>
                  <a:lnTo>
                    <a:pt x="781" y="8370"/>
                  </a:lnTo>
                  <a:lnTo>
                    <a:pt x="849" y="9377"/>
                  </a:lnTo>
                  <a:lnTo>
                    <a:pt x="917" y="10429"/>
                  </a:lnTo>
                  <a:lnTo>
                    <a:pt x="1036" y="12533"/>
                  </a:lnTo>
                  <a:lnTo>
                    <a:pt x="1129" y="14680"/>
                  </a:lnTo>
                  <a:lnTo>
                    <a:pt x="1223" y="16827"/>
                  </a:lnTo>
                  <a:lnTo>
                    <a:pt x="1885" y="35626"/>
                  </a:lnTo>
                  <a:lnTo>
                    <a:pt x="1902" y="35757"/>
                  </a:lnTo>
                  <a:lnTo>
                    <a:pt x="1919" y="35845"/>
                  </a:lnTo>
                  <a:lnTo>
                    <a:pt x="1970" y="35845"/>
                  </a:lnTo>
                  <a:lnTo>
                    <a:pt x="1996" y="35801"/>
                  </a:lnTo>
                  <a:lnTo>
                    <a:pt x="2012" y="35713"/>
                  </a:lnTo>
                  <a:lnTo>
                    <a:pt x="2021" y="35582"/>
                  </a:lnTo>
                  <a:lnTo>
                    <a:pt x="2021" y="35407"/>
                  </a:lnTo>
                  <a:lnTo>
                    <a:pt x="1681" y="25810"/>
                  </a:lnTo>
                  <a:lnTo>
                    <a:pt x="1333" y="16213"/>
                  </a:lnTo>
                  <a:lnTo>
                    <a:pt x="1248" y="14066"/>
                  </a:lnTo>
                  <a:lnTo>
                    <a:pt x="1146" y="11963"/>
                  </a:lnTo>
                  <a:lnTo>
                    <a:pt x="1036" y="9903"/>
                  </a:lnTo>
                  <a:lnTo>
                    <a:pt x="968" y="8852"/>
                  </a:lnTo>
                  <a:lnTo>
                    <a:pt x="900" y="7844"/>
                  </a:lnTo>
                  <a:lnTo>
                    <a:pt x="824" y="6880"/>
                  </a:lnTo>
                  <a:lnTo>
                    <a:pt x="739" y="5872"/>
                  </a:lnTo>
                  <a:lnTo>
                    <a:pt x="654" y="4908"/>
                  </a:lnTo>
                  <a:lnTo>
                    <a:pt x="561" y="3944"/>
                  </a:lnTo>
                  <a:lnTo>
                    <a:pt x="467" y="2980"/>
                  </a:lnTo>
                  <a:lnTo>
                    <a:pt x="357" y="2016"/>
                  </a:lnTo>
                  <a:lnTo>
                    <a:pt x="246" y="1096"/>
                  </a:lnTo>
                  <a:lnTo>
                    <a:pt x="136" y="175"/>
                  </a:lnTo>
                  <a:lnTo>
                    <a:pt x="111" y="44"/>
                  </a:lnTo>
                  <a:lnTo>
                    <a:pt x="85"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9"/>
            <p:cNvSpPr/>
            <p:nvPr/>
          </p:nvSpPr>
          <p:spPr>
            <a:xfrm rot="10800000">
              <a:off x="3801471" y="6419670"/>
              <a:ext cx="7308" cy="30783"/>
            </a:xfrm>
            <a:custGeom>
              <a:rect b="b" l="l" r="r" t="t"/>
              <a:pathLst>
                <a:path extrusionOk="0" h="11307" w="774">
                  <a:moveTo>
                    <a:pt x="35" y="1"/>
                  </a:moveTo>
                  <a:lnTo>
                    <a:pt x="18" y="89"/>
                  </a:lnTo>
                  <a:lnTo>
                    <a:pt x="1" y="176"/>
                  </a:lnTo>
                  <a:lnTo>
                    <a:pt x="1" y="308"/>
                  </a:lnTo>
                  <a:lnTo>
                    <a:pt x="1" y="614"/>
                  </a:lnTo>
                  <a:lnTo>
                    <a:pt x="9" y="790"/>
                  </a:lnTo>
                  <a:lnTo>
                    <a:pt x="15" y="819"/>
                  </a:lnTo>
                  <a:lnTo>
                    <a:pt x="52" y="1798"/>
                  </a:lnTo>
                  <a:lnTo>
                    <a:pt x="103" y="3200"/>
                  </a:lnTo>
                  <a:lnTo>
                    <a:pt x="171" y="4558"/>
                  </a:lnTo>
                  <a:lnTo>
                    <a:pt x="247" y="5873"/>
                  </a:lnTo>
                  <a:lnTo>
                    <a:pt x="332" y="7231"/>
                  </a:lnTo>
                  <a:lnTo>
                    <a:pt x="425" y="8546"/>
                  </a:lnTo>
                  <a:lnTo>
                    <a:pt x="527" y="9817"/>
                  </a:lnTo>
                  <a:lnTo>
                    <a:pt x="646" y="11087"/>
                  </a:lnTo>
                  <a:lnTo>
                    <a:pt x="663" y="11219"/>
                  </a:lnTo>
                  <a:lnTo>
                    <a:pt x="689" y="11306"/>
                  </a:lnTo>
                  <a:lnTo>
                    <a:pt x="714" y="11306"/>
                  </a:lnTo>
                  <a:lnTo>
                    <a:pt x="731" y="11219"/>
                  </a:lnTo>
                  <a:lnTo>
                    <a:pt x="757" y="11131"/>
                  </a:lnTo>
                  <a:lnTo>
                    <a:pt x="765" y="11044"/>
                  </a:lnTo>
                  <a:lnTo>
                    <a:pt x="774" y="10912"/>
                  </a:lnTo>
                  <a:lnTo>
                    <a:pt x="765" y="10737"/>
                  </a:lnTo>
                  <a:lnTo>
                    <a:pt x="655" y="9510"/>
                  </a:lnTo>
                  <a:lnTo>
                    <a:pt x="553" y="8239"/>
                  </a:lnTo>
                  <a:lnTo>
                    <a:pt x="459" y="6924"/>
                  </a:lnTo>
                  <a:lnTo>
                    <a:pt x="375" y="5610"/>
                  </a:lnTo>
                  <a:lnTo>
                    <a:pt x="298" y="4295"/>
                  </a:lnTo>
                  <a:lnTo>
                    <a:pt x="239" y="2937"/>
                  </a:lnTo>
                  <a:lnTo>
                    <a:pt x="179" y="1578"/>
                  </a:lnTo>
                  <a:lnTo>
                    <a:pt x="137" y="220"/>
                  </a:lnTo>
                  <a:lnTo>
                    <a:pt x="128" y="89"/>
                  </a:lnTo>
                  <a:lnTo>
                    <a:pt x="11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9"/>
            <p:cNvSpPr/>
            <p:nvPr/>
          </p:nvSpPr>
          <p:spPr>
            <a:xfrm rot="10800000">
              <a:off x="3800753" y="6419908"/>
              <a:ext cx="2011" cy="25532"/>
            </a:xfrm>
            <a:custGeom>
              <a:rect b="b" l="l" r="r" t="t"/>
              <a:pathLst>
                <a:path extrusionOk="0" h="9378" w="213">
                  <a:moveTo>
                    <a:pt x="60" y="0"/>
                  </a:moveTo>
                  <a:lnTo>
                    <a:pt x="35" y="88"/>
                  </a:lnTo>
                  <a:lnTo>
                    <a:pt x="18" y="176"/>
                  </a:lnTo>
                  <a:lnTo>
                    <a:pt x="1" y="307"/>
                  </a:lnTo>
                  <a:lnTo>
                    <a:pt x="1" y="439"/>
                  </a:lnTo>
                  <a:lnTo>
                    <a:pt x="35" y="1534"/>
                  </a:lnTo>
                  <a:lnTo>
                    <a:pt x="60" y="2673"/>
                  </a:lnTo>
                  <a:lnTo>
                    <a:pt x="77" y="3769"/>
                  </a:lnTo>
                  <a:lnTo>
                    <a:pt x="77" y="4864"/>
                  </a:lnTo>
                  <a:lnTo>
                    <a:pt x="60" y="5916"/>
                  </a:lnTo>
                  <a:lnTo>
                    <a:pt x="43" y="7012"/>
                  </a:lnTo>
                  <a:lnTo>
                    <a:pt x="43" y="8063"/>
                  </a:lnTo>
                  <a:lnTo>
                    <a:pt x="43" y="8589"/>
                  </a:lnTo>
                  <a:lnTo>
                    <a:pt x="60" y="9115"/>
                  </a:lnTo>
                  <a:lnTo>
                    <a:pt x="69" y="9246"/>
                  </a:lnTo>
                  <a:lnTo>
                    <a:pt x="86" y="9334"/>
                  </a:lnTo>
                  <a:lnTo>
                    <a:pt x="111" y="9378"/>
                  </a:lnTo>
                  <a:lnTo>
                    <a:pt x="137" y="9334"/>
                  </a:lnTo>
                  <a:lnTo>
                    <a:pt x="162" y="9290"/>
                  </a:lnTo>
                  <a:lnTo>
                    <a:pt x="179" y="9203"/>
                  </a:lnTo>
                  <a:lnTo>
                    <a:pt x="196" y="9071"/>
                  </a:lnTo>
                  <a:lnTo>
                    <a:pt x="196" y="8940"/>
                  </a:lnTo>
                  <a:lnTo>
                    <a:pt x="179" y="8370"/>
                  </a:lnTo>
                  <a:lnTo>
                    <a:pt x="179" y="7844"/>
                  </a:lnTo>
                  <a:lnTo>
                    <a:pt x="188" y="6749"/>
                  </a:lnTo>
                  <a:lnTo>
                    <a:pt x="204" y="5653"/>
                  </a:lnTo>
                  <a:lnTo>
                    <a:pt x="213" y="4558"/>
                  </a:lnTo>
                  <a:lnTo>
                    <a:pt x="213" y="3462"/>
                  </a:lnTo>
                  <a:lnTo>
                    <a:pt x="196" y="2410"/>
                  </a:lnTo>
                  <a:lnTo>
                    <a:pt x="171" y="1315"/>
                  </a:lnTo>
                  <a:lnTo>
                    <a:pt x="137" y="263"/>
                  </a:lnTo>
                  <a:lnTo>
                    <a:pt x="128" y="132"/>
                  </a:lnTo>
                  <a:lnTo>
                    <a:pt x="103" y="44"/>
                  </a:lnTo>
                  <a:lnTo>
                    <a:pt x="86"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9"/>
            <p:cNvSpPr/>
            <p:nvPr/>
          </p:nvSpPr>
          <p:spPr>
            <a:xfrm rot="10800000">
              <a:off x="3791528" y="6435914"/>
              <a:ext cx="39130" cy="87926"/>
            </a:xfrm>
            <a:custGeom>
              <a:rect b="b" l="l" r="r" t="t"/>
              <a:pathLst>
                <a:path extrusionOk="0" h="32296" w="4144">
                  <a:moveTo>
                    <a:pt x="51" y="1"/>
                  </a:moveTo>
                  <a:lnTo>
                    <a:pt x="25" y="44"/>
                  </a:lnTo>
                  <a:lnTo>
                    <a:pt x="8" y="132"/>
                  </a:lnTo>
                  <a:lnTo>
                    <a:pt x="0" y="264"/>
                  </a:lnTo>
                  <a:lnTo>
                    <a:pt x="0" y="395"/>
                  </a:lnTo>
                  <a:lnTo>
                    <a:pt x="0" y="526"/>
                  </a:lnTo>
                  <a:lnTo>
                    <a:pt x="17" y="614"/>
                  </a:lnTo>
                  <a:lnTo>
                    <a:pt x="51" y="702"/>
                  </a:lnTo>
                  <a:lnTo>
                    <a:pt x="161" y="833"/>
                  </a:lnTo>
                  <a:lnTo>
                    <a:pt x="272" y="1008"/>
                  </a:lnTo>
                  <a:lnTo>
                    <a:pt x="374" y="1228"/>
                  </a:lnTo>
                  <a:lnTo>
                    <a:pt x="475" y="1491"/>
                  </a:lnTo>
                  <a:lnTo>
                    <a:pt x="577" y="1753"/>
                  </a:lnTo>
                  <a:lnTo>
                    <a:pt x="671" y="2060"/>
                  </a:lnTo>
                  <a:lnTo>
                    <a:pt x="764" y="2367"/>
                  </a:lnTo>
                  <a:lnTo>
                    <a:pt x="858" y="2717"/>
                  </a:lnTo>
                  <a:lnTo>
                    <a:pt x="1036" y="3506"/>
                  </a:lnTo>
                  <a:lnTo>
                    <a:pt x="1197" y="4339"/>
                  </a:lnTo>
                  <a:lnTo>
                    <a:pt x="1350" y="5215"/>
                  </a:lnTo>
                  <a:lnTo>
                    <a:pt x="1494" y="6179"/>
                  </a:lnTo>
                  <a:lnTo>
                    <a:pt x="1630" y="7187"/>
                  </a:lnTo>
                  <a:lnTo>
                    <a:pt x="1758" y="8195"/>
                  </a:lnTo>
                  <a:lnTo>
                    <a:pt x="1876" y="9290"/>
                  </a:lnTo>
                  <a:lnTo>
                    <a:pt x="1995" y="10342"/>
                  </a:lnTo>
                  <a:lnTo>
                    <a:pt x="2208" y="12489"/>
                  </a:lnTo>
                  <a:lnTo>
                    <a:pt x="2394" y="14505"/>
                  </a:lnTo>
                  <a:lnTo>
                    <a:pt x="2615" y="16959"/>
                  </a:lnTo>
                  <a:lnTo>
                    <a:pt x="2827" y="19413"/>
                  </a:lnTo>
                  <a:lnTo>
                    <a:pt x="3023" y="21911"/>
                  </a:lnTo>
                  <a:lnTo>
                    <a:pt x="3218" y="24408"/>
                  </a:lnTo>
                  <a:lnTo>
                    <a:pt x="3388" y="26468"/>
                  </a:lnTo>
                  <a:lnTo>
                    <a:pt x="3473" y="27476"/>
                  </a:lnTo>
                  <a:lnTo>
                    <a:pt x="3575" y="28440"/>
                  </a:lnTo>
                  <a:lnTo>
                    <a:pt x="3676" y="29404"/>
                  </a:lnTo>
                  <a:lnTo>
                    <a:pt x="3778" y="30368"/>
                  </a:lnTo>
                  <a:lnTo>
                    <a:pt x="3906" y="31288"/>
                  </a:lnTo>
                  <a:lnTo>
                    <a:pt x="4033" y="32164"/>
                  </a:lnTo>
                  <a:lnTo>
                    <a:pt x="4058" y="32296"/>
                  </a:lnTo>
                  <a:lnTo>
                    <a:pt x="4101" y="32296"/>
                  </a:lnTo>
                  <a:lnTo>
                    <a:pt x="4126" y="32208"/>
                  </a:lnTo>
                  <a:lnTo>
                    <a:pt x="4135" y="32077"/>
                  </a:lnTo>
                  <a:lnTo>
                    <a:pt x="4143" y="31945"/>
                  </a:lnTo>
                  <a:lnTo>
                    <a:pt x="4143" y="31814"/>
                  </a:lnTo>
                  <a:lnTo>
                    <a:pt x="4135" y="31682"/>
                  </a:lnTo>
                  <a:lnTo>
                    <a:pt x="3974" y="30631"/>
                  </a:lnTo>
                  <a:lnTo>
                    <a:pt x="3838" y="29491"/>
                  </a:lnTo>
                  <a:lnTo>
                    <a:pt x="3719" y="28352"/>
                  </a:lnTo>
                  <a:lnTo>
                    <a:pt x="3600" y="27169"/>
                  </a:lnTo>
                  <a:lnTo>
                    <a:pt x="3498" y="25942"/>
                  </a:lnTo>
                  <a:lnTo>
                    <a:pt x="3396" y="24759"/>
                  </a:lnTo>
                  <a:lnTo>
                    <a:pt x="3209" y="22261"/>
                  </a:lnTo>
                  <a:lnTo>
                    <a:pt x="3014" y="19807"/>
                  </a:lnTo>
                  <a:lnTo>
                    <a:pt x="2810" y="17397"/>
                  </a:lnTo>
                  <a:lnTo>
                    <a:pt x="2590" y="14987"/>
                  </a:lnTo>
                  <a:lnTo>
                    <a:pt x="2369" y="12577"/>
                  </a:lnTo>
                  <a:lnTo>
                    <a:pt x="2182" y="10693"/>
                  </a:lnTo>
                  <a:lnTo>
                    <a:pt x="1970" y="8721"/>
                  </a:lnTo>
                  <a:lnTo>
                    <a:pt x="1859" y="7713"/>
                  </a:lnTo>
                  <a:lnTo>
                    <a:pt x="1732" y="6793"/>
                  </a:lnTo>
                  <a:lnTo>
                    <a:pt x="1613" y="5829"/>
                  </a:lnTo>
                  <a:lnTo>
                    <a:pt x="1477" y="4952"/>
                  </a:lnTo>
                  <a:lnTo>
                    <a:pt x="1333" y="4076"/>
                  </a:lnTo>
                  <a:lnTo>
                    <a:pt x="1180" y="3287"/>
                  </a:lnTo>
                  <a:lnTo>
                    <a:pt x="1027" y="2542"/>
                  </a:lnTo>
                  <a:lnTo>
                    <a:pt x="858" y="1841"/>
                  </a:lnTo>
                  <a:lnTo>
                    <a:pt x="679" y="1228"/>
                  </a:lnTo>
                  <a:lnTo>
                    <a:pt x="586" y="965"/>
                  </a:lnTo>
                  <a:lnTo>
                    <a:pt x="492" y="746"/>
                  </a:lnTo>
                  <a:lnTo>
                    <a:pt x="391" y="526"/>
                  </a:lnTo>
                  <a:lnTo>
                    <a:pt x="297" y="307"/>
                  </a:lnTo>
                  <a:lnTo>
                    <a:pt x="187" y="132"/>
                  </a:lnTo>
                  <a:lnTo>
                    <a:pt x="8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9"/>
            <p:cNvSpPr/>
            <p:nvPr/>
          </p:nvSpPr>
          <p:spPr>
            <a:xfrm rot="10800000">
              <a:off x="3790565" y="6435674"/>
              <a:ext cx="38894" cy="88405"/>
            </a:xfrm>
            <a:custGeom>
              <a:rect b="b" l="l" r="r" t="t"/>
              <a:pathLst>
                <a:path extrusionOk="0" h="32472" w="4119">
                  <a:moveTo>
                    <a:pt x="60" y="1"/>
                  </a:moveTo>
                  <a:lnTo>
                    <a:pt x="34" y="45"/>
                  </a:lnTo>
                  <a:lnTo>
                    <a:pt x="9" y="89"/>
                  </a:lnTo>
                  <a:lnTo>
                    <a:pt x="0" y="220"/>
                  </a:lnTo>
                  <a:lnTo>
                    <a:pt x="0" y="352"/>
                  </a:lnTo>
                  <a:lnTo>
                    <a:pt x="0" y="483"/>
                  </a:lnTo>
                  <a:lnTo>
                    <a:pt x="17" y="614"/>
                  </a:lnTo>
                  <a:lnTo>
                    <a:pt x="34" y="702"/>
                  </a:lnTo>
                  <a:lnTo>
                    <a:pt x="60" y="746"/>
                  </a:lnTo>
                  <a:lnTo>
                    <a:pt x="187" y="790"/>
                  </a:lnTo>
                  <a:lnTo>
                    <a:pt x="315" y="921"/>
                  </a:lnTo>
                  <a:lnTo>
                    <a:pt x="433" y="1053"/>
                  </a:lnTo>
                  <a:lnTo>
                    <a:pt x="552" y="1184"/>
                  </a:lnTo>
                  <a:lnTo>
                    <a:pt x="671" y="1403"/>
                  </a:lnTo>
                  <a:lnTo>
                    <a:pt x="781" y="1622"/>
                  </a:lnTo>
                  <a:lnTo>
                    <a:pt x="892" y="1885"/>
                  </a:lnTo>
                  <a:lnTo>
                    <a:pt x="1002" y="2148"/>
                  </a:lnTo>
                  <a:lnTo>
                    <a:pt x="1113" y="2455"/>
                  </a:lnTo>
                  <a:lnTo>
                    <a:pt x="1215" y="2762"/>
                  </a:lnTo>
                  <a:lnTo>
                    <a:pt x="1410" y="3463"/>
                  </a:lnTo>
                  <a:lnTo>
                    <a:pt x="1605" y="4295"/>
                  </a:lnTo>
                  <a:lnTo>
                    <a:pt x="1783" y="5128"/>
                  </a:lnTo>
                  <a:lnTo>
                    <a:pt x="1953" y="6092"/>
                  </a:lnTo>
                  <a:lnTo>
                    <a:pt x="2115" y="7056"/>
                  </a:lnTo>
                  <a:lnTo>
                    <a:pt x="2259" y="8108"/>
                  </a:lnTo>
                  <a:lnTo>
                    <a:pt x="2403" y="9159"/>
                  </a:lnTo>
                  <a:lnTo>
                    <a:pt x="2539" y="10255"/>
                  </a:lnTo>
                  <a:lnTo>
                    <a:pt x="2658" y="11350"/>
                  </a:lnTo>
                  <a:lnTo>
                    <a:pt x="2777" y="12446"/>
                  </a:lnTo>
                  <a:lnTo>
                    <a:pt x="2887" y="13541"/>
                  </a:lnTo>
                  <a:lnTo>
                    <a:pt x="2981" y="14681"/>
                  </a:lnTo>
                  <a:lnTo>
                    <a:pt x="3074" y="15776"/>
                  </a:lnTo>
                  <a:lnTo>
                    <a:pt x="3167" y="16915"/>
                  </a:lnTo>
                  <a:lnTo>
                    <a:pt x="3252" y="18055"/>
                  </a:lnTo>
                  <a:lnTo>
                    <a:pt x="3397" y="20377"/>
                  </a:lnTo>
                  <a:lnTo>
                    <a:pt x="3532" y="22700"/>
                  </a:lnTo>
                  <a:lnTo>
                    <a:pt x="3660" y="25066"/>
                  </a:lnTo>
                  <a:lnTo>
                    <a:pt x="3770" y="27432"/>
                  </a:lnTo>
                  <a:lnTo>
                    <a:pt x="3982" y="32209"/>
                  </a:lnTo>
                  <a:lnTo>
                    <a:pt x="3991" y="32340"/>
                  </a:lnTo>
                  <a:lnTo>
                    <a:pt x="4008" y="32428"/>
                  </a:lnTo>
                  <a:lnTo>
                    <a:pt x="4033" y="32472"/>
                  </a:lnTo>
                  <a:lnTo>
                    <a:pt x="4059" y="32472"/>
                  </a:lnTo>
                  <a:lnTo>
                    <a:pt x="4084" y="32384"/>
                  </a:lnTo>
                  <a:lnTo>
                    <a:pt x="4101" y="32296"/>
                  </a:lnTo>
                  <a:lnTo>
                    <a:pt x="4118" y="32165"/>
                  </a:lnTo>
                  <a:lnTo>
                    <a:pt x="4118" y="32033"/>
                  </a:lnTo>
                  <a:lnTo>
                    <a:pt x="4008" y="29448"/>
                  </a:lnTo>
                  <a:lnTo>
                    <a:pt x="3889" y="26906"/>
                  </a:lnTo>
                  <a:lnTo>
                    <a:pt x="3770" y="24365"/>
                  </a:lnTo>
                  <a:lnTo>
                    <a:pt x="3634" y="21823"/>
                  </a:lnTo>
                  <a:lnTo>
                    <a:pt x="3481" y="19326"/>
                  </a:lnTo>
                  <a:lnTo>
                    <a:pt x="3397" y="18099"/>
                  </a:lnTo>
                  <a:lnTo>
                    <a:pt x="3312" y="16872"/>
                  </a:lnTo>
                  <a:lnTo>
                    <a:pt x="3218" y="15645"/>
                  </a:lnTo>
                  <a:lnTo>
                    <a:pt x="3116" y="14462"/>
                  </a:lnTo>
                  <a:lnTo>
                    <a:pt x="3015" y="13278"/>
                  </a:lnTo>
                  <a:lnTo>
                    <a:pt x="2896" y="12095"/>
                  </a:lnTo>
                  <a:lnTo>
                    <a:pt x="2785" y="11000"/>
                  </a:lnTo>
                  <a:lnTo>
                    <a:pt x="2666" y="9948"/>
                  </a:lnTo>
                  <a:lnTo>
                    <a:pt x="2539" y="8896"/>
                  </a:lnTo>
                  <a:lnTo>
                    <a:pt x="2403" y="7845"/>
                  </a:lnTo>
                  <a:lnTo>
                    <a:pt x="2250" y="6881"/>
                  </a:lnTo>
                  <a:lnTo>
                    <a:pt x="2098" y="5873"/>
                  </a:lnTo>
                  <a:lnTo>
                    <a:pt x="1936" y="4953"/>
                  </a:lnTo>
                  <a:lnTo>
                    <a:pt x="1766" y="4120"/>
                  </a:lnTo>
                  <a:lnTo>
                    <a:pt x="1588" y="3287"/>
                  </a:lnTo>
                  <a:lnTo>
                    <a:pt x="1393" y="2543"/>
                  </a:lnTo>
                  <a:lnTo>
                    <a:pt x="1198" y="1885"/>
                  </a:lnTo>
                  <a:lnTo>
                    <a:pt x="985" y="1316"/>
                  </a:lnTo>
                  <a:lnTo>
                    <a:pt x="883" y="1053"/>
                  </a:lnTo>
                  <a:lnTo>
                    <a:pt x="773" y="834"/>
                  </a:lnTo>
                  <a:lnTo>
                    <a:pt x="663" y="614"/>
                  </a:lnTo>
                  <a:lnTo>
                    <a:pt x="544" y="439"/>
                  </a:lnTo>
                  <a:lnTo>
                    <a:pt x="425" y="308"/>
                  </a:lnTo>
                  <a:lnTo>
                    <a:pt x="306" y="176"/>
                  </a:lnTo>
                  <a:lnTo>
                    <a:pt x="187" y="89"/>
                  </a:lnTo>
                  <a:lnTo>
                    <a:pt x="6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9"/>
            <p:cNvSpPr/>
            <p:nvPr/>
          </p:nvSpPr>
          <p:spPr>
            <a:xfrm rot="10800000">
              <a:off x="3773814" y="6515980"/>
              <a:ext cx="83066" cy="74087"/>
            </a:xfrm>
            <a:custGeom>
              <a:rect b="b" l="l" r="r" t="t"/>
              <a:pathLst>
                <a:path extrusionOk="0" h="27213" w="8797">
                  <a:moveTo>
                    <a:pt x="69" y="1"/>
                  </a:moveTo>
                  <a:lnTo>
                    <a:pt x="43" y="44"/>
                  </a:lnTo>
                  <a:lnTo>
                    <a:pt x="26" y="132"/>
                  </a:lnTo>
                  <a:lnTo>
                    <a:pt x="9" y="220"/>
                  </a:lnTo>
                  <a:lnTo>
                    <a:pt x="1" y="351"/>
                  </a:lnTo>
                  <a:lnTo>
                    <a:pt x="1" y="483"/>
                  </a:lnTo>
                  <a:lnTo>
                    <a:pt x="18" y="614"/>
                  </a:lnTo>
                  <a:lnTo>
                    <a:pt x="238" y="1841"/>
                  </a:lnTo>
                  <a:lnTo>
                    <a:pt x="459" y="3024"/>
                  </a:lnTo>
                  <a:lnTo>
                    <a:pt x="688" y="4163"/>
                  </a:lnTo>
                  <a:lnTo>
                    <a:pt x="926" y="5259"/>
                  </a:lnTo>
                  <a:lnTo>
                    <a:pt x="1172" y="6311"/>
                  </a:lnTo>
                  <a:lnTo>
                    <a:pt x="1427" y="7319"/>
                  </a:lnTo>
                  <a:lnTo>
                    <a:pt x="1699" y="8239"/>
                  </a:lnTo>
                  <a:lnTo>
                    <a:pt x="1970" y="9071"/>
                  </a:lnTo>
                  <a:lnTo>
                    <a:pt x="2251" y="9816"/>
                  </a:lnTo>
                  <a:lnTo>
                    <a:pt x="2531" y="10517"/>
                  </a:lnTo>
                  <a:lnTo>
                    <a:pt x="2819" y="11175"/>
                  </a:lnTo>
                  <a:lnTo>
                    <a:pt x="3117" y="11788"/>
                  </a:lnTo>
                  <a:lnTo>
                    <a:pt x="3405" y="12358"/>
                  </a:lnTo>
                  <a:lnTo>
                    <a:pt x="3702" y="12884"/>
                  </a:lnTo>
                  <a:lnTo>
                    <a:pt x="4305" y="13935"/>
                  </a:lnTo>
                  <a:lnTo>
                    <a:pt x="4908" y="15031"/>
                  </a:lnTo>
                  <a:lnTo>
                    <a:pt x="5214" y="15600"/>
                  </a:lnTo>
                  <a:lnTo>
                    <a:pt x="5511" y="16214"/>
                  </a:lnTo>
                  <a:lnTo>
                    <a:pt x="5808" y="16871"/>
                  </a:lnTo>
                  <a:lnTo>
                    <a:pt x="6097" y="17529"/>
                  </a:lnTo>
                  <a:lnTo>
                    <a:pt x="6385" y="18273"/>
                  </a:lnTo>
                  <a:lnTo>
                    <a:pt x="6666" y="19018"/>
                  </a:lnTo>
                  <a:lnTo>
                    <a:pt x="6946" y="19851"/>
                  </a:lnTo>
                  <a:lnTo>
                    <a:pt x="7209" y="20684"/>
                  </a:lnTo>
                  <a:lnTo>
                    <a:pt x="7472" y="21604"/>
                  </a:lnTo>
                  <a:lnTo>
                    <a:pt x="7735" y="22568"/>
                  </a:lnTo>
                  <a:lnTo>
                    <a:pt x="7982" y="23620"/>
                  </a:lnTo>
                  <a:lnTo>
                    <a:pt x="8228" y="24715"/>
                  </a:lnTo>
                  <a:lnTo>
                    <a:pt x="8457" y="25854"/>
                  </a:lnTo>
                  <a:lnTo>
                    <a:pt x="8686" y="27081"/>
                  </a:lnTo>
                  <a:lnTo>
                    <a:pt x="8712" y="27169"/>
                  </a:lnTo>
                  <a:lnTo>
                    <a:pt x="8737" y="27213"/>
                  </a:lnTo>
                  <a:lnTo>
                    <a:pt x="8754" y="27169"/>
                  </a:lnTo>
                  <a:lnTo>
                    <a:pt x="8780" y="27081"/>
                  </a:lnTo>
                  <a:lnTo>
                    <a:pt x="8797" y="26994"/>
                  </a:lnTo>
                  <a:lnTo>
                    <a:pt x="8797" y="26862"/>
                  </a:lnTo>
                  <a:lnTo>
                    <a:pt x="8797" y="26731"/>
                  </a:lnTo>
                  <a:lnTo>
                    <a:pt x="8780" y="26599"/>
                  </a:lnTo>
                  <a:lnTo>
                    <a:pt x="8568" y="25416"/>
                  </a:lnTo>
                  <a:lnTo>
                    <a:pt x="8347" y="24321"/>
                  </a:lnTo>
                  <a:lnTo>
                    <a:pt x="8118" y="23269"/>
                  </a:lnTo>
                  <a:lnTo>
                    <a:pt x="7888" y="22261"/>
                  </a:lnTo>
                  <a:lnTo>
                    <a:pt x="7642" y="21341"/>
                  </a:lnTo>
                  <a:lnTo>
                    <a:pt x="7396" y="20421"/>
                  </a:lnTo>
                  <a:lnTo>
                    <a:pt x="7141" y="19588"/>
                  </a:lnTo>
                  <a:lnTo>
                    <a:pt x="6878" y="18799"/>
                  </a:lnTo>
                  <a:lnTo>
                    <a:pt x="6615" y="18054"/>
                  </a:lnTo>
                  <a:lnTo>
                    <a:pt x="6343" y="17309"/>
                  </a:lnTo>
                  <a:lnTo>
                    <a:pt x="6071" y="16652"/>
                  </a:lnTo>
                  <a:lnTo>
                    <a:pt x="5791" y="15995"/>
                  </a:lnTo>
                  <a:lnTo>
                    <a:pt x="5511" y="15381"/>
                  </a:lnTo>
                  <a:lnTo>
                    <a:pt x="5222" y="14812"/>
                  </a:lnTo>
                  <a:lnTo>
                    <a:pt x="4934" y="14286"/>
                  </a:lnTo>
                  <a:lnTo>
                    <a:pt x="4645" y="13760"/>
                  </a:lnTo>
                  <a:lnTo>
                    <a:pt x="4017" y="12665"/>
                  </a:lnTo>
                  <a:lnTo>
                    <a:pt x="3397" y="11569"/>
                  </a:lnTo>
                  <a:lnTo>
                    <a:pt x="3083" y="10956"/>
                  </a:lnTo>
                  <a:lnTo>
                    <a:pt x="2777" y="10298"/>
                  </a:lnTo>
                  <a:lnTo>
                    <a:pt x="2480" y="9597"/>
                  </a:lnTo>
                  <a:lnTo>
                    <a:pt x="2183" y="8852"/>
                  </a:lnTo>
                  <a:lnTo>
                    <a:pt x="1894" y="7976"/>
                  </a:lnTo>
                  <a:lnTo>
                    <a:pt x="1605" y="7056"/>
                  </a:lnTo>
                  <a:lnTo>
                    <a:pt x="1334" y="6048"/>
                  </a:lnTo>
                  <a:lnTo>
                    <a:pt x="1079" y="4952"/>
                  </a:lnTo>
                  <a:lnTo>
                    <a:pt x="824" y="3813"/>
                  </a:lnTo>
                  <a:lnTo>
                    <a:pt x="578" y="2630"/>
                  </a:lnTo>
                  <a:lnTo>
                    <a:pt x="349" y="1403"/>
                  </a:lnTo>
                  <a:lnTo>
                    <a:pt x="119" y="132"/>
                  </a:lnTo>
                  <a:lnTo>
                    <a:pt x="94" y="44"/>
                  </a:lnTo>
                  <a:lnTo>
                    <a:pt x="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9"/>
            <p:cNvSpPr/>
            <p:nvPr/>
          </p:nvSpPr>
          <p:spPr>
            <a:xfrm rot="10800000">
              <a:off x="3774617" y="6518245"/>
              <a:ext cx="81139" cy="71702"/>
            </a:xfrm>
            <a:custGeom>
              <a:rect b="b" l="l" r="r" t="t"/>
              <a:pathLst>
                <a:path extrusionOk="0" h="26337" w="8593">
                  <a:moveTo>
                    <a:pt x="60" y="0"/>
                  </a:moveTo>
                  <a:lnTo>
                    <a:pt x="34" y="44"/>
                  </a:lnTo>
                  <a:lnTo>
                    <a:pt x="17" y="132"/>
                  </a:lnTo>
                  <a:lnTo>
                    <a:pt x="9" y="263"/>
                  </a:lnTo>
                  <a:lnTo>
                    <a:pt x="0" y="395"/>
                  </a:lnTo>
                  <a:lnTo>
                    <a:pt x="9" y="526"/>
                  </a:lnTo>
                  <a:lnTo>
                    <a:pt x="26" y="658"/>
                  </a:lnTo>
                  <a:lnTo>
                    <a:pt x="51" y="702"/>
                  </a:lnTo>
                  <a:lnTo>
                    <a:pt x="2573" y="5171"/>
                  </a:lnTo>
                  <a:lnTo>
                    <a:pt x="3193" y="6267"/>
                  </a:lnTo>
                  <a:lnTo>
                    <a:pt x="3813" y="7450"/>
                  </a:lnTo>
                  <a:lnTo>
                    <a:pt x="4127" y="8063"/>
                  </a:lnTo>
                  <a:lnTo>
                    <a:pt x="4433" y="8721"/>
                  </a:lnTo>
                  <a:lnTo>
                    <a:pt x="4730" y="9422"/>
                  </a:lnTo>
                  <a:lnTo>
                    <a:pt x="5027" y="10123"/>
                  </a:lnTo>
                  <a:lnTo>
                    <a:pt x="5299" y="10824"/>
                  </a:lnTo>
                  <a:lnTo>
                    <a:pt x="5553" y="11569"/>
                  </a:lnTo>
                  <a:lnTo>
                    <a:pt x="5808" y="12358"/>
                  </a:lnTo>
                  <a:lnTo>
                    <a:pt x="6046" y="13190"/>
                  </a:lnTo>
                  <a:lnTo>
                    <a:pt x="6283" y="14067"/>
                  </a:lnTo>
                  <a:lnTo>
                    <a:pt x="6513" y="14987"/>
                  </a:lnTo>
                  <a:lnTo>
                    <a:pt x="6742" y="15951"/>
                  </a:lnTo>
                  <a:lnTo>
                    <a:pt x="6954" y="16959"/>
                  </a:lnTo>
                  <a:lnTo>
                    <a:pt x="7166" y="18010"/>
                  </a:lnTo>
                  <a:lnTo>
                    <a:pt x="7362" y="19062"/>
                  </a:lnTo>
                  <a:lnTo>
                    <a:pt x="7566" y="20158"/>
                  </a:lnTo>
                  <a:lnTo>
                    <a:pt x="7752" y="21297"/>
                  </a:lnTo>
                  <a:lnTo>
                    <a:pt x="7939" y="22480"/>
                  </a:lnTo>
                  <a:lnTo>
                    <a:pt x="8117" y="23707"/>
                  </a:lnTo>
                  <a:lnTo>
                    <a:pt x="8296" y="24934"/>
                  </a:lnTo>
                  <a:lnTo>
                    <a:pt x="8457" y="26205"/>
                  </a:lnTo>
                  <a:lnTo>
                    <a:pt x="8483" y="26292"/>
                  </a:lnTo>
                  <a:lnTo>
                    <a:pt x="8508" y="26336"/>
                  </a:lnTo>
                  <a:lnTo>
                    <a:pt x="8533" y="26336"/>
                  </a:lnTo>
                  <a:lnTo>
                    <a:pt x="8559" y="26292"/>
                  </a:lnTo>
                  <a:lnTo>
                    <a:pt x="8576" y="26205"/>
                  </a:lnTo>
                  <a:lnTo>
                    <a:pt x="8593" y="26117"/>
                  </a:lnTo>
                  <a:lnTo>
                    <a:pt x="8593" y="25986"/>
                  </a:lnTo>
                  <a:lnTo>
                    <a:pt x="8584" y="25810"/>
                  </a:lnTo>
                  <a:lnTo>
                    <a:pt x="8415" y="24583"/>
                  </a:lnTo>
                  <a:lnTo>
                    <a:pt x="8236" y="23356"/>
                  </a:lnTo>
                  <a:lnTo>
                    <a:pt x="8058" y="22129"/>
                  </a:lnTo>
                  <a:lnTo>
                    <a:pt x="7880" y="20946"/>
                  </a:lnTo>
                  <a:lnTo>
                    <a:pt x="7684" y="19807"/>
                  </a:lnTo>
                  <a:lnTo>
                    <a:pt x="7489" y="18712"/>
                  </a:lnTo>
                  <a:lnTo>
                    <a:pt x="7294" y="17616"/>
                  </a:lnTo>
                  <a:lnTo>
                    <a:pt x="7082" y="16608"/>
                  </a:lnTo>
                  <a:lnTo>
                    <a:pt x="6869" y="15600"/>
                  </a:lnTo>
                  <a:lnTo>
                    <a:pt x="6649" y="14636"/>
                  </a:lnTo>
                  <a:lnTo>
                    <a:pt x="6419" y="13672"/>
                  </a:lnTo>
                  <a:lnTo>
                    <a:pt x="6190" y="12796"/>
                  </a:lnTo>
                  <a:lnTo>
                    <a:pt x="5944" y="11963"/>
                  </a:lnTo>
                  <a:lnTo>
                    <a:pt x="5698" y="11174"/>
                  </a:lnTo>
                  <a:lnTo>
                    <a:pt x="5443" y="10386"/>
                  </a:lnTo>
                  <a:lnTo>
                    <a:pt x="5180" y="9685"/>
                  </a:lnTo>
                  <a:lnTo>
                    <a:pt x="4883" y="8983"/>
                  </a:lnTo>
                  <a:lnTo>
                    <a:pt x="4594" y="8282"/>
                  </a:lnTo>
                  <a:lnTo>
                    <a:pt x="4288" y="7669"/>
                  </a:lnTo>
                  <a:lnTo>
                    <a:pt x="3991" y="7055"/>
                  </a:lnTo>
                  <a:lnTo>
                    <a:pt x="3388" y="5872"/>
                  </a:lnTo>
                  <a:lnTo>
                    <a:pt x="2777" y="4777"/>
                  </a:lnTo>
                  <a:lnTo>
                    <a:pt x="85" y="44"/>
                  </a:lnTo>
                  <a:lnTo>
                    <a:pt x="6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9"/>
            <p:cNvSpPr/>
            <p:nvPr/>
          </p:nvSpPr>
          <p:spPr>
            <a:xfrm rot="10800000">
              <a:off x="3829855" y="6632811"/>
              <a:ext cx="82660" cy="119662"/>
            </a:xfrm>
            <a:custGeom>
              <a:rect b="b" l="l" r="r" t="t"/>
              <a:pathLst>
                <a:path extrusionOk="0" h="43953" w="8754">
                  <a:moveTo>
                    <a:pt x="68" y="1"/>
                  </a:moveTo>
                  <a:lnTo>
                    <a:pt x="43" y="44"/>
                  </a:lnTo>
                  <a:lnTo>
                    <a:pt x="17" y="132"/>
                  </a:lnTo>
                  <a:lnTo>
                    <a:pt x="9" y="264"/>
                  </a:lnTo>
                  <a:lnTo>
                    <a:pt x="0" y="395"/>
                  </a:lnTo>
                  <a:lnTo>
                    <a:pt x="9" y="526"/>
                  </a:lnTo>
                  <a:lnTo>
                    <a:pt x="161" y="1973"/>
                  </a:lnTo>
                  <a:lnTo>
                    <a:pt x="331" y="3419"/>
                  </a:lnTo>
                  <a:lnTo>
                    <a:pt x="501" y="4821"/>
                  </a:lnTo>
                  <a:lnTo>
                    <a:pt x="688" y="6179"/>
                  </a:lnTo>
                  <a:lnTo>
                    <a:pt x="883" y="7494"/>
                  </a:lnTo>
                  <a:lnTo>
                    <a:pt x="1078" y="8765"/>
                  </a:lnTo>
                  <a:lnTo>
                    <a:pt x="1291" y="10035"/>
                  </a:lnTo>
                  <a:lnTo>
                    <a:pt x="1511" y="11219"/>
                  </a:lnTo>
                  <a:lnTo>
                    <a:pt x="1715" y="12358"/>
                  </a:lnTo>
                  <a:lnTo>
                    <a:pt x="1927" y="13410"/>
                  </a:lnTo>
                  <a:lnTo>
                    <a:pt x="2148" y="14461"/>
                  </a:lnTo>
                  <a:lnTo>
                    <a:pt x="2369" y="15513"/>
                  </a:lnTo>
                  <a:lnTo>
                    <a:pt x="2819" y="17485"/>
                  </a:lnTo>
                  <a:lnTo>
                    <a:pt x="3286" y="19457"/>
                  </a:lnTo>
                  <a:lnTo>
                    <a:pt x="3753" y="21341"/>
                  </a:lnTo>
                  <a:lnTo>
                    <a:pt x="4228" y="23181"/>
                  </a:lnTo>
                  <a:lnTo>
                    <a:pt x="5188" y="26862"/>
                  </a:lnTo>
                  <a:lnTo>
                    <a:pt x="5663" y="28747"/>
                  </a:lnTo>
                  <a:lnTo>
                    <a:pt x="6130" y="30675"/>
                  </a:lnTo>
                  <a:lnTo>
                    <a:pt x="6589" y="32603"/>
                  </a:lnTo>
                  <a:lnTo>
                    <a:pt x="6810" y="33611"/>
                  </a:lnTo>
                  <a:lnTo>
                    <a:pt x="7030" y="34662"/>
                  </a:lnTo>
                  <a:lnTo>
                    <a:pt x="7251" y="35714"/>
                  </a:lnTo>
                  <a:lnTo>
                    <a:pt x="7463" y="36766"/>
                  </a:lnTo>
                  <a:lnTo>
                    <a:pt x="7667" y="37861"/>
                  </a:lnTo>
                  <a:lnTo>
                    <a:pt x="7871" y="39000"/>
                  </a:lnTo>
                  <a:lnTo>
                    <a:pt x="8066" y="40140"/>
                  </a:lnTo>
                  <a:lnTo>
                    <a:pt x="8253" y="41323"/>
                  </a:lnTo>
                  <a:lnTo>
                    <a:pt x="8440" y="42550"/>
                  </a:lnTo>
                  <a:lnTo>
                    <a:pt x="8618" y="43821"/>
                  </a:lnTo>
                  <a:lnTo>
                    <a:pt x="8644" y="43908"/>
                  </a:lnTo>
                  <a:lnTo>
                    <a:pt x="8669" y="43952"/>
                  </a:lnTo>
                  <a:lnTo>
                    <a:pt x="8694" y="43952"/>
                  </a:lnTo>
                  <a:lnTo>
                    <a:pt x="8720" y="43908"/>
                  </a:lnTo>
                  <a:lnTo>
                    <a:pt x="8737" y="43821"/>
                  </a:lnTo>
                  <a:lnTo>
                    <a:pt x="8745" y="43689"/>
                  </a:lnTo>
                  <a:lnTo>
                    <a:pt x="8754" y="43558"/>
                  </a:lnTo>
                  <a:lnTo>
                    <a:pt x="8737" y="43426"/>
                  </a:lnTo>
                  <a:lnTo>
                    <a:pt x="8542" y="42068"/>
                  </a:lnTo>
                  <a:lnTo>
                    <a:pt x="8338" y="40709"/>
                  </a:lnTo>
                  <a:lnTo>
                    <a:pt x="8126" y="39439"/>
                  </a:lnTo>
                  <a:lnTo>
                    <a:pt x="7913" y="38168"/>
                  </a:lnTo>
                  <a:lnTo>
                    <a:pt x="7684" y="36897"/>
                  </a:lnTo>
                  <a:lnTo>
                    <a:pt x="7446" y="35714"/>
                  </a:lnTo>
                  <a:lnTo>
                    <a:pt x="7209" y="34531"/>
                  </a:lnTo>
                  <a:lnTo>
                    <a:pt x="6971" y="33391"/>
                  </a:lnTo>
                  <a:lnTo>
                    <a:pt x="6521" y="31420"/>
                  </a:lnTo>
                  <a:lnTo>
                    <a:pt x="6062" y="29491"/>
                  </a:lnTo>
                  <a:lnTo>
                    <a:pt x="5595" y="27607"/>
                  </a:lnTo>
                  <a:lnTo>
                    <a:pt x="5128" y="25767"/>
                  </a:lnTo>
                  <a:lnTo>
                    <a:pt x="4169" y="22086"/>
                  </a:lnTo>
                  <a:lnTo>
                    <a:pt x="3694" y="20245"/>
                  </a:lnTo>
                  <a:lnTo>
                    <a:pt x="3227" y="18317"/>
                  </a:lnTo>
                  <a:lnTo>
                    <a:pt x="2777" y="16389"/>
                  </a:lnTo>
                  <a:lnTo>
                    <a:pt x="2547" y="15381"/>
                  </a:lnTo>
                  <a:lnTo>
                    <a:pt x="2327" y="14374"/>
                  </a:lnTo>
                  <a:lnTo>
                    <a:pt x="2114" y="13366"/>
                  </a:lnTo>
                  <a:lnTo>
                    <a:pt x="1902" y="12314"/>
                  </a:lnTo>
                  <a:lnTo>
                    <a:pt x="1698" y="11219"/>
                  </a:lnTo>
                  <a:lnTo>
                    <a:pt x="1494" y="10123"/>
                  </a:lnTo>
                  <a:lnTo>
                    <a:pt x="1299" y="8984"/>
                  </a:lnTo>
                  <a:lnTo>
                    <a:pt x="1112" y="7844"/>
                  </a:lnTo>
                  <a:lnTo>
                    <a:pt x="926" y="6661"/>
                  </a:lnTo>
                  <a:lnTo>
                    <a:pt x="756" y="5434"/>
                  </a:lnTo>
                  <a:lnTo>
                    <a:pt x="586" y="4164"/>
                  </a:lnTo>
                  <a:lnTo>
                    <a:pt x="425" y="2893"/>
                  </a:lnTo>
                  <a:lnTo>
                    <a:pt x="272" y="1534"/>
                  </a:lnTo>
                  <a:lnTo>
                    <a:pt x="127" y="176"/>
                  </a:lnTo>
                  <a:lnTo>
                    <a:pt x="111" y="44"/>
                  </a:lnTo>
                  <a:lnTo>
                    <a:pt x="94"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9"/>
            <p:cNvSpPr/>
            <p:nvPr/>
          </p:nvSpPr>
          <p:spPr>
            <a:xfrm rot="10800000">
              <a:off x="3831536" y="6632455"/>
              <a:ext cx="82584" cy="120854"/>
            </a:xfrm>
            <a:custGeom>
              <a:rect b="b" l="l" r="r" t="t"/>
              <a:pathLst>
                <a:path extrusionOk="0" h="44391" w="8746">
                  <a:moveTo>
                    <a:pt x="51" y="1"/>
                  </a:moveTo>
                  <a:lnTo>
                    <a:pt x="26" y="89"/>
                  </a:lnTo>
                  <a:lnTo>
                    <a:pt x="9" y="176"/>
                  </a:lnTo>
                  <a:lnTo>
                    <a:pt x="0" y="264"/>
                  </a:lnTo>
                  <a:lnTo>
                    <a:pt x="9" y="439"/>
                  </a:lnTo>
                  <a:lnTo>
                    <a:pt x="128" y="2060"/>
                  </a:lnTo>
                  <a:lnTo>
                    <a:pt x="255" y="3638"/>
                  </a:lnTo>
                  <a:lnTo>
                    <a:pt x="399" y="5215"/>
                  </a:lnTo>
                  <a:lnTo>
                    <a:pt x="552" y="6793"/>
                  </a:lnTo>
                  <a:lnTo>
                    <a:pt x="714" y="8327"/>
                  </a:lnTo>
                  <a:lnTo>
                    <a:pt x="875" y="9817"/>
                  </a:lnTo>
                  <a:lnTo>
                    <a:pt x="1053" y="11306"/>
                  </a:lnTo>
                  <a:lnTo>
                    <a:pt x="1240" y="12753"/>
                  </a:lnTo>
                  <a:lnTo>
                    <a:pt x="1418" y="14023"/>
                  </a:lnTo>
                  <a:lnTo>
                    <a:pt x="1597" y="15250"/>
                  </a:lnTo>
                  <a:lnTo>
                    <a:pt x="1783" y="16433"/>
                  </a:lnTo>
                  <a:lnTo>
                    <a:pt x="1970" y="17617"/>
                  </a:lnTo>
                  <a:lnTo>
                    <a:pt x="2165" y="18756"/>
                  </a:lnTo>
                  <a:lnTo>
                    <a:pt x="2369" y="19851"/>
                  </a:lnTo>
                  <a:lnTo>
                    <a:pt x="2581" y="20903"/>
                  </a:lnTo>
                  <a:lnTo>
                    <a:pt x="2794" y="21955"/>
                  </a:lnTo>
                  <a:lnTo>
                    <a:pt x="3014" y="23006"/>
                  </a:lnTo>
                  <a:lnTo>
                    <a:pt x="3235" y="23970"/>
                  </a:lnTo>
                  <a:lnTo>
                    <a:pt x="3464" y="24934"/>
                  </a:lnTo>
                  <a:lnTo>
                    <a:pt x="3694" y="25898"/>
                  </a:lnTo>
                  <a:lnTo>
                    <a:pt x="3931" y="26819"/>
                  </a:lnTo>
                  <a:lnTo>
                    <a:pt x="4178" y="27695"/>
                  </a:lnTo>
                  <a:lnTo>
                    <a:pt x="4424" y="28571"/>
                  </a:lnTo>
                  <a:lnTo>
                    <a:pt x="4670" y="29404"/>
                  </a:lnTo>
                  <a:lnTo>
                    <a:pt x="5188" y="31113"/>
                  </a:lnTo>
                  <a:lnTo>
                    <a:pt x="5714" y="32778"/>
                  </a:lnTo>
                  <a:lnTo>
                    <a:pt x="6232" y="34443"/>
                  </a:lnTo>
                  <a:lnTo>
                    <a:pt x="6750" y="36196"/>
                  </a:lnTo>
                  <a:lnTo>
                    <a:pt x="7005" y="37073"/>
                  </a:lnTo>
                  <a:lnTo>
                    <a:pt x="7251" y="37993"/>
                  </a:lnTo>
                  <a:lnTo>
                    <a:pt x="7497" y="38957"/>
                  </a:lnTo>
                  <a:lnTo>
                    <a:pt x="7735" y="39921"/>
                  </a:lnTo>
                  <a:lnTo>
                    <a:pt x="7973" y="40929"/>
                  </a:lnTo>
                  <a:lnTo>
                    <a:pt x="8194" y="42024"/>
                  </a:lnTo>
                  <a:lnTo>
                    <a:pt x="8414" y="43120"/>
                  </a:lnTo>
                  <a:lnTo>
                    <a:pt x="8627" y="44303"/>
                  </a:lnTo>
                  <a:lnTo>
                    <a:pt x="8652" y="44390"/>
                  </a:lnTo>
                  <a:lnTo>
                    <a:pt x="8678" y="44390"/>
                  </a:lnTo>
                  <a:lnTo>
                    <a:pt x="8703" y="44347"/>
                  </a:lnTo>
                  <a:lnTo>
                    <a:pt x="8720" y="44303"/>
                  </a:lnTo>
                  <a:lnTo>
                    <a:pt x="8737" y="44171"/>
                  </a:lnTo>
                  <a:lnTo>
                    <a:pt x="8746" y="44040"/>
                  </a:lnTo>
                  <a:lnTo>
                    <a:pt x="8737" y="43908"/>
                  </a:lnTo>
                  <a:lnTo>
                    <a:pt x="8729" y="43777"/>
                  </a:lnTo>
                  <a:lnTo>
                    <a:pt x="8499" y="42550"/>
                  </a:lnTo>
                  <a:lnTo>
                    <a:pt x="8270" y="41367"/>
                  </a:lnTo>
                  <a:lnTo>
                    <a:pt x="8024" y="40228"/>
                  </a:lnTo>
                  <a:lnTo>
                    <a:pt x="7769" y="39132"/>
                  </a:lnTo>
                  <a:lnTo>
                    <a:pt x="7514" y="38124"/>
                  </a:lnTo>
                  <a:lnTo>
                    <a:pt x="7251" y="37116"/>
                  </a:lnTo>
                  <a:lnTo>
                    <a:pt x="6988" y="36109"/>
                  </a:lnTo>
                  <a:lnTo>
                    <a:pt x="6716" y="35188"/>
                  </a:lnTo>
                  <a:lnTo>
                    <a:pt x="6207" y="33523"/>
                  </a:lnTo>
                  <a:lnTo>
                    <a:pt x="5697" y="31858"/>
                  </a:lnTo>
                  <a:lnTo>
                    <a:pt x="5197" y="30237"/>
                  </a:lnTo>
                  <a:lnTo>
                    <a:pt x="4687" y="28571"/>
                  </a:lnTo>
                  <a:lnTo>
                    <a:pt x="4195" y="26863"/>
                  </a:lnTo>
                  <a:lnTo>
                    <a:pt x="3948" y="25942"/>
                  </a:lnTo>
                  <a:lnTo>
                    <a:pt x="3711" y="25066"/>
                  </a:lnTo>
                  <a:lnTo>
                    <a:pt x="3473" y="24102"/>
                  </a:lnTo>
                  <a:lnTo>
                    <a:pt x="3235" y="23138"/>
                  </a:lnTo>
                  <a:lnTo>
                    <a:pt x="3014" y="22130"/>
                  </a:lnTo>
                  <a:lnTo>
                    <a:pt x="2794" y="21078"/>
                  </a:lnTo>
                  <a:lnTo>
                    <a:pt x="2573" y="19939"/>
                  </a:lnTo>
                  <a:lnTo>
                    <a:pt x="2361" y="18800"/>
                  </a:lnTo>
                  <a:lnTo>
                    <a:pt x="2157" y="17660"/>
                  </a:lnTo>
                  <a:lnTo>
                    <a:pt x="1962" y="16477"/>
                  </a:lnTo>
                  <a:lnTo>
                    <a:pt x="1766" y="15250"/>
                  </a:lnTo>
                  <a:lnTo>
                    <a:pt x="1588" y="13979"/>
                  </a:lnTo>
                  <a:lnTo>
                    <a:pt x="1410" y="12709"/>
                  </a:lnTo>
                  <a:lnTo>
                    <a:pt x="1240" y="11438"/>
                  </a:lnTo>
                  <a:lnTo>
                    <a:pt x="1070" y="10079"/>
                  </a:lnTo>
                  <a:lnTo>
                    <a:pt x="917" y="8765"/>
                  </a:lnTo>
                  <a:lnTo>
                    <a:pt x="773" y="7363"/>
                  </a:lnTo>
                  <a:lnTo>
                    <a:pt x="629" y="6004"/>
                  </a:lnTo>
                  <a:lnTo>
                    <a:pt x="493" y="4602"/>
                  </a:lnTo>
                  <a:lnTo>
                    <a:pt x="365" y="3156"/>
                  </a:lnTo>
                  <a:lnTo>
                    <a:pt x="247" y="1710"/>
                  </a:lnTo>
                  <a:lnTo>
                    <a:pt x="136" y="264"/>
                  </a:lnTo>
                  <a:lnTo>
                    <a:pt x="119" y="89"/>
                  </a:lnTo>
                  <a:lnTo>
                    <a:pt x="102" y="45"/>
                  </a:lnTo>
                  <a:lnTo>
                    <a:pt x="77"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9"/>
            <p:cNvSpPr/>
            <p:nvPr/>
          </p:nvSpPr>
          <p:spPr>
            <a:xfrm rot="10800000">
              <a:off x="3914517" y="6612412"/>
              <a:ext cx="45702" cy="140299"/>
            </a:xfrm>
            <a:custGeom>
              <a:rect b="b" l="l" r="r" t="t"/>
              <a:pathLst>
                <a:path extrusionOk="0" h="51533" w="4840">
                  <a:moveTo>
                    <a:pt x="4763" y="0"/>
                  </a:moveTo>
                  <a:lnTo>
                    <a:pt x="4738" y="44"/>
                  </a:lnTo>
                  <a:lnTo>
                    <a:pt x="4713" y="131"/>
                  </a:lnTo>
                  <a:lnTo>
                    <a:pt x="4704" y="263"/>
                  </a:lnTo>
                  <a:lnTo>
                    <a:pt x="4619" y="1797"/>
                  </a:lnTo>
                  <a:lnTo>
                    <a:pt x="4517" y="3330"/>
                  </a:lnTo>
                  <a:lnTo>
                    <a:pt x="4415" y="4820"/>
                  </a:lnTo>
                  <a:lnTo>
                    <a:pt x="4296" y="6310"/>
                  </a:lnTo>
                  <a:lnTo>
                    <a:pt x="4169" y="7756"/>
                  </a:lnTo>
                  <a:lnTo>
                    <a:pt x="4033" y="9202"/>
                  </a:lnTo>
                  <a:lnTo>
                    <a:pt x="3897" y="10604"/>
                  </a:lnTo>
                  <a:lnTo>
                    <a:pt x="3745" y="12050"/>
                  </a:lnTo>
                  <a:lnTo>
                    <a:pt x="3473" y="14461"/>
                  </a:lnTo>
                  <a:lnTo>
                    <a:pt x="3193" y="16827"/>
                  </a:lnTo>
                  <a:lnTo>
                    <a:pt x="2896" y="19193"/>
                  </a:lnTo>
                  <a:lnTo>
                    <a:pt x="2598" y="21516"/>
                  </a:lnTo>
                  <a:lnTo>
                    <a:pt x="2301" y="23838"/>
                  </a:lnTo>
                  <a:lnTo>
                    <a:pt x="2004" y="26204"/>
                  </a:lnTo>
                  <a:lnTo>
                    <a:pt x="1724" y="28571"/>
                  </a:lnTo>
                  <a:lnTo>
                    <a:pt x="1444" y="30937"/>
                  </a:lnTo>
                  <a:lnTo>
                    <a:pt x="1197" y="33303"/>
                  </a:lnTo>
                  <a:lnTo>
                    <a:pt x="1079" y="34486"/>
                  </a:lnTo>
                  <a:lnTo>
                    <a:pt x="960" y="35669"/>
                  </a:lnTo>
                  <a:lnTo>
                    <a:pt x="849" y="36896"/>
                  </a:lnTo>
                  <a:lnTo>
                    <a:pt x="747" y="38123"/>
                  </a:lnTo>
                  <a:lnTo>
                    <a:pt x="654" y="39350"/>
                  </a:lnTo>
                  <a:lnTo>
                    <a:pt x="561" y="40577"/>
                  </a:lnTo>
                  <a:lnTo>
                    <a:pt x="476" y="41892"/>
                  </a:lnTo>
                  <a:lnTo>
                    <a:pt x="408" y="43206"/>
                  </a:lnTo>
                  <a:lnTo>
                    <a:pt x="340" y="44521"/>
                  </a:lnTo>
                  <a:lnTo>
                    <a:pt x="280" y="45879"/>
                  </a:lnTo>
                  <a:lnTo>
                    <a:pt x="238" y="47194"/>
                  </a:lnTo>
                  <a:lnTo>
                    <a:pt x="187" y="48509"/>
                  </a:lnTo>
                  <a:lnTo>
                    <a:pt x="153" y="49166"/>
                  </a:lnTo>
                  <a:lnTo>
                    <a:pt x="111" y="49779"/>
                  </a:lnTo>
                  <a:lnTo>
                    <a:pt x="68" y="50393"/>
                  </a:lnTo>
                  <a:lnTo>
                    <a:pt x="9" y="51006"/>
                  </a:lnTo>
                  <a:lnTo>
                    <a:pt x="0" y="51138"/>
                  </a:lnTo>
                  <a:lnTo>
                    <a:pt x="0" y="51269"/>
                  </a:lnTo>
                  <a:lnTo>
                    <a:pt x="17" y="51401"/>
                  </a:lnTo>
                  <a:lnTo>
                    <a:pt x="34" y="51488"/>
                  </a:lnTo>
                  <a:lnTo>
                    <a:pt x="60" y="51532"/>
                  </a:lnTo>
                  <a:lnTo>
                    <a:pt x="85" y="51532"/>
                  </a:lnTo>
                  <a:lnTo>
                    <a:pt x="111" y="51488"/>
                  </a:lnTo>
                  <a:lnTo>
                    <a:pt x="128" y="51357"/>
                  </a:lnTo>
                  <a:lnTo>
                    <a:pt x="196" y="50700"/>
                  </a:lnTo>
                  <a:lnTo>
                    <a:pt x="246" y="50042"/>
                  </a:lnTo>
                  <a:lnTo>
                    <a:pt x="280" y="49385"/>
                  </a:lnTo>
                  <a:lnTo>
                    <a:pt x="314" y="48684"/>
                  </a:lnTo>
                  <a:lnTo>
                    <a:pt x="374" y="47282"/>
                  </a:lnTo>
                  <a:lnTo>
                    <a:pt x="425" y="45836"/>
                  </a:lnTo>
                  <a:lnTo>
                    <a:pt x="493" y="44346"/>
                  </a:lnTo>
                  <a:lnTo>
                    <a:pt x="569" y="42900"/>
                  </a:lnTo>
                  <a:lnTo>
                    <a:pt x="654" y="41410"/>
                  </a:lnTo>
                  <a:lnTo>
                    <a:pt x="756" y="40008"/>
                  </a:lnTo>
                  <a:lnTo>
                    <a:pt x="849" y="38693"/>
                  </a:lnTo>
                  <a:lnTo>
                    <a:pt x="960" y="37378"/>
                  </a:lnTo>
                  <a:lnTo>
                    <a:pt x="1070" y="36108"/>
                  </a:lnTo>
                  <a:lnTo>
                    <a:pt x="1189" y="34837"/>
                  </a:lnTo>
                  <a:lnTo>
                    <a:pt x="1316" y="33610"/>
                  </a:lnTo>
                  <a:lnTo>
                    <a:pt x="1444" y="32383"/>
                  </a:lnTo>
                  <a:lnTo>
                    <a:pt x="1715" y="29929"/>
                  </a:lnTo>
                  <a:lnTo>
                    <a:pt x="2004" y="27563"/>
                  </a:lnTo>
                  <a:lnTo>
                    <a:pt x="2293" y="25153"/>
                  </a:lnTo>
                  <a:lnTo>
                    <a:pt x="2896" y="20464"/>
                  </a:lnTo>
                  <a:lnTo>
                    <a:pt x="3193" y="18098"/>
                  </a:lnTo>
                  <a:lnTo>
                    <a:pt x="3481" y="15731"/>
                  </a:lnTo>
                  <a:lnTo>
                    <a:pt x="3762" y="13321"/>
                  </a:lnTo>
                  <a:lnTo>
                    <a:pt x="3889" y="12094"/>
                  </a:lnTo>
                  <a:lnTo>
                    <a:pt x="4025" y="10867"/>
                  </a:lnTo>
                  <a:lnTo>
                    <a:pt x="4144" y="9640"/>
                  </a:lnTo>
                  <a:lnTo>
                    <a:pt x="4263" y="8370"/>
                  </a:lnTo>
                  <a:lnTo>
                    <a:pt x="4381" y="7099"/>
                  </a:lnTo>
                  <a:lnTo>
                    <a:pt x="4483" y="5828"/>
                  </a:lnTo>
                  <a:lnTo>
                    <a:pt x="4585" y="4513"/>
                  </a:lnTo>
                  <a:lnTo>
                    <a:pt x="4679" y="3199"/>
                  </a:lnTo>
                  <a:lnTo>
                    <a:pt x="4763" y="1840"/>
                  </a:lnTo>
                  <a:lnTo>
                    <a:pt x="4840" y="482"/>
                  </a:lnTo>
                  <a:lnTo>
                    <a:pt x="4840" y="307"/>
                  </a:lnTo>
                  <a:lnTo>
                    <a:pt x="4831" y="175"/>
                  </a:lnTo>
                  <a:lnTo>
                    <a:pt x="4806" y="88"/>
                  </a:lnTo>
                  <a:lnTo>
                    <a:pt x="4789" y="44"/>
                  </a:lnTo>
                  <a:lnTo>
                    <a:pt x="476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9"/>
            <p:cNvSpPr/>
            <p:nvPr/>
          </p:nvSpPr>
          <p:spPr>
            <a:xfrm rot="10800000">
              <a:off x="3915395" y="6614557"/>
              <a:ext cx="43464" cy="124432"/>
            </a:xfrm>
            <a:custGeom>
              <a:rect b="b" l="l" r="r" t="t"/>
              <a:pathLst>
                <a:path extrusionOk="0" h="45705" w="4603">
                  <a:moveTo>
                    <a:pt x="4509" y="0"/>
                  </a:moveTo>
                  <a:lnTo>
                    <a:pt x="4484" y="88"/>
                  </a:lnTo>
                  <a:lnTo>
                    <a:pt x="4467" y="176"/>
                  </a:lnTo>
                  <a:lnTo>
                    <a:pt x="4458" y="351"/>
                  </a:lnTo>
                  <a:lnTo>
                    <a:pt x="4416" y="1928"/>
                  </a:lnTo>
                  <a:lnTo>
                    <a:pt x="4365" y="3506"/>
                  </a:lnTo>
                  <a:lnTo>
                    <a:pt x="4297" y="5040"/>
                  </a:lnTo>
                  <a:lnTo>
                    <a:pt x="4212" y="6573"/>
                  </a:lnTo>
                  <a:lnTo>
                    <a:pt x="4119" y="8063"/>
                  </a:lnTo>
                  <a:lnTo>
                    <a:pt x="4008" y="9553"/>
                  </a:lnTo>
                  <a:lnTo>
                    <a:pt x="3898" y="10999"/>
                  </a:lnTo>
                  <a:lnTo>
                    <a:pt x="3770" y="12445"/>
                  </a:lnTo>
                  <a:lnTo>
                    <a:pt x="3635" y="13891"/>
                  </a:lnTo>
                  <a:lnTo>
                    <a:pt x="3490" y="15293"/>
                  </a:lnTo>
                  <a:lnTo>
                    <a:pt x="3337" y="16652"/>
                  </a:lnTo>
                  <a:lnTo>
                    <a:pt x="3185" y="18054"/>
                  </a:lnTo>
                  <a:lnTo>
                    <a:pt x="3023" y="19369"/>
                  </a:lnTo>
                  <a:lnTo>
                    <a:pt x="2853" y="20727"/>
                  </a:lnTo>
                  <a:lnTo>
                    <a:pt x="2684" y="22042"/>
                  </a:lnTo>
                  <a:lnTo>
                    <a:pt x="2505" y="23312"/>
                  </a:lnTo>
                  <a:lnTo>
                    <a:pt x="2319" y="24671"/>
                  </a:lnTo>
                  <a:lnTo>
                    <a:pt x="2123" y="25986"/>
                  </a:lnTo>
                  <a:lnTo>
                    <a:pt x="1733" y="28615"/>
                  </a:lnTo>
                  <a:lnTo>
                    <a:pt x="1537" y="29929"/>
                  </a:lnTo>
                  <a:lnTo>
                    <a:pt x="1351" y="31288"/>
                  </a:lnTo>
                  <a:lnTo>
                    <a:pt x="1172" y="32646"/>
                  </a:lnTo>
                  <a:lnTo>
                    <a:pt x="994" y="34048"/>
                  </a:lnTo>
                  <a:lnTo>
                    <a:pt x="841" y="35363"/>
                  </a:lnTo>
                  <a:lnTo>
                    <a:pt x="697" y="36721"/>
                  </a:lnTo>
                  <a:lnTo>
                    <a:pt x="561" y="38080"/>
                  </a:lnTo>
                  <a:lnTo>
                    <a:pt x="434" y="39482"/>
                  </a:lnTo>
                  <a:lnTo>
                    <a:pt x="315" y="40884"/>
                  </a:lnTo>
                  <a:lnTo>
                    <a:pt x="204" y="42330"/>
                  </a:lnTo>
                  <a:lnTo>
                    <a:pt x="94" y="43776"/>
                  </a:lnTo>
                  <a:lnTo>
                    <a:pt x="1" y="45266"/>
                  </a:lnTo>
                  <a:lnTo>
                    <a:pt x="1" y="45398"/>
                  </a:lnTo>
                  <a:lnTo>
                    <a:pt x="9" y="45529"/>
                  </a:lnTo>
                  <a:lnTo>
                    <a:pt x="26" y="45617"/>
                  </a:lnTo>
                  <a:lnTo>
                    <a:pt x="52" y="45661"/>
                  </a:lnTo>
                  <a:lnTo>
                    <a:pt x="77" y="45704"/>
                  </a:lnTo>
                  <a:lnTo>
                    <a:pt x="102" y="45661"/>
                  </a:lnTo>
                  <a:lnTo>
                    <a:pt x="119" y="45573"/>
                  </a:lnTo>
                  <a:lnTo>
                    <a:pt x="136" y="45442"/>
                  </a:lnTo>
                  <a:lnTo>
                    <a:pt x="238" y="43864"/>
                  </a:lnTo>
                  <a:lnTo>
                    <a:pt x="357" y="42287"/>
                  </a:lnTo>
                  <a:lnTo>
                    <a:pt x="476" y="40709"/>
                  </a:lnTo>
                  <a:lnTo>
                    <a:pt x="612" y="39175"/>
                  </a:lnTo>
                  <a:lnTo>
                    <a:pt x="756" y="37685"/>
                  </a:lnTo>
                  <a:lnTo>
                    <a:pt x="909" y="36196"/>
                  </a:lnTo>
                  <a:lnTo>
                    <a:pt x="1070" y="34750"/>
                  </a:lnTo>
                  <a:lnTo>
                    <a:pt x="1249" y="33347"/>
                  </a:lnTo>
                  <a:lnTo>
                    <a:pt x="1427" y="31945"/>
                  </a:lnTo>
                  <a:lnTo>
                    <a:pt x="1614" y="30630"/>
                  </a:lnTo>
                  <a:lnTo>
                    <a:pt x="1996" y="28001"/>
                  </a:lnTo>
                  <a:lnTo>
                    <a:pt x="2386" y="25328"/>
                  </a:lnTo>
                  <a:lnTo>
                    <a:pt x="2573" y="24014"/>
                  </a:lnTo>
                  <a:lnTo>
                    <a:pt x="2760" y="22699"/>
                  </a:lnTo>
                  <a:lnTo>
                    <a:pt x="2930" y="21428"/>
                  </a:lnTo>
                  <a:lnTo>
                    <a:pt x="3091" y="20114"/>
                  </a:lnTo>
                  <a:lnTo>
                    <a:pt x="3252" y="18843"/>
                  </a:lnTo>
                  <a:lnTo>
                    <a:pt x="3405" y="17528"/>
                  </a:lnTo>
                  <a:lnTo>
                    <a:pt x="3550" y="16170"/>
                  </a:lnTo>
                  <a:lnTo>
                    <a:pt x="3694" y="14811"/>
                  </a:lnTo>
                  <a:lnTo>
                    <a:pt x="3830" y="13453"/>
                  </a:lnTo>
                  <a:lnTo>
                    <a:pt x="3949" y="12095"/>
                  </a:lnTo>
                  <a:lnTo>
                    <a:pt x="4068" y="10692"/>
                  </a:lnTo>
                  <a:lnTo>
                    <a:pt x="4178" y="9246"/>
                  </a:lnTo>
                  <a:lnTo>
                    <a:pt x="4280" y="7800"/>
                  </a:lnTo>
                  <a:lnTo>
                    <a:pt x="4365" y="6354"/>
                  </a:lnTo>
                  <a:lnTo>
                    <a:pt x="4441" y="4864"/>
                  </a:lnTo>
                  <a:lnTo>
                    <a:pt x="4509" y="3374"/>
                  </a:lnTo>
                  <a:lnTo>
                    <a:pt x="4560" y="1885"/>
                  </a:lnTo>
                  <a:lnTo>
                    <a:pt x="4602" y="351"/>
                  </a:lnTo>
                  <a:lnTo>
                    <a:pt x="4594" y="176"/>
                  </a:lnTo>
                  <a:lnTo>
                    <a:pt x="4585" y="88"/>
                  </a:lnTo>
                  <a:lnTo>
                    <a:pt x="456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7" name="Google Shape;547;p29"/>
          <p:cNvGrpSpPr/>
          <p:nvPr/>
        </p:nvGrpSpPr>
        <p:grpSpPr>
          <a:xfrm flipH="1" rot="1391972">
            <a:off x="8411046" y="3559583"/>
            <a:ext cx="501296" cy="963832"/>
            <a:chOff x="8829169" y="3367449"/>
            <a:chExt cx="209303" cy="402424"/>
          </a:xfrm>
        </p:grpSpPr>
        <p:sp>
          <p:nvSpPr>
            <p:cNvPr id="548" name="Google Shape;548;p29"/>
            <p:cNvSpPr/>
            <p:nvPr/>
          </p:nvSpPr>
          <p:spPr>
            <a:xfrm flipH="1">
              <a:off x="8829169" y="3386849"/>
              <a:ext cx="209303" cy="383023"/>
            </a:xfrm>
            <a:custGeom>
              <a:rect b="b" l="l" r="r" t="t"/>
              <a:pathLst>
                <a:path extrusionOk="0" h="104224" w="253701">
                  <a:moveTo>
                    <a:pt x="59060" y="9327"/>
                  </a:moveTo>
                  <a:lnTo>
                    <a:pt x="59502" y="9332"/>
                  </a:lnTo>
                  <a:lnTo>
                    <a:pt x="59944" y="9348"/>
                  </a:lnTo>
                  <a:lnTo>
                    <a:pt x="60431" y="9370"/>
                  </a:lnTo>
                  <a:lnTo>
                    <a:pt x="60917" y="9403"/>
                  </a:lnTo>
                  <a:lnTo>
                    <a:pt x="61447" y="9446"/>
                  </a:lnTo>
                  <a:lnTo>
                    <a:pt x="61978" y="9501"/>
                  </a:lnTo>
                  <a:lnTo>
                    <a:pt x="62553" y="9560"/>
                  </a:lnTo>
                  <a:lnTo>
                    <a:pt x="63127" y="9636"/>
                  </a:lnTo>
                  <a:lnTo>
                    <a:pt x="63724" y="9723"/>
                  </a:lnTo>
                  <a:lnTo>
                    <a:pt x="64365" y="9821"/>
                  </a:lnTo>
                  <a:lnTo>
                    <a:pt x="65006" y="9930"/>
                  </a:lnTo>
                  <a:lnTo>
                    <a:pt x="65669" y="10049"/>
                  </a:lnTo>
                  <a:lnTo>
                    <a:pt x="66354" y="10185"/>
                  </a:lnTo>
                  <a:lnTo>
                    <a:pt x="67062" y="10326"/>
                  </a:lnTo>
                  <a:lnTo>
                    <a:pt x="67791" y="10484"/>
                  </a:lnTo>
                  <a:lnTo>
                    <a:pt x="68520" y="10658"/>
                  </a:lnTo>
                  <a:lnTo>
                    <a:pt x="69294" y="10842"/>
                  </a:lnTo>
                  <a:lnTo>
                    <a:pt x="70090" y="11038"/>
                  </a:lnTo>
                  <a:lnTo>
                    <a:pt x="70886" y="11250"/>
                  </a:lnTo>
                  <a:lnTo>
                    <a:pt x="71703" y="11472"/>
                  </a:lnTo>
                  <a:lnTo>
                    <a:pt x="72565" y="11711"/>
                  </a:lnTo>
                  <a:lnTo>
                    <a:pt x="73427" y="11967"/>
                  </a:lnTo>
                  <a:lnTo>
                    <a:pt x="74312" y="12233"/>
                  </a:lnTo>
                  <a:lnTo>
                    <a:pt x="75218" y="12515"/>
                  </a:lnTo>
                  <a:lnTo>
                    <a:pt x="76146" y="12814"/>
                  </a:lnTo>
                  <a:lnTo>
                    <a:pt x="77074" y="13129"/>
                  </a:lnTo>
                  <a:lnTo>
                    <a:pt x="78047" y="13460"/>
                  </a:lnTo>
                  <a:lnTo>
                    <a:pt x="79020" y="13808"/>
                  </a:lnTo>
                  <a:lnTo>
                    <a:pt x="80014" y="14166"/>
                  </a:lnTo>
                  <a:lnTo>
                    <a:pt x="81031" y="14547"/>
                  </a:lnTo>
                  <a:lnTo>
                    <a:pt x="82070" y="14943"/>
                  </a:lnTo>
                  <a:lnTo>
                    <a:pt x="83131" y="15356"/>
                  </a:lnTo>
                  <a:lnTo>
                    <a:pt x="84214" y="15785"/>
                  </a:lnTo>
                  <a:lnTo>
                    <a:pt x="85297" y="16236"/>
                  </a:lnTo>
                  <a:lnTo>
                    <a:pt x="86424" y="16698"/>
                  </a:lnTo>
                  <a:lnTo>
                    <a:pt x="87551" y="17181"/>
                  </a:lnTo>
                  <a:lnTo>
                    <a:pt x="88701" y="17686"/>
                  </a:lnTo>
                  <a:lnTo>
                    <a:pt x="89850" y="18208"/>
                  </a:lnTo>
                  <a:lnTo>
                    <a:pt x="91044" y="18745"/>
                  </a:lnTo>
                  <a:lnTo>
                    <a:pt x="92237" y="19305"/>
                  </a:lnTo>
                  <a:lnTo>
                    <a:pt x="93475" y="19886"/>
                  </a:lnTo>
                  <a:lnTo>
                    <a:pt x="94713" y="20483"/>
                  </a:lnTo>
                  <a:lnTo>
                    <a:pt x="95951" y="21103"/>
                  </a:lnTo>
                  <a:lnTo>
                    <a:pt x="97233" y="21738"/>
                  </a:lnTo>
                  <a:lnTo>
                    <a:pt x="98515" y="22401"/>
                  </a:lnTo>
                  <a:lnTo>
                    <a:pt x="99819" y="23080"/>
                  </a:lnTo>
                  <a:lnTo>
                    <a:pt x="101145" y="23780"/>
                  </a:lnTo>
                  <a:lnTo>
                    <a:pt x="102493" y="24503"/>
                  </a:lnTo>
                  <a:lnTo>
                    <a:pt x="103863" y="25247"/>
                  </a:lnTo>
                  <a:lnTo>
                    <a:pt x="105234" y="26013"/>
                  </a:lnTo>
                  <a:lnTo>
                    <a:pt x="106626" y="26800"/>
                  </a:lnTo>
                  <a:lnTo>
                    <a:pt x="108041" y="27610"/>
                  </a:lnTo>
                  <a:lnTo>
                    <a:pt x="109456" y="28441"/>
                  </a:lnTo>
                  <a:lnTo>
                    <a:pt x="110914" y="29294"/>
                  </a:lnTo>
                  <a:lnTo>
                    <a:pt x="112373" y="30174"/>
                  </a:lnTo>
                  <a:lnTo>
                    <a:pt x="113832" y="31075"/>
                  </a:lnTo>
                  <a:lnTo>
                    <a:pt x="115335" y="32004"/>
                  </a:lnTo>
                  <a:lnTo>
                    <a:pt x="116838" y="32949"/>
                  </a:lnTo>
                  <a:lnTo>
                    <a:pt x="118363" y="33927"/>
                  </a:lnTo>
                  <a:lnTo>
                    <a:pt x="119910" y="34921"/>
                  </a:lnTo>
                  <a:lnTo>
                    <a:pt x="121458" y="35947"/>
                  </a:lnTo>
                  <a:lnTo>
                    <a:pt x="123027" y="36996"/>
                  </a:lnTo>
                  <a:lnTo>
                    <a:pt x="124618" y="38066"/>
                  </a:lnTo>
                  <a:lnTo>
                    <a:pt x="126232" y="39168"/>
                  </a:lnTo>
                  <a:lnTo>
                    <a:pt x="124530" y="38745"/>
                  </a:lnTo>
                  <a:lnTo>
                    <a:pt x="122629" y="38272"/>
                  </a:lnTo>
                  <a:lnTo>
                    <a:pt x="120551" y="37751"/>
                  </a:lnTo>
                  <a:lnTo>
                    <a:pt x="118319" y="37180"/>
                  </a:lnTo>
                  <a:lnTo>
                    <a:pt x="63127" y="13998"/>
                  </a:lnTo>
                  <a:lnTo>
                    <a:pt x="63039" y="13960"/>
                  </a:lnTo>
                  <a:lnTo>
                    <a:pt x="62928" y="13927"/>
                  </a:lnTo>
                  <a:lnTo>
                    <a:pt x="62818" y="13900"/>
                  </a:lnTo>
                  <a:lnTo>
                    <a:pt x="62685" y="13873"/>
                  </a:lnTo>
                  <a:lnTo>
                    <a:pt x="62553" y="13851"/>
                  </a:lnTo>
                  <a:lnTo>
                    <a:pt x="62420" y="13830"/>
                  </a:lnTo>
                  <a:lnTo>
                    <a:pt x="62265" y="13813"/>
                  </a:lnTo>
                  <a:lnTo>
                    <a:pt x="62111" y="13802"/>
                  </a:lnTo>
                  <a:lnTo>
                    <a:pt x="61956" y="13797"/>
                  </a:lnTo>
                  <a:lnTo>
                    <a:pt x="61779" y="13792"/>
                  </a:lnTo>
                  <a:lnTo>
                    <a:pt x="61470" y="13792"/>
                  </a:lnTo>
                  <a:lnTo>
                    <a:pt x="61293" y="13802"/>
                  </a:lnTo>
                  <a:lnTo>
                    <a:pt x="61138" y="13813"/>
                  </a:lnTo>
                  <a:lnTo>
                    <a:pt x="60983" y="13830"/>
                  </a:lnTo>
                  <a:lnTo>
                    <a:pt x="60829" y="13846"/>
                  </a:lnTo>
                  <a:lnTo>
                    <a:pt x="60696" y="13873"/>
                  </a:lnTo>
                  <a:lnTo>
                    <a:pt x="60563" y="13895"/>
                  </a:lnTo>
                  <a:lnTo>
                    <a:pt x="60431" y="13927"/>
                  </a:lnTo>
                  <a:lnTo>
                    <a:pt x="60320" y="13955"/>
                  </a:lnTo>
                  <a:lnTo>
                    <a:pt x="60232" y="13993"/>
                  </a:lnTo>
                  <a:lnTo>
                    <a:pt x="60165" y="14025"/>
                  </a:lnTo>
                  <a:lnTo>
                    <a:pt x="60099" y="14063"/>
                  </a:lnTo>
                  <a:lnTo>
                    <a:pt x="60055" y="14101"/>
                  </a:lnTo>
                  <a:lnTo>
                    <a:pt x="60011" y="14139"/>
                  </a:lnTo>
                  <a:lnTo>
                    <a:pt x="59989" y="14177"/>
                  </a:lnTo>
                  <a:lnTo>
                    <a:pt x="59989" y="14221"/>
                  </a:lnTo>
                  <a:lnTo>
                    <a:pt x="60011" y="14259"/>
                  </a:lnTo>
                  <a:lnTo>
                    <a:pt x="60033" y="14297"/>
                  </a:lnTo>
                  <a:lnTo>
                    <a:pt x="60077" y="14340"/>
                  </a:lnTo>
                  <a:lnTo>
                    <a:pt x="60143" y="14378"/>
                  </a:lnTo>
                  <a:lnTo>
                    <a:pt x="60232" y="14416"/>
                  </a:lnTo>
                  <a:lnTo>
                    <a:pt x="107886" y="34437"/>
                  </a:lnTo>
                  <a:lnTo>
                    <a:pt x="106030" y="33932"/>
                  </a:lnTo>
                  <a:lnTo>
                    <a:pt x="104129" y="33411"/>
                  </a:lnTo>
                  <a:lnTo>
                    <a:pt x="102206" y="32879"/>
                  </a:lnTo>
                  <a:lnTo>
                    <a:pt x="100261" y="32335"/>
                  </a:lnTo>
                  <a:lnTo>
                    <a:pt x="98293" y="31781"/>
                  </a:lnTo>
                  <a:lnTo>
                    <a:pt x="96326" y="31211"/>
                  </a:lnTo>
                  <a:lnTo>
                    <a:pt x="94359" y="30635"/>
                  </a:lnTo>
                  <a:lnTo>
                    <a:pt x="92370" y="30049"/>
                  </a:lnTo>
                  <a:lnTo>
                    <a:pt x="90381" y="29457"/>
                  </a:lnTo>
                  <a:lnTo>
                    <a:pt x="88413" y="28854"/>
                  </a:lnTo>
                  <a:lnTo>
                    <a:pt x="86446" y="28245"/>
                  </a:lnTo>
                  <a:lnTo>
                    <a:pt x="84479" y="27626"/>
                  </a:lnTo>
                  <a:lnTo>
                    <a:pt x="82556" y="27007"/>
                  </a:lnTo>
                  <a:lnTo>
                    <a:pt x="80655" y="26382"/>
                  </a:lnTo>
                  <a:lnTo>
                    <a:pt x="78776" y="25758"/>
                  </a:lnTo>
                  <a:lnTo>
                    <a:pt x="76920" y="25128"/>
                  </a:lnTo>
                  <a:lnTo>
                    <a:pt x="75129" y="24492"/>
                  </a:lnTo>
                  <a:lnTo>
                    <a:pt x="73361" y="23856"/>
                  </a:lnTo>
                  <a:lnTo>
                    <a:pt x="71637" y="23226"/>
                  </a:lnTo>
                  <a:lnTo>
                    <a:pt x="69979" y="22591"/>
                  </a:lnTo>
                  <a:lnTo>
                    <a:pt x="68388" y="21961"/>
                  </a:lnTo>
                  <a:lnTo>
                    <a:pt x="66841" y="21331"/>
                  </a:lnTo>
                  <a:lnTo>
                    <a:pt x="66089" y="21016"/>
                  </a:lnTo>
                  <a:lnTo>
                    <a:pt x="65360" y="20701"/>
                  </a:lnTo>
                  <a:lnTo>
                    <a:pt x="64652" y="20391"/>
                  </a:lnTo>
                  <a:lnTo>
                    <a:pt x="63967" y="20076"/>
                  </a:lnTo>
                  <a:lnTo>
                    <a:pt x="63282" y="19766"/>
                  </a:lnTo>
                  <a:lnTo>
                    <a:pt x="62641" y="19457"/>
                  </a:lnTo>
                  <a:lnTo>
                    <a:pt x="62000" y="19153"/>
                  </a:lnTo>
                  <a:lnTo>
                    <a:pt x="61381" y="18843"/>
                  </a:lnTo>
                  <a:lnTo>
                    <a:pt x="60806" y="18539"/>
                  </a:lnTo>
                  <a:lnTo>
                    <a:pt x="60232" y="18235"/>
                  </a:lnTo>
                  <a:lnTo>
                    <a:pt x="59679" y="17936"/>
                  </a:lnTo>
                  <a:lnTo>
                    <a:pt x="59171" y="17637"/>
                  </a:lnTo>
                  <a:lnTo>
                    <a:pt x="58662" y="17338"/>
                  </a:lnTo>
                  <a:lnTo>
                    <a:pt x="58176" y="17045"/>
                  </a:lnTo>
                  <a:lnTo>
                    <a:pt x="57734" y="16746"/>
                  </a:lnTo>
                  <a:lnTo>
                    <a:pt x="57314" y="16459"/>
                  </a:lnTo>
                  <a:lnTo>
                    <a:pt x="56916" y="16171"/>
                  </a:lnTo>
                  <a:lnTo>
                    <a:pt x="56541" y="15883"/>
                  </a:lnTo>
                  <a:lnTo>
                    <a:pt x="56187" y="15600"/>
                  </a:lnTo>
                  <a:lnTo>
                    <a:pt x="55877" y="15318"/>
                  </a:lnTo>
                  <a:lnTo>
                    <a:pt x="55546" y="14992"/>
                  </a:lnTo>
                  <a:lnTo>
                    <a:pt x="55236" y="14672"/>
                  </a:lnTo>
                  <a:lnTo>
                    <a:pt x="54949" y="14362"/>
                  </a:lnTo>
                  <a:lnTo>
                    <a:pt x="54706" y="14063"/>
                  </a:lnTo>
                  <a:lnTo>
                    <a:pt x="54507" y="13770"/>
                  </a:lnTo>
                  <a:lnTo>
                    <a:pt x="54308" y="13487"/>
                  </a:lnTo>
                  <a:lnTo>
                    <a:pt x="54153" y="13210"/>
                  </a:lnTo>
                  <a:lnTo>
                    <a:pt x="54043" y="12944"/>
                  </a:lnTo>
                  <a:lnTo>
                    <a:pt x="53932" y="12684"/>
                  </a:lnTo>
                  <a:lnTo>
                    <a:pt x="53866" y="12439"/>
                  </a:lnTo>
                  <a:lnTo>
                    <a:pt x="53822" y="12195"/>
                  </a:lnTo>
                  <a:lnTo>
                    <a:pt x="53800" y="11967"/>
                  </a:lnTo>
                  <a:lnTo>
                    <a:pt x="53822" y="11744"/>
                  </a:lnTo>
                  <a:lnTo>
                    <a:pt x="53844" y="11532"/>
                  </a:lnTo>
                  <a:lnTo>
                    <a:pt x="53910" y="11326"/>
                  </a:lnTo>
                  <a:lnTo>
                    <a:pt x="53977" y="11130"/>
                  </a:lnTo>
                  <a:lnTo>
                    <a:pt x="54087" y="10945"/>
                  </a:lnTo>
                  <a:lnTo>
                    <a:pt x="54220" y="10772"/>
                  </a:lnTo>
                  <a:lnTo>
                    <a:pt x="54352" y="10609"/>
                  </a:lnTo>
                  <a:lnTo>
                    <a:pt x="54529" y="10451"/>
                  </a:lnTo>
                  <a:lnTo>
                    <a:pt x="54706" y="10304"/>
                  </a:lnTo>
                  <a:lnTo>
                    <a:pt x="54905" y="10169"/>
                  </a:lnTo>
                  <a:lnTo>
                    <a:pt x="55126" y="10044"/>
                  </a:lnTo>
                  <a:lnTo>
                    <a:pt x="55369" y="9930"/>
                  </a:lnTo>
                  <a:lnTo>
                    <a:pt x="55634" y="9821"/>
                  </a:lnTo>
                  <a:lnTo>
                    <a:pt x="55900" y="9723"/>
                  </a:lnTo>
                  <a:lnTo>
                    <a:pt x="56187" y="9642"/>
                  </a:lnTo>
                  <a:lnTo>
                    <a:pt x="56496" y="9566"/>
                  </a:lnTo>
                  <a:lnTo>
                    <a:pt x="56806" y="9501"/>
                  </a:lnTo>
                  <a:lnTo>
                    <a:pt x="57137" y="9446"/>
                  </a:lnTo>
                  <a:lnTo>
                    <a:pt x="57469" y="9403"/>
                  </a:lnTo>
                  <a:lnTo>
                    <a:pt x="57823" y="9370"/>
                  </a:lnTo>
                  <a:lnTo>
                    <a:pt x="58132" y="9354"/>
                  </a:lnTo>
                  <a:lnTo>
                    <a:pt x="58419" y="9338"/>
                  </a:lnTo>
                  <a:lnTo>
                    <a:pt x="58729" y="9332"/>
                  </a:lnTo>
                  <a:lnTo>
                    <a:pt x="59060" y="9327"/>
                  </a:lnTo>
                  <a:close/>
                  <a:moveTo>
                    <a:pt x="183744" y="2771"/>
                  </a:moveTo>
                  <a:lnTo>
                    <a:pt x="184054" y="2776"/>
                  </a:lnTo>
                  <a:lnTo>
                    <a:pt x="184363" y="2787"/>
                  </a:lnTo>
                  <a:lnTo>
                    <a:pt x="184651" y="2803"/>
                  </a:lnTo>
                  <a:lnTo>
                    <a:pt x="184938" y="2825"/>
                  </a:lnTo>
                  <a:lnTo>
                    <a:pt x="185203" y="2852"/>
                  </a:lnTo>
                  <a:lnTo>
                    <a:pt x="185468" y="2879"/>
                  </a:lnTo>
                  <a:lnTo>
                    <a:pt x="185712" y="2912"/>
                  </a:lnTo>
                  <a:lnTo>
                    <a:pt x="186087" y="2977"/>
                  </a:lnTo>
                  <a:lnTo>
                    <a:pt x="186441" y="3048"/>
                  </a:lnTo>
                  <a:lnTo>
                    <a:pt x="186795" y="3135"/>
                  </a:lnTo>
                  <a:lnTo>
                    <a:pt x="187126" y="3238"/>
                  </a:lnTo>
                  <a:lnTo>
                    <a:pt x="187458" y="3352"/>
                  </a:lnTo>
                  <a:lnTo>
                    <a:pt x="187745" y="3477"/>
                  </a:lnTo>
                  <a:lnTo>
                    <a:pt x="188032" y="3613"/>
                  </a:lnTo>
                  <a:lnTo>
                    <a:pt x="188298" y="3765"/>
                  </a:lnTo>
                  <a:lnTo>
                    <a:pt x="188519" y="3933"/>
                  </a:lnTo>
                  <a:lnTo>
                    <a:pt x="188740" y="4112"/>
                  </a:lnTo>
                  <a:lnTo>
                    <a:pt x="188939" y="4308"/>
                  </a:lnTo>
                  <a:lnTo>
                    <a:pt x="189093" y="4514"/>
                  </a:lnTo>
                  <a:lnTo>
                    <a:pt x="189226" y="4737"/>
                  </a:lnTo>
                  <a:lnTo>
                    <a:pt x="189336" y="4971"/>
                  </a:lnTo>
                  <a:lnTo>
                    <a:pt x="189425" y="5226"/>
                  </a:lnTo>
                  <a:lnTo>
                    <a:pt x="189469" y="5492"/>
                  </a:lnTo>
                  <a:lnTo>
                    <a:pt x="189491" y="5774"/>
                  </a:lnTo>
                  <a:lnTo>
                    <a:pt x="189491" y="6073"/>
                  </a:lnTo>
                  <a:lnTo>
                    <a:pt x="189447" y="6388"/>
                  </a:lnTo>
                  <a:lnTo>
                    <a:pt x="189359" y="6714"/>
                  </a:lnTo>
                  <a:lnTo>
                    <a:pt x="189248" y="7062"/>
                  </a:lnTo>
                  <a:lnTo>
                    <a:pt x="189093" y="7420"/>
                  </a:lnTo>
                  <a:lnTo>
                    <a:pt x="188917" y="7800"/>
                  </a:lnTo>
                  <a:lnTo>
                    <a:pt x="188695" y="8197"/>
                  </a:lnTo>
                  <a:lnTo>
                    <a:pt x="188430" y="8610"/>
                  </a:lnTo>
                  <a:lnTo>
                    <a:pt x="188121" y="9039"/>
                  </a:lnTo>
                  <a:lnTo>
                    <a:pt x="187767" y="9484"/>
                  </a:lnTo>
                  <a:lnTo>
                    <a:pt x="187369" y="9951"/>
                  </a:lnTo>
                  <a:lnTo>
                    <a:pt x="186927" y="10429"/>
                  </a:lnTo>
                  <a:lnTo>
                    <a:pt x="186463" y="10929"/>
                  </a:lnTo>
                  <a:lnTo>
                    <a:pt x="185933" y="11451"/>
                  </a:lnTo>
                  <a:lnTo>
                    <a:pt x="185336" y="11988"/>
                  </a:lnTo>
                  <a:lnTo>
                    <a:pt x="184717" y="12542"/>
                  </a:lnTo>
                  <a:lnTo>
                    <a:pt x="184032" y="13118"/>
                  </a:lnTo>
                  <a:lnTo>
                    <a:pt x="183302" y="13710"/>
                  </a:lnTo>
                  <a:lnTo>
                    <a:pt x="182529" y="14324"/>
                  </a:lnTo>
                  <a:lnTo>
                    <a:pt x="181689" y="14954"/>
                  </a:lnTo>
                  <a:lnTo>
                    <a:pt x="180805" y="15606"/>
                  </a:lnTo>
                  <a:lnTo>
                    <a:pt x="179854" y="16279"/>
                  </a:lnTo>
                  <a:lnTo>
                    <a:pt x="178860" y="16969"/>
                  </a:lnTo>
                  <a:lnTo>
                    <a:pt x="177799" y="17686"/>
                  </a:lnTo>
                  <a:lnTo>
                    <a:pt x="176671" y="18414"/>
                  </a:lnTo>
                  <a:lnTo>
                    <a:pt x="175500" y="19169"/>
                  </a:lnTo>
                  <a:lnTo>
                    <a:pt x="174262" y="19946"/>
                  </a:lnTo>
                  <a:lnTo>
                    <a:pt x="172958" y="20739"/>
                  </a:lnTo>
                  <a:lnTo>
                    <a:pt x="171588" y="21559"/>
                  </a:lnTo>
                  <a:lnTo>
                    <a:pt x="170151" y="22395"/>
                  </a:lnTo>
                  <a:lnTo>
                    <a:pt x="168648" y="23259"/>
                  </a:lnTo>
                  <a:lnTo>
                    <a:pt x="167079" y="24139"/>
                  </a:lnTo>
                  <a:lnTo>
                    <a:pt x="165443" y="25046"/>
                  </a:lnTo>
                  <a:lnTo>
                    <a:pt x="163741" y="25969"/>
                  </a:lnTo>
                  <a:lnTo>
                    <a:pt x="161951" y="26920"/>
                  </a:lnTo>
                  <a:lnTo>
                    <a:pt x="160116" y="27892"/>
                  </a:lnTo>
                  <a:lnTo>
                    <a:pt x="158193" y="28886"/>
                  </a:lnTo>
                  <a:lnTo>
                    <a:pt x="156204" y="29907"/>
                  </a:lnTo>
                  <a:lnTo>
                    <a:pt x="154126" y="30950"/>
                  </a:lnTo>
                  <a:lnTo>
                    <a:pt x="151982" y="32015"/>
                  </a:lnTo>
                  <a:lnTo>
                    <a:pt x="149750" y="33107"/>
                  </a:lnTo>
                  <a:lnTo>
                    <a:pt x="147451" y="34220"/>
                  </a:lnTo>
                  <a:lnTo>
                    <a:pt x="145064" y="35361"/>
                  </a:lnTo>
                  <a:lnTo>
                    <a:pt x="142610" y="36523"/>
                  </a:lnTo>
                  <a:lnTo>
                    <a:pt x="140046" y="37707"/>
                  </a:lnTo>
                  <a:lnTo>
                    <a:pt x="137416" y="38924"/>
                  </a:lnTo>
                  <a:lnTo>
                    <a:pt x="134719" y="40157"/>
                  </a:lnTo>
                  <a:lnTo>
                    <a:pt x="134874" y="39445"/>
                  </a:lnTo>
                  <a:lnTo>
                    <a:pt x="135051" y="38631"/>
                  </a:lnTo>
                  <a:lnTo>
                    <a:pt x="135294" y="37724"/>
                  </a:lnTo>
                  <a:lnTo>
                    <a:pt x="135582" y="36724"/>
                  </a:lnTo>
                  <a:lnTo>
                    <a:pt x="173466" y="7572"/>
                  </a:lnTo>
                  <a:lnTo>
                    <a:pt x="173511" y="7529"/>
                  </a:lnTo>
                  <a:lnTo>
                    <a:pt x="173533" y="7491"/>
                  </a:lnTo>
                  <a:lnTo>
                    <a:pt x="173533" y="7447"/>
                  </a:lnTo>
                  <a:lnTo>
                    <a:pt x="173533" y="7409"/>
                  </a:lnTo>
                  <a:lnTo>
                    <a:pt x="173511" y="7366"/>
                  </a:lnTo>
                  <a:lnTo>
                    <a:pt x="173466" y="7328"/>
                  </a:lnTo>
                  <a:lnTo>
                    <a:pt x="173422" y="7290"/>
                  </a:lnTo>
                  <a:lnTo>
                    <a:pt x="173356" y="7257"/>
                  </a:lnTo>
                  <a:lnTo>
                    <a:pt x="173267" y="7219"/>
                  </a:lnTo>
                  <a:lnTo>
                    <a:pt x="173179" y="7187"/>
                  </a:lnTo>
                  <a:lnTo>
                    <a:pt x="173069" y="7160"/>
                  </a:lnTo>
                  <a:lnTo>
                    <a:pt x="172958" y="7132"/>
                  </a:lnTo>
                  <a:lnTo>
                    <a:pt x="172825" y="7105"/>
                  </a:lnTo>
                  <a:lnTo>
                    <a:pt x="172671" y="7083"/>
                  </a:lnTo>
                  <a:lnTo>
                    <a:pt x="172516" y="7067"/>
                  </a:lnTo>
                  <a:lnTo>
                    <a:pt x="172361" y="7051"/>
                  </a:lnTo>
                  <a:lnTo>
                    <a:pt x="172207" y="7040"/>
                  </a:lnTo>
                  <a:lnTo>
                    <a:pt x="172030" y="7035"/>
                  </a:lnTo>
                  <a:lnTo>
                    <a:pt x="171698" y="7035"/>
                  </a:lnTo>
                  <a:lnTo>
                    <a:pt x="171543" y="7040"/>
                  </a:lnTo>
                  <a:lnTo>
                    <a:pt x="171389" y="7051"/>
                  </a:lnTo>
                  <a:lnTo>
                    <a:pt x="171234" y="7062"/>
                  </a:lnTo>
                  <a:lnTo>
                    <a:pt x="171079" y="7078"/>
                  </a:lnTo>
                  <a:lnTo>
                    <a:pt x="170947" y="7100"/>
                  </a:lnTo>
                  <a:lnTo>
                    <a:pt x="170814" y="7122"/>
                  </a:lnTo>
                  <a:lnTo>
                    <a:pt x="170681" y="7149"/>
                  </a:lnTo>
                  <a:lnTo>
                    <a:pt x="170571" y="7176"/>
                  </a:lnTo>
                  <a:lnTo>
                    <a:pt x="170460" y="7208"/>
                  </a:lnTo>
                  <a:lnTo>
                    <a:pt x="170372" y="7241"/>
                  </a:lnTo>
                  <a:lnTo>
                    <a:pt x="170306" y="7279"/>
                  </a:lnTo>
                  <a:lnTo>
                    <a:pt x="170239" y="7317"/>
                  </a:lnTo>
                  <a:lnTo>
                    <a:pt x="136864" y="33009"/>
                  </a:lnTo>
                  <a:lnTo>
                    <a:pt x="137173" y="32232"/>
                  </a:lnTo>
                  <a:lnTo>
                    <a:pt x="137527" y="31439"/>
                  </a:lnTo>
                  <a:lnTo>
                    <a:pt x="137880" y="30624"/>
                  </a:lnTo>
                  <a:lnTo>
                    <a:pt x="138278" y="29793"/>
                  </a:lnTo>
                  <a:lnTo>
                    <a:pt x="138698" y="28951"/>
                  </a:lnTo>
                  <a:lnTo>
                    <a:pt x="139140" y="28093"/>
                  </a:lnTo>
                  <a:lnTo>
                    <a:pt x="139604" y="27230"/>
                  </a:lnTo>
                  <a:lnTo>
                    <a:pt x="140113" y="26355"/>
                  </a:lnTo>
                  <a:lnTo>
                    <a:pt x="140643" y="25470"/>
                  </a:lnTo>
                  <a:lnTo>
                    <a:pt x="141218" y="24579"/>
                  </a:lnTo>
                  <a:lnTo>
                    <a:pt x="141815" y="23688"/>
                  </a:lnTo>
                  <a:lnTo>
                    <a:pt x="142456" y="22797"/>
                  </a:lnTo>
                  <a:lnTo>
                    <a:pt x="143119" y="21901"/>
                  </a:lnTo>
                  <a:lnTo>
                    <a:pt x="143826" y="21005"/>
                  </a:lnTo>
                  <a:lnTo>
                    <a:pt x="144555" y="20114"/>
                  </a:lnTo>
                  <a:lnTo>
                    <a:pt x="145329" y="19229"/>
                  </a:lnTo>
                  <a:lnTo>
                    <a:pt x="146147" y="18349"/>
                  </a:lnTo>
                  <a:lnTo>
                    <a:pt x="146987" y="17480"/>
                  </a:lnTo>
                  <a:lnTo>
                    <a:pt x="147871" y="16616"/>
                  </a:lnTo>
                  <a:lnTo>
                    <a:pt x="148799" y="15763"/>
                  </a:lnTo>
                  <a:lnTo>
                    <a:pt x="149286" y="15345"/>
                  </a:lnTo>
                  <a:lnTo>
                    <a:pt x="149772" y="14927"/>
                  </a:lnTo>
                  <a:lnTo>
                    <a:pt x="150280" y="14514"/>
                  </a:lnTo>
                  <a:lnTo>
                    <a:pt x="150789" y="14101"/>
                  </a:lnTo>
                  <a:lnTo>
                    <a:pt x="151319" y="13699"/>
                  </a:lnTo>
                  <a:lnTo>
                    <a:pt x="151849" y="13297"/>
                  </a:lnTo>
                  <a:lnTo>
                    <a:pt x="152380" y="12901"/>
                  </a:lnTo>
                  <a:lnTo>
                    <a:pt x="152933" y="12510"/>
                  </a:lnTo>
                  <a:lnTo>
                    <a:pt x="153507" y="12119"/>
                  </a:lnTo>
                  <a:lnTo>
                    <a:pt x="154082" y="11738"/>
                  </a:lnTo>
                  <a:lnTo>
                    <a:pt x="154679" y="11364"/>
                  </a:lnTo>
                  <a:lnTo>
                    <a:pt x="155275" y="10994"/>
                  </a:lnTo>
                  <a:lnTo>
                    <a:pt x="155872" y="10625"/>
                  </a:lnTo>
                  <a:lnTo>
                    <a:pt x="156513" y="10266"/>
                  </a:lnTo>
                  <a:lnTo>
                    <a:pt x="157132" y="9913"/>
                  </a:lnTo>
                  <a:lnTo>
                    <a:pt x="157795" y="9571"/>
                  </a:lnTo>
                  <a:lnTo>
                    <a:pt x="158436" y="9229"/>
                  </a:lnTo>
                  <a:lnTo>
                    <a:pt x="159121" y="8898"/>
                  </a:lnTo>
                  <a:lnTo>
                    <a:pt x="159807" y="8572"/>
                  </a:lnTo>
                  <a:lnTo>
                    <a:pt x="160492" y="8251"/>
                  </a:lnTo>
                  <a:lnTo>
                    <a:pt x="161199" y="7942"/>
                  </a:lnTo>
                  <a:lnTo>
                    <a:pt x="161929" y="7638"/>
                  </a:lnTo>
                  <a:lnTo>
                    <a:pt x="162658" y="7344"/>
                  </a:lnTo>
                  <a:lnTo>
                    <a:pt x="163387" y="7056"/>
                  </a:lnTo>
                  <a:lnTo>
                    <a:pt x="164139" y="6785"/>
                  </a:lnTo>
                  <a:lnTo>
                    <a:pt x="164868" y="6524"/>
                  </a:lnTo>
                  <a:lnTo>
                    <a:pt x="165598" y="6269"/>
                  </a:lnTo>
                  <a:lnTo>
                    <a:pt x="166305" y="6024"/>
                  </a:lnTo>
                  <a:lnTo>
                    <a:pt x="167034" y="5791"/>
                  </a:lnTo>
                  <a:lnTo>
                    <a:pt x="167764" y="5568"/>
                  </a:lnTo>
                  <a:lnTo>
                    <a:pt x="168471" y="5351"/>
                  </a:lnTo>
                  <a:lnTo>
                    <a:pt x="169178" y="5144"/>
                  </a:lnTo>
                  <a:lnTo>
                    <a:pt x="169886" y="4943"/>
                  </a:lnTo>
                  <a:lnTo>
                    <a:pt x="170571" y="4753"/>
                  </a:lnTo>
                  <a:lnTo>
                    <a:pt x="171278" y="4574"/>
                  </a:lnTo>
                  <a:lnTo>
                    <a:pt x="171963" y="4406"/>
                  </a:lnTo>
                  <a:lnTo>
                    <a:pt x="172626" y="4243"/>
                  </a:lnTo>
                  <a:lnTo>
                    <a:pt x="173290" y="4091"/>
                  </a:lnTo>
                  <a:lnTo>
                    <a:pt x="173953" y="3944"/>
                  </a:lnTo>
                  <a:lnTo>
                    <a:pt x="174616" y="3808"/>
                  </a:lnTo>
                  <a:lnTo>
                    <a:pt x="175257" y="3678"/>
                  </a:lnTo>
                  <a:lnTo>
                    <a:pt x="175876" y="3564"/>
                  </a:lnTo>
                  <a:lnTo>
                    <a:pt x="176517" y="3450"/>
                  </a:lnTo>
                  <a:lnTo>
                    <a:pt x="177113" y="3346"/>
                  </a:lnTo>
                  <a:lnTo>
                    <a:pt x="177710" y="3254"/>
                  </a:lnTo>
                  <a:lnTo>
                    <a:pt x="178307" y="3173"/>
                  </a:lnTo>
                  <a:lnTo>
                    <a:pt x="178882" y="3091"/>
                  </a:lnTo>
                  <a:lnTo>
                    <a:pt x="179434" y="3026"/>
                  </a:lnTo>
                  <a:lnTo>
                    <a:pt x="179987" y="2966"/>
                  </a:lnTo>
                  <a:lnTo>
                    <a:pt x="180517" y="2912"/>
                  </a:lnTo>
                  <a:lnTo>
                    <a:pt x="181048" y="2869"/>
                  </a:lnTo>
                  <a:lnTo>
                    <a:pt x="181556" y="2830"/>
                  </a:lnTo>
                  <a:lnTo>
                    <a:pt x="182042" y="2803"/>
                  </a:lnTo>
                  <a:lnTo>
                    <a:pt x="182507" y="2787"/>
                  </a:lnTo>
                  <a:lnTo>
                    <a:pt x="182971" y="2771"/>
                  </a:lnTo>
                  <a:close/>
                  <a:moveTo>
                    <a:pt x="14964" y="30613"/>
                  </a:moveTo>
                  <a:lnTo>
                    <a:pt x="15871" y="30624"/>
                  </a:lnTo>
                  <a:lnTo>
                    <a:pt x="16799" y="30635"/>
                  </a:lnTo>
                  <a:lnTo>
                    <a:pt x="17772" y="30657"/>
                  </a:lnTo>
                  <a:lnTo>
                    <a:pt x="18744" y="30684"/>
                  </a:lnTo>
                  <a:lnTo>
                    <a:pt x="19783" y="30717"/>
                  </a:lnTo>
                  <a:lnTo>
                    <a:pt x="20822" y="30755"/>
                  </a:lnTo>
                  <a:lnTo>
                    <a:pt x="21905" y="30798"/>
                  </a:lnTo>
                  <a:lnTo>
                    <a:pt x="23010" y="30852"/>
                  </a:lnTo>
                  <a:lnTo>
                    <a:pt x="24159" y="30912"/>
                  </a:lnTo>
                  <a:lnTo>
                    <a:pt x="25331" y="30977"/>
                  </a:lnTo>
                  <a:lnTo>
                    <a:pt x="26524" y="31048"/>
                  </a:lnTo>
                  <a:lnTo>
                    <a:pt x="27740" y="31130"/>
                  </a:lnTo>
                  <a:lnTo>
                    <a:pt x="29000" y="31216"/>
                  </a:lnTo>
                  <a:lnTo>
                    <a:pt x="30282" y="31309"/>
                  </a:lnTo>
                  <a:lnTo>
                    <a:pt x="31586" y="31412"/>
                  </a:lnTo>
                  <a:lnTo>
                    <a:pt x="32890" y="31521"/>
                  </a:lnTo>
                  <a:lnTo>
                    <a:pt x="34216" y="31635"/>
                  </a:lnTo>
                  <a:lnTo>
                    <a:pt x="35565" y="31760"/>
                  </a:lnTo>
                  <a:lnTo>
                    <a:pt x="36891" y="31890"/>
                  </a:lnTo>
                  <a:lnTo>
                    <a:pt x="38261" y="32031"/>
                  </a:lnTo>
                  <a:lnTo>
                    <a:pt x="39610" y="32183"/>
                  </a:lnTo>
                  <a:lnTo>
                    <a:pt x="40980" y="32335"/>
                  </a:lnTo>
                  <a:lnTo>
                    <a:pt x="42372" y="32498"/>
                  </a:lnTo>
                  <a:lnTo>
                    <a:pt x="43765" y="32667"/>
                  </a:lnTo>
                  <a:lnTo>
                    <a:pt x="45157" y="32846"/>
                  </a:lnTo>
                  <a:lnTo>
                    <a:pt x="46550" y="33031"/>
                  </a:lnTo>
                  <a:lnTo>
                    <a:pt x="47965" y="33215"/>
                  </a:lnTo>
                  <a:lnTo>
                    <a:pt x="49379" y="33416"/>
                  </a:lnTo>
                  <a:lnTo>
                    <a:pt x="50794" y="33617"/>
                  </a:lnTo>
                  <a:lnTo>
                    <a:pt x="52230" y="33824"/>
                  </a:lnTo>
                  <a:lnTo>
                    <a:pt x="53645" y="34035"/>
                  </a:lnTo>
                  <a:lnTo>
                    <a:pt x="55082" y="34258"/>
                  </a:lnTo>
                  <a:lnTo>
                    <a:pt x="56518" y="34481"/>
                  </a:lnTo>
                  <a:lnTo>
                    <a:pt x="57955" y="34709"/>
                  </a:lnTo>
                  <a:lnTo>
                    <a:pt x="59414" y="34948"/>
                  </a:lnTo>
                  <a:lnTo>
                    <a:pt x="60851" y="35187"/>
                  </a:lnTo>
                  <a:lnTo>
                    <a:pt x="62287" y="35431"/>
                  </a:lnTo>
                  <a:lnTo>
                    <a:pt x="63746" y="35681"/>
                  </a:lnTo>
                  <a:lnTo>
                    <a:pt x="65183" y="35931"/>
                  </a:lnTo>
                  <a:lnTo>
                    <a:pt x="68101" y="36453"/>
                  </a:lnTo>
                  <a:lnTo>
                    <a:pt x="70996" y="36985"/>
                  </a:lnTo>
                  <a:lnTo>
                    <a:pt x="73869" y="37533"/>
                  </a:lnTo>
                  <a:lnTo>
                    <a:pt x="76765" y="38093"/>
                  </a:lnTo>
                  <a:lnTo>
                    <a:pt x="79616" y="38663"/>
                  </a:lnTo>
                  <a:lnTo>
                    <a:pt x="82468" y="39244"/>
                  </a:lnTo>
                  <a:lnTo>
                    <a:pt x="85297" y="39831"/>
                  </a:lnTo>
                  <a:lnTo>
                    <a:pt x="88104" y="40423"/>
                  </a:lnTo>
                  <a:lnTo>
                    <a:pt x="90889" y="41021"/>
                  </a:lnTo>
                  <a:lnTo>
                    <a:pt x="93630" y="41623"/>
                  </a:lnTo>
                  <a:lnTo>
                    <a:pt x="96348" y="42226"/>
                  </a:lnTo>
                  <a:lnTo>
                    <a:pt x="99023" y="42835"/>
                  </a:lnTo>
                  <a:lnTo>
                    <a:pt x="101653" y="43438"/>
                  </a:lnTo>
                  <a:lnTo>
                    <a:pt x="104239" y="44035"/>
                  </a:lnTo>
                  <a:lnTo>
                    <a:pt x="106759" y="44633"/>
                  </a:lnTo>
                  <a:lnTo>
                    <a:pt x="109257" y="45225"/>
                  </a:lnTo>
                  <a:lnTo>
                    <a:pt x="111666" y="45811"/>
                  </a:lnTo>
                  <a:lnTo>
                    <a:pt x="114031" y="46387"/>
                  </a:lnTo>
                  <a:lnTo>
                    <a:pt x="116330" y="46957"/>
                  </a:lnTo>
                  <a:lnTo>
                    <a:pt x="118562" y="47511"/>
                  </a:lnTo>
                  <a:lnTo>
                    <a:pt x="118562" y="47511"/>
                  </a:lnTo>
                  <a:lnTo>
                    <a:pt x="26922" y="32672"/>
                  </a:lnTo>
                  <a:lnTo>
                    <a:pt x="26790" y="32650"/>
                  </a:lnTo>
                  <a:lnTo>
                    <a:pt x="26635" y="32634"/>
                  </a:lnTo>
                  <a:lnTo>
                    <a:pt x="26458" y="32623"/>
                  </a:lnTo>
                  <a:lnTo>
                    <a:pt x="26303" y="32612"/>
                  </a:lnTo>
                  <a:lnTo>
                    <a:pt x="26149" y="32607"/>
                  </a:lnTo>
                  <a:lnTo>
                    <a:pt x="25817" y="32607"/>
                  </a:lnTo>
                  <a:lnTo>
                    <a:pt x="25662" y="32612"/>
                  </a:lnTo>
                  <a:lnTo>
                    <a:pt x="25508" y="32623"/>
                  </a:lnTo>
                  <a:lnTo>
                    <a:pt x="25353" y="32634"/>
                  </a:lnTo>
                  <a:lnTo>
                    <a:pt x="25198" y="32650"/>
                  </a:lnTo>
                  <a:lnTo>
                    <a:pt x="25066" y="32672"/>
                  </a:lnTo>
                  <a:lnTo>
                    <a:pt x="24933" y="32699"/>
                  </a:lnTo>
                  <a:lnTo>
                    <a:pt x="24800" y="32726"/>
                  </a:lnTo>
                  <a:lnTo>
                    <a:pt x="24690" y="32754"/>
                  </a:lnTo>
                  <a:lnTo>
                    <a:pt x="24601" y="32792"/>
                  </a:lnTo>
                  <a:lnTo>
                    <a:pt x="24513" y="32824"/>
                  </a:lnTo>
                  <a:lnTo>
                    <a:pt x="24425" y="32862"/>
                  </a:lnTo>
                  <a:lnTo>
                    <a:pt x="24380" y="32906"/>
                  </a:lnTo>
                  <a:lnTo>
                    <a:pt x="24336" y="32944"/>
                  </a:lnTo>
                  <a:lnTo>
                    <a:pt x="24314" y="32982"/>
                  </a:lnTo>
                  <a:lnTo>
                    <a:pt x="24314" y="33020"/>
                  </a:lnTo>
                  <a:lnTo>
                    <a:pt x="24314" y="33063"/>
                  </a:lnTo>
                  <a:lnTo>
                    <a:pt x="24358" y="33101"/>
                  </a:lnTo>
                  <a:lnTo>
                    <a:pt x="24380" y="33139"/>
                  </a:lnTo>
                  <a:lnTo>
                    <a:pt x="24447" y="33177"/>
                  </a:lnTo>
                  <a:lnTo>
                    <a:pt x="24513" y="33215"/>
                  </a:lnTo>
                  <a:lnTo>
                    <a:pt x="24601" y="33248"/>
                  </a:lnTo>
                  <a:lnTo>
                    <a:pt x="24690" y="33280"/>
                  </a:lnTo>
                  <a:lnTo>
                    <a:pt x="24800" y="33313"/>
                  </a:lnTo>
                  <a:lnTo>
                    <a:pt x="24933" y="33340"/>
                  </a:lnTo>
                  <a:lnTo>
                    <a:pt x="25066" y="33362"/>
                  </a:lnTo>
                  <a:lnTo>
                    <a:pt x="129061" y="50206"/>
                  </a:lnTo>
                  <a:lnTo>
                    <a:pt x="131824" y="50939"/>
                  </a:lnTo>
                  <a:lnTo>
                    <a:pt x="134344" y="51607"/>
                  </a:lnTo>
                  <a:lnTo>
                    <a:pt x="136576" y="52210"/>
                  </a:lnTo>
                  <a:lnTo>
                    <a:pt x="138499" y="52737"/>
                  </a:lnTo>
                  <a:lnTo>
                    <a:pt x="133239" y="52194"/>
                  </a:lnTo>
                  <a:lnTo>
                    <a:pt x="128089" y="51656"/>
                  </a:lnTo>
                  <a:lnTo>
                    <a:pt x="123071" y="51123"/>
                  </a:lnTo>
                  <a:lnTo>
                    <a:pt x="118186" y="50602"/>
                  </a:lnTo>
                  <a:lnTo>
                    <a:pt x="113412" y="50086"/>
                  </a:lnTo>
                  <a:lnTo>
                    <a:pt x="108770" y="49570"/>
                  </a:lnTo>
                  <a:lnTo>
                    <a:pt x="104261" y="49070"/>
                  </a:lnTo>
                  <a:lnTo>
                    <a:pt x="99863" y="48571"/>
                  </a:lnTo>
                  <a:lnTo>
                    <a:pt x="95597" y="48076"/>
                  </a:lnTo>
                  <a:lnTo>
                    <a:pt x="91441" y="47593"/>
                  </a:lnTo>
                  <a:lnTo>
                    <a:pt x="87397" y="47115"/>
                  </a:lnTo>
                  <a:lnTo>
                    <a:pt x="83462" y="46642"/>
                  </a:lnTo>
                  <a:lnTo>
                    <a:pt x="79660" y="46181"/>
                  </a:lnTo>
                  <a:lnTo>
                    <a:pt x="75969" y="45719"/>
                  </a:lnTo>
                  <a:lnTo>
                    <a:pt x="72389" y="45268"/>
                  </a:lnTo>
                  <a:lnTo>
                    <a:pt x="68896" y="44823"/>
                  </a:lnTo>
                  <a:lnTo>
                    <a:pt x="65537" y="44388"/>
                  </a:lnTo>
                  <a:lnTo>
                    <a:pt x="62287" y="43954"/>
                  </a:lnTo>
                  <a:lnTo>
                    <a:pt x="59127" y="43530"/>
                  </a:lnTo>
                  <a:lnTo>
                    <a:pt x="56076" y="43112"/>
                  </a:lnTo>
                  <a:lnTo>
                    <a:pt x="53137" y="42704"/>
                  </a:lnTo>
                  <a:lnTo>
                    <a:pt x="50285" y="42297"/>
                  </a:lnTo>
                  <a:lnTo>
                    <a:pt x="47545" y="41901"/>
                  </a:lnTo>
                  <a:lnTo>
                    <a:pt x="44892" y="41509"/>
                  </a:lnTo>
                  <a:lnTo>
                    <a:pt x="42350" y="41129"/>
                  </a:lnTo>
                  <a:lnTo>
                    <a:pt x="39897" y="40749"/>
                  </a:lnTo>
                  <a:lnTo>
                    <a:pt x="37532" y="40380"/>
                  </a:lnTo>
                  <a:lnTo>
                    <a:pt x="35277" y="40016"/>
                  </a:lnTo>
                  <a:lnTo>
                    <a:pt x="33089" y="39663"/>
                  </a:lnTo>
                  <a:lnTo>
                    <a:pt x="31011" y="39310"/>
                  </a:lnTo>
                  <a:lnTo>
                    <a:pt x="29022" y="38967"/>
                  </a:lnTo>
                  <a:lnTo>
                    <a:pt x="27099" y="38636"/>
                  </a:lnTo>
                  <a:lnTo>
                    <a:pt x="25287" y="38305"/>
                  </a:lnTo>
                  <a:lnTo>
                    <a:pt x="23541" y="37984"/>
                  </a:lnTo>
                  <a:lnTo>
                    <a:pt x="21883" y="37669"/>
                  </a:lnTo>
                  <a:lnTo>
                    <a:pt x="20313" y="37360"/>
                  </a:lnTo>
                  <a:lnTo>
                    <a:pt x="18833" y="37061"/>
                  </a:lnTo>
                  <a:lnTo>
                    <a:pt x="17418" y="36768"/>
                  </a:lnTo>
                  <a:lnTo>
                    <a:pt x="16070" y="36480"/>
                  </a:lnTo>
                  <a:lnTo>
                    <a:pt x="14810" y="36203"/>
                  </a:lnTo>
                  <a:lnTo>
                    <a:pt x="13638" y="35926"/>
                  </a:lnTo>
                  <a:lnTo>
                    <a:pt x="12511" y="35665"/>
                  </a:lnTo>
                  <a:lnTo>
                    <a:pt x="11472" y="35404"/>
                  </a:lnTo>
                  <a:lnTo>
                    <a:pt x="10500" y="35154"/>
                  </a:lnTo>
                  <a:lnTo>
                    <a:pt x="9593" y="34910"/>
                  </a:lnTo>
                  <a:lnTo>
                    <a:pt x="8776" y="34671"/>
                  </a:lnTo>
                  <a:lnTo>
                    <a:pt x="8002" y="34443"/>
                  </a:lnTo>
                  <a:lnTo>
                    <a:pt x="7295" y="34220"/>
                  </a:lnTo>
                  <a:lnTo>
                    <a:pt x="6654" y="34003"/>
                  </a:lnTo>
                  <a:lnTo>
                    <a:pt x="6079" y="33791"/>
                  </a:lnTo>
                  <a:lnTo>
                    <a:pt x="5549" y="33590"/>
                  </a:lnTo>
                  <a:lnTo>
                    <a:pt x="5084" y="33395"/>
                  </a:lnTo>
                  <a:lnTo>
                    <a:pt x="4686" y="33210"/>
                  </a:lnTo>
                  <a:lnTo>
                    <a:pt x="4333" y="33031"/>
                  </a:lnTo>
                  <a:lnTo>
                    <a:pt x="4045" y="32857"/>
                  </a:lnTo>
                  <a:lnTo>
                    <a:pt x="3802" y="32694"/>
                  </a:lnTo>
                  <a:lnTo>
                    <a:pt x="3626" y="32531"/>
                  </a:lnTo>
                  <a:lnTo>
                    <a:pt x="3471" y="32384"/>
                  </a:lnTo>
                  <a:lnTo>
                    <a:pt x="3382" y="32238"/>
                  </a:lnTo>
                  <a:lnTo>
                    <a:pt x="3360" y="32102"/>
                  </a:lnTo>
                  <a:lnTo>
                    <a:pt x="3360" y="31971"/>
                  </a:lnTo>
                  <a:lnTo>
                    <a:pt x="3404" y="31852"/>
                  </a:lnTo>
                  <a:lnTo>
                    <a:pt x="3493" y="31738"/>
                  </a:lnTo>
                  <a:lnTo>
                    <a:pt x="3626" y="31629"/>
                  </a:lnTo>
                  <a:lnTo>
                    <a:pt x="3736" y="31569"/>
                  </a:lnTo>
                  <a:lnTo>
                    <a:pt x="3847" y="31515"/>
                  </a:lnTo>
                  <a:lnTo>
                    <a:pt x="3957" y="31461"/>
                  </a:lnTo>
                  <a:lnTo>
                    <a:pt x="4112" y="31407"/>
                  </a:lnTo>
                  <a:lnTo>
                    <a:pt x="4267" y="31358"/>
                  </a:lnTo>
                  <a:lnTo>
                    <a:pt x="4421" y="31303"/>
                  </a:lnTo>
                  <a:lnTo>
                    <a:pt x="4620" y="31254"/>
                  </a:lnTo>
                  <a:lnTo>
                    <a:pt x="4819" y="31211"/>
                  </a:lnTo>
                  <a:lnTo>
                    <a:pt x="5040" y="31162"/>
                  </a:lnTo>
                  <a:lnTo>
                    <a:pt x="5283" y="31119"/>
                  </a:lnTo>
                  <a:lnTo>
                    <a:pt x="5526" y="31075"/>
                  </a:lnTo>
                  <a:lnTo>
                    <a:pt x="5792" y="31037"/>
                  </a:lnTo>
                  <a:lnTo>
                    <a:pt x="6366" y="30961"/>
                  </a:lnTo>
                  <a:lnTo>
                    <a:pt x="6985" y="30891"/>
                  </a:lnTo>
                  <a:lnTo>
                    <a:pt x="7693" y="30825"/>
                  </a:lnTo>
                  <a:lnTo>
                    <a:pt x="8422" y="30771"/>
                  </a:lnTo>
                  <a:lnTo>
                    <a:pt x="9240" y="30722"/>
                  </a:lnTo>
                  <a:lnTo>
                    <a:pt x="10102" y="30684"/>
                  </a:lnTo>
                  <a:lnTo>
                    <a:pt x="11008" y="30652"/>
                  </a:lnTo>
                  <a:lnTo>
                    <a:pt x="11981" y="30630"/>
                  </a:lnTo>
                  <a:lnTo>
                    <a:pt x="13019" y="30619"/>
                  </a:lnTo>
                  <a:lnTo>
                    <a:pt x="14102" y="30613"/>
                  </a:lnTo>
                  <a:close/>
                  <a:moveTo>
                    <a:pt x="195083" y="28256"/>
                  </a:moveTo>
                  <a:lnTo>
                    <a:pt x="195437" y="28272"/>
                  </a:lnTo>
                  <a:lnTo>
                    <a:pt x="195791" y="28289"/>
                  </a:lnTo>
                  <a:lnTo>
                    <a:pt x="196144" y="28316"/>
                  </a:lnTo>
                  <a:lnTo>
                    <a:pt x="196564" y="28365"/>
                  </a:lnTo>
                  <a:lnTo>
                    <a:pt x="196962" y="28419"/>
                  </a:lnTo>
                  <a:lnTo>
                    <a:pt x="197382" y="28490"/>
                  </a:lnTo>
                  <a:lnTo>
                    <a:pt x="197780" y="28577"/>
                  </a:lnTo>
                  <a:lnTo>
                    <a:pt x="198178" y="28674"/>
                  </a:lnTo>
                  <a:lnTo>
                    <a:pt x="198554" y="28783"/>
                  </a:lnTo>
                  <a:lnTo>
                    <a:pt x="198929" y="28908"/>
                  </a:lnTo>
                  <a:lnTo>
                    <a:pt x="199283" y="29044"/>
                  </a:lnTo>
                  <a:lnTo>
                    <a:pt x="199637" y="29201"/>
                  </a:lnTo>
                  <a:lnTo>
                    <a:pt x="199990" y="29370"/>
                  </a:lnTo>
                  <a:lnTo>
                    <a:pt x="200300" y="29549"/>
                  </a:lnTo>
                  <a:lnTo>
                    <a:pt x="200631" y="29744"/>
                  </a:lnTo>
                  <a:lnTo>
                    <a:pt x="200919" y="29962"/>
                  </a:lnTo>
                  <a:lnTo>
                    <a:pt x="201206" y="30190"/>
                  </a:lnTo>
                  <a:lnTo>
                    <a:pt x="201449" y="30434"/>
                  </a:lnTo>
                  <a:lnTo>
                    <a:pt x="201692" y="30695"/>
                  </a:lnTo>
                  <a:lnTo>
                    <a:pt x="201935" y="30972"/>
                  </a:lnTo>
                  <a:lnTo>
                    <a:pt x="202134" y="31265"/>
                  </a:lnTo>
                  <a:lnTo>
                    <a:pt x="202311" y="31575"/>
                  </a:lnTo>
                  <a:lnTo>
                    <a:pt x="202466" y="31901"/>
                  </a:lnTo>
                  <a:lnTo>
                    <a:pt x="202598" y="32248"/>
                  </a:lnTo>
                  <a:lnTo>
                    <a:pt x="202731" y="32612"/>
                  </a:lnTo>
                  <a:lnTo>
                    <a:pt x="202797" y="32993"/>
                  </a:lnTo>
                  <a:lnTo>
                    <a:pt x="202864" y="33389"/>
                  </a:lnTo>
                  <a:lnTo>
                    <a:pt x="202908" y="33807"/>
                  </a:lnTo>
                  <a:lnTo>
                    <a:pt x="202908" y="34242"/>
                  </a:lnTo>
                  <a:lnTo>
                    <a:pt x="202886" y="34698"/>
                  </a:lnTo>
                  <a:lnTo>
                    <a:pt x="202819" y="35171"/>
                  </a:lnTo>
                  <a:lnTo>
                    <a:pt x="202753" y="35665"/>
                  </a:lnTo>
                  <a:lnTo>
                    <a:pt x="202620" y="36181"/>
                  </a:lnTo>
                  <a:lnTo>
                    <a:pt x="202488" y="36713"/>
                  </a:lnTo>
                  <a:lnTo>
                    <a:pt x="202289" y="37267"/>
                  </a:lnTo>
                  <a:lnTo>
                    <a:pt x="202068" y="37838"/>
                  </a:lnTo>
                  <a:lnTo>
                    <a:pt x="201825" y="38435"/>
                  </a:lnTo>
                  <a:lnTo>
                    <a:pt x="201537" y="39049"/>
                  </a:lnTo>
                  <a:lnTo>
                    <a:pt x="201206" y="39684"/>
                  </a:lnTo>
                  <a:lnTo>
                    <a:pt x="200830" y="40347"/>
                  </a:lnTo>
                  <a:lnTo>
                    <a:pt x="200432" y="41026"/>
                  </a:lnTo>
                  <a:lnTo>
                    <a:pt x="199968" y="41727"/>
                  </a:lnTo>
                  <a:lnTo>
                    <a:pt x="199482" y="42455"/>
                  </a:lnTo>
                  <a:lnTo>
                    <a:pt x="198951" y="43199"/>
                  </a:lnTo>
                  <a:lnTo>
                    <a:pt x="198377" y="43970"/>
                  </a:lnTo>
                  <a:lnTo>
                    <a:pt x="197758" y="44763"/>
                  </a:lnTo>
                  <a:lnTo>
                    <a:pt x="197095" y="45578"/>
                  </a:lnTo>
                  <a:lnTo>
                    <a:pt x="196365" y="46420"/>
                  </a:lnTo>
                  <a:lnTo>
                    <a:pt x="195614" y="47283"/>
                  </a:lnTo>
                  <a:lnTo>
                    <a:pt x="194796" y="48169"/>
                  </a:lnTo>
                  <a:lnTo>
                    <a:pt x="193934" y="49081"/>
                  </a:lnTo>
                  <a:lnTo>
                    <a:pt x="193028" y="50015"/>
                  </a:lnTo>
                  <a:lnTo>
                    <a:pt x="192077" y="50977"/>
                  </a:lnTo>
                  <a:lnTo>
                    <a:pt x="191061" y="51965"/>
                  </a:lnTo>
                  <a:lnTo>
                    <a:pt x="190000" y="52976"/>
                  </a:lnTo>
                  <a:lnTo>
                    <a:pt x="188872" y="54013"/>
                  </a:lnTo>
                  <a:lnTo>
                    <a:pt x="187701" y="55078"/>
                  </a:lnTo>
                  <a:lnTo>
                    <a:pt x="186463" y="56164"/>
                  </a:lnTo>
                  <a:lnTo>
                    <a:pt x="185159" y="57283"/>
                  </a:lnTo>
                  <a:lnTo>
                    <a:pt x="183811" y="58424"/>
                  </a:lnTo>
                  <a:lnTo>
                    <a:pt x="182418" y="59591"/>
                  </a:lnTo>
                  <a:lnTo>
                    <a:pt x="180937" y="60792"/>
                  </a:lnTo>
                  <a:lnTo>
                    <a:pt x="179412" y="62014"/>
                  </a:lnTo>
                  <a:lnTo>
                    <a:pt x="177821" y="63263"/>
                  </a:lnTo>
                  <a:lnTo>
                    <a:pt x="176163" y="64545"/>
                  </a:lnTo>
                  <a:lnTo>
                    <a:pt x="174461" y="65854"/>
                  </a:lnTo>
                  <a:lnTo>
                    <a:pt x="172671" y="67190"/>
                  </a:lnTo>
                  <a:lnTo>
                    <a:pt x="172317" y="66479"/>
                  </a:lnTo>
                  <a:lnTo>
                    <a:pt x="171919" y="65675"/>
                  </a:lnTo>
                  <a:lnTo>
                    <a:pt x="171499" y="64768"/>
                  </a:lnTo>
                  <a:lnTo>
                    <a:pt x="171057" y="63779"/>
                  </a:lnTo>
                  <a:lnTo>
                    <a:pt x="187436" y="33438"/>
                  </a:lnTo>
                  <a:lnTo>
                    <a:pt x="187436" y="33395"/>
                  </a:lnTo>
                  <a:lnTo>
                    <a:pt x="187436" y="33351"/>
                  </a:lnTo>
                  <a:lnTo>
                    <a:pt x="187413" y="33313"/>
                  </a:lnTo>
                  <a:lnTo>
                    <a:pt x="187369" y="33270"/>
                  </a:lnTo>
                  <a:lnTo>
                    <a:pt x="187325" y="33232"/>
                  </a:lnTo>
                  <a:lnTo>
                    <a:pt x="187259" y="33194"/>
                  </a:lnTo>
                  <a:lnTo>
                    <a:pt x="187192" y="33161"/>
                  </a:lnTo>
                  <a:lnTo>
                    <a:pt x="187082" y="33128"/>
                  </a:lnTo>
                  <a:lnTo>
                    <a:pt x="186994" y="33096"/>
                  </a:lnTo>
                  <a:lnTo>
                    <a:pt x="186861" y="33069"/>
                  </a:lnTo>
                  <a:lnTo>
                    <a:pt x="186750" y="33047"/>
                  </a:lnTo>
                  <a:lnTo>
                    <a:pt x="186618" y="33025"/>
                  </a:lnTo>
                  <a:lnTo>
                    <a:pt x="186463" y="33003"/>
                  </a:lnTo>
                  <a:lnTo>
                    <a:pt x="186308" y="32987"/>
                  </a:lnTo>
                  <a:lnTo>
                    <a:pt x="186154" y="32976"/>
                  </a:lnTo>
                  <a:lnTo>
                    <a:pt x="185977" y="32971"/>
                  </a:lnTo>
                  <a:lnTo>
                    <a:pt x="185800" y="32965"/>
                  </a:lnTo>
                  <a:lnTo>
                    <a:pt x="185623" y="32971"/>
                  </a:lnTo>
                  <a:lnTo>
                    <a:pt x="185446" y="32971"/>
                  </a:lnTo>
                  <a:lnTo>
                    <a:pt x="185292" y="32982"/>
                  </a:lnTo>
                  <a:lnTo>
                    <a:pt x="185115" y="32998"/>
                  </a:lnTo>
                  <a:lnTo>
                    <a:pt x="184982" y="33009"/>
                  </a:lnTo>
                  <a:lnTo>
                    <a:pt x="184827" y="33031"/>
                  </a:lnTo>
                  <a:lnTo>
                    <a:pt x="184695" y="33052"/>
                  </a:lnTo>
                  <a:lnTo>
                    <a:pt x="184584" y="33079"/>
                  </a:lnTo>
                  <a:lnTo>
                    <a:pt x="184474" y="33107"/>
                  </a:lnTo>
                  <a:lnTo>
                    <a:pt x="184363" y="33139"/>
                  </a:lnTo>
                  <a:lnTo>
                    <a:pt x="184297" y="33172"/>
                  </a:lnTo>
                  <a:lnTo>
                    <a:pt x="184209" y="33204"/>
                  </a:lnTo>
                  <a:lnTo>
                    <a:pt x="184164" y="33242"/>
                  </a:lnTo>
                  <a:lnTo>
                    <a:pt x="184120" y="33286"/>
                  </a:lnTo>
                  <a:lnTo>
                    <a:pt x="184076" y="33324"/>
                  </a:lnTo>
                  <a:lnTo>
                    <a:pt x="169665" y="60064"/>
                  </a:lnTo>
                  <a:lnTo>
                    <a:pt x="169422" y="59282"/>
                  </a:lnTo>
                  <a:lnTo>
                    <a:pt x="169178" y="58483"/>
                  </a:lnTo>
                  <a:lnTo>
                    <a:pt x="168957" y="57669"/>
                  </a:lnTo>
                  <a:lnTo>
                    <a:pt x="168736" y="56838"/>
                  </a:lnTo>
                  <a:lnTo>
                    <a:pt x="168537" y="55985"/>
                  </a:lnTo>
                  <a:lnTo>
                    <a:pt x="168383" y="55127"/>
                  </a:lnTo>
                  <a:lnTo>
                    <a:pt x="168228" y="54252"/>
                  </a:lnTo>
                  <a:lnTo>
                    <a:pt x="168095" y="53367"/>
                  </a:lnTo>
                  <a:lnTo>
                    <a:pt x="167985" y="52476"/>
                  </a:lnTo>
                  <a:lnTo>
                    <a:pt x="167896" y="51574"/>
                  </a:lnTo>
                  <a:lnTo>
                    <a:pt x="167852" y="50673"/>
                  </a:lnTo>
                  <a:lnTo>
                    <a:pt x="167830" y="49766"/>
                  </a:lnTo>
                  <a:lnTo>
                    <a:pt x="167830" y="48853"/>
                  </a:lnTo>
                  <a:lnTo>
                    <a:pt x="167896" y="47946"/>
                  </a:lnTo>
                  <a:lnTo>
                    <a:pt x="167985" y="47033"/>
                  </a:lnTo>
                  <a:lnTo>
                    <a:pt x="168095" y="46126"/>
                  </a:lnTo>
                  <a:lnTo>
                    <a:pt x="168272" y="45225"/>
                  </a:lnTo>
                  <a:lnTo>
                    <a:pt x="168471" y="44334"/>
                  </a:lnTo>
                  <a:lnTo>
                    <a:pt x="168736" y="43443"/>
                  </a:lnTo>
                  <a:lnTo>
                    <a:pt x="169046" y="42569"/>
                  </a:lnTo>
                  <a:lnTo>
                    <a:pt x="169200" y="42134"/>
                  </a:lnTo>
                  <a:lnTo>
                    <a:pt x="169399" y="41700"/>
                  </a:lnTo>
                  <a:lnTo>
                    <a:pt x="169576" y="41270"/>
                  </a:lnTo>
                  <a:lnTo>
                    <a:pt x="169797" y="40847"/>
                  </a:lnTo>
                  <a:lnTo>
                    <a:pt x="170018" y="40423"/>
                  </a:lnTo>
                  <a:lnTo>
                    <a:pt x="170261" y="40005"/>
                  </a:lnTo>
                  <a:lnTo>
                    <a:pt x="170505" y="39592"/>
                  </a:lnTo>
                  <a:lnTo>
                    <a:pt x="170770" y="39179"/>
                  </a:lnTo>
                  <a:lnTo>
                    <a:pt x="171057" y="38777"/>
                  </a:lnTo>
                  <a:lnTo>
                    <a:pt x="171344" y="38375"/>
                  </a:lnTo>
                  <a:lnTo>
                    <a:pt x="171654" y="37979"/>
                  </a:lnTo>
                  <a:lnTo>
                    <a:pt x="171985" y="37588"/>
                  </a:lnTo>
                  <a:lnTo>
                    <a:pt x="172317" y="37202"/>
                  </a:lnTo>
                  <a:lnTo>
                    <a:pt x="172671" y="36822"/>
                  </a:lnTo>
                  <a:lnTo>
                    <a:pt x="173046" y="36447"/>
                  </a:lnTo>
                  <a:lnTo>
                    <a:pt x="173422" y="36078"/>
                  </a:lnTo>
                  <a:lnTo>
                    <a:pt x="173842" y="35714"/>
                  </a:lnTo>
                  <a:lnTo>
                    <a:pt x="174262" y="35361"/>
                  </a:lnTo>
                  <a:lnTo>
                    <a:pt x="174704" y="35008"/>
                  </a:lnTo>
                  <a:lnTo>
                    <a:pt x="175146" y="34666"/>
                  </a:lnTo>
                  <a:lnTo>
                    <a:pt x="175632" y="34329"/>
                  </a:lnTo>
                  <a:lnTo>
                    <a:pt x="176119" y="33997"/>
                  </a:lnTo>
                  <a:lnTo>
                    <a:pt x="176627" y="33677"/>
                  </a:lnTo>
                  <a:lnTo>
                    <a:pt x="177158" y="33362"/>
                  </a:lnTo>
                  <a:lnTo>
                    <a:pt x="177710" y="33041"/>
                  </a:lnTo>
                  <a:lnTo>
                    <a:pt x="178285" y="32732"/>
                  </a:lnTo>
                  <a:lnTo>
                    <a:pt x="178860" y="32433"/>
                  </a:lnTo>
                  <a:lnTo>
                    <a:pt x="179434" y="32145"/>
                  </a:lnTo>
                  <a:lnTo>
                    <a:pt x="180009" y="31868"/>
                  </a:lnTo>
                  <a:lnTo>
                    <a:pt x="180606" y="31602"/>
                  </a:lnTo>
                  <a:lnTo>
                    <a:pt x="181180" y="31347"/>
                  </a:lnTo>
                  <a:lnTo>
                    <a:pt x="181777" y="31102"/>
                  </a:lnTo>
                  <a:lnTo>
                    <a:pt x="182352" y="30869"/>
                  </a:lnTo>
                  <a:lnTo>
                    <a:pt x="182949" y="30641"/>
                  </a:lnTo>
                  <a:lnTo>
                    <a:pt x="183545" y="30429"/>
                  </a:lnTo>
                  <a:lnTo>
                    <a:pt x="184120" y="30222"/>
                  </a:lnTo>
                  <a:lnTo>
                    <a:pt x="184717" y="30027"/>
                  </a:lnTo>
                  <a:lnTo>
                    <a:pt x="185292" y="29848"/>
                  </a:lnTo>
                  <a:lnTo>
                    <a:pt x="185866" y="29674"/>
                  </a:lnTo>
                  <a:lnTo>
                    <a:pt x="186463" y="29511"/>
                  </a:lnTo>
                  <a:lnTo>
                    <a:pt x="187038" y="29353"/>
                  </a:lnTo>
                  <a:lnTo>
                    <a:pt x="187590" y="29212"/>
                  </a:lnTo>
                  <a:lnTo>
                    <a:pt x="188165" y="29082"/>
                  </a:lnTo>
                  <a:lnTo>
                    <a:pt x="188718" y="28957"/>
                  </a:lnTo>
                  <a:lnTo>
                    <a:pt x="189270" y="28843"/>
                  </a:lnTo>
                  <a:lnTo>
                    <a:pt x="189801" y="28740"/>
                  </a:lnTo>
                  <a:lnTo>
                    <a:pt x="190353" y="28647"/>
                  </a:lnTo>
                  <a:lnTo>
                    <a:pt x="190862" y="28566"/>
                  </a:lnTo>
                  <a:lnTo>
                    <a:pt x="191392" y="28490"/>
                  </a:lnTo>
                  <a:lnTo>
                    <a:pt x="191900" y="28430"/>
                  </a:lnTo>
                  <a:lnTo>
                    <a:pt x="192387" y="28376"/>
                  </a:lnTo>
                  <a:lnTo>
                    <a:pt x="192873" y="28332"/>
                  </a:lnTo>
                  <a:lnTo>
                    <a:pt x="193359" y="28300"/>
                  </a:lnTo>
                  <a:lnTo>
                    <a:pt x="193801" y="28272"/>
                  </a:lnTo>
                  <a:lnTo>
                    <a:pt x="194265" y="28262"/>
                  </a:lnTo>
                  <a:lnTo>
                    <a:pt x="194685" y="28256"/>
                  </a:lnTo>
                  <a:close/>
                  <a:moveTo>
                    <a:pt x="71637" y="58847"/>
                  </a:moveTo>
                  <a:lnTo>
                    <a:pt x="72499" y="58853"/>
                  </a:lnTo>
                  <a:lnTo>
                    <a:pt x="73405" y="58858"/>
                  </a:lnTo>
                  <a:lnTo>
                    <a:pt x="74334" y="58874"/>
                  </a:lnTo>
                  <a:lnTo>
                    <a:pt x="75284" y="58891"/>
                  </a:lnTo>
                  <a:lnTo>
                    <a:pt x="76279" y="58918"/>
                  </a:lnTo>
                  <a:lnTo>
                    <a:pt x="77295" y="58951"/>
                  </a:lnTo>
                  <a:lnTo>
                    <a:pt x="78356" y="58989"/>
                  </a:lnTo>
                  <a:lnTo>
                    <a:pt x="79417" y="59037"/>
                  </a:lnTo>
                  <a:lnTo>
                    <a:pt x="80545" y="59086"/>
                  </a:lnTo>
                  <a:lnTo>
                    <a:pt x="81672" y="59146"/>
                  </a:lnTo>
                  <a:lnTo>
                    <a:pt x="82843" y="59211"/>
                  </a:lnTo>
                  <a:lnTo>
                    <a:pt x="84037" y="59282"/>
                  </a:lnTo>
                  <a:lnTo>
                    <a:pt x="85253" y="59363"/>
                  </a:lnTo>
                  <a:lnTo>
                    <a:pt x="86512" y="59450"/>
                  </a:lnTo>
                  <a:lnTo>
                    <a:pt x="87794" y="59543"/>
                  </a:lnTo>
                  <a:lnTo>
                    <a:pt x="89099" y="59646"/>
                  </a:lnTo>
                  <a:lnTo>
                    <a:pt x="90403" y="59754"/>
                  </a:lnTo>
                  <a:lnTo>
                    <a:pt x="91729" y="59868"/>
                  </a:lnTo>
                  <a:lnTo>
                    <a:pt x="93077" y="59993"/>
                  </a:lnTo>
                  <a:lnTo>
                    <a:pt x="94425" y="60129"/>
                  </a:lnTo>
                  <a:lnTo>
                    <a:pt x="95774" y="60270"/>
                  </a:lnTo>
                  <a:lnTo>
                    <a:pt x="97144" y="60417"/>
                  </a:lnTo>
                  <a:lnTo>
                    <a:pt x="98515" y="60569"/>
                  </a:lnTo>
                  <a:lnTo>
                    <a:pt x="99885" y="60732"/>
                  </a:lnTo>
                  <a:lnTo>
                    <a:pt x="101277" y="60906"/>
                  </a:lnTo>
                  <a:lnTo>
                    <a:pt x="102670" y="61080"/>
                  </a:lnTo>
                  <a:lnTo>
                    <a:pt x="104085" y="61264"/>
                  </a:lnTo>
                  <a:lnTo>
                    <a:pt x="105477" y="61455"/>
                  </a:lnTo>
                  <a:lnTo>
                    <a:pt x="106892" y="61650"/>
                  </a:lnTo>
                  <a:lnTo>
                    <a:pt x="108306" y="61851"/>
                  </a:lnTo>
                  <a:lnTo>
                    <a:pt x="109743" y="62057"/>
                  </a:lnTo>
                  <a:lnTo>
                    <a:pt x="111180" y="62275"/>
                  </a:lnTo>
                  <a:lnTo>
                    <a:pt x="112594" y="62492"/>
                  </a:lnTo>
                  <a:lnTo>
                    <a:pt x="114031" y="62715"/>
                  </a:lnTo>
                  <a:lnTo>
                    <a:pt x="115490" y="62948"/>
                  </a:lnTo>
                  <a:lnTo>
                    <a:pt x="116926" y="63182"/>
                  </a:lnTo>
                  <a:lnTo>
                    <a:pt x="118363" y="63421"/>
                  </a:lnTo>
                  <a:lnTo>
                    <a:pt x="119822" y="63665"/>
                  </a:lnTo>
                  <a:lnTo>
                    <a:pt x="121259" y="63915"/>
                  </a:lnTo>
                  <a:lnTo>
                    <a:pt x="122717" y="64170"/>
                  </a:lnTo>
                  <a:lnTo>
                    <a:pt x="125613" y="64686"/>
                  </a:lnTo>
                  <a:lnTo>
                    <a:pt x="128509" y="65219"/>
                  </a:lnTo>
                  <a:lnTo>
                    <a:pt x="131382" y="65767"/>
                  </a:lnTo>
                  <a:lnTo>
                    <a:pt x="134277" y="66327"/>
                  </a:lnTo>
                  <a:lnTo>
                    <a:pt x="137129" y="66897"/>
                  </a:lnTo>
                  <a:lnTo>
                    <a:pt x="139980" y="67478"/>
                  </a:lnTo>
                  <a:lnTo>
                    <a:pt x="142809" y="68065"/>
                  </a:lnTo>
                  <a:lnTo>
                    <a:pt x="145616" y="68657"/>
                  </a:lnTo>
                  <a:lnTo>
                    <a:pt x="148401" y="69254"/>
                  </a:lnTo>
                  <a:lnTo>
                    <a:pt x="151142" y="69857"/>
                  </a:lnTo>
                  <a:lnTo>
                    <a:pt x="153861" y="70460"/>
                  </a:lnTo>
                  <a:lnTo>
                    <a:pt x="156535" y="71069"/>
                  </a:lnTo>
                  <a:lnTo>
                    <a:pt x="159166" y="71672"/>
                  </a:lnTo>
                  <a:lnTo>
                    <a:pt x="161752" y="72269"/>
                  </a:lnTo>
                  <a:lnTo>
                    <a:pt x="164271" y="72866"/>
                  </a:lnTo>
                  <a:lnTo>
                    <a:pt x="166769" y="73459"/>
                  </a:lnTo>
                  <a:lnTo>
                    <a:pt x="169178" y="74045"/>
                  </a:lnTo>
                  <a:lnTo>
                    <a:pt x="171543" y="74621"/>
                  </a:lnTo>
                  <a:lnTo>
                    <a:pt x="173842" y="75191"/>
                  </a:lnTo>
                  <a:lnTo>
                    <a:pt x="176075" y="75745"/>
                  </a:lnTo>
                  <a:lnTo>
                    <a:pt x="84457" y="60906"/>
                  </a:lnTo>
                  <a:lnTo>
                    <a:pt x="84302" y="60884"/>
                  </a:lnTo>
                  <a:lnTo>
                    <a:pt x="84147" y="60868"/>
                  </a:lnTo>
                  <a:lnTo>
                    <a:pt x="83993" y="60857"/>
                  </a:lnTo>
                  <a:lnTo>
                    <a:pt x="83816" y="60846"/>
                  </a:lnTo>
                  <a:lnTo>
                    <a:pt x="83661" y="60841"/>
                  </a:lnTo>
                  <a:lnTo>
                    <a:pt x="83330" y="60841"/>
                  </a:lnTo>
                  <a:lnTo>
                    <a:pt x="83175" y="60846"/>
                  </a:lnTo>
                  <a:lnTo>
                    <a:pt x="83020" y="60857"/>
                  </a:lnTo>
                  <a:lnTo>
                    <a:pt x="82865" y="60868"/>
                  </a:lnTo>
                  <a:lnTo>
                    <a:pt x="82733" y="60890"/>
                  </a:lnTo>
                  <a:lnTo>
                    <a:pt x="82578" y="60906"/>
                  </a:lnTo>
                  <a:lnTo>
                    <a:pt x="82445" y="60933"/>
                  </a:lnTo>
                  <a:lnTo>
                    <a:pt x="82335" y="60960"/>
                  </a:lnTo>
                  <a:lnTo>
                    <a:pt x="82224" y="60993"/>
                  </a:lnTo>
                  <a:lnTo>
                    <a:pt x="82114" y="61025"/>
                  </a:lnTo>
                  <a:lnTo>
                    <a:pt x="82026" y="61063"/>
                  </a:lnTo>
                  <a:lnTo>
                    <a:pt x="81959" y="61101"/>
                  </a:lnTo>
                  <a:lnTo>
                    <a:pt x="81893" y="61139"/>
                  </a:lnTo>
                  <a:lnTo>
                    <a:pt x="81871" y="61178"/>
                  </a:lnTo>
                  <a:lnTo>
                    <a:pt x="81849" y="61216"/>
                  </a:lnTo>
                  <a:lnTo>
                    <a:pt x="81827" y="61259"/>
                  </a:lnTo>
                  <a:lnTo>
                    <a:pt x="81849" y="61297"/>
                  </a:lnTo>
                  <a:lnTo>
                    <a:pt x="81871" y="61335"/>
                  </a:lnTo>
                  <a:lnTo>
                    <a:pt x="81915" y="61373"/>
                  </a:lnTo>
                  <a:lnTo>
                    <a:pt x="81959" y="61411"/>
                  </a:lnTo>
                  <a:lnTo>
                    <a:pt x="82026" y="61449"/>
                  </a:lnTo>
                  <a:lnTo>
                    <a:pt x="82114" y="61482"/>
                  </a:lnTo>
                  <a:lnTo>
                    <a:pt x="82224" y="61514"/>
                  </a:lnTo>
                  <a:lnTo>
                    <a:pt x="82335" y="61547"/>
                  </a:lnTo>
                  <a:lnTo>
                    <a:pt x="82445" y="61574"/>
                  </a:lnTo>
                  <a:lnTo>
                    <a:pt x="82600" y="61601"/>
                  </a:lnTo>
                  <a:lnTo>
                    <a:pt x="186574" y="78439"/>
                  </a:lnTo>
                  <a:lnTo>
                    <a:pt x="189359" y="79173"/>
                  </a:lnTo>
                  <a:lnTo>
                    <a:pt x="191856" y="79841"/>
                  </a:lnTo>
                  <a:lnTo>
                    <a:pt x="194089" y="80444"/>
                  </a:lnTo>
                  <a:lnTo>
                    <a:pt x="196034" y="80976"/>
                  </a:lnTo>
                  <a:lnTo>
                    <a:pt x="196034" y="80976"/>
                  </a:lnTo>
                  <a:lnTo>
                    <a:pt x="190751" y="80433"/>
                  </a:lnTo>
                  <a:lnTo>
                    <a:pt x="185601" y="79895"/>
                  </a:lnTo>
                  <a:lnTo>
                    <a:pt x="180584" y="79363"/>
                  </a:lnTo>
                  <a:lnTo>
                    <a:pt x="175699" y="78841"/>
                  </a:lnTo>
                  <a:lnTo>
                    <a:pt x="170947" y="78320"/>
                  </a:lnTo>
                  <a:lnTo>
                    <a:pt x="166305" y="77809"/>
                  </a:lnTo>
                  <a:lnTo>
                    <a:pt x="161774" y="77304"/>
                  </a:lnTo>
                  <a:lnTo>
                    <a:pt x="157397" y="76804"/>
                  </a:lnTo>
                  <a:lnTo>
                    <a:pt x="153109" y="76316"/>
                  </a:lnTo>
                  <a:lnTo>
                    <a:pt x="148954" y="75832"/>
                  </a:lnTo>
                  <a:lnTo>
                    <a:pt x="144909" y="75354"/>
                  </a:lnTo>
                  <a:lnTo>
                    <a:pt x="140997" y="74882"/>
                  </a:lnTo>
                  <a:lnTo>
                    <a:pt x="137173" y="74415"/>
                  </a:lnTo>
                  <a:lnTo>
                    <a:pt x="133482" y="73958"/>
                  </a:lnTo>
                  <a:lnTo>
                    <a:pt x="129901" y="73507"/>
                  </a:lnTo>
                  <a:lnTo>
                    <a:pt x="126431" y="73062"/>
                  </a:lnTo>
                  <a:lnTo>
                    <a:pt x="123049" y="72622"/>
                  </a:lnTo>
                  <a:lnTo>
                    <a:pt x="119800" y="72193"/>
                  </a:lnTo>
                  <a:lnTo>
                    <a:pt x="116639" y="71769"/>
                  </a:lnTo>
                  <a:lnTo>
                    <a:pt x="113589" y="71351"/>
                  </a:lnTo>
                  <a:lnTo>
                    <a:pt x="110649" y="70938"/>
                  </a:lnTo>
                  <a:lnTo>
                    <a:pt x="107798" y="70536"/>
                  </a:lnTo>
                  <a:lnTo>
                    <a:pt x="105057" y="70140"/>
                  </a:lnTo>
                  <a:lnTo>
                    <a:pt x="102405" y="69749"/>
                  </a:lnTo>
                  <a:lnTo>
                    <a:pt x="99863" y="69363"/>
                  </a:lnTo>
                  <a:lnTo>
                    <a:pt x="97409" y="68988"/>
                  </a:lnTo>
                  <a:lnTo>
                    <a:pt x="95044" y="68619"/>
                  </a:lnTo>
                  <a:lnTo>
                    <a:pt x="92790" y="68255"/>
                  </a:lnTo>
                  <a:lnTo>
                    <a:pt x="90624" y="67896"/>
                  </a:lnTo>
                  <a:lnTo>
                    <a:pt x="88524" y="67549"/>
                  </a:lnTo>
                  <a:lnTo>
                    <a:pt x="86535" y="67207"/>
                  </a:lnTo>
                  <a:lnTo>
                    <a:pt x="84634" y="66870"/>
                  </a:lnTo>
                  <a:lnTo>
                    <a:pt x="82799" y="66544"/>
                  </a:lnTo>
                  <a:lnTo>
                    <a:pt x="81075" y="66218"/>
                  </a:lnTo>
                  <a:lnTo>
                    <a:pt x="79417" y="65903"/>
                  </a:lnTo>
                  <a:lnTo>
                    <a:pt x="77848" y="65599"/>
                  </a:lnTo>
                  <a:lnTo>
                    <a:pt x="76345" y="65295"/>
                  </a:lnTo>
                  <a:lnTo>
                    <a:pt x="74930" y="65001"/>
                  </a:lnTo>
                  <a:lnTo>
                    <a:pt x="73604" y="64719"/>
                  </a:lnTo>
                  <a:lnTo>
                    <a:pt x="72344" y="64437"/>
                  </a:lnTo>
                  <a:lnTo>
                    <a:pt x="71151" y="64165"/>
                  </a:lnTo>
                  <a:lnTo>
                    <a:pt x="70046" y="63899"/>
                  </a:lnTo>
                  <a:lnTo>
                    <a:pt x="68985" y="63638"/>
                  </a:lnTo>
                  <a:lnTo>
                    <a:pt x="68012" y="63388"/>
                  </a:lnTo>
                  <a:lnTo>
                    <a:pt x="67128" y="63144"/>
                  </a:lnTo>
                  <a:lnTo>
                    <a:pt x="66288" y="62905"/>
                  </a:lnTo>
                  <a:lnTo>
                    <a:pt x="65514" y="62677"/>
                  </a:lnTo>
                  <a:lnTo>
                    <a:pt x="64807" y="62454"/>
                  </a:lnTo>
                  <a:lnTo>
                    <a:pt x="64166" y="62237"/>
                  </a:lnTo>
                  <a:lnTo>
                    <a:pt x="63591" y="62030"/>
                  </a:lnTo>
                  <a:lnTo>
                    <a:pt x="63061" y="61829"/>
                  </a:lnTo>
                  <a:lnTo>
                    <a:pt x="62619" y="61634"/>
                  </a:lnTo>
                  <a:lnTo>
                    <a:pt x="62199" y="61444"/>
                  </a:lnTo>
                  <a:lnTo>
                    <a:pt x="61867" y="61264"/>
                  </a:lnTo>
                  <a:lnTo>
                    <a:pt x="61558" y="61091"/>
                  </a:lnTo>
                  <a:lnTo>
                    <a:pt x="61315" y="60928"/>
                  </a:lnTo>
                  <a:lnTo>
                    <a:pt x="61138" y="60770"/>
                  </a:lnTo>
                  <a:lnTo>
                    <a:pt x="61005" y="60618"/>
                  </a:lnTo>
                  <a:lnTo>
                    <a:pt x="60917" y="60471"/>
                  </a:lnTo>
                  <a:lnTo>
                    <a:pt x="60873" y="60336"/>
                  </a:lnTo>
                  <a:lnTo>
                    <a:pt x="60873" y="60211"/>
                  </a:lnTo>
                  <a:lnTo>
                    <a:pt x="60917" y="60086"/>
                  </a:lnTo>
                  <a:lnTo>
                    <a:pt x="61028" y="59972"/>
                  </a:lnTo>
                  <a:lnTo>
                    <a:pt x="61160" y="59863"/>
                  </a:lnTo>
                  <a:lnTo>
                    <a:pt x="61249" y="59809"/>
                  </a:lnTo>
                  <a:lnTo>
                    <a:pt x="61359" y="59749"/>
                  </a:lnTo>
                  <a:lnTo>
                    <a:pt x="61492" y="59695"/>
                  </a:lnTo>
                  <a:lnTo>
                    <a:pt x="61624" y="59646"/>
                  </a:lnTo>
                  <a:lnTo>
                    <a:pt x="61779" y="59591"/>
                  </a:lnTo>
                  <a:lnTo>
                    <a:pt x="61956" y="59543"/>
                  </a:lnTo>
                  <a:lnTo>
                    <a:pt x="62133" y="59494"/>
                  </a:lnTo>
                  <a:lnTo>
                    <a:pt x="62354" y="59445"/>
                  </a:lnTo>
                  <a:lnTo>
                    <a:pt x="62553" y="59401"/>
                  </a:lnTo>
                  <a:lnTo>
                    <a:pt x="62796" y="59358"/>
                  </a:lnTo>
                  <a:lnTo>
                    <a:pt x="63039" y="59314"/>
                  </a:lnTo>
                  <a:lnTo>
                    <a:pt x="63304" y="59271"/>
                  </a:lnTo>
                  <a:lnTo>
                    <a:pt x="63879" y="59195"/>
                  </a:lnTo>
                  <a:lnTo>
                    <a:pt x="64520" y="59124"/>
                  </a:lnTo>
                  <a:lnTo>
                    <a:pt x="65205" y="59065"/>
                  </a:lnTo>
                  <a:lnTo>
                    <a:pt x="65957" y="59005"/>
                  </a:lnTo>
                  <a:lnTo>
                    <a:pt x="66752" y="58961"/>
                  </a:lnTo>
                  <a:lnTo>
                    <a:pt x="67614" y="58918"/>
                  </a:lnTo>
                  <a:lnTo>
                    <a:pt x="68543" y="58891"/>
                  </a:lnTo>
                  <a:lnTo>
                    <a:pt x="69515" y="58864"/>
                  </a:lnTo>
                  <a:lnTo>
                    <a:pt x="70554" y="58853"/>
                  </a:lnTo>
                  <a:lnTo>
                    <a:pt x="71637" y="58847"/>
                  </a:lnTo>
                  <a:close/>
                  <a:moveTo>
                    <a:pt x="242252" y="52585"/>
                  </a:moveTo>
                  <a:lnTo>
                    <a:pt x="242627" y="52590"/>
                  </a:lnTo>
                  <a:lnTo>
                    <a:pt x="242981" y="52601"/>
                  </a:lnTo>
                  <a:lnTo>
                    <a:pt x="243335" y="52623"/>
                  </a:lnTo>
                  <a:lnTo>
                    <a:pt x="243688" y="52650"/>
                  </a:lnTo>
                  <a:lnTo>
                    <a:pt x="244108" y="52693"/>
                  </a:lnTo>
                  <a:lnTo>
                    <a:pt x="244528" y="52753"/>
                  </a:lnTo>
                  <a:lnTo>
                    <a:pt x="244926" y="52824"/>
                  </a:lnTo>
                  <a:lnTo>
                    <a:pt x="245324" y="52905"/>
                  </a:lnTo>
                  <a:lnTo>
                    <a:pt x="245722" y="53003"/>
                  </a:lnTo>
                  <a:lnTo>
                    <a:pt x="246097" y="53117"/>
                  </a:lnTo>
                  <a:lnTo>
                    <a:pt x="246473" y="53236"/>
                  </a:lnTo>
                  <a:lnTo>
                    <a:pt x="246849" y="53378"/>
                  </a:lnTo>
                  <a:lnTo>
                    <a:pt x="247203" y="53530"/>
                  </a:lnTo>
                  <a:lnTo>
                    <a:pt x="247534" y="53698"/>
                  </a:lnTo>
                  <a:lnTo>
                    <a:pt x="247866" y="53883"/>
                  </a:lnTo>
                  <a:lnTo>
                    <a:pt x="248175" y="54078"/>
                  </a:lnTo>
                  <a:lnTo>
                    <a:pt x="248462" y="54290"/>
                  </a:lnTo>
                  <a:lnTo>
                    <a:pt x="248750" y="54518"/>
                  </a:lnTo>
                  <a:lnTo>
                    <a:pt x="249015" y="54763"/>
                  </a:lnTo>
                  <a:lnTo>
                    <a:pt x="249258" y="55023"/>
                  </a:lnTo>
                  <a:lnTo>
                    <a:pt x="249479" y="55300"/>
                  </a:lnTo>
                  <a:lnTo>
                    <a:pt x="249678" y="55594"/>
                  </a:lnTo>
                  <a:lnTo>
                    <a:pt x="249855" y="55903"/>
                  </a:lnTo>
                  <a:lnTo>
                    <a:pt x="250010" y="56235"/>
                  </a:lnTo>
                  <a:lnTo>
                    <a:pt x="250164" y="56577"/>
                  </a:lnTo>
                  <a:lnTo>
                    <a:pt x="250275" y="56941"/>
                  </a:lnTo>
                  <a:lnTo>
                    <a:pt x="250363" y="57321"/>
                  </a:lnTo>
                  <a:lnTo>
                    <a:pt x="250408" y="57723"/>
                  </a:lnTo>
                  <a:lnTo>
                    <a:pt x="250452" y="58136"/>
                  </a:lnTo>
                  <a:lnTo>
                    <a:pt x="250452" y="58576"/>
                  </a:lnTo>
                  <a:lnTo>
                    <a:pt x="250430" y="59027"/>
                  </a:lnTo>
                  <a:lnTo>
                    <a:pt x="250385" y="59505"/>
                  </a:lnTo>
                  <a:lnTo>
                    <a:pt x="250297" y="59999"/>
                  </a:lnTo>
                  <a:lnTo>
                    <a:pt x="250187" y="60509"/>
                  </a:lnTo>
                  <a:lnTo>
                    <a:pt x="250032" y="61042"/>
                  </a:lnTo>
                  <a:lnTo>
                    <a:pt x="249855" y="61596"/>
                  </a:lnTo>
                  <a:lnTo>
                    <a:pt x="249634" y="62172"/>
                  </a:lnTo>
                  <a:lnTo>
                    <a:pt x="249369" y="62764"/>
                  </a:lnTo>
                  <a:lnTo>
                    <a:pt x="249081" y="63383"/>
                  </a:lnTo>
                  <a:lnTo>
                    <a:pt x="248750" y="64018"/>
                  </a:lnTo>
                  <a:lnTo>
                    <a:pt x="248374" y="64676"/>
                  </a:lnTo>
                  <a:lnTo>
                    <a:pt x="247976" y="65354"/>
                  </a:lnTo>
                  <a:lnTo>
                    <a:pt x="247534" y="66061"/>
                  </a:lnTo>
                  <a:lnTo>
                    <a:pt x="247026" y="66783"/>
                  </a:lnTo>
                  <a:lnTo>
                    <a:pt x="246495" y="67533"/>
                  </a:lnTo>
                  <a:lnTo>
                    <a:pt x="245921" y="68298"/>
                  </a:lnTo>
                  <a:lnTo>
                    <a:pt x="245302" y="69091"/>
                  </a:lnTo>
                  <a:lnTo>
                    <a:pt x="244639" y="69912"/>
                  </a:lnTo>
                  <a:lnTo>
                    <a:pt x="243931" y="70748"/>
                  </a:lnTo>
                  <a:lnTo>
                    <a:pt x="243158" y="71612"/>
                  </a:lnTo>
                  <a:lnTo>
                    <a:pt x="242340" y="72503"/>
                  </a:lnTo>
                  <a:lnTo>
                    <a:pt x="241500" y="73410"/>
                  </a:lnTo>
                  <a:lnTo>
                    <a:pt x="240572" y="74349"/>
                  </a:lnTo>
                  <a:lnTo>
                    <a:pt x="239621" y="75311"/>
                  </a:lnTo>
                  <a:lnTo>
                    <a:pt x="238604" y="76294"/>
                  </a:lnTo>
                  <a:lnTo>
                    <a:pt x="237544" y="77310"/>
                  </a:lnTo>
                  <a:lnTo>
                    <a:pt x="236416" y="78347"/>
                  </a:lnTo>
                  <a:lnTo>
                    <a:pt x="235245" y="79406"/>
                  </a:lnTo>
                  <a:lnTo>
                    <a:pt x="234007" y="80498"/>
                  </a:lnTo>
                  <a:lnTo>
                    <a:pt x="232725" y="81611"/>
                  </a:lnTo>
                  <a:lnTo>
                    <a:pt x="231377" y="82758"/>
                  </a:lnTo>
                  <a:lnTo>
                    <a:pt x="229962" y="83925"/>
                  </a:lnTo>
                  <a:lnTo>
                    <a:pt x="228503" y="85120"/>
                  </a:lnTo>
                  <a:lnTo>
                    <a:pt x="226956" y="86342"/>
                  </a:lnTo>
                  <a:lnTo>
                    <a:pt x="225365" y="87597"/>
                  </a:lnTo>
                  <a:lnTo>
                    <a:pt x="223729" y="88874"/>
                  </a:lnTo>
                  <a:lnTo>
                    <a:pt x="222005" y="90183"/>
                  </a:lnTo>
                  <a:lnTo>
                    <a:pt x="220215" y="91519"/>
                  </a:lnTo>
                  <a:lnTo>
                    <a:pt x="219861" y="90813"/>
                  </a:lnTo>
                  <a:lnTo>
                    <a:pt x="219463" y="90003"/>
                  </a:lnTo>
                  <a:lnTo>
                    <a:pt x="219043" y="89102"/>
                  </a:lnTo>
                  <a:lnTo>
                    <a:pt x="218623" y="88108"/>
                  </a:lnTo>
                  <a:lnTo>
                    <a:pt x="234980" y="57766"/>
                  </a:lnTo>
                  <a:lnTo>
                    <a:pt x="234980" y="57723"/>
                  </a:lnTo>
                  <a:lnTo>
                    <a:pt x="234980" y="57685"/>
                  </a:lnTo>
                  <a:lnTo>
                    <a:pt x="234957" y="57641"/>
                  </a:lnTo>
                  <a:lnTo>
                    <a:pt x="234935" y="57603"/>
                  </a:lnTo>
                  <a:lnTo>
                    <a:pt x="234869" y="57565"/>
                  </a:lnTo>
                  <a:lnTo>
                    <a:pt x="234803" y="57527"/>
                  </a:lnTo>
                  <a:lnTo>
                    <a:pt x="234736" y="57495"/>
                  </a:lnTo>
                  <a:lnTo>
                    <a:pt x="234648" y="57457"/>
                  </a:lnTo>
                  <a:lnTo>
                    <a:pt x="234537" y="57430"/>
                  </a:lnTo>
                  <a:lnTo>
                    <a:pt x="234427" y="57403"/>
                  </a:lnTo>
                  <a:lnTo>
                    <a:pt x="234294" y="57375"/>
                  </a:lnTo>
                  <a:lnTo>
                    <a:pt x="234162" y="57354"/>
                  </a:lnTo>
                  <a:lnTo>
                    <a:pt x="234007" y="57337"/>
                  </a:lnTo>
                  <a:lnTo>
                    <a:pt x="233852" y="57321"/>
                  </a:lnTo>
                  <a:lnTo>
                    <a:pt x="233698" y="57310"/>
                  </a:lnTo>
                  <a:lnTo>
                    <a:pt x="233521" y="57299"/>
                  </a:lnTo>
                  <a:lnTo>
                    <a:pt x="233167" y="57299"/>
                  </a:lnTo>
                  <a:lnTo>
                    <a:pt x="232990" y="57305"/>
                  </a:lnTo>
                  <a:lnTo>
                    <a:pt x="232836" y="57316"/>
                  </a:lnTo>
                  <a:lnTo>
                    <a:pt x="232681" y="57326"/>
                  </a:lnTo>
                  <a:lnTo>
                    <a:pt x="232526" y="57343"/>
                  </a:lnTo>
                  <a:lnTo>
                    <a:pt x="232393" y="57359"/>
                  </a:lnTo>
                  <a:lnTo>
                    <a:pt x="232261" y="57386"/>
                  </a:lnTo>
                  <a:lnTo>
                    <a:pt x="232128" y="57408"/>
                  </a:lnTo>
                  <a:lnTo>
                    <a:pt x="232018" y="57441"/>
                  </a:lnTo>
                  <a:lnTo>
                    <a:pt x="231929" y="57468"/>
                  </a:lnTo>
                  <a:lnTo>
                    <a:pt x="231841" y="57500"/>
                  </a:lnTo>
                  <a:lnTo>
                    <a:pt x="231775" y="57538"/>
                  </a:lnTo>
                  <a:lnTo>
                    <a:pt x="231708" y="57576"/>
                  </a:lnTo>
                  <a:lnTo>
                    <a:pt x="231664" y="57614"/>
                  </a:lnTo>
                  <a:lnTo>
                    <a:pt x="231620" y="57658"/>
                  </a:lnTo>
                  <a:lnTo>
                    <a:pt x="217209" y="84392"/>
                  </a:lnTo>
                  <a:lnTo>
                    <a:pt x="216965" y="83616"/>
                  </a:lnTo>
                  <a:lnTo>
                    <a:pt x="216722" y="82817"/>
                  </a:lnTo>
                  <a:lnTo>
                    <a:pt x="216501" y="81997"/>
                  </a:lnTo>
                  <a:lnTo>
                    <a:pt x="216280" y="81166"/>
                  </a:lnTo>
                  <a:lnTo>
                    <a:pt x="216103" y="80319"/>
                  </a:lnTo>
                  <a:lnTo>
                    <a:pt x="215927" y="79455"/>
                  </a:lnTo>
                  <a:lnTo>
                    <a:pt x="215772" y="78581"/>
                  </a:lnTo>
                  <a:lnTo>
                    <a:pt x="215639" y="77701"/>
                  </a:lnTo>
                  <a:lnTo>
                    <a:pt x="215529" y="76804"/>
                  </a:lnTo>
                  <a:lnTo>
                    <a:pt x="215440" y="75908"/>
                  </a:lnTo>
                  <a:lnTo>
                    <a:pt x="215396" y="75001"/>
                  </a:lnTo>
                  <a:lnTo>
                    <a:pt x="215374" y="74094"/>
                  </a:lnTo>
                  <a:lnTo>
                    <a:pt x="215396" y="73187"/>
                  </a:lnTo>
                  <a:lnTo>
                    <a:pt x="215440" y="72274"/>
                  </a:lnTo>
                  <a:lnTo>
                    <a:pt x="215529" y="71367"/>
                  </a:lnTo>
                  <a:lnTo>
                    <a:pt x="215639" y="70460"/>
                  </a:lnTo>
                  <a:lnTo>
                    <a:pt x="215816" y="69559"/>
                  </a:lnTo>
                  <a:lnTo>
                    <a:pt x="216037" y="68662"/>
                  </a:lnTo>
                  <a:lnTo>
                    <a:pt x="216280" y="67777"/>
                  </a:lnTo>
                  <a:lnTo>
                    <a:pt x="216590" y="66897"/>
                  </a:lnTo>
                  <a:lnTo>
                    <a:pt x="216767" y="66463"/>
                  </a:lnTo>
                  <a:lnTo>
                    <a:pt x="216943" y="66028"/>
                  </a:lnTo>
                  <a:lnTo>
                    <a:pt x="217142" y="65604"/>
                  </a:lnTo>
                  <a:lnTo>
                    <a:pt x="217341" y="65175"/>
                  </a:lnTo>
                  <a:lnTo>
                    <a:pt x="217562" y="64757"/>
                  </a:lnTo>
                  <a:lnTo>
                    <a:pt x="217805" y="64339"/>
                  </a:lnTo>
                  <a:lnTo>
                    <a:pt x="218049" y="63921"/>
                  </a:lnTo>
                  <a:lnTo>
                    <a:pt x="218314" y="63513"/>
                  </a:lnTo>
                  <a:lnTo>
                    <a:pt x="218601" y="63106"/>
                  </a:lnTo>
                  <a:lnTo>
                    <a:pt x="218888" y="62704"/>
                  </a:lnTo>
                  <a:lnTo>
                    <a:pt x="219198" y="62313"/>
                  </a:lnTo>
                  <a:lnTo>
                    <a:pt x="219529" y="61922"/>
                  </a:lnTo>
                  <a:lnTo>
                    <a:pt x="219861" y="61536"/>
                  </a:lnTo>
                  <a:lnTo>
                    <a:pt x="220215" y="61150"/>
                  </a:lnTo>
                  <a:lnTo>
                    <a:pt x="220590" y="60776"/>
                  </a:lnTo>
                  <a:lnTo>
                    <a:pt x="220988" y="60412"/>
                  </a:lnTo>
                  <a:lnTo>
                    <a:pt x="221386" y="60048"/>
                  </a:lnTo>
                  <a:lnTo>
                    <a:pt x="221806" y="59689"/>
                  </a:lnTo>
                  <a:lnTo>
                    <a:pt x="222248" y="59342"/>
                  </a:lnTo>
                  <a:lnTo>
                    <a:pt x="222690" y="58994"/>
                  </a:lnTo>
                  <a:lnTo>
                    <a:pt x="223176" y="58657"/>
                  </a:lnTo>
                  <a:lnTo>
                    <a:pt x="223663" y="58331"/>
                  </a:lnTo>
                  <a:lnTo>
                    <a:pt x="224171" y="58005"/>
                  </a:lnTo>
                  <a:lnTo>
                    <a:pt x="224702" y="57690"/>
                  </a:lnTo>
                  <a:lnTo>
                    <a:pt x="225254" y="57375"/>
                  </a:lnTo>
                  <a:lnTo>
                    <a:pt x="225829" y="57066"/>
                  </a:lnTo>
                  <a:lnTo>
                    <a:pt x="226404" y="56767"/>
                  </a:lnTo>
                  <a:lnTo>
                    <a:pt x="226978" y="56479"/>
                  </a:lnTo>
                  <a:lnTo>
                    <a:pt x="227575" y="56202"/>
                  </a:lnTo>
                  <a:lnTo>
                    <a:pt x="228150" y="55936"/>
                  </a:lnTo>
                  <a:lnTo>
                    <a:pt x="228724" y="55681"/>
                  </a:lnTo>
                  <a:lnTo>
                    <a:pt x="229321" y="55431"/>
                  </a:lnTo>
                  <a:lnTo>
                    <a:pt x="229918" y="55197"/>
                  </a:lnTo>
                  <a:lnTo>
                    <a:pt x="230493" y="54975"/>
                  </a:lnTo>
                  <a:lnTo>
                    <a:pt x="231089" y="54757"/>
                  </a:lnTo>
                  <a:lnTo>
                    <a:pt x="231686" y="54556"/>
                  </a:lnTo>
                  <a:lnTo>
                    <a:pt x="232261" y="54361"/>
                  </a:lnTo>
                  <a:lnTo>
                    <a:pt x="232836" y="54176"/>
                  </a:lnTo>
                  <a:lnTo>
                    <a:pt x="233432" y="54002"/>
                  </a:lnTo>
                  <a:lnTo>
                    <a:pt x="234007" y="53839"/>
                  </a:lnTo>
                  <a:lnTo>
                    <a:pt x="234582" y="53687"/>
                  </a:lnTo>
                  <a:lnTo>
                    <a:pt x="235156" y="53546"/>
                  </a:lnTo>
                  <a:lnTo>
                    <a:pt x="235709" y="53410"/>
                  </a:lnTo>
                  <a:lnTo>
                    <a:pt x="236262" y="53291"/>
                  </a:lnTo>
                  <a:lnTo>
                    <a:pt x="236814" y="53177"/>
                  </a:lnTo>
                  <a:lnTo>
                    <a:pt x="237367" y="53073"/>
                  </a:lnTo>
                  <a:lnTo>
                    <a:pt x="237897" y="52981"/>
                  </a:lnTo>
                  <a:lnTo>
                    <a:pt x="238428" y="52894"/>
                  </a:lnTo>
                  <a:lnTo>
                    <a:pt x="238936" y="52824"/>
                  </a:lnTo>
                  <a:lnTo>
                    <a:pt x="239444" y="52758"/>
                  </a:lnTo>
                  <a:lnTo>
                    <a:pt x="239931" y="52704"/>
                  </a:lnTo>
                  <a:lnTo>
                    <a:pt x="240417" y="52661"/>
                  </a:lnTo>
                  <a:lnTo>
                    <a:pt x="240903" y="52628"/>
                  </a:lnTo>
                  <a:lnTo>
                    <a:pt x="241367" y="52606"/>
                  </a:lnTo>
                  <a:lnTo>
                    <a:pt x="241809" y="52590"/>
                  </a:lnTo>
                  <a:lnTo>
                    <a:pt x="242252" y="52585"/>
                  </a:lnTo>
                  <a:close/>
                  <a:moveTo>
                    <a:pt x="95973" y="78548"/>
                  </a:moveTo>
                  <a:lnTo>
                    <a:pt x="96835" y="78553"/>
                  </a:lnTo>
                  <a:lnTo>
                    <a:pt x="97741" y="78559"/>
                  </a:lnTo>
                  <a:lnTo>
                    <a:pt x="98669" y="78575"/>
                  </a:lnTo>
                  <a:lnTo>
                    <a:pt x="99620" y="78597"/>
                  </a:lnTo>
                  <a:lnTo>
                    <a:pt x="100614" y="78619"/>
                  </a:lnTo>
                  <a:lnTo>
                    <a:pt x="101631" y="78651"/>
                  </a:lnTo>
                  <a:lnTo>
                    <a:pt x="102692" y="78695"/>
                  </a:lnTo>
                  <a:lnTo>
                    <a:pt x="103775" y="78738"/>
                  </a:lnTo>
                  <a:lnTo>
                    <a:pt x="104880" y="78787"/>
                  </a:lnTo>
                  <a:lnTo>
                    <a:pt x="106007" y="78847"/>
                  </a:lnTo>
                  <a:lnTo>
                    <a:pt x="107179" y="78912"/>
                  </a:lnTo>
                  <a:lnTo>
                    <a:pt x="108373" y="78983"/>
                  </a:lnTo>
                  <a:lnTo>
                    <a:pt x="109588" y="79064"/>
                  </a:lnTo>
                  <a:lnTo>
                    <a:pt x="110848" y="79151"/>
                  </a:lnTo>
                  <a:lnTo>
                    <a:pt x="112130" y="79243"/>
                  </a:lnTo>
                  <a:lnTo>
                    <a:pt x="113434" y="79346"/>
                  </a:lnTo>
                  <a:lnTo>
                    <a:pt x="114738" y="79455"/>
                  </a:lnTo>
                  <a:lnTo>
                    <a:pt x="116064" y="79575"/>
                  </a:lnTo>
                  <a:lnTo>
                    <a:pt x="117413" y="79694"/>
                  </a:lnTo>
                  <a:lnTo>
                    <a:pt x="118761" y="79830"/>
                  </a:lnTo>
                  <a:lnTo>
                    <a:pt x="120109" y="79971"/>
                  </a:lnTo>
                  <a:lnTo>
                    <a:pt x="121480" y="80118"/>
                  </a:lnTo>
                  <a:lnTo>
                    <a:pt x="122850" y="80275"/>
                  </a:lnTo>
                  <a:lnTo>
                    <a:pt x="124220" y="80438"/>
                  </a:lnTo>
                  <a:lnTo>
                    <a:pt x="125613" y="80607"/>
                  </a:lnTo>
                  <a:lnTo>
                    <a:pt x="127005" y="80780"/>
                  </a:lnTo>
                  <a:lnTo>
                    <a:pt x="128420" y="80965"/>
                  </a:lnTo>
                  <a:lnTo>
                    <a:pt x="129813" y="81155"/>
                  </a:lnTo>
                  <a:lnTo>
                    <a:pt x="131227" y="81351"/>
                  </a:lnTo>
                  <a:lnTo>
                    <a:pt x="132664" y="81552"/>
                  </a:lnTo>
                  <a:lnTo>
                    <a:pt x="134079" y="81764"/>
                  </a:lnTo>
                  <a:lnTo>
                    <a:pt x="135515" y="81975"/>
                  </a:lnTo>
                  <a:lnTo>
                    <a:pt x="136952" y="82193"/>
                  </a:lnTo>
                  <a:lnTo>
                    <a:pt x="138389" y="82421"/>
                  </a:lnTo>
                  <a:lnTo>
                    <a:pt x="139825" y="82649"/>
                  </a:lnTo>
                  <a:lnTo>
                    <a:pt x="141262" y="82882"/>
                  </a:lnTo>
                  <a:lnTo>
                    <a:pt x="142699" y="83127"/>
                  </a:lnTo>
                  <a:lnTo>
                    <a:pt x="144158" y="83371"/>
                  </a:lnTo>
                  <a:lnTo>
                    <a:pt x="145594" y="83616"/>
                  </a:lnTo>
                  <a:lnTo>
                    <a:pt x="147053" y="83871"/>
                  </a:lnTo>
                  <a:lnTo>
                    <a:pt x="149949" y="84392"/>
                  </a:lnTo>
                  <a:lnTo>
                    <a:pt x="152844" y="84925"/>
                  </a:lnTo>
                  <a:lnTo>
                    <a:pt x="155740" y="85473"/>
                  </a:lnTo>
                  <a:lnTo>
                    <a:pt x="158613" y="86033"/>
                  </a:lnTo>
                  <a:lnTo>
                    <a:pt x="161486" y="86603"/>
                  </a:lnTo>
                  <a:lnTo>
                    <a:pt x="164338" y="87179"/>
                  </a:lnTo>
                  <a:lnTo>
                    <a:pt x="167167" y="87771"/>
                  </a:lnTo>
                  <a:lnTo>
                    <a:pt x="169974" y="88363"/>
                  </a:lnTo>
                  <a:lnTo>
                    <a:pt x="172759" y="88961"/>
                  </a:lnTo>
                  <a:lnTo>
                    <a:pt x="175500" y="89563"/>
                  </a:lnTo>
                  <a:lnTo>
                    <a:pt x="178196" y="90166"/>
                  </a:lnTo>
                  <a:lnTo>
                    <a:pt x="180871" y="90769"/>
                  </a:lnTo>
                  <a:lnTo>
                    <a:pt x="183501" y="91372"/>
                  </a:lnTo>
                  <a:lnTo>
                    <a:pt x="186087" y="91975"/>
                  </a:lnTo>
                  <a:lnTo>
                    <a:pt x="188629" y="92573"/>
                  </a:lnTo>
                  <a:lnTo>
                    <a:pt x="191105" y="93165"/>
                  </a:lnTo>
                  <a:lnTo>
                    <a:pt x="193536" y="93751"/>
                  </a:lnTo>
                  <a:lnTo>
                    <a:pt x="195901" y="94327"/>
                  </a:lnTo>
                  <a:lnTo>
                    <a:pt x="198200" y="94892"/>
                  </a:lnTo>
                  <a:lnTo>
                    <a:pt x="200432" y="95451"/>
                  </a:lnTo>
                  <a:lnTo>
                    <a:pt x="108792" y="80607"/>
                  </a:lnTo>
                  <a:lnTo>
                    <a:pt x="108638" y="80590"/>
                  </a:lnTo>
                  <a:lnTo>
                    <a:pt x="108483" y="80569"/>
                  </a:lnTo>
                  <a:lnTo>
                    <a:pt x="108328" y="80558"/>
                  </a:lnTo>
                  <a:lnTo>
                    <a:pt x="108174" y="80547"/>
                  </a:lnTo>
                  <a:lnTo>
                    <a:pt x="107997" y="80541"/>
                  </a:lnTo>
                  <a:lnTo>
                    <a:pt x="107687" y="80541"/>
                  </a:lnTo>
                  <a:lnTo>
                    <a:pt x="107510" y="80552"/>
                  </a:lnTo>
                  <a:lnTo>
                    <a:pt x="107356" y="80558"/>
                  </a:lnTo>
                  <a:lnTo>
                    <a:pt x="107201" y="80574"/>
                  </a:lnTo>
                  <a:lnTo>
                    <a:pt x="107068" y="80590"/>
                  </a:lnTo>
                  <a:lnTo>
                    <a:pt x="106914" y="80612"/>
                  </a:lnTo>
                  <a:lnTo>
                    <a:pt x="106781" y="80634"/>
                  </a:lnTo>
                  <a:lnTo>
                    <a:pt x="106671" y="80661"/>
                  </a:lnTo>
                  <a:lnTo>
                    <a:pt x="106560" y="80694"/>
                  </a:lnTo>
                  <a:lnTo>
                    <a:pt x="106450" y="80726"/>
                  </a:lnTo>
                  <a:lnTo>
                    <a:pt x="106361" y="80764"/>
                  </a:lnTo>
                  <a:lnTo>
                    <a:pt x="106295" y="80802"/>
                  </a:lnTo>
                  <a:lnTo>
                    <a:pt x="106228" y="80840"/>
                  </a:lnTo>
                  <a:lnTo>
                    <a:pt x="106206" y="80878"/>
                  </a:lnTo>
                  <a:lnTo>
                    <a:pt x="106184" y="80922"/>
                  </a:lnTo>
                  <a:lnTo>
                    <a:pt x="106162" y="80960"/>
                  </a:lnTo>
                  <a:lnTo>
                    <a:pt x="106184" y="80998"/>
                  </a:lnTo>
                  <a:lnTo>
                    <a:pt x="106206" y="81041"/>
                  </a:lnTo>
                  <a:lnTo>
                    <a:pt x="106251" y="81079"/>
                  </a:lnTo>
                  <a:lnTo>
                    <a:pt x="106295" y="81117"/>
                  </a:lnTo>
                  <a:lnTo>
                    <a:pt x="106361" y="81150"/>
                  </a:lnTo>
                  <a:lnTo>
                    <a:pt x="106450" y="81188"/>
                  </a:lnTo>
                  <a:lnTo>
                    <a:pt x="106560" y="81220"/>
                  </a:lnTo>
                  <a:lnTo>
                    <a:pt x="106671" y="81248"/>
                  </a:lnTo>
                  <a:lnTo>
                    <a:pt x="106781" y="81275"/>
                  </a:lnTo>
                  <a:lnTo>
                    <a:pt x="106936" y="81302"/>
                  </a:lnTo>
                  <a:lnTo>
                    <a:pt x="210931" y="98145"/>
                  </a:lnTo>
                  <a:lnTo>
                    <a:pt x="213694" y="98873"/>
                  </a:lnTo>
                  <a:lnTo>
                    <a:pt x="216192" y="99547"/>
                  </a:lnTo>
                  <a:lnTo>
                    <a:pt x="218424" y="100150"/>
                  </a:lnTo>
                  <a:lnTo>
                    <a:pt x="220369" y="100677"/>
                  </a:lnTo>
                  <a:lnTo>
                    <a:pt x="220369" y="100677"/>
                  </a:lnTo>
                  <a:lnTo>
                    <a:pt x="215087" y="100133"/>
                  </a:lnTo>
                  <a:lnTo>
                    <a:pt x="209937" y="99596"/>
                  </a:lnTo>
                  <a:lnTo>
                    <a:pt x="204919" y="99063"/>
                  </a:lnTo>
                  <a:lnTo>
                    <a:pt x="200034" y="98542"/>
                  </a:lnTo>
                  <a:lnTo>
                    <a:pt x="195282" y="98021"/>
                  </a:lnTo>
                  <a:lnTo>
                    <a:pt x="190641" y="97510"/>
                  </a:lnTo>
                  <a:lnTo>
                    <a:pt x="186109" y="97005"/>
                  </a:lnTo>
                  <a:lnTo>
                    <a:pt x="181733" y="96511"/>
                  </a:lnTo>
                  <a:lnTo>
                    <a:pt x="177445" y="96016"/>
                  </a:lnTo>
                  <a:lnTo>
                    <a:pt x="173290" y="95533"/>
                  </a:lnTo>
                  <a:lnTo>
                    <a:pt x="169245" y="95055"/>
                  </a:lnTo>
                  <a:lnTo>
                    <a:pt x="165332" y="94582"/>
                  </a:lnTo>
                  <a:lnTo>
                    <a:pt x="161509" y="94115"/>
                  </a:lnTo>
                  <a:lnTo>
                    <a:pt x="157817" y="93659"/>
                  </a:lnTo>
                  <a:lnTo>
                    <a:pt x="154237" y="93208"/>
                  </a:lnTo>
                  <a:lnTo>
                    <a:pt x="150766" y="92763"/>
                  </a:lnTo>
                  <a:lnTo>
                    <a:pt x="147385" y="92323"/>
                  </a:lnTo>
                  <a:lnTo>
                    <a:pt x="144135" y="91894"/>
                  </a:lnTo>
                  <a:lnTo>
                    <a:pt x="140975" y="91470"/>
                  </a:lnTo>
                  <a:lnTo>
                    <a:pt x="137924" y="91052"/>
                  </a:lnTo>
                  <a:lnTo>
                    <a:pt x="134985" y="90639"/>
                  </a:lnTo>
                  <a:lnTo>
                    <a:pt x="132133" y="90237"/>
                  </a:lnTo>
                  <a:lnTo>
                    <a:pt x="129393" y="89840"/>
                  </a:lnTo>
                  <a:lnTo>
                    <a:pt x="126740" y="89449"/>
                  </a:lnTo>
                  <a:lnTo>
                    <a:pt x="124198" y="89064"/>
                  </a:lnTo>
                  <a:lnTo>
                    <a:pt x="121745" y="88689"/>
                  </a:lnTo>
                  <a:lnTo>
                    <a:pt x="119380" y="88320"/>
                  </a:lnTo>
                  <a:lnTo>
                    <a:pt x="117125" y="87956"/>
                  </a:lnTo>
                  <a:lnTo>
                    <a:pt x="114959" y="87597"/>
                  </a:lnTo>
                  <a:lnTo>
                    <a:pt x="112859" y="87250"/>
                  </a:lnTo>
                  <a:lnTo>
                    <a:pt x="110870" y="86907"/>
                  </a:lnTo>
                  <a:lnTo>
                    <a:pt x="108969" y="86571"/>
                  </a:lnTo>
                  <a:lnTo>
                    <a:pt x="107135" y="86245"/>
                  </a:lnTo>
                  <a:lnTo>
                    <a:pt x="105411" y="85924"/>
                  </a:lnTo>
                  <a:lnTo>
                    <a:pt x="103753" y="85609"/>
                  </a:lnTo>
                  <a:lnTo>
                    <a:pt x="102184" y="85300"/>
                  </a:lnTo>
                  <a:lnTo>
                    <a:pt x="100681" y="85001"/>
                  </a:lnTo>
                  <a:lnTo>
                    <a:pt x="99266" y="84708"/>
                  </a:lnTo>
                  <a:lnTo>
                    <a:pt x="97940" y="84420"/>
                  </a:lnTo>
                  <a:lnTo>
                    <a:pt x="96680" y="84137"/>
                  </a:lnTo>
                  <a:lnTo>
                    <a:pt x="95486" y="83866"/>
                  </a:lnTo>
                  <a:lnTo>
                    <a:pt x="94381" y="83599"/>
                  </a:lnTo>
                  <a:lnTo>
                    <a:pt x="93320" y="83344"/>
                  </a:lnTo>
                  <a:lnTo>
                    <a:pt x="92348" y="83089"/>
                  </a:lnTo>
                  <a:lnTo>
                    <a:pt x="91464" y="82844"/>
                  </a:lnTo>
                  <a:lnTo>
                    <a:pt x="90624" y="82611"/>
                  </a:lnTo>
                  <a:lnTo>
                    <a:pt x="89850" y="82377"/>
                  </a:lnTo>
                  <a:lnTo>
                    <a:pt x="89143" y="82155"/>
                  </a:lnTo>
                  <a:lnTo>
                    <a:pt x="88502" y="81943"/>
                  </a:lnTo>
                  <a:lnTo>
                    <a:pt x="87927" y="81731"/>
                  </a:lnTo>
                  <a:lnTo>
                    <a:pt x="87397" y="81530"/>
                  </a:lnTo>
                  <a:lnTo>
                    <a:pt x="86932" y="81334"/>
                  </a:lnTo>
                  <a:lnTo>
                    <a:pt x="86535" y="81150"/>
                  </a:lnTo>
                  <a:lnTo>
                    <a:pt x="86203" y="80971"/>
                  </a:lnTo>
                  <a:lnTo>
                    <a:pt x="85894" y="80797"/>
                  </a:lnTo>
                  <a:lnTo>
                    <a:pt x="85650" y="80628"/>
                  </a:lnTo>
                  <a:lnTo>
                    <a:pt x="85474" y="80471"/>
                  </a:lnTo>
                  <a:lnTo>
                    <a:pt x="85341" y="80319"/>
                  </a:lnTo>
                  <a:lnTo>
                    <a:pt x="85253" y="80178"/>
                  </a:lnTo>
                  <a:lnTo>
                    <a:pt x="85208" y="80042"/>
                  </a:lnTo>
                  <a:lnTo>
                    <a:pt x="85208" y="79911"/>
                  </a:lnTo>
                  <a:lnTo>
                    <a:pt x="85253" y="79786"/>
                  </a:lnTo>
                  <a:lnTo>
                    <a:pt x="85341" y="79672"/>
                  </a:lnTo>
                  <a:lnTo>
                    <a:pt x="85474" y="79569"/>
                  </a:lnTo>
                  <a:lnTo>
                    <a:pt x="85584" y="79509"/>
                  </a:lnTo>
                  <a:lnTo>
                    <a:pt x="85695" y="79455"/>
                  </a:lnTo>
                  <a:lnTo>
                    <a:pt x="85805" y="79401"/>
                  </a:lnTo>
                  <a:lnTo>
                    <a:pt x="85960" y="79346"/>
                  </a:lnTo>
                  <a:lnTo>
                    <a:pt x="86115" y="79292"/>
                  </a:lnTo>
                  <a:lnTo>
                    <a:pt x="86291" y="79243"/>
                  </a:lnTo>
                  <a:lnTo>
                    <a:pt x="86468" y="79194"/>
                  </a:lnTo>
                  <a:lnTo>
                    <a:pt x="86667" y="79151"/>
                  </a:lnTo>
                  <a:lnTo>
                    <a:pt x="86888" y="79102"/>
                  </a:lnTo>
                  <a:lnTo>
                    <a:pt x="87131" y="79059"/>
                  </a:lnTo>
                  <a:lnTo>
                    <a:pt x="87375" y="79015"/>
                  </a:lnTo>
                  <a:lnTo>
                    <a:pt x="87640" y="78977"/>
                  </a:lnTo>
                  <a:lnTo>
                    <a:pt x="88214" y="78896"/>
                  </a:lnTo>
                  <a:lnTo>
                    <a:pt x="88855" y="78825"/>
                  </a:lnTo>
                  <a:lnTo>
                    <a:pt x="89541" y="78765"/>
                  </a:lnTo>
                  <a:lnTo>
                    <a:pt x="90292" y="78711"/>
                  </a:lnTo>
                  <a:lnTo>
                    <a:pt x="91088" y="78662"/>
                  </a:lnTo>
                  <a:lnTo>
                    <a:pt x="91950" y="78624"/>
                  </a:lnTo>
                  <a:lnTo>
                    <a:pt x="92878" y="78591"/>
                  </a:lnTo>
                  <a:lnTo>
                    <a:pt x="93851" y="78570"/>
                  </a:lnTo>
                  <a:lnTo>
                    <a:pt x="94890" y="78553"/>
                  </a:lnTo>
                  <a:lnTo>
                    <a:pt x="95973" y="78548"/>
                  </a:lnTo>
                  <a:close/>
                  <a:moveTo>
                    <a:pt x="144555" y="1"/>
                  </a:moveTo>
                  <a:lnTo>
                    <a:pt x="144113" y="6"/>
                  </a:lnTo>
                  <a:lnTo>
                    <a:pt x="143671" y="11"/>
                  </a:lnTo>
                  <a:lnTo>
                    <a:pt x="143229" y="28"/>
                  </a:lnTo>
                  <a:lnTo>
                    <a:pt x="142809" y="44"/>
                  </a:lnTo>
                  <a:lnTo>
                    <a:pt x="142389" y="66"/>
                  </a:lnTo>
                  <a:lnTo>
                    <a:pt x="141969" y="98"/>
                  </a:lnTo>
                  <a:lnTo>
                    <a:pt x="141571" y="131"/>
                  </a:lnTo>
                  <a:lnTo>
                    <a:pt x="141174" y="169"/>
                  </a:lnTo>
                  <a:lnTo>
                    <a:pt x="140798" y="212"/>
                  </a:lnTo>
                  <a:lnTo>
                    <a:pt x="140422" y="256"/>
                  </a:lnTo>
                  <a:lnTo>
                    <a:pt x="140046" y="310"/>
                  </a:lnTo>
                  <a:lnTo>
                    <a:pt x="139715" y="365"/>
                  </a:lnTo>
                  <a:lnTo>
                    <a:pt x="139361" y="424"/>
                  </a:lnTo>
                  <a:lnTo>
                    <a:pt x="139030" y="489"/>
                  </a:lnTo>
                  <a:lnTo>
                    <a:pt x="138720" y="555"/>
                  </a:lnTo>
                  <a:lnTo>
                    <a:pt x="138411" y="625"/>
                  </a:lnTo>
                  <a:lnTo>
                    <a:pt x="138123" y="701"/>
                  </a:lnTo>
                  <a:lnTo>
                    <a:pt x="137858" y="777"/>
                  </a:lnTo>
                  <a:lnTo>
                    <a:pt x="137593" y="859"/>
                  </a:lnTo>
                  <a:lnTo>
                    <a:pt x="137350" y="940"/>
                  </a:lnTo>
                  <a:lnTo>
                    <a:pt x="137129" y="1027"/>
                  </a:lnTo>
                  <a:lnTo>
                    <a:pt x="136930" y="1120"/>
                  </a:lnTo>
                  <a:lnTo>
                    <a:pt x="136731" y="1212"/>
                  </a:lnTo>
                  <a:lnTo>
                    <a:pt x="136554" y="1304"/>
                  </a:lnTo>
                  <a:lnTo>
                    <a:pt x="136399" y="1402"/>
                  </a:lnTo>
                  <a:lnTo>
                    <a:pt x="136267" y="1500"/>
                  </a:lnTo>
                  <a:lnTo>
                    <a:pt x="136156" y="1603"/>
                  </a:lnTo>
                  <a:lnTo>
                    <a:pt x="136046" y="1706"/>
                  </a:lnTo>
                  <a:lnTo>
                    <a:pt x="135979" y="1809"/>
                  </a:lnTo>
                  <a:lnTo>
                    <a:pt x="135913" y="1918"/>
                  </a:lnTo>
                  <a:lnTo>
                    <a:pt x="135891" y="2027"/>
                  </a:lnTo>
                  <a:lnTo>
                    <a:pt x="135869" y="2135"/>
                  </a:lnTo>
                  <a:lnTo>
                    <a:pt x="135891" y="2276"/>
                  </a:lnTo>
                  <a:lnTo>
                    <a:pt x="135957" y="2412"/>
                  </a:lnTo>
                  <a:lnTo>
                    <a:pt x="136046" y="2548"/>
                  </a:lnTo>
                  <a:lnTo>
                    <a:pt x="136156" y="2678"/>
                  </a:lnTo>
                  <a:lnTo>
                    <a:pt x="136311" y="2809"/>
                  </a:lnTo>
                  <a:lnTo>
                    <a:pt x="136510" y="2934"/>
                  </a:lnTo>
                  <a:lnTo>
                    <a:pt x="136731" y="3059"/>
                  </a:lnTo>
                  <a:lnTo>
                    <a:pt x="136974" y="3173"/>
                  </a:lnTo>
                  <a:lnTo>
                    <a:pt x="137261" y="3287"/>
                  </a:lnTo>
                  <a:lnTo>
                    <a:pt x="137549" y="3395"/>
                  </a:lnTo>
                  <a:lnTo>
                    <a:pt x="137880" y="3499"/>
                  </a:lnTo>
                  <a:lnTo>
                    <a:pt x="138234" y="3596"/>
                  </a:lnTo>
                  <a:lnTo>
                    <a:pt x="138610" y="3689"/>
                  </a:lnTo>
                  <a:lnTo>
                    <a:pt x="139008" y="3776"/>
                  </a:lnTo>
                  <a:lnTo>
                    <a:pt x="139427" y="3857"/>
                  </a:lnTo>
                  <a:lnTo>
                    <a:pt x="139870" y="3933"/>
                  </a:lnTo>
                  <a:lnTo>
                    <a:pt x="139118" y="4384"/>
                  </a:lnTo>
                  <a:lnTo>
                    <a:pt x="138322" y="4889"/>
                  </a:lnTo>
                  <a:lnTo>
                    <a:pt x="137460" y="5443"/>
                  </a:lnTo>
                  <a:lnTo>
                    <a:pt x="136576" y="6041"/>
                  </a:lnTo>
                  <a:lnTo>
                    <a:pt x="136223" y="6035"/>
                  </a:lnTo>
                  <a:lnTo>
                    <a:pt x="135427" y="6035"/>
                  </a:lnTo>
                  <a:lnTo>
                    <a:pt x="134985" y="6046"/>
                  </a:lnTo>
                  <a:lnTo>
                    <a:pt x="134565" y="6057"/>
                  </a:lnTo>
                  <a:lnTo>
                    <a:pt x="134123" y="6079"/>
                  </a:lnTo>
                  <a:lnTo>
                    <a:pt x="133703" y="6100"/>
                  </a:lnTo>
                  <a:lnTo>
                    <a:pt x="133305" y="6133"/>
                  </a:lnTo>
                  <a:lnTo>
                    <a:pt x="132885" y="6166"/>
                  </a:lnTo>
                  <a:lnTo>
                    <a:pt x="132487" y="6204"/>
                  </a:lnTo>
                  <a:lnTo>
                    <a:pt x="132111" y="6247"/>
                  </a:lnTo>
                  <a:lnTo>
                    <a:pt x="131736" y="6290"/>
                  </a:lnTo>
                  <a:lnTo>
                    <a:pt x="131382" y="6345"/>
                  </a:lnTo>
                  <a:lnTo>
                    <a:pt x="131028" y="6399"/>
                  </a:lnTo>
                  <a:lnTo>
                    <a:pt x="130675" y="6459"/>
                  </a:lnTo>
                  <a:lnTo>
                    <a:pt x="130343" y="6524"/>
                  </a:lnTo>
                  <a:lnTo>
                    <a:pt x="130034" y="6589"/>
                  </a:lnTo>
                  <a:lnTo>
                    <a:pt x="129746" y="6660"/>
                  </a:lnTo>
                  <a:lnTo>
                    <a:pt x="129459" y="6736"/>
                  </a:lnTo>
                  <a:lnTo>
                    <a:pt x="129172" y="6812"/>
                  </a:lnTo>
                  <a:lnTo>
                    <a:pt x="128928" y="6893"/>
                  </a:lnTo>
                  <a:lnTo>
                    <a:pt x="128685" y="6975"/>
                  </a:lnTo>
                  <a:lnTo>
                    <a:pt x="128442" y="7062"/>
                  </a:lnTo>
                  <a:lnTo>
                    <a:pt x="128243" y="7154"/>
                  </a:lnTo>
                  <a:lnTo>
                    <a:pt x="128044" y="7241"/>
                  </a:lnTo>
                  <a:lnTo>
                    <a:pt x="127868" y="7339"/>
                  </a:lnTo>
                  <a:lnTo>
                    <a:pt x="127713" y="7437"/>
                  </a:lnTo>
                  <a:lnTo>
                    <a:pt x="127580" y="7534"/>
                  </a:lnTo>
                  <a:lnTo>
                    <a:pt x="127470" y="7638"/>
                  </a:lnTo>
                  <a:lnTo>
                    <a:pt x="127381" y="7741"/>
                  </a:lnTo>
                  <a:lnTo>
                    <a:pt x="127293" y="7844"/>
                  </a:lnTo>
                  <a:lnTo>
                    <a:pt x="127249" y="7953"/>
                  </a:lnTo>
                  <a:lnTo>
                    <a:pt x="127204" y="8061"/>
                  </a:lnTo>
                  <a:lnTo>
                    <a:pt x="127204" y="8170"/>
                  </a:lnTo>
                  <a:lnTo>
                    <a:pt x="127204" y="8316"/>
                  </a:lnTo>
                  <a:lnTo>
                    <a:pt x="127271" y="8463"/>
                  </a:lnTo>
                  <a:lnTo>
                    <a:pt x="127381" y="8604"/>
                  </a:lnTo>
                  <a:lnTo>
                    <a:pt x="127514" y="8746"/>
                  </a:lnTo>
                  <a:lnTo>
                    <a:pt x="127691" y="8881"/>
                  </a:lnTo>
                  <a:lnTo>
                    <a:pt x="127890" y="9012"/>
                  </a:lnTo>
                  <a:lnTo>
                    <a:pt x="128133" y="9137"/>
                  </a:lnTo>
                  <a:lnTo>
                    <a:pt x="128420" y="9262"/>
                  </a:lnTo>
                  <a:lnTo>
                    <a:pt x="128730" y="9376"/>
                  </a:lnTo>
                  <a:lnTo>
                    <a:pt x="129061" y="9490"/>
                  </a:lnTo>
                  <a:lnTo>
                    <a:pt x="129415" y="9593"/>
                  </a:lnTo>
                  <a:lnTo>
                    <a:pt x="129813" y="9696"/>
                  </a:lnTo>
                  <a:lnTo>
                    <a:pt x="130233" y="9788"/>
                  </a:lnTo>
                  <a:lnTo>
                    <a:pt x="130675" y="9875"/>
                  </a:lnTo>
                  <a:lnTo>
                    <a:pt x="131139" y="9957"/>
                  </a:lnTo>
                  <a:lnTo>
                    <a:pt x="131625" y="10027"/>
                  </a:lnTo>
                  <a:lnTo>
                    <a:pt x="130807" y="10810"/>
                  </a:lnTo>
                  <a:lnTo>
                    <a:pt x="130012" y="11624"/>
                  </a:lnTo>
                  <a:lnTo>
                    <a:pt x="129636" y="12043"/>
                  </a:lnTo>
                  <a:lnTo>
                    <a:pt x="129238" y="12472"/>
                  </a:lnTo>
                  <a:lnTo>
                    <a:pt x="128862" y="12906"/>
                  </a:lnTo>
                  <a:lnTo>
                    <a:pt x="128486" y="13352"/>
                  </a:lnTo>
                  <a:lnTo>
                    <a:pt x="127845" y="13335"/>
                  </a:lnTo>
                  <a:lnTo>
                    <a:pt x="127204" y="13330"/>
                  </a:lnTo>
                  <a:lnTo>
                    <a:pt x="126740" y="13330"/>
                  </a:lnTo>
                  <a:lnTo>
                    <a:pt x="126298" y="13341"/>
                  </a:lnTo>
                  <a:lnTo>
                    <a:pt x="125878" y="13352"/>
                  </a:lnTo>
                  <a:lnTo>
                    <a:pt x="125436" y="13373"/>
                  </a:lnTo>
                  <a:lnTo>
                    <a:pt x="125016" y="13395"/>
                  </a:lnTo>
                  <a:lnTo>
                    <a:pt x="124618" y="13422"/>
                  </a:lnTo>
                  <a:lnTo>
                    <a:pt x="124198" y="13460"/>
                  </a:lnTo>
                  <a:lnTo>
                    <a:pt x="123823" y="13498"/>
                  </a:lnTo>
                  <a:lnTo>
                    <a:pt x="123425" y="13536"/>
                  </a:lnTo>
                  <a:lnTo>
                    <a:pt x="123049" y="13585"/>
                  </a:lnTo>
                  <a:lnTo>
                    <a:pt x="122695" y="13640"/>
                  </a:lnTo>
                  <a:lnTo>
                    <a:pt x="122342" y="13694"/>
                  </a:lnTo>
                  <a:lnTo>
                    <a:pt x="121988" y="13754"/>
                  </a:lnTo>
                  <a:lnTo>
                    <a:pt x="121679" y="13813"/>
                  </a:lnTo>
                  <a:lnTo>
                    <a:pt x="121347" y="13884"/>
                  </a:lnTo>
                  <a:lnTo>
                    <a:pt x="121060" y="13955"/>
                  </a:lnTo>
                  <a:lnTo>
                    <a:pt x="120772" y="14025"/>
                  </a:lnTo>
                  <a:lnTo>
                    <a:pt x="120485" y="14107"/>
                  </a:lnTo>
                  <a:lnTo>
                    <a:pt x="120242" y="14188"/>
                  </a:lnTo>
                  <a:lnTo>
                    <a:pt x="119999" y="14270"/>
                  </a:lnTo>
                  <a:lnTo>
                    <a:pt x="119778" y="14356"/>
                  </a:lnTo>
                  <a:lnTo>
                    <a:pt x="119557" y="14443"/>
                  </a:lnTo>
                  <a:lnTo>
                    <a:pt x="119358" y="14536"/>
                  </a:lnTo>
                  <a:lnTo>
                    <a:pt x="119203" y="14634"/>
                  </a:lnTo>
                  <a:lnTo>
                    <a:pt x="119048" y="14726"/>
                  </a:lnTo>
                  <a:lnTo>
                    <a:pt x="118894" y="14829"/>
                  </a:lnTo>
                  <a:lnTo>
                    <a:pt x="118783" y="14927"/>
                  </a:lnTo>
                  <a:lnTo>
                    <a:pt x="118695" y="15030"/>
                  </a:lnTo>
                  <a:lnTo>
                    <a:pt x="118606" y="15139"/>
                  </a:lnTo>
                  <a:lnTo>
                    <a:pt x="118562" y="15242"/>
                  </a:lnTo>
                  <a:lnTo>
                    <a:pt x="118518" y="15350"/>
                  </a:lnTo>
                  <a:lnTo>
                    <a:pt x="118518" y="15465"/>
                  </a:lnTo>
                  <a:lnTo>
                    <a:pt x="118518" y="15562"/>
                  </a:lnTo>
                  <a:lnTo>
                    <a:pt x="118540" y="15655"/>
                  </a:lnTo>
                  <a:lnTo>
                    <a:pt x="118584" y="15752"/>
                  </a:lnTo>
                  <a:lnTo>
                    <a:pt x="118650" y="15845"/>
                  </a:lnTo>
                  <a:lnTo>
                    <a:pt x="118739" y="15937"/>
                  </a:lnTo>
                  <a:lnTo>
                    <a:pt x="118827" y="16029"/>
                  </a:lnTo>
                  <a:lnTo>
                    <a:pt x="118938" y="16122"/>
                  </a:lnTo>
                  <a:lnTo>
                    <a:pt x="119048" y="16209"/>
                  </a:lnTo>
                  <a:lnTo>
                    <a:pt x="119203" y="16296"/>
                  </a:lnTo>
                  <a:lnTo>
                    <a:pt x="119358" y="16377"/>
                  </a:lnTo>
                  <a:lnTo>
                    <a:pt x="119513" y="16464"/>
                  </a:lnTo>
                  <a:lnTo>
                    <a:pt x="119711" y="16540"/>
                  </a:lnTo>
                  <a:lnTo>
                    <a:pt x="119910" y="16622"/>
                  </a:lnTo>
                  <a:lnTo>
                    <a:pt x="120109" y="16698"/>
                  </a:lnTo>
                  <a:lnTo>
                    <a:pt x="120330" y="16768"/>
                  </a:lnTo>
                  <a:lnTo>
                    <a:pt x="120573" y="16839"/>
                  </a:lnTo>
                  <a:lnTo>
                    <a:pt x="120817" y="16909"/>
                  </a:lnTo>
                  <a:lnTo>
                    <a:pt x="121060" y="16975"/>
                  </a:lnTo>
                  <a:lnTo>
                    <a:pt x="121347" y="17040"/>
                  </a:lnTo>
                  <a:lnTo>
                    <a:pt x="121612" y="17099"/>
                  </a:lnTo>
                  <a:lnTo>
                    <a:pt x="121900" y="17154"/>
                  </a:lnTo>
                  <a:lnTo>
                    <a:pt x="122209" y="17208"/>
                  </a:lnTo>
                  <a:lnTo>
                    <a:pt x="122519" y="17262"/>
                  </a:lnTo>
                  <a:lnTo>
                    <a:pt x="122828" y="17306"/>
                  </a:lnTo>
                  <a:lnTo>
                    <a:pt x="123160" y="17355"/>
                  </a:lnTo>
                  <a:lnTo>
                    <a:pt x="123491" y="17393"/>
                  </a:lnTo>
                  <a:lnTo>
                    <a:pt x="123845" y="17431"/>
                  </a:lnTo>
                  <a:lnTo>
                    <a:pt x="124198" y="17463"/>
                  </a:lnTo>
                  <a:lnTo>
                    <a:pt x="124552" y="17496"/>
                  </a:lnTo>
                  <a:lnTo>
                    <a:pt x="124928" y="17523"/>
                  </a:lnTo>
                  <a:lnTo>
                    <a:pt x="125304" y="17545"/>
                  </a:lnTo>
                  <a:lnTo>
                    <a:pt x="125679" y="17561"/>
                  </a:lnTo>
                  <a:lnTo>
                    <a:pt x="125414" y="18061"/>
                  </a:lnTo>
                  <a:lnTo>
                    <a:pt x="125171" y="18566"/>
                  </a:lnTo>
                  <a:lnTo>
                    <a:pt x="124950" y="19082"/>
                  </a:lnTo>
                  <a:lnTo>
                    <a:pt x="124729" y="19603"/>
                  </a:lnTo>
                  <a:lnTo>
                    <a:pt x="124530" y="20130"/>
                  </a:lnTo>
                  <a:lnTo>
                    <a:pt x="124331" y="20663"/>
                  </a:lnTo>
                  <a:lnTo>
                    <a:pt x="124176" y="21206"/>
                  </a:lnTo>
                  <a:lnTo>
                    <a:pt x="123999" y="21754"/>
                  </a:lnTo>
                  <a:lnTo>
                    <a:pt x="123867" y="22308"/>
                  </a:lnTo>
                  <a:lnTo>
                    <a:pt x="123756" y="22868"/>
                  </a:lnTo>
                  <a:lnTo>
                    <a:pt x="123646" y="23438"/>
                  </a:lnTo>
                  <a:lnTo>
                    <a:pt x="123557" y="24014"/>
                  </a:lnTo>
                  <a:lnTo>
                    <a:pt x="123491" y="24595"/>
                  </a:lnTo>
                  <a:lnTo>
                    <a:pt x="123447" y="25187"/>
                  </a:lnTo>
                  <a:lnTo>
                    <a:pt x="123403" y="25785"/>
                  </a:lnTo>
                  <a:lnTo>
                    <a:pt x="123403" y="26388"/>
                  </a:lnTo>
                  <a:lnTo>
                    <a:pt x="123403" y="26996"/>
                  </a:lnTo>
                  <a:lnTo>
                    <a:pt x="123447" y="27610"/>
                  </a:lnTo>
                  <a:lnTo>
                    <a:pt x="123491" y="28234"/>
                  </a:lnTo>
                  <a:lnTo>
                    <a:pt x="123579" y="28859"/>
                  </a:lnTo>
                  <a:lnTo>
                    <a:pt x="123690" y="29495"/>
                  </a:lnTo>
                  <a:lnTo>
                    <a:pt x="123801" y="30136"/>
                  </a:lnTo>
                  <a:lnTo>
                    <a:pt x="123955" y="30787"/>
                  </a:lnTo>
                  <a:lnTo>
                    <a:pt x="124132" y="31439"/>
                  </a:lnTo>
                  <a:lnTo>
                    <a:pt x="124331" y="32102"/>
                  </a:lnTo>
                  <a:lnTo>
                    <a:pt x="124552" y="32764"/>
                  </a:lnTo>
                  <a:lnTo>
                    <a:pt x="124795" y="33438"/>
                  </a:lnTo>
                  <a:lnTo>
                    <a:pt x="125083" y="34117"/>
                  </a:lnTo>
                  <a:lnTo>
                    <a:pt x="125392" y="34801"/>
                  </a:lnTo>
                  <a:lnTo>
                    <a:pt x="125724" y="35497"/>
                  </a:lnTo>
                  <a:lnTo>
                    <a:pt x="126077" y="36192"/>
                  </a:lnTo>
                  <a:lnTo>
                    <a:pt x="126475" y="36893"/>
                  </a:lnTo>
                  <a:lnTo>
                    <a:pt x="124928" y="35866"/>
                  </a:lnTo>
                  <a:lnTo>
                    <a:pt x="123403" y="34861"/>
                  </a:lnTo>
                  <a:lnTo>
                    <a:pt x="121878" y="33872"/>
                  </a:lnTo>
                  <a:lnTo>
                    <a:pt x="120375" y="32911"/>
                  </a:lnTo>
                  <a:lnTo>
                    <a:pt x="118894" y="31971"/>
                  </a:lnTo>
                  <a:lnTo>
                    <a:pt x="117413" y="31048"/>
                  </a:lnTo>
                  <a:lnTo>
                    <a:pt x="115932" y="30146"/>
                  </a:lnTo>
                  <a:lnTo>
                    <a:pt x="114473" y="29272"/>
                  </a:lnTo>
                  <a:lnTo>
                    <a:pt x="113036" y="28414"/>
                  </a:lnTo>
                  <a:lnTo>
                    <a:pt x="111600" y="27577"/>
                  </a:lnTo>
                  <a:lnTo>
                    <a:pt x="110185" y="26762"/>
                  </a:lnTo>
                  <a:lnTo>
                    <a:pt x="108770" y="25964"/>
                  </a:lnTo>
                  <a:lnTo>
                    <a:pt x="107400" y="25187"/>
                  </a:lnTo>
                  <a:lnTo>
                    <a:pt x="106007" y="24432"/>
                  </a:lnTo>
                  <a:lnTo>
                    <a:pt x="104637" y="23699"/>
                  </a:lnTo>
                  <a:lnTo>
                    <a:pt x="103289" y="22982"/>
                  </a:lnTo>
                  <a:lnTo>
                    <a:pt x="101963" y="22287"/>
                  </a:lnTo>
                  <a:lnTo>
                    <a:pt x="100636" y="21608"/>
                  </a:lnTo>
                  <a:lnTo>
                    <a:pt x="99332" y="20951"/>
                  </a:lnTo>
                  <a:lnTo>
                    <a:pt x="98028" y="20315"/>
                  </a:lnTo>
                  <a:lnTo>
                    <a:pt x="96746" y="19696"/>
                  </a:lnTo>
                  <a:lnTo>
                    <a:pt x="95486" y="19093"/>
                  </a:lnTo>
                  <a:lnTo>
                    <a:pt x="94226" y="18512"/>
                  </a:lnTo>
                  <a:lnTo>
                    <a:pt x="92989" y="17947"/>
                  </a:lnTo>
                  <a:lnTo>
                    <a:pt x="91773" y="17398"/>
                  </a:lnTo>
                  <a:lnTo>
                    <a:pt x="90557" y="16871"/>
                  </a:lnTo>
                  <a:lnTo>
                    <a:pt x="89364" y="16361"/>
                  </a:lnTo>
                  <a:lnTo>
                    <a:pt x="88192" y="15872"/>
                  </a:lnTo>
                  <a:lnTo>
                    <a:pt x="87043" y="15399"/>
                  </a:lnTo>
                  <a:lnTo>
                    <a:pt x="85894" y="14938"/>
                  </a:lnTo>
                  <a:lnTo>
                    <a:pt x="84744" y="14498"/>
                  </a:lnTo>
                  <a:lnTo>
                    <a:pt x="83639" y="14079"/>
                  </a:lnTo>
                  <a:lnTo>
                    <a:pt x="82534" y="13672"/>
                  </a:lnTo>
                  <a:lnTo>
                    <a:pt x="81451" y="13281"/>
                  </a:lnTo>
                  <a:lnTo>
                    <a:pt x="80390" y="12912"/>
                  </a:lnTo>
                  <a:lnTo>
                    <a:pt x="79329" y="12553"/>
                  </a:lnTo>
                  <a:lnTo>
                    <a:pt x="78290" y="12216"/>
                  </a:lnTo>
                  <a:lnTo>
                    <a:pt x="77273" y="11891"/>
                  </a:lnTo>
                  <a:lnTo>
                    <a:pt x="76279" y="11581"/>
                  </a:lnTo>
                  <a:lnTo>
                    <a:pt x="75284" y="11293"/>
                  </a:lnTo>
                  <a:lnTo>
                    <a:pt x="74312" y="11016"/>
                  </a:lnTo>
                  <a:lnTo>
                    <a:pt x="73361" y="10755"/>
                  </a:lnTo>
                  <a:lnTo>
                    <a:pt x="72411" y="10505"/>
                  </a:lnTo>
                  <a:lnTo>
                    <a:pt x="71504" y="10277"/>
                  </a:lnTo>
                  <a:lnTo>
                    <a:pt x="70598" y="10060"/>
                  </a:lnTo>
                  <a:lnTo>
                    <a:pt x="69714" y="9859"/>
                  </a:lnTo>
                  <a:lnTo>
                    <a:pt x="68852" y="9674"/>
                  </a:lnTo>
                  <a:lnTo>
                    <a:pt x="67990" y="9501"/>
                  </a:lnTo>
                  <a:lnTo>
                    <a:pt x="67150" y="9343"/>
                  </a:lnTo>
                  <a:lnTo>
                    <a:pt x="66332" y="9202"/>
                  </a:lnTo>
                  <a:lnTo>
                    <a:pt x="65537" y="9071"/>
                  </a:lnTo>
                  <a:lnTo>
                    <a:pt x="64763" y="8957"/>
                  </a:lnTo>
                  <a:lnTo>
                    <a:pt x="64011" y="8854"/>
                  </a:lnTo>
                  <a:lnTo>
                    <a:pt x="63260" y="8762"/>
                  </a:lnTo>
                  <a:lnTo>
                    <a:pt x="62531" y="8686"/>
                  </a:lnTo>
                  <a:lnTo>
                    <a:pt x="61823" y="8626"/>
                  </a:lnTo>
                  <a:lnTo>
                    <a:pt x="61138" y="8577"/>
                  </a:lnTo>
                  <a:lnTo>
                    <a:pt x="60475" y="8539"/>
                  </a:lnTo>
                  <a:lnTo>
                    <a:pt x="59812" y="8517"/>
                  </a:lnTo>
                  <a:lnTo>
                    <a:pt x="59193" y="8507"/>
                  </a:lnTo>
                  <a:lnTo>
                    <a:pt x="58574" y="8507"/>
                  </a:lnTo>
                  <a:lnTo>
                    <a:pt x="57977" y="8517"/>
                  </a:lnTo>
                  <a:lnTo>
                    <a:pt x="57403" y="8545"/>
                  </a:lnTo>
                  <a:lnTo>
                    <a:pt x="56850" y="8577"/>
                  </a:lnTo>
                  <a:lnTo>
                    <a:pt x="56541" y="8604"/>
                  </a:lnTo>
                  <a:lnTo>
                    <a:pt x="56231" y="8632"/>
                  </a:lnTo>
                  <a:lnTo>
                    <a:pt x="55944" y="8664"/>
                  </a:lnTo>
                  <a:lnTo>
                    <a:pt x="55656" y="8697"/>
                  </a:lnTo>
                  <a:lnTo>
                    <a:pt x="55391" y="8735"/>
                  </a:lnTo>
                  <a:lnTo>
                    <a:pt x="55126" y="8778"/>
                  </a:lnTo>
                  <a:lnTo>
                    <a:pt x="54861" y="8822"/>
                  </a:lnTo>
                  <a:lnTo>
                    <a:pt x="54595" y="8865"/>
                  </a:lnTo>
                  <a:lnTo>
                    <a:pt x="54352" y="8919"/>
                  </a:lnTo>
                  <a:lnTo>
                    <a:pt x="54109" y="8968"/>
                  </a:lnTo>
                  <a:lnTo>
                    <a:pt x="53888" y="9028"/>
                  </a:lnTo>
                  <a:lnTo>
                    <a:pt x="53667" y="9088"/>
                  </a:lnTo>
                  <a:lnTo>
                    <a:pt x="53446" y="9148"/>
                  </a:lnTo>
                  <a:lnTo>
                    <a:pt x="53225" y="9213"/>
                  </a:lnTo>
                  <a:lnTo>
                    <a:pt x="52827" y="9354"/>
                  </a:lnTo>
                  <a:lnTo>
                    <a:pt x="52474" y="9501"/>
                  </a:lnTo>
                  <a:lnTo>
                    <a:pt x="52142" y="9664"/>
                  </a:lnTo>
                  <a:lnTo>
                    <a:pt x="51833" y="9832"/>
                  </a:lnTo>
                  <a:lnTo>
                    <a:pt x="51545" y="10017"/>
                  </a:lnTo>
                  <a:lnTo>
                    <a:pt x="51302" y="10207"/>
                  </a:lnTo>
                  <a:lnTo>
                    <a:pt x="51081" y="10408"/>
                  </a:lnTo>
                  <a:lnTo>
                    <a:pt x="50904" y="10625"/>
                  </a:lnTo>
                  <a:lnTo>
                    <a:pt x="50750" y="10842"/>
                  </a:lnTo>
                  <a:lnTo>
                    <a:pt x="50617" y="11076"/>
                  </a:lnTo>
                  <a:lnTo>
                    <a:pt x="50528" y="11315"/>
                  </a:lnTo>
                  <a:lnTo>
                    <a:pt x="50484" y="11565"/>
                  </a:lnTo>
                  <a:lnTo>
                    <a:pt x="50440" y="11825"/>
                  </a:lnTo>
                  <a:lnTo>
                    <a:pt x="50462" y="12091"/>
                  </a:lnTo>
                  <a:lnTo>
                    <a:pt x="50484" y="12369"/>
                  </a:lnTo>
                  <a:lnTo>
                    <a:pt x="50551" y="12651"/>
                  </a:lnTo>
                  <a:lnTo>
                    <a:pt x="50661" y="12944"/>
                  </a:lnTo>
                  <a:lnTo>
                    <a:pt x="50794" y="13243"/>
                  </a:lnTo>
                  <a:lnTo>
                    <a:pt x="50948" y="13547"/>
                  </a:lnTo>
                  <a:lnTo>
                    <a:pt x="51147" y="13862"/>
                  </a:lnTo>
                  <a:lnTo>
                    <a:pt x="51368" y="14183"/>
                  </a:lnTo>
                  <a:lnTo>
                    <a:pt x="51634" y="14509"/>
                  </a:lnTo>
                  <a:lnTo>
                    <a:pt x="51943" y="14845"/>
                  </a:lnTo>
                  <a:lnTo>
                    <a:pt x="52275" y="15182"/>
                  </a:lnTo>
                  <a:lnTo>
                    <a:pt x="52628" y="15530"/>
                  </a:lnTo>
                  <a:lnTo>
                    <a:pt x="52894" y="15769"/>
                  </a:lnTo>
                  <a:lnTo>
                    <a:pt x="53181" y="16008"/>
                  </a:lnTo>
                  <a:lnTo>
                    <a:pt x="53490" y="16252"/>
                  </a:lnTo>
                  <a:lnTo>
                    <a:pt x="53800" y="16497"/>
                  </a:lnTo>
                  <a:lnTo>
                    <a:pt x="54131" y="16741"/>
                  </a:lnTo>
                  <a:lnTo>
                    <a:pt x="54507" y="16985"/>
                  </a:lnTo>
                  <a:lnTo>
                    <a:pt x="54861" y="17230"/>
                  </a:lnTo>
                  <a:lnTo>
                    <a:pt x="55259" y="17480"/>
                  </a:lnTo>
                  <a:lnTo>
                    <a:pt x="56098" y="17985"/>
                  </a:lnTo>
                  <a:lnTo>
                    <a:pt x="56983" y="18490"/>
                  </a:lnTo>
                  <a:lnTo>
                    <a:pt x="57933" y="19001"/>
                  </a:lnTo>
                  <a:lnTo>
                    <a:pt x="58950" y="19511"/>
                  </a:lnTo>
                  <a:lnTo>
                    <a:pt x="60011" y="20027"/>
                  </a:lnTo>
                  <a:lnTo>
                    <a:pt x="61138" y="20549"/>
                  </a:lnTo>
                  <a:lnTo>
                    <a:pt x="62309" y="21070"/>
                  </a:lnTo>
                  <a:lnTo>
                    <a:pt x="63525" y="21597"/>
                  </a:lnTo>
                  <a:lnTo>
                    <a:pt x="64785" y="22118"/>
                  </a:lnTo>
                  <a:lnTo>
                    <a:pt x="66089" y="22645"/>
                  </a:lnTo>
                  <a:lnTo>
                    <a:pt x="67437" y="23178"/>
                  </a:lnTo>
                  <a:lnTo>
                    <a:pt x="68830" y="23704"/>
                  </a:lnTo>
                  <a:lnTo>
                    <a:pt x="70245" y="24231"/>
                  </a:lnTo>
                  <a:lnTo>
                    <a:pt x="71703" y="24758"/>
                  </a:lnTo>
                  <a:lnTo>
                    <a:pt x="73184" y="25285"/>
                  </a:lnTo>
                  <a:lnTo>
                    <a:pt x="74687" y="25812"/>
                  </a:lnTo>
                  <a:lnTo>
                    <a:pt x="76212" y="26333"/>
                  </a:lnTo>
                  <a:lnTo>
                    <a:pt x="77760" y="26855"/>
                  </a:lnTo>
                  <a:lnTo>
                    <a:pt x="79351" y="27371"/>
                  </a:lnTo>
                  <a:lnTo>
                    <a:pt x="80942" y="27887"/>
                  </a:lnTo>
                  <a:lnTo>
                    <a:pt x="82534" y="28397"/>
                  </a:lnTo>
                  <a:lnTo>
                    <a:pt x="84147" y="28903"/>
                  </a:lnTo>
                  <a:lnTo>
                    <a:pt x="85783" y="29408"/>
                  </a:lnTo>
                  <a:lnTo>
                    <a:pt x="87419" y="29907"/>
                  </a:lnTo>
                  <a:lnTo>
                    <a:pt x="89054" y="30402"/>
                  </a:lnTo>
                  <a:lnTo>
                    <a:pt x="90690" y="30885"/>
                  </a:lnTo>
                  <a:lnTo>
                    <a:pt x="92326" y="31368"/>
                  </a:lnTo>
                  <a:lnTo>
                    <a:pt x="93961" y="31841"/>
                  </a:lnTo>
                  <a:lnTo>
                    <a:pt x="95597" y="32308"/>
                  </a:lnTo>
                  <a:lnTo>
                    <a:pt x="97210" y="32770"/>
                  </a:lnTo>
                  <a:lnTo>
                    <a:pt x="100415" y="33666"/>
                  </a:lnTo>
                  <a:lnTo>
                    <a:pt x="103554" y="34530"/>
                  </a:lnTo>
                  <a:lnTo>
                    <a:pt x="106604" y="35350"/>
                  </a:lnTo>
                  <a:lnTo>
                    <a:pt x="109566" y="36132"/>
                  </a:lnTo>
                  <a:lnTo>
                    <a:pt x="112373" y="36871"/>
                  </a:lnTo>
                  <a:lnTo>
                    <a:pt x="115048" y="37561"/>
                  </a:lnTo>
                  <a:lnTo>
                    <a:pt x="117545" y="38196"/>
                  </a:lnTo>
                  <a:lnTo>
                    <a:pt x="119866" y="38777"/>
                  </a:lnTo>
                  <a:lnTo>
                    <a:pt x="121966" y="39299"/>
                  </a:lnTo>
                  <a:lnTo>
                    <a:pt x="123845" y="39760"/>
                  </a:lnTo>
                  <a:lnTo>
                    <a:pt x="125480" y="40157"/>
                  </a:lnTo>
                  <a:lnTo>
                    <a:pt x="127912" y="40738"/>
                  </a:lnTo>
                  <a:lnTo>
                    <a:pt x="129083" y="41015"/>
                  </a:lnTo>
                  <a:lnTo>
                    <a:pt x="129194" y="41037"/>
                  </a:lnTo>
                  <a:lnTo>
                    <a:pt x="129326" y="41064"/>
                  </a:lnTo>
                  <a:lnTo>
                    <a:pt x="129879" y="41732"/>
                  </a:lnTo>
                  <a:lnTo>
                    <a:pt x="130454" y="42406"/>
                  </a:lnTo>
                  <a:lnTo>
                    <a:pt x="131050" y="43085"/>
                  </a:lnTo>
                  <a:lnTo>
                    <a:pt x="131669" y="43764"/>
                  </a:lnTo>
                  <a:lnTo>
                    <a:pt x="132332" y="44453"/>
                  </a:lnTo>
                  <a:lnTo>
                    <a:pt x="132995" y="45143"/>
                  </a:lnTo>
                  <a:lnTo>
                    <a:pt x="133725" y="45844"/>
                  </a:lnTo>
                  <a:lnTo>
                    <a:pt x="134454" y="46545"/>
                  </a:lnTo>
                  <a:lnTo>
                    <a:pt x="135228" y="47251"/>
                  </a:lnTo>
                  <a:lnTo>
                    <a:pt x="136024" y="47957"/>
                  </a:lnTo>
                  <a:lnTo>
                    <a:pt x="136864" y="48674"/>
                  </a:lnTo>
                  <a:lnTo>
                    <a:pt x="137726" y="49391"/>
                  </a:lnTo>
                  <a:lnTo>
                    <a:pt x="138610" y="50113"/>
                  </a:lnTo>
                  <a:lnTo>
                    <a:pt x="139538" y="50841"/>
                  </a:lnTo>
                  <a:lnTo>
                    <a:pt x="140511" y="51574"/>
                  </a:lnTo>
                  <a:lnTo>
                    <a:pt x="141505" y="52308"/>
                  </a:lnTo>
                  <a:lnTo>
                    <a:pt x="138145" y="51390"/>
                  </a:lnTo>
                  <a:lnTo>
                    <a:pt x="136156" y="50852"/>
                  </a:lnTo>
                  <a:lnTo>
                    <a:pt x="133990" y="50271"/>
                  </a:lnTo>
                  <a:lnTo>
                    <a:pt x="131625" y="49641"/>
                  </a:lnTo>
                  <a:lnTo>
                    <a:pt x="129083" y="48978"/>
                  </a:lnTo>
                  <a:lnTo>
                    <a:pt x="126387" y="48277"/>
                  </a:lnTo>
                  <a:lnTo>
                    <a:pt x="123535" y="47549"/>
                  </a:lnTo>
                  <a:lnTo>
                    <a:pt x="120529" y="46789"/>
                  </a:lnTo>
                  <a:lnTo>
                    <a:pt x="117391" y="46007"/>
                  </a:lnTo>
                  <a:lnTo>
                    <a:pt x="114119" y="45203"/>
                  </a:lnTo>
                  <a:lnTo>
                    <a:pt x="110738" y="44388"/>
                  </a:lnTo>
                  <a:lnTo>
                    <a:pt x="107245" y="43557"/>
                  </a:lnTo>
                  <a:lnTo>
                    <a:pt x="103642" y="42721"/>
                  </a:lnTo>
                  <a:lnTo>
                    <a:pt x="99951" y="41879"/>
                  </a:lnTo>
                  <a:lnTo>
                    <a:pt x="98072" y="41461"/>
                  </a:lnTo>
                  <a:lnTo>
                    <a:pt x="96194" y="41037"/>
                  </a:lnTo>
                  <a:lnTo>
                    <a:pt x="94271" y="40619"/>
                  </a:lnTo>
                  <a:lnTo>
                    <a:pt x="92348" y="40200"/>
                  </a:lnTo>
                  <a:lnTo>
                    <a:pt x="90403" y="39782"/>
                  </a:lnTo>
                  <a:lnTo>
                    <a:pt x="88458" y="39369"/>
                  </a:lnTo>
                  <a:lnTo>
                    <a:pt x="86490" y="38957"/>
                  </a:lnTo>
                  <a:lnTo>
                    <a:pt x="84501" y="38549"/>
                  </a:lnTo>
                  <a:lnTo>
                    <a:pt x="82512" y="38142"/>
                  </a:lnTo>
                  <a:lnTo>
                    <a:pt x="80500" y="37740"/>
                  </a:lnTo>
                  <a:lnTo>
                    <a:pt x="78489" y="37343"/>
                  </a:lnTo>
                  <a:lnTo>
                    <a:pt x="76478" y="36952"/>
                  </a:lnTo>
                  <a:lnTo>
                    <a:pt x="74444" y="36567"/>
                  </a:lnTo>
                  <a:lnTo>
                    <a:pt x="72433" y="36192"/>
                  </a:lnTo>
                  <a:lnTo>
                    <a:pt x="70399" y="35817"/>
                  </a:lnTo>
                  <a:lnTo>
                    <a:pt x="68366" y="35453"/>
                  </a:lnTo>
                  <a:lnTo>
                    <a:pt x="66310" y="35095"/>
                  </a:lnTo>
                  <a:lnTo>
                    <a:pt x="64277" y="34742"/>
                  </a:lnTo>
                  <a:lnTo>
                    <a:pt x="62243" y="34399"/>
                  </a:lnTo>
                  <a:lnTo>
                    <a:pt x="60210" y="34068"/>
                  </a:lnTo>
                  <a:lnTo>
                    <a:pt x="58176" y="33748"/>
                  </a:lnTo>
                  <a:lnTo>
                    <a:pt x="56165" y="33433"/>
                  </a:lnTo>
                  <a:lnTo>
                    <a:pt x="54131" y="33128"/>
                  </a:lnTo>
                  <a:lnTo>
                    <a:pt x="52120" y="32835"/>
                  </a:lnTo>
                  <a:lnTo>
                    <a:pt x="50109" y="32558"/>
                  </a:lnTo>
                  <a:lnTo>
                    <a:pt x="48119" y="32286"/>
                  </a:lnTo>
                  <a:lnTo>
                    <a:pt x="46130" y="32031"/>
                  </a:lnTo>
                  <a:lnTo>
                    <a:pt x="44163" y="31787"/>
                  </a:lnTo>
                  <a:lnTo>
                    <a:pt x="42196" y="31559"/>
                  </a:lnTo>
                  <a:lnTo>
                    <a:pt x="40251" y="31341"/>
                  </a:lnTo>
                  <a:lnTo>
                    <a:pt x="38328" y="31135"/>
                  </a:lnTo>
                  <a:lnTo>
                    <a:pt x="36405" y="30950"/>
                  </a:lnTo>
                  <a:lnTo>
                    <a:pt x="34504" y="30776"/>
                  </a:lnTo>
                  <a:lnTo>
                    <a:pt x="33553" y="30695"/>
                  </a:lnTo>
                  <a:lnTo>
                    <a:pt x="32625" y="30619"/>
                  </a:lnTo>
                  <a:lnTo>
                    <a:pt x="31056" y="30499"/>
                  </a:lnTo>
                  <a:lnTo>
                    <a:pt x="29508" y="30385"/>
                  </a:lnTo>
                  <a:lnTo>
                    <a:pt x="27983" y="30288"/>
                  </a:lnTo>
                  <a:lnTo>
                    <a:pt x="26502" y="30195"/>
                  </a:lnTo>
                  <a:lnTo>
                    <a:pt x="25044" y="30108"/>
                  </a:lnTo>
                  <a:lnTo>
                    <a:pt x="23607" y="30038"/>
                  </a:lnTo>
                  <a:lnTo>
                    <a:pt x="22214" y="29973"/>
                  </a:lnTo>
                  <a:lnTo>
                    <a:pt x="20844" y="29918"/>
                  </a:lnTo>
                  <a:lnTo>
                    <a:pt x="19518" y="29869"/>
                  </a:lnTo>
                  <a:lnTo>
                    <a:pt x="18214" y="29837"/>
                  </a:lnTo>
                  <a:lnTo>
                    <a:pt x="16954" y="29810"/>
                  </a:lnTo>
                  <a:lnTo>
                    <a:pt x="15738" y="29788"/>
                  </a:lnTo>
                  <a:lnTo>
                    <a:pt x="14545" y="29782"/>
                  </a:lnTo>
                  <a:lnTo>
                    <a:pt x="13395" y="29782"/>
                  </a:lnTo>
                  <a:lnTo>
                    <a:pt x="12290" y="29793"/>
                  </a:lnTo>
                  <a:lnTo>
                    <a:pt x="11207" y="29810"/>
                  </a:lnTo>
                  <a:lnTo>
                    <a:pt x="10190" y="29837"/>
                  </a:lnTo>
                  <a:lnTo>
                    <a:pt x="9196" y="29875"/>
                  </a:lnTo>
                  <a:lnTo>
                    <a:pt x="8245" y="29924"/>
                  </a:lnTo>
                  <a:lnTo>
                    <a:pt x="7361" y="29978"/>
                  </a:lnTo>
                  <a:lnTo>
                    <a:pt x="6499" y="30043"/>
                  </a:lnTo>
                  <a:lnTo>
                    <a:pt x="5703" y="30114"/>
                  </a:lnTo>
                  <a:lnTo>
                    <a:pt x="5305" y="30157"/>
                  </a:lnTo>
                  <a:lnTo>
                    <a:pt x="4952" y="30201"/>
                  </a:lnTo>
                  <a:lnTo>
                    <a:pt x="4576" y="30244"/>
                  </a:lnTo>
                  <a:lnTo>
                    <a:pt x="4244" y="30288"/>
                  </a:lnTo>
                  <a:lnTo>
                    <a:pt x="3891" y="30342"/>
                  </a:lnTo>
                  <a:lnTo>
                    <a:pt x="3581" y="30391"/>
                  </a:lnTo>
                  <a:lnTo>
                    <a:pt x="3272" y="30445"/>
                  </a:lnTo>
                  <a:lnTo>
                    <a:pt x="2962" y="30499"/>
                  </a:lnTo>
                  <a:lnTo>
                    <a:pt x="2697" y="30559"/>
                  </a:lnTo>
                  <a:lnTo>
                    <a:pt x="2410" y="30619"/>
                  </a:lnTo>
                  <a:lnTo>
                    <a:pt x="2167" y="30679"/>
                  </a:lnTo>
                  <a:lnTo>
                    <a:pt x="1924" y="30744"/>
                  </a:lnTo>
                  <a:lnTo>
                    <a:pt x="1680" y="30814"/>
                  </a:lnTo>
                  <a:lnTo>
                    <a:pt x="1459" y="30880"/>
                  </a:lnTo>
                  <a:lnTo>
                    <a:pt x="1260" y="30956"/>
                  </a:lnTo>
                  <a:lnTo>
                    <a:pt x="1084" y="31026"/>
                  </a:lnTo>
                  <a:lnTo>
                    <a:pt x="907" y="31102"/>
                  </a:lnTo>
                  <a:lnTo>
                    <a:pt x="752" y="31178"/>
                  </a:lnTo>
                  <a:lnTo>
                    <a:pt x="597" y="31260"/>
                  </a:lnTo>
                  <a:lnTo>
                    <a:pt x="465" y="31341"/>
                  </a:lnTo>
                  <a:lnTo>
                    <a:pt x="354" y="31423"/>
                  </a:lnTo>
                  <a:lnTo>
                    <a:pt x="266" y="31504"/>
                  </a:lnTo>
                  <a:lnTo>
                    <a:pt x="177" y="31586"/>
                  </a:lnTo>
                  <a:lnTo>
                    <a:pt x="111" y="31673"/>
                  </a:lnTo>
                  <a:lnTo>
                    <a:pt x="67" y="31760"/>
                  </a:lnTo>
                  <a:lnTo>
                    <a:pt x="23" y="31846"/>
                  </a:lnTo>
                  <a:lnTo>
                    <a:pt x="1" y="31933"/>
                  </a:lnTo>
                  <a:lnTo>
                    <a:pt x="1" y="32026"/>
                  </a:lnTo>
                  <a:lnTo>
                    <a:pt x="1" y="32118"/>
                  </a:lnTo>
                  <a:lnTo>
                    <a:pt x="45" y="32216"/>
                  </a:lnTo>
                  <a:lnTo>
                    <a:pt x="67" y="32308"/>
                  </a:lnTo>
                  <a:lnTo>
                    <a:pt x="133" y="32406"/>
                  </a:lnTo>
                  <a:lnTo>
                    <a:pt x="200" y="32509"/>
                  </a:lnTo>
                  <a:lnTo>
                    <a:pt x="288" y="32607"/>
                  </a:lnTo>
                  <a:lnTo>
                    <a:pt x="398" y="32710"/>
                  </a:lnTo>
                  <a:lnTo>
                    <a:pt x="531" y="32813"/>
                  </a:lnTo>
                  <a:lnTo>
                    <a:pt x="664" y="32922"/>
                  </a:lnTo>
                  <a:lnTo>
                    <a:pt x="818" y="33031"/>
                  </a:lnTo>
                  <a:lnTo>
                    <a:pt x="1172" y="33248"/>
                  </a:lnTo>
                  <a:lnTo>
                    <a:pt x="1592" y="33476"/>
                  </a:lnTo>
                  <a:lnTo>
                    <a:pt x="2078" y="33710"/>
                  </a:lnTo>
                  <a:lnTo>
                    <a:pt x="2653" y="33954"/>
                  </a:lnTo>
                  <a:lnTo>
                    <a:pt x="3272" y="34198"/>
                  </a:lnTo>
                  <a:lnTo>
                    <a:pt x="3979" y="34448"/>
                  </a:lnTo>
                  <a:lnTo>
                    <a:pt x="4753" y="34709"/>
                  </a:lnTo>
                  <a:lnTo>
                    <a:pt x="5593" y="34975"/>
                  </a:lnTo>
                  <a:lnTo>
                    <a:pt x="6521" y="35247"/>
                  </a:lnTo>
                  <a:lnTo>
                    <a:pt x="7516" y="35529"/>
                  </a:lnTo>
                  <a:lnTo>
                    <a:pt x="8577" y="35812"/>
                  </a:lnTo>
                  <a:lnTo>
                    <a:pt x="9726" y="36105"/>
                  </a:lnTo>
                  <a:lnTo>
                    <a:pt x="10942" y="36398"/>
                  </a:lnTo>
                  <a:lnTo>
                    <a:pt x="12246" y="36702"/>
                  </a:lnTo>
                  <a:lnTo>
                    <a:pt x="13616" y="37012"/>
                  </a:lnTo>
                  <a:lnTo>
                    <a:pt x="15075" y="37327"/>
                  </a:lnTo>
                  <a:lnTo>
                    <a:pt x="16622" y="37653"/>
                  </a:lnTo>
                  <a:lnTo>
                    <a:pt x="18236" y="37979"/>
                  </a:lnTo>
                  <a:lnTo>
                    <a:pt x="19938" y="38316"/>
                  </a:lnTo>
                  <a:lnTo>
                    <a:pt x="21728" y="38652"/>
                  </a:lnTo>
                  <a:lnTo>
                    <a:pt x="23607" y="39000"/>
                  </a:lnTo>
                  <a:lnTo>
                    <a:pt x="25552" y="39353"/>
                  </a:lnTo>
                  <a:lnTo>
                    <a:pt x="27607" y="39712"/>
                  </a:lnTo>
                  <a:lnTo>
                    <a:pt x="29729" y="40075"/>
                  </a:lnTo>
                  <a:lnTo>
                    <a:pt x="31962" y="40445"/>
                  </a:lnTo>
                  <a:lnTo>
                    <a:pt x="34261" y="40820"/>
                  </a:lnTo>
                  <a:lnTo>
                    <a:pt x="36648" y="41205"/>
                  </a:lnTo>
                  <a:lnTo>
                    <a:pt x="39145" y="41591"/>
                  </a:lnTo>
                  <a:lnTo>
                    <a:pt x="41731" y="41987"/>
                  </a:lnTo>
                  <a:lnTo>
                    <a:pt x="44384" y="42384"/>
                  </a:lnTo>
                  <a:lnTo>
                    <a:pt x="47169" y="42791"/>
                  </a:lnTo>
                  <a:lnTo>
                    <a:pt x="50020" y="43204"/>
                  </a:lnTo>
                  <a:lnTo>
                    <a:pt x="52982" y="43617"/>
                  </a:lnTo>
                  <a:lnTo>
                    <a:pt x="56032" y="44041"/>
                  </a:lnTo>
                  <a:lnTo>
                    <a:pt x="59171" y="44470"/>
                  </a:lnTo>
                  <a:lnTo>
                    <a:pt x="62420" y="44904"/>
                  </a:lnTo>
                  <a:lnTo>
                    <a:pt x="65758" y="45344"/>
                  </a:lnTo>
                  <a:lnTo>
                    <a:pt x="69206" y="45790"/>
                  </a:lnTo>
                  <a:lnTo>
                    <a:pt x="72742" y="46240"/>
                  </a:lnTo>
                  <a:lnTo>
                    <a:pt x="76389" y="46697"/>
                  </a:lnTo>
                  <a:lnTo>
                    <a:pt x="80147" y="47158"/>
                  </a:lnTo>
                  <a:lnTo>
                    <a:pt x="83993" y="47625"/>
                  </a:lnTo>
                  <a:lnTo>
                    <a:pt x="87949" y="48098"/>
                  </a:lnTo>
                  <a:lnTo>
                    <a:pt x="92016" y="48576"/>
                  </a:lnTo>
                  <a:lnTo>
                    <a:pt x="96194" y="49059"/>
                  </a:lnTo>
                  <a:lnTo>
                    <a:pt x="100460" y="49548"/>
                  </a:lnTo>
                  <a:lnTo>
                    <a:pt x="104858" y="50043"/>
                  </a:lnTo>
                  <a:lnTo>
                    <a:pt x="109345" y="50542"/>
                  </a:lnTo>
                  <a:lnTo>
                    <a:pt x="113943" y="51047"/>
                  </a:lnTo>
                  <a:lnTo>
                    <a:pt x="118650" y="51558"/>
                  </a:lnTo>
                  <a:lnTo>
                    <a:pt x="123491" y="52074"/>
                  </a:lnTo>
                  <a:lnTo>
                    <a:pt x="128420" y="52590"/>
                  </a:lnTo>
                  <a:lnTo>
                    <a:pt x="133482" y="53117"/>
                  </a:lnTo>
                  <a:lnTo>
                    <a:pt x="138632" y="53649"/>
                  </a:lnTo>
                  <a:lnTo>
                    <a:pt x="143914" y="54187"/>
                  </a:lnTo>
                  <a:lnTo>
                    <a:pt x="144180" y="54203"/>
                  </a:lnTo>
                  <a:lnTo>
                    <a:pt x="145440" y="55051"/>
                  </a:lnTo>
                  <a:lnTo>
                    <a:pt x="146744" y="55903"/>
                  </a:lnTo>
                  <a:lnTo>
                    <a:pt x="148070" y="56762"/>
                  </a:lnTo>
                  <a:lnTo>
                    <a:pt x="149462" y="57625"/>
                  </a:lnTo>
                  <a:lnTo>
                    <a:pt x="150899" y="58494"/>
                  </a:lnTo>
                  <a:lnTo>
                    <a:pt x="152380" y="59369"/>
                  </a:lnTo>
                  <a:lnTo>
                    <a:pt x="153927" y="60243"/>
                  </a:lnTo>
                  <a:lnTo>
                    <a:pt x="155496" y="61129"/>
                  </a:lnTo>
                  <a:lnTo>
                    <a:pt x="157110" y="62014"/>
                  </a:lnTo>
                  <a:lnTo>
                    <a:pt x="158790" y="62910"/>
                  </a:lnTo>
                  <a:lnTo>
                    <a:pt x="160514" y="63806"/>
                  </a:lnTo>
                  <a:lnTo>
                    <a:pt x="162282" y="64708"/>
                  </a:lnTo>
                  <a:lnTo>
                    <a:pt x="164117" y="65621"/>
                  </a:lnTo>
                  <a:lnTo>
                    <a:pt x="165996" y="66533"/>
                  </a:lnTo>
                  <a:lnTo>
                    <a:pt x="167918" y="67446"/>
                  </a:lnTo>
                  <a:lnTo>
                    <a:pt x="169886" y="68369"/>
                  </a:lnTo>
                  <a:lnTo>
                    <a:pt x="170306" y="69070"/>
                  </a:lnTo>
                  <a:lnTo>
                    <a:pt x="170372" y="69140"/>
                  </a:lnTo>
                  <a:lnTo>
                    <a:pt x="170482" y="69206"/>
                  </a:lnTo>
                  <a:lnTo>
                    <a:pt x="170637" y="69260"/>
                  </a:lnTo>
                  <a:lnTo>
                    <a:pt x="170814" y="69309"/>
                  </a:lnTo>
                  <a:lnTo>
                    <a:pt x="171035" y="69352"/>
                  </a:lnTo>
                  <a:lnTo>
                    <a:pt x="171278" y="69385"/>
                  </a:lnTo>
                  <a:lnTo>
                    <a:pt x="171543" y="69406"/>
                  </a:lnTo>
                  <a:lnTo>
                    <a:pt x="171831" y="69423"/>
                  </a:lnTo>
                  <a:lnTo>
                    <a:pt x="171985" y="69423"/>
                  </a:lnTo>
                  <a:lnTo>
                    <a:pt x="172207" y="69417"/>
                  </a:lnTo>
                  <a:lnTo>
                    <a:pt x="173599" y="70047"/>
                  </a:lnTo>
                  <a:lnTo>
                    <a:pt x="175036" y="70678"/>
                  </a:lnTo>
                  <a:lnTo>
                    <a:pt x="176495" y="71313"/>
                  </a:lnTo>
                  <a:lnTo>
                    <a:pt x="177975" y="71949"/>
                  </a:lnTo>
                  <a:lnTo>
                    <a:pt x="179478" y="72584"/>
                  </a:lnTo>
                  <a:lnTo>
                    <a:pt x="181026" y="73225"/>
                  </a:lnTo>
                  <a:lnTo>
                    <a:pt x="182573" y="73866"/>
                  </a:lnTo>
                  <a:lnTo>
                    <a:pt x="184164" y="74512"/>
                  </a:lnTo>
                  <a:lnTo>
                    <a:pt x="185756" y="75164"/>
                  </a:lnTo>
                  <a:lnTo>
                    <a:pt x="187347" y="75821"/>
                  </a:lnTo>
                  <a:lnTo>
                    <a:pt x="188894" y="76479"/>
                  </a:lnTo>
                  <a:lnTo>
                    <a:pt x="190420" y="77141"/>
                  </a:lnTo>
                  <a:lnTo>
                    <a:pt x="191923" y="77798"/>
                  </a:lnTo>
                  <a:lnTo>
                    <a:pt x="193381" y="78461"/>
                  </a:lnTo>
                  <a:lnTo>
                    <a:pt x="194840" y="79124"/>
                  </a:lnTo>
                  <a:lnTo>
                    <a:pt x="196255" y="79786"/>
                  </a:lnTo>
                  <a:lnTo>
                    <a:pt x="196255" y="79786"/>
                  </a:lnTo>
                  <a:lnTo>
                    <a:pt x="194442" y="79292"/>
                  </a:lnTo>
                  <a:lnTo>
                    <a:pt x="192453" y="78754"/>
                  </a:lnTo>
                  <a:lnTo>
                    <a:pt x="190287" y="78179"/>
                  </a:lnTo>
                  <a:lnTo>
                    <a:pt x="187966" y="77570"/>
                  </a:lnTo>
                  <a:lnTo>
                    <a:pt x="185491" y="76924"/>
                  </a:lnTo>
                  <a:lnTo>
                    <a:pt x="182860" y="76250"/>
                  </a:lnTo>
                  <a:lnTo>
                    <a:pt x="180119" y="75544"/>
                  </a:lnTo>
                  <a:lnTo>
                    <a:pt x="177224" y="74822"/>
                  </a:lnTo>
                  <a:lnTo>
                    <a:pt x="174218" y="74078"/>
                  </a:lnTo>
                  <a:lnTo>
                    <a:pt x="171101" y="73312"/>
                  </a:lnTo>
                  <a:lnTo>
                    <a:pt x="167896" y="72541"/>
                  </a:lnTo>
                  <a:lnTo>
                    <a:pt x="164559" y="71753"/>
                  </a:lnTo>
                  <a:lnTo>
                    <a:pt x="161155" y="70960"/>
                  </a:lnTo>
                  <a:lnTo>
                    <a:pt x="157663" y="70162"/>
                  </a:lnTo>
                  <a:lnTo>
                    <a:pt x="154104" y="69363"/>
                  </a:lnTo>
                  <a:lnTo>
                    <a:pt x="152292" y="68967"/>
                  </a:lnTo>
                  <a:lnTo>
                    <a:pt x="150479" y="68570"/>
                  </a:lnTo>
                  <a:lnTo>
                    <a:pt x="148645" y="68174"/>
                  </a:lnTo>
                  <a:lnTo>
                    <a:pt x="146788" y="67777"/>
                  </a:lnTo>
                  <a:lnTo>
                    <a:pt x="144931" y="67386"/>
                  </a:lnTo>
                  <a:lnTo>
                    <a:pt x="143075" y="67000"/>
                  </a:lnTo>
                  <a:lnTo>
                    <a:pt x="141174" y="66615"/>
                  </a:lnTo>
                  <a:lnTo>
                    <a:pt x="139295" y="66229"/>
                  </a:lnTo>
                  <a:lnTo>
                    <a:pt x="137394" y="65854"/>
                  </a:lnTo>
                  <a:lnTo>
                    <a:pt x="135493" y="65479"/>
                  </a:lnTo>
                  <a:lnTo>
                    <a:pt x="133570" y="65110"/>
                  </a:lnTo>
                  <a:lnTo>
                    <a:pt x="131647" y="64746"/>
                  </a:lnTo>
                  <a:lnTo>
                    <a:pt x="129724" y="64388"/>
                  </a:lnTo>
                  <a:lnTo>
                    <a:pt x="127801" y="64035"/>
                  </a:lnTo>
                  <a:lnTo>
                    <a:pt x="125878" y="63687"/>
                  </a:lnTo>
                  <a:lnTo>
                    <a:pt x="123955" y="63350"/>
                  </a:lnTo>
                  <a:lnTo>
                    <a:pt x="122010" y="63019"/>
                  </a:lnTo>
                  <a:lnTo>
                    <a:pt x="120087" y="62693"/>
                  </a:lnTo>
                  <a:lnTo>
                    <a:pt x="118164" y="62372"/>
                  </a:lnTo>
                  <a:lnTo>
                    <a:pt x="116241" y="62068"/>
                  </a:lnTo>
                  <a:lnTo>
                    <a:pt x="114318" y="61764"/>
                  </a:lnTo>
                  <a:lnTo>
                    <a:pt x="112395" y="61476"/>
                  </a:lnTo>
                  <a:lnTo>
                    <a:pt x="110494" y="61194"/>
                  </a:lnTo>
                  <a:lnTo>
                    <a:pt x="108594" y="60922"/>
                  </a:lnTo>
                  <a:lnTo>
                    <a:pt x="106693" y="60662"/>
                  </a:lnTo>
                  <a:lnTo>
                    <a:pt x="104792" y="60412"/>
                  </a:lnTo>
                  <a:lnTo>
                    <a:pt x="102935" y="60178"/>
                  </a:lnTo>
                  <a:lnTo>
                    <a:pt x="101056" y="59950"/>
                  </a:lnTo>
                  <a:lnTo>
                    <a:pt x="99200" y="59733"/>
                  </a:lnTo>
                  <a:lnTo>
                    <a:pt x="97365" y="59532"/>
                  </a:lnTo>
                  <a:lnTo>
                    <a:pt x="95531" y="59342"/>
                  </a:lnTo>
                  <a:lnTo>
                    <a:pt x="93718" y="59168"/>
                  </a:lnTo>
                  <a:lnTo>
                    <a:pt x="91928" y="59005"/>
                  </a:lnTo>
                  <a:lnTo>
                    <a:pt x="90137" y="58858"/>
                  </a:lnTo>
                  <a:lnTo>
                    <a:pt x="88568" y="58733"/>
                  </a:lnTo>
                  <a:lnTo>
                    <a:pt x="87021" y="58625"/>
                  </a:lnTo>
                  <a:lnTo>
                    <a:pt x="85518" y="58521"/>
                  </a:lnTo>
                  <a:lnTo>
                    <a:pt x="84015" y="58429"/>
                  </a:lnTo>
                  <a:lnTo>
                    <a:pt x="82556" y="58348"/>
                  </a:lnTo>
                  <a:lnTo>
                    <a:pt x="81141" y="58272"/>
                  </a:lnTo>
                  <a:lnTo>
                    <a:pt x="79727" y="58206"/>
                  </a:lnTo>
                  <a:lnTo>
                    <a:pt x="78379" y="58152"/>
                  </a:lnTo>
                  <a:lnTo>
                    <a:pt x="77030" y="58109"/>
                  </a:lnTo>
                  <a:lnTo>
                    <a:pt x="75748" y="58071"/>
                  </a:lnTo>
                  <a:lnTo>
                    <a:pt x="74466" y="58043"/>
                  </a:lnTo>
                  <a:lnTo>
                    <a:pt x="73251" y="58027"/>
                  </a:lnTo>
                  <a:lnTo>
                    <a:pt x="72057" y="58016"/>
                  </a:lnTo>
                  <a:lnTo>
                    <a:pt x="70908" y="58016"/>
                  </a:lnTo>
                  <a:lnTo>
                    <a:pt x="69802" y="58027"/>
                  </a:lnTo>
                  <a:lnTo>
                    <a:pt x="68719" y="58049"/>
                  </a:lnTo>
                  <a:lnTo>
                    <a:pt x="67703" y="58076"/>
                  </a:lnTo>
                  <a:lnTo>
                    <a:pt x="66708" y="58114"/>
                  </a:lnTo>
                  <a:lnTo>
                    <a:pt x="65780" y="58158"/>
                  </a:lnTo>
                  <a:lnTo>
                    <a:pt x="64873" y="58212"/>
                  </a:lnTo>
                  <a:lnTo>
                    <a:pt x="64034" y="58277"/>
                  </a:lnTo>
                  <a:lnTo>
                    <a:pt x="63216" y="58353"/>
                  </a:lnTo>
                  <a:lnTo>
                    <a:pt x="62840" y="58391"/>
                  </a:lnTo>
                  <a:lnTo>
                    <a:pt x="62464" y="58435"/>
                  </a:lnTo>
                  <a:lnTo>
                    <a:pt x="62111" y="58478"/>
                  </a:lnTo>
                  <a:lnTo>
                    <a:pt x="61757" y="58527"/>
                  </a:lnTo>
                  <a:lnTo>
                    <a:pt x="61425" y="58576"/>
                  </a:lnTo>
                  <a:lnTo>
                    <a:pt x="61094" y="58625"/>
                  </a:lnTo>
                  <a:lnTo>
                    <a:pt x="60784" y="58679"/>
                  </a:lnTo>
                  <a:lnTo>
                    <a:pt x="60497" y="58733"/>
                  </a:lnTo>
                  <a:lnTo>
                    <a:pt x="60210" y="58793"/>
                  </a:lnTo>
                  <a:lnTo>
                    <a:pt x="59944" y="58853"/>
                  </a:lnTo>
                  <a:lnTo>
                    <a:pt x="59679" y="58918"/>
                  </a:lnTo>
                  <a:lnTo>
                    <a:pt x="59436" y="58983"/>
                  </a:lnTo>
                  <a:lnTo>
                    <a:pt x="59215" y="59048"/>
                  </a:lnTo>
                  <a:lnTo>
                    <a:pt x="58994" y="59119"/>
                  </a:lnTo>
                  <a:lnTo>
                    <a:pt x="58795" y="59190"/>
                  </a:lnTo>
                  <a:lnTo>
                    <a:pt x="58596" y="59260"/>
                  </a:lnTo>
                  <a:lnTo>
                    <a:pt x="58419" y="59336"/>
                  </a:lnTo>
                  <a:lnTo>
                    <a:pt x="58265" y="59418"/>
                  </a:lnTo>
                  <a:lnTo>
                    <a:pt x="58110" y="59499"/>
                  </a:lnTo>
                  <a:lnTo>
                    <a:pt x="57977" y="59581"/>
                  </a:lnTo>
                  <a:lnTo>
                    <a:pt x="57867" y="59657"/>
                  </a:lnTo>
                  <a:lnTo>
                    <a:pt x="57778" y="59738"/>
                  </a:lnTo>
                  <a:lnTo>
                    <a:pt x="57690" y="59825"/>
                  </a:lnTo>
                  <a:lnTo>
                    <a:pt x="57624" y="59907"/>
                  </a:lnTo>
                  <a:lnTo>
                    <a:pt x="57579" y="59993"/>
                  </a:lnTo>
                  <a:lnTo>
                    <a:pt x="57535" y="60080"/>
                  </a:lnTo>
                  <a:lnTo>
                    <a:pt x="57535" y="60173"/>
                  </a:lnTo>
                  <a:lnTo>
                    <a:pt x="57513" y="60260"/>
                  </a:lnTo>
                  <a:lnTo>
                    <a:pt x="57535" y="60357"/>
                  </a:lnTo>
                  <a:lnTo>
                    <a:pt x="57557" y="60450"/>
                  </a:lnTo>
                  <a:lnTo>
                    <a:pt x="57602" y="60547"/>
                  </a:lnTo>
                  <a:lnTo>
                    <a:pt x="57646" y="60645"/>
                  </a:lnTo>
                  <a:lnTo>
                    <a:pt x="57734" y="60743"/>
                  </a:lnTo>
                  <a:lnTo>
                    <a:pt x="57823" y="60846"/>
                  </a:lnTo>
                  <a:lnTo>
                    <a:pt x="57911" y="60949"/>
                  </a:lnTo>
                  <a:lnTo>
                    <a:pt x="58044" y="61053"/>
                  </a:lnTo>
                  <a:lnTo>
                    <a:pt x="58176" y="61156"/>
                  </a:lnTo>
                  <a:lnTo>
                    <a:pt x="58331" y="61264"/>
                  </a:lnTo>
                  <a:lnTo>
                    <a:pt x="58685" y="61487"/>
                  </a:lnTo>
                  <a:lnTo>
                    <a:pt x="59105" y="61715"/>
                  </a:lnTo>
                  <a:lnTo>
                    <a:pt x="59613" y="61949"/>
                  </a:lnTo>
                  <a:lnTo>
                    <a:pt x="60165" y="62188"/>
                  </a:lnTo>
                  <a:lnTo>
                    <a:pt x="60806" y="62432"/>
                  </a:lnTo>
                  <a:lnTo>
                    <a:pt x="61492" y="62688"/>
                  </a:lnTo>
                  <a:lnTo>
                    <a:pt x="62265" y="62948"/>
                  </a:lnTo>
                  <a:lnTo>
                    <a:pt x="63127" y="63214"/>
                  </a:lnTo>
                  <a:lnTo>
                    <a:pt x="64034" y="63486"/>
                  </a:lnTo>
                  <a:lnTo>
                    <a:pt x="65028" y="63763"/>
                  </a:lnTo>
                  <a:lnTo>
                    <a:pt x="66089" y="64045"/>
                  </a:lnTo>
                  <a:lnTo>
                    <a:pt x="67239" y="64339"/>
                  </a:lnTo>
                  <a:lnTo>
                    <a:pt x="68476" y="64637"/>
                  </a:lnTo>
                  <a:lnTo>
                    <a:pt x="69758" y="64942"/>
                  </a:lnTo>
                  <a:lnTo>
                    <a:pt x="71151" y="65251"/>
                  </a:lnTo>
                  <a:lnTo>
                    <a:pt x="72610" y="65566"/>
                  </a:lnTo>
                  <a:lnTo>
                    <a:pt x="74135" y="65887"/>
                  </a:lnTo>
                  <a:lnTo>
                    <a:pt x="75770" y="66218"/>
                  </a:lnTo>
                  <a:lnTo>
                    <a:pt x="77472" y="66549"/>
                  </a:lnTo>
                  <a:lnTo>
                    <a:pt x="79263" y="66892"/>
                  </a:lnTo>
                  <a:lnTo>
                    <a:pt x="81119" y="67239"/>
                  </a:lnTo>
                  <a:lnTo>
                    <a:pt x="83086" y="67587"/>
                  </a:lnTo>
                  <a:lnTo>
                    <a:pt x="85120" y="67945"/>
                  </a:lnTo>
                  <a:lnTo>
                    <a:pt x="87264" y="68309"/>
                  </a:lnTo>
                  <a:lnTo>
                    <a:pt x="89474" y="68684"/>
                  </a:lnTo>
                  <a:lnTo>
                    <a:pt x="91773" y="69059"/>
                  </a:lnTo>
                  <a:lnTo>
                    <a:pt x="94182" y="69439"/>
                  </a:lnTo>
                  <a:lnTo>
                    <a:pt x="96658" y="69830"/>
                  </a:lnTo>
                  <a:lnTo>
                    <a:pt x="99244" y="70221"/>
                  </a:lnTo>
                  <a:lnTo>
                    <a:pt x="101918" y="70623"/>
                  </a:lnTo>
                  <a:lnTo>
                    <a:pt x="104681" y="71025"/>
                  </a:lnTo>
                  <a:lnTo>
                    <a:pt x="107533" y="71438"/>
                  </a:lnTo>
                  <a:lnTo>
                    <a:pt x="110494" y="71856"/>
                  </a:lnTo>
                  <a:lnTo>
                    <a:pt x="113545" y="72280"/>
                  </a:lnTo>
                  <a:lnTo>
                    <a:pt x="116683" y="72704"/>
                  </a:lnTo>
                  <a:lnTo>
                    <a:pt x="119932" y="73138"/>
                  </a:lnTo>
                  <a:lnTo>
                    <a:pt x="123270" y="73578"/>
                  </a:lnTo>
                  <a:lnTo>
                    <a:pt x="126718" y="74023"/>
                  </a:lnTo>
                  <a:lnTo>
                    <a:pt x="130277" y="74474"/>
                  </a:lnTo>
                  <a:lnTo>
                    <a:pt x="133924" y="74931"/>
                  </a:lnTo>
                  <a:lnTo>
                    <a:pt x="137659" y="75392"/>
                  </a:lnTo>
                  <a:lnTo>
                    <a:pt x="141527" y="75859"/>
                  </a:lnTo>
                  <a:lnTo>
                    <a:pt x="145484" y="76332"/>
                  </a:lnTo>
                  <a:lnTo>
                    <a:pt x="149551" y="76810"/>
                  </a:lnTo>
                  <a:lnTo>
                    <a:pt x="153706" y="77293"/>
                  </a:lnTo>
                  <a:lnTo>
                    <a:pt x="157994" y="77782"/>
                  </a:lnTo>
                  <a:lnTo>
                    <a:pt x="162371" y="78276"/>
                  </a:lnTo>
                  <a:lnTo>
                    <a:pt x="166858" y="78776"/>
                  </a:lnTo>
                  <a:lnTo>
                    <a:pt x="171455" y="79281"/>
                  </a:lnTo>
                  <a:lnTo>
                    <a:pt x="176185" y="79792"/>
                  </a:lnTo>
                  <a:lnTo>
                    <a:pt x="181004" y="80308"/>
                  </a:lnTo>
                  <a:lnTo>
                    <a:pt x="185933" y="80829"/>
                  </a:lnTo>
                  <a:lnTo>
                    <a:pt x="190994" y="81356"/>
                  </a:lnTo>
                  <a:lnTo>
                    <a:pt x="196166" y="81888"/>
                  </a:lnTo>
                  <a:lnTo>
                    <a:pt x="201427" y="82421"/>
                  </a:lnTo>
                  <a:lnTo>
                    <a:pt x="201604" y="82437"/>
                  </a:lnTo>
                  <a:lnTo>
                    <a:pt x="202731" y="83024"/>
                  </a:lnTo>
                  <a:lnTo>
                    <a:pt x="203836" y="83616"/>
                  </a:lnTo>
                  <a:lnTo>
                    <a:pt x="204919" y="84208"/>
                  </a:lnTo>
                  <a:lnTo>
                    <a:pt x="205980" y="84794"/>
                  </a:lnTo>
                  <a:lnTo>
                    <a:pt x="207019" y="85386"/>
                  </a:lnTo>
                  <a:lnTo>
                    <a:pt x="208036" y="85979"/>
                  </a:lnTo>
                  <a:lnTo>
                    <a:pt x="209030" y="86576"/>
                  </a:lnTo>
                  <a:lnTo>
                    <a:pt x="210003" y="87168"/>
                  </a:lnTo>
                  <a:lnTo>
                    <a:pt x="210953" y="87760"/>
                  </a:lnTo>
                  <a:lnTo>
                    <a:pt x="211904" y="88358"/>
                  </a:lnTo>
                  <a:lnTo>
                    <a:pt x="212810" y="88955"/>
                  </a:lnTo>
                  <a:lnTo>
                    <a:pt x="213694" y="89553"/>
                  </a:lnTo>
                  <a:lnTo>
                    <a:pt x="214556" y="90145"/>
                  </a:lnTo>
                  <a:lnTo>
                    <a:pt x="215396" y="90748"/>
                  </a:lnTo>
                  <a:lnTo>
                    <a:pt x="216214" y="91345"/>
                  </a:lnTo>
                  <a:lnTo>
                    <a:pt x="217032" y="91943"/>
                  </a:lnTo>
                  <a:lnTo>
                    <a:pt x="217584" y="92931"/>
                  </a:lnTo>
                  <a:lnTo>
                    <a:pt x="217850" y="93404"/>
                  </a:lnTo>
                  <a:lnTo>
                    <a:pt x="217916" y="93469"/>
                  </a:lnTo>
                  <a:lnTo>
                    <a:pt x="218026" y="93529"/>
                  </a:lnTo>
                  <a:lnTo>
                    <a:pt x="218181" y="93583"/>
                  </a:lnTo>
                  <a:lnTo>
                    <a:pt x="218336" y="93637"/>
                  </a:lnTo>
                  <a:lnTo>
                    <a:pt x="218557" y="93675"/>
                  </a:lnTo>
                  <a:lnTo>
                    <a:pt x="218778" y="93708"/>
                  </a:lnTo>
                  <a:lnTo>
                    <a:pt x="219021" y="93735"/>
                  </a:lnTo>
                  <a:lnTo>
                    <a:pt x="219308" y="93751"/>
                  </a:lnTo>
                  <a:lnTo>
                    <a:pt x="220391" y="94669"/>
                  </a:lnTo>
                  <a:lnTo>
                    <a:pt x="221408" y="95587"/>
                  </a:lnTo>
                  <a:lnTo>
                    <a:pt x="222381" y="96511"/>
                  </a:lnTo>
                  <a:lnTo>
                    <a:pt x="223309" y="97434"/>
                  </a:lnTo>
                  <a:lnTo>
                    <a:pt x="224193" y="98357"/>
                  </a:lnTo>
                  <a:lnTo>
                    <a:pt x="225011" y="99281"/>
                  </a:lnTo>
                  <a:lnTo>
                    <a:pt x="225785" y="100204"/>
                  </a:lnTo>
                  <a:lnTo>
                    <a:pt x="226514" y="101133"/>
                  </a:lnTo>
                  <a:lnTo>
                    <a:pt x="224171" y="100476"/>
                  </a:lnTo>
                  <a:lnTo>
                    <a:pt x="222602" y="100041"/>
                  </a:lnTo>
                  <a:lnTo>
                    <a:pt x="220767" y="99536"/>
                  </a:lnTo>
                  <a:lnTo>
                    <a:pt x="218690" y="98977"/>
                  </a:lnTo>
                  <a:lnTo>
                    <a:pt x="216391" y="98352"/>
                  </a:lnTo>
                  <a:lnTo>
                    <a:pt x="213871" y="97684"/>
                  </a:lnTo>
                  <a:lnTo>
                    <a:pt x="211130" y="96967"/>
                  </a:lnTo>
                  <a:lnTo>
                    <a:pt x="208213" y="96206"/>
                  </a:lnTo>
                  <a:lnTo>
                    <a:pt x="205096" y="95408"/>
                  </a:lnTo>
                  <a:lnTo>
                    <a:pt x="201803" y="94582"/>
                  </a:lnTo>
                  <a:lnTo>
                    <a:pt x="198355" y="93730"/>
                  </a:lnTo>
                  <a:lnTo>
                    <a:pt x="194774" y="92850"/>
                  </a:lnTo>
                  <a:lnTo>
                    <a:pt x="191038" y="91959"/>
                  </a:lnTo>
                  <a:lnTo>
                    <a:pt x="189138" y="91508"/>
                  </a:lnTo>
                  <a:lnTo>
                    <a:pt x="187192" y="91052"/>
                  </a:lnTo>
                  <a:lnTo>
                    <a:pt x="185225" y="90595"/>
                  </a:lnTo>
                  <a:lnTo>
                    <a:pt x="183236" y="90139"/>
                  </a:lnTo>
                  <a:lnTo>
                    <a:pt x="181203" y="89683"/>
                  </a:lnTo>
                  <a:lnTo>
                    <a:pt x="179169" y="89227"/>
                  </a:lnTo>
                  <a:lnTo>
                    <a:pt x="177091" y="88770"/>
                  </a:lnTo>
                  <a:lnTo>
                    <a:pt x="175014" y="88314"/>
                  </a:lnTo>
                  <a:lnTo>
                    <a:pt x="172914" y="87858"/>
                  </a:lnTo>
                  <a:lnTo>
                    <a:pt x="170792" y="87407"/>
                  </a:lnTo>
                  <a:lnTo>
                    <a:pt x="168648" y="86962"/>
                  </a:lnTo>
                  <a:lnTo>
                    <a:pt x="166504" y="86516"/>
                  </a:lnTo>
                  <a:lnTo>
                    <a:pt x="164338" y="86076"/>
                  </a:lnTo>
                  <a:lnTo>
                    <a:pt x="162150" y="85642"/>
                  </a:lnTo>
                  <a:lnTo>
                    <a:pt x="159983" y="85213"/>
                  </a:lnTo>
                  <a:lnTo>
                    <a:pt x="157773" y="84789"/>
                  </a:lnTo>
                  <a:lnTo>
                    <a:pt x="155585" y="84371"/>
                  </a:lnTo>
                  <a:lnTo>
                    <a:pt x="153375" y="83963"/>
                  </a:lnTo>
                  <a:lnTo>
                    <a:pt x="151164" y="83561"/>
                  </a:lnTo>
                  <a:lnTo>
                    <a:pt x="148954" y="83165"/>
                  </a:lnTo>
                  <a:lnTo>
                    <a:pt x="146744" y="82785"/>
                  </a:lnTo>
                  <a:lnTo>
                    <a:pt x="144533" y="82410"/>
                  </a:lnTo>
                  <a:lnTo>
                    <a:pt x="142323" y="82046"/>
                  </a:lnTo>
                  <a:lnTo>
                    <a:pt x="140113" y="81693"/>
                  </a:lnTo>
                  <a:lnTo>
                    <a:pt x="137902" y="81356"/>
                  </a:lnTo>
                  <a:lnTo>
                    <a:pt x="135714" y="81025"/>
                  </a:lnTo>
                  <a:lnTo>
                    <a:pt x="133526" y="80710"/>
                  </a:lnTo>
                  <a:lnTo>
                    <a:pt x="131360" y="80411"/>
                  </a:lnTo>
                  <a:lnTo>
                    <a:pt x="129194" y="80123"/>
                  </a:lnTo>
                  <a:lnTo>
                    <a:pt x="127028" y="79852"/>
                  </a:lnTo>
                  <a:lnTo>
                    <a:pt x="124906" y="79591"/>
                  </a:lnTo>
                  <a:lnTo>
                    <a:pt x="123823" y="79471"/>
                  </a:lnTo>
                  <a:lnTo>
                    <a:pt x="122762" y="79352"/>
                  </a:lnTo>
                  <a:lnTo>
                    <a:pt x="121723" y="79238"/>
                  </a:lnTo>
                  <a:lnTo>
                    <a:pt x="120662" y="79124"/>
                  </a:lnTo>
                  <a:lnTo>
                    <a:pt x="119623" y="79021"/>
                  </a:lnTo>
                  <a:lnTo>
                    <a:pt x="118584" y="78917"/>
                  </a:lnTo>
                  <a:lnTo>
                    <a:pt x="117545" y="78820"/>
                  </a:lnTo>
                  <a:lnTo>
                    <a:pt x="116506" y="78727"/>
                  </a:lnTo>
                  <a:lnTo>
                    <a:pt x="115490" y="78640"/>
                  </a:lnTo>
                  <a:lnTo>
                    <a:pt x="114473" y="78559"/>
                  </a:lnTo>
                  <a:lnTo>
                    <a:pt x="112904" y="78434"/>
                  </a:lnTo>
                  <a:lnTo>
                    <a:pt x="111356" y="78325"/>
                  </a:lnTo>
                  <a:lnTo>
                    <a:pt x="109853" y="78222"/>
                  </a:lnTo>
                  <a:lnTo>
                    <a:pt x="108350" y="78130"/>
                  </a:lnTo>
                  <a:lnTo>
                    <a:pt x="106892" y="78048"/>
                  </a:lnTo>
                  <a:lnTo>
                    <a:pt x="105477" y="77972"/>
                  </a:lnTo>
                  <a:lnTo>
                    <a:pt x="104062" y="77907"/>
                  </a:lnTo>
                  <a:lnTo>
                    <a:pt x="102714" y="77853"/>
                  </a:lnTo>
                  <a:lnTo>
                    <a:pt x="101366" y="77809"/>
                  </a:lnTo>
                  <a:lnTo>
                    <a:pt x="100084" y="77771"/>
                  </a:lnTo>
                  <a:lnTo>
                    <a:pt x="98824" y="77744"/>
                  </a:lnTo>
                  <a:lnTo>
                    <a:pt x="97586" y="77728"/>
                  </a:lnTo>
                  <a:lnTo>
                    <a:pt x="96393" y="77717"/>
                  </a:lnTo>
                  <a:lnTo>
                    <a:pt x="95243" y="77717"/>
                  </a:lnTo>
                  <a:lnTo>
                    <a:pt x="94138" y="77728"/>
                  </a:lnTo>
                  <a:lnTo>
                    <a:pt x="93077" y="77750"/>
                  </a:lnTo>
                  <a:lnTo>
                    <a:pt x="92038" y="77777"/>
                  </a:lnTo>
                  <a:lnTo>
                    <a:pt x="91044" y="77815"/>
                  </a:lnTo>
                  <a:lnTo>
                    <a:pt x="90115" y="77858"/>
                  </a:lnTo>
                  <a:lnTo>
                    <a:pt x="89209" y="77918"/>
                  </a:lnTo>
                  <a:lnTo>
                    <a:pt x="88369" y="77978"/>
                  </a:lnTo>
                  <a:lnTo>
                    <a:pt x="87551" y="78054"/>
                  </a:lnTo>
                  <a:lnTo>
                    <a:pt x="87176" y="78092"/>
                  </a:lnTo>
                  <a:lnTo>
                    <a:pt x="86800" y="78135"/>
                  </a:lnTo>
                  <a:lnTo>
                    <a:pt x="86446" y="78179"/>
                  </a:lnTo>
                  <a:lnTo>
                    <a:pt x="86093" y="78228"/>
                  </a:lnTo>
                  <a:lnTo>
                    <a:pt x="85761" y="78276"/>
                  </a:lnTo>
                  <a:lnTo>
                    <a:pt x="85429" y="78325"/>
                  </a:lnTo>
                  <a:lnTo>
                    <a:pt x="85120" y="78380"/>
                  </a:lnTo>
                  <a:lnTo>
                    <a:pt x="84833" y="78439"/>
                  </a:lnTo>
                  <a:lnTo>
                    <a:pt x="84545" y="78494"/>
                  </a:lnTo>
                  <a:lnTo>
                    <a:pt x="84280" y="78553"/>
                  </a:lnTo>
                  <a:lnTo>
                    <a:pt x="84015" y="78619"/>
                  </a:lnTo>
                  <a:lnTo>
                    <a:pt x="83772" y="78684"/>
                  </a:lnTo>
                  <a:lnTo>
                    <a:pt x="83551" y="78749"/>
                  </a:lnTo>
                  <a:lnTo>
                    <a:pt x="83330" y="78820"/>
                  </a:lnTo>
                  <a:lnTo>
                    <a:pt x="83131" y="78890"/>
                  </a:lnTo>
                  <a:lnTo>
                    <a:pt x="82932" y="78966"/>
                  </a:lnTo>
                  <a:lnTo>
                    <a:pt x="82755" y="79042"/>
                  </a:lnTo>
                  <a:lnTo>
                    <a:pt x="82600" y="79118"/>
                  </a:lnTo>
                  <a:lnTo>
                    <a:pt x="82445" y="79200"/>
                  </a:lnTo>
                  <a:lnTo>
                    <a:pt x="82313" y="79281"/>
                  </a:lnTo>
                  <a:lnTo>
                    <a:pt x="82202" y="79357"/>
                  </a:lnTo>
                  <a:lnTo>
                    <a:pt x="82114" y="79439"/>
                  </a:lnTo>
                  <a:lnTo>
                    <a:pt x="82048" y="79526"/>
                  </a:lnTo>
                  <a:lnTo>
                    <a:pt x="81981" y="79607"/>
                  </a:lnTo>
                  <a:lnTo>
                    <a:pt x="81915" y="79694"/>
                  </a:lnTo>
                  <a:lnTo>
                    <a:pt x="81893" y="79781"/>
                  </a:lnTo>
                  <a:lnTo>
                    <a:pt x="81871" y="79873"/>
                  </a:lnTo>
                  <a:lnTo>
                    <a:pt x="81849" y="79966"/>
                  </a:lnTo>
                  <a:lnTo>
                    <a:pt x="81871" y="80058"/>
                  </a:lnTo>
                  <a:lnTo>
                    <a:pt x="81893" y="80150"/>
                  </a:lnTo>
                  <a:lnTo>
                    <a:pt x="81937" y="80248"/>
                  </a:lnTo>
                  <a:lnTo>
                    <a:pt x="81981" y="80346"/>
                  </a:lnTo>
                  <a:lnTo>
                    <a:pt x="82070" y="80444"/>
                  </a:lnTo>
                  <a:lnTo>
                    <a:pt x="82158" y="80547"/>
                  </a:lnTo>
                  <a:lnTo>
                    <a:pt x="82269" y="80650"/>
                  </a:lnTo>
                  <a:lnTo>
                    <a:pt x="82379" y="80753"/>
                  </a:lnTo>
                  <a:lnTo>
                    <a:pt x="82512" y="80862"/>
                  </a:lnTo>
                  <a:lnTo>
                    <a:pt x="82667" y="80965"/>
                  </a:lnTo>
                  <a:lnTo>
                    <a:pt x="83020" y="81188"/>
                  </a:lnTo>
                  <a:lnTo>
                    <a:pt x="83440" y="81416"/>
                  </a:lnTo>
                  <a:lnTo>
                    <a:pt x="83949" y="81649"/>
                  </a:lnTo>
                  <a:lnTo>
                    <a:pt x="84501" y="81888"/>
                  </a:lnTo>
                  <a:lnTo>
                    <a:pt x="85142" y="82138"/>
                  </a:lnTo>
                  <a:lnTo>
                    <a:pt x="85827" y="82388"/>
                  </a:lnTo>
                  <a:lnTo>
                    <a:pt x="86601" y="82649"/>
                  </a:lnTo>
                  <a:lnTo>
                    <a:pt x="87463" y="82915"/>
                  </a:lnTo>
                  <a:lnTo>
                    <a:pt x="88369" y="83187"/>
                  </a:lnTo>
                  <a:lnTo>
                    <a:pt x="89364" y="83464"/>
                  </a:lnTo>
                  <a:lnTo>
                    <a:pt x="90447" y="83752"/>
                  </a:lnTo>
                  <a:lnTo>
                    <a:pt x="91574" y="84039"/>
                  </a:lnTo>
                  <a:lnTo>
                    <a:pt x="92812" y="84338"/>
                  </a:lnTo>
                  <a:lnTo>
                    <a:pt x="94094" y="84642"/>
                  </a:lnTo>
                  <a:lnTo>
                    <a:pt x="95486" y="84952"/>
                  </a:lnTo>
                  <a:lnTo>
                    <a:pt x="96945" y="85267"/>
                  </a:lnTo>
                  <a:lnTo>
                    <a:pt x="98470" y="85587"/>
                  </a:lnTo>
                  <a:lnTo>
                    <a:pt x="100106" y="85919"/>
                  </a:lnTo>
                  <a:lnTo>
                    <a:pt x="101808" y="86250"/>
                  </a:lnTo>
                  <a:lnTo>
                    <a:pt x="103598" y="86592"/>
                  </a:lnTo>
                  <a:lnTo>
                    <a:pt x="105455" y="86940"/>
                  </a:lnTo>
                  <a:lnTo>
                    <a:pt x="107422" y="87293"/>
                  </a:lnTo>
                  <a:lnTo>
                    <a:pt x="109456" y="87651"/>
                  </a:lnTo>
                  <a:lnTo>
                    <a:pt x="111600" y="88015"/>
                  </a:lnTo>
                  <a:lnTo>
                    <a:pt x="113810" y="88385"/>
                  </a:lnTo>
                  <a:lnTo>
                    <a:pt x="116109" y="88760"/>
                  </a:lnTo>
                  <a:lnTo>
                    <a:pt x="118518" y="89140"/>
                  </a:lnTo>
                  <a:lnTo>
                    <a:pt x="120993" y="89531"/>
                  </a:lnTo>
                  <a:lnTo>
                    <a:pt x="123579" y="89922"/>
                  </a:lnTo>
                  <a:lnTo>
                    <a:pt x="126254" y="90324"/>
                  </a:lnTo>
                  <a:lnTo>
                    <a:pt x="129017" y="90731"/>
                  </a:lnTo>
                  <a:lnTo>
                    <a:pt x="131868" y="91139"/>
                  </a:lnTo>
                  <a:lnTo>
                    <a:pt x="134830" y="91557"/>
                  </a:lnTo>
                  <a:lnTo>
                    <a:pt x="137880" y="91981"/>
                  </a:lnTo>
                  <a:lnTo>
                    <a:pt x="141019" y="92410"/>
                  </a:lnTo>
                  <a:lnTo>
                    <a:pt x="144268" y="92844"/>
                  </a:lnTo>
                  <a:lnTo>
                    <a:pt x="147628" y="93279"/>
                  </a:lnTo>
                  <a:lnTo>
                    <a:pt x="151054" y="93724"/>
                  </a:lnTo>
                  <a:lnTo>
                    <a:pt x="154612" y="94175"/>
                  </a:lnTo>
                  <a:lnTo>
                    <a:pt x="158259" y="94631"/>
                  </a:lnTo>
                  <a:lnTo>
                    <a:pt x="161995" y="95093"/>
                  </a:lnTo>
                  <a:lnTo>
                    <a:pt x="165863" y="95560"/>
                  </a:lnTo>
                  <a:lnTo>
                    <a:pt x="169819" y="96033"/>
                  </a:lnTo>
                  <a:lnTo>
                    <a:pt x="173886" y="96511"/>
                  </a:lnTo>
                  <a:lnTo>
                    <a:pt x="178042" y="96994"/>
                  </a:lnTo>
                  <a:lnTo>
                    <a:pt x="182330" y="97488"/>
                  </a:lnTo>
                  <a:lnTo>
                    <a:pt x="186706" y="97983"/>
                  </a:lnTo>
                  <a:lnTo>
                    <a:pt x="191193" y="98482"/>
                  </a:lnTo>
                  <a:lnTo>
                    <a:pt x="195813" y="98982"/>
                  </a:lnTo>
                  <a:lnTo>
                    <a:pt x="200521" y="99493"/>
                  </a:lnTo>
                  <a:lnTo>
                    <a:pt x="205339" y="100009"/>
                  </a:lnTo>
                  <a:lnTo>
                    <a:pt x="210268" y="100530"/>
                  </a:lnTo>
                  <a:lnTo>
                    <a:pt x="215330" y="101057"/>
                  </a:lnTo>
                  <a:lnTo>
                    <a:pt x="220502" y="101589"/>
                  </a:lnTo>
                  <a:lnTo>
                    <a:pt x="225785" y="102127"/>
                  </a:lnTo>
                  <a:lnTo>
                    <a:pt x="225939" y="102138"/>
                  </a:lnTo>
                  <a:lnTo>
                    <a:pt x="226094" y="102149"/>
                  </a:lnTo>
                  <a:lnTo>
                    <a:pt x="226249" y="102154"/>
                  </a:lnTo>
                  <a:lnTo>
                    <a:pt x="226625" y="102154"/>
                  </a:lnTo>
                  <a:lnTo>
                    <a:pt x="226823" y="102143"/>
                  </a:lnTo>
                  <a:lnTo>
                    <a:pt x="227022" y="102127"/>
                  </a:lnTo>
                  <a:lnTo>
                    <a:pt x="227199" y="102105"/>
                  </a:lnTo>
                  <a:lnTo>
                    <a:pt x="227796" y="102985"/>
                  </a:lnTo>
                  <a:lnTo>
                    <a:pt x="228326" y="103865"/>
                  </a:lnTo>
                  <a:lnTo>
                    <a:pt x="228349" y="103903"/>
                  </a:lnTo>
                  <a:lnTo>
                    <a:pt x="228393" y="103941"/>
                  </a:lnTo>
                  <a:lnTo>
                    <a:pt x="228459" y="103974"/>
                  </a:lnTo>
                  <a:lnTo>
                    <a:pt x="228525" y="104006"/>
                  </a:lnTo>
                  <a:lnTo>
                    <a:pt x="228592" y="104039"/>
                  </a:lnTo>
                  <a:lnTo>
                    <a:pt x="228680" y="104071"/>
                  </a:lnTo>
                  <a:lnTo>
                    <a:pt x="228901" y="104120"/>
                  </a:lnTo>
                  <a:lnTo>
                    <a:pt x="229144" y="104164"/>
                  </a:lnTo>
                  <a:lnTo>
                    <a:pt x="229410" y="104196"/>
                  </a:lnTo>
                  <a:lnTo>
                    <a:pt x="229542" y="104207"/>
                  </a:lnTo>
                  <a:lnTo>
                    <a:pt x="229697" y="104213"/>
                  </a:lnTo>
                  <a:lnTo>
                    <a:pt x="229852" y="104218"/>
                  </a:lnTo>
                  <a:lnTo>
                    <a:pt x="230006" y="104224"/>
                  </a:lnTo>
                  <a:lnTo>
                    <a:pt x="230227" y="104218"/>
                  </a:lnTo>
                  <a:lnTo>
                    <a:pt x="230404" y="104207"/>
                  </a:lnTo>
                  <a:lnTo>
                    <a:pt x="230559" y="104196"/>
                  </a:lnTo>
                  <a:lnTo>
                    <a:pt x="230714" y="104180"/>
                  </a:lnTo>
                  <a:lnTo>
                    <a:pt x="230868" y="104164"/>
                  </a:lnTo>
                  <a:lnTo>
                    <a:pt x="231001" y="104142"/>
                  </a:lnTo>
                  <a:lnTo>
                    <a:pt x="231134" y="104115"/>
                  </a:lnTo>
                  <a:lnTo>
                    <a:pt x="231244" y="104088"/>
                  </a:lnTo>
                  <a:lnTo>
                    <a:pt x="231333" y="104055"/>
                  </a:lnTo>
                  <a:lnTo>
                    <a:pt x="231443" y="104023"/>
                  </a:lnTo>
                  <a:lnTo>
                    <a:pt x="231509" y="103990"/>
                  </a:lnTo>
                  <a:lnTo>
                    <a:pt x="231576" y="103952"/>
                  </a:lnTo>
                  <a:lnTo>
                    <a:pt x="231620" y="103914"/>
                  </a:lnTo>
                  <a:lnTo>
                    <a:pt x="231664" y="103876"/>
                  </a:lnTo>
                  <a:lnTo>
                    <a:pt x="231686" y="103832"/>
                  </a:lnTo>
                  <a:lnTo>
                    <a:pt x="231686" y="103789"/>
                  </a:lnTo>
                  <a:lnTo>
                    <a:pt x="231664" y="103751"/>
                  </a:lnTo>
                  <a:lnTo>
                    <a:pt x="231244" y="103072"/>
                  </a:lnTo>
                  <a:lnTo>
                    <a:pt x="230824" y="102393"/>
                  </a:lnTo>
                  <a:lnTo>
                    <a:pt x="230360" y="101714"/>
                  </a:lnTo>
                  <a:lnTo>
                    <a:pt x="229852" y="101035"/>
                  </a:lnTo>
                  <a:lnTo>
                    <a:pt x="229343" y="100362"/>
                  </a:lnTo>
                  <a:lnTo>
                    <a:pt x="228791" y="99683"/>
                  </a:lnTo>
                  <a:lnTo>
                    <a:pt x="228216" y="99009"/>
                  </a:lnTo>
                  <a:lnTo>
                    <a:pt x="227619" y="98330"/>
                  </a:lnTo>
                  <a:lnTo>
                    <a:pt x="227000" y="97657"/>
                  </a:lnTo>
                  <a:lnTo>
                    <a:pt x="226337" y="96983"/>
                  </a:lnTo>
                  <a:lnTo>
                    <a:pt x="225652" y="96310"/>
                  </a:lnTo>
                  <a:lnTo>
                    <a:pt x="224945" y="95636"/>
                  </a:lnTo>
                  <a:lnTo>
                    <a:pt x="224215" y="94963"/>
                  </a:lnTo>
                  <a:lnTo>
                    <a:pt x="223442" y="94289"/>
                  </a:lnTo>
                  <a:lnTo>
                    <a:pt x="222668" y="93621"/>
                  </a:lnTo>
                  <a:lnTo>
                    <a:pt x="221850" y="92947"/>
                  </a:lnTo>
                  <a:lnTo>
                    <a:pt x="223619" y="91633"/>
                  </a:lnTo>
                  <a:lnTo>
                    <a:pt x="225343" y="90346"/>
                  </a:lnTo>
                  <a:lnTo>
                    <a:pt x="227000" y="89080"/>
                  </a:lnTo>
                  <a:lnTo>
                    <a:pt x="228592" y="87836"/>
                  </a:lnTo>
                  <a:lnTo>
                    <a:pt x="230139" y="86619"/>
                  </a:lnTo>
                  <a:lnTo>
                    <a:pt x="231642" y="85425"/>
                  </a:lnTo>
                  <a:lnTo>
                    <a:pt x="233079" y="84257"/>
                  </a:lnTo>
                  <a:lnTo>
                    <a:pt x="234449" y="83111"/>
                  </a:lnTo>
                  <a:lnTo>
                    <a:pt x="235775" y="81986"/>
                  </a:lnTo>
                  <a:lnTo>
                    <a:pt x="237057" y="80889"/>
                  </a:lnTo>
                  <a:lnTo>
                    <a:pt x="238273" y="79814"/>
                  </a:lnTo>
                  <a:lnTo>
                    <a:pt x="239444" y="78760"/>
                  </a:lnTo>
                  <a:lnTo>
                    <a:pt x="240550" y="77728"/>
                  </a:lnTo>
                  <a:lnTo>
                    <a:pt x="241611" y="76718"/>
                  </a:lnTo>
                  <a:lnTo>
                    <a:pt x="242627" y="75734"/>
                  </a:lnTo>
                  <a:lnTo>
                    <a:pt x="243600" y="74773"/>
                  </a:lnTo>
                  <a:lnTo>
                    <a:pt x="244506" y="73828"/>
                  </a:lnTo>
                  <a:lnTo>
                    <a:pt x="245390" y="72910"/>
                  </a:lnTo>
                  <a:lnTo>
                    <a:pt x="246208" y="72014"/>
                  </a:lnTo>
                  <a:lnTo>
                    <a:pt x="246982" y="71139"/>
                  </a:lnTo>
                  <a:lnTo>
                    <a:pt x="247711" y="70286"/>
                  </a:lnTo>
                  <a:lnTo>
                    <a:pt x="248396" y="69450"/>
                  </a:lnTo>
                  <a:lnTo>
                    <a:pt x="249037" y="68641"/>
                  </a:lnTo>
                  <a:lnTo>
                    <a:pt x="249634" y="67848"/>
                  </a:lnTo>
                  <a:lnTo>
                    <a:pt x="250187" y="67082"/>
                  </a:lnTo>
                  <a:lnTo>
                    <a:pt x="250695" y="66332"/>
                  </a:lnTo>
                  <a:lnTo>
                    <a:pt x="251159" y="65604"/>
                  </a:lnTo>
                  <a:lnTo>
                    <a:pt x="251579" y="64898"/>
                  </a:lnTo>
                  <a:lnTo>
                    <a:pt x="251955" y="64214"/>
                  </a:lnTo>
                  <a:lnTo>
                    <a:pt x="252308" y="63546"/>
                  </a:lnTo>
                  <a:lnTo>
                    <a:pt x="252618" y="62899"/>
                  </a:lnTo>
                  <a:lnTo>
                    <a:pt x="252883" y="62275"/>
                  </a:lnTo>
                  <a:lnTo>
                    <a:pt x="253104" y="61666"/>
                  </a:lnTo>
                  <a:lnTo>
                    <a:pt x="253303" y="61080"/>
                  </a:lnTo>
                  <a:lnTo>
                    <a:pt x="253458" y="60515"/>
                  </a:lnTo>
                  <a:lnTo>
                    <a:pt x="253568" y="59966"/>
                  </a:lnTo>
                  <a:lnTo>
                    <a:pt x="253657" y="59434"/>
                  </a:lnTo>
                  <a:lnTo>
                    <a:pt x="253701" y="58929"/>
                  </a:lnTo>
                  <a:lnTo>
                    <a:pt x="253701" y="58435"/>
                  </a:lnTo>
                  <a:lnTo>
                    <a:pt x="253679" y="57962"/>
                  </a:lnTo>
                  <a:lnTo>
                    <a:pt x="253635" y="57511"/>
                  </a:lnTo>
                  <a:lnTo>
                    <a:pt x="253546" y="57077"/>
                  </a:lnTo>
                  <a:lnTo>
                    <a:pt x="253436" y="56658"/>
                  </a:lnTo>
                  <a:lnTo>
                    <a:pt x="253281" y="56262"/>
                  </a:lnTo>
                  <a:lnTo>
                    <a:pt x="253104" y="55882"/>
                  </a:lnTo>
                  <a:lnTo>
                    <a:pt x="252905" y="55518"/>
                  </a:lnTo>
                  <a:lnTo>
                    <a:pt x="252662" y="55170"/>
                  </a:lnTo>
                  <a:lnTo>
                    <a:pt x="252397" y="54844"/>
                  </a:lnTo>
                  <a:lnTo>
                    <a:pt x="252110" y="54535"/>
                  </a:lnTo>
                  <a:lnTo>
                    <a:pt x="251778" y="54241"/>
                  </a:lnTo>
                  <a:lnTo>
                    <a:pt x="251446" y="53964"/>
                  </a:lnTo>
                  <a:lnTo>
                    <a:pt x="251071" y="53709"/>
                  </a:lnTo>
                  <a:lnTo>
                    <a:pt x="250673" y="53465"/>
                  </a:lnTo>
                  <a:lnTo>
                    <a:pt x="250253" y="53242"/>
                  </a:lnTo>
                  <a:lnTo>
                    <a:pt x="249811" y="53030"/>
                  </a:lnTo>
                  <a:lnTo>
                    <a:pt x="249590" y="52932"/>
                  </a:lnTo>
                  <a:lnTo>
                    <a:pt x="249347" y="52840"/>
                  </a:lnTo>
                  <a:lnTo>
                    <a:pt x="249103" y="52748"/>
                  </a:lnTo>
                  <a:lnTo>
                    <a:pt x="248860" y="52666"/>
                  </a:lnTo>
                  <a:lnTo>
                    <a:pt x="248617" y="52579"/>
                  </a:lnTo>
                  <a:lnTo>
                    <a:pt x="248352" y="52503"/>
                  </a:lnTo>
                  <a:lnTo>
                    <a:pt x="248087" y="52427"/>
                  </a:lnTo>
                  <a:lnTo>
                    <a:pt x="247822" y="52362"/>
                  </a:lnTo>
                  <a:lnTo>
                    <a:pt x="247556" y="52291"/>
                  </a:lnTo>
                  <a:lnTo>
                    <a:pt x="247269" y="52232"/>
                  </a:lnTo>
                  <a:lnTo>
                    <a:pt x="246982" y="52172"/>
                  </a:lnTo>
                  <a:lnTo>
                    <a:pt x="246694" y="52117"/>
                  </a:lnTo>
                  <a:lnTo>
                    <a:pt x="246407" y="52069"/>
                  </a:lnTo>
                  <a:lnTo>
                    <a:pt x="246120" y="52020"/>
                  </a:lnTo>
                  <a:lnTo>
                    <a:pt x="245810" y="51976"/>
                  </a:lnTo>
                  <a:lnTo>
                    <a:pt x="245501" y="51938"/>
                  </a:lnTo>
                  <a:lnTo>
                    <a:pt x="245191" y="51906"/>
                  </a:lnTo>
                  <a:lnTo>
                    <a:pt x="244882" y="51873"/>
                  </a:lnTo>
                  <a:lnTo>
                    <a:pt x="244528" y="51846"/>
                  </a:lnTo>
                  <a:lnTo>
                    <a:pt x="244197" y="51819"/>
                  </a:lnTo>
                  <a:lnTo>
                    <a:pt x="243843" y="51797"/>
                  </a:lnTo>
                  <a:lnTo>
                    <a:pt x="243489" y="51781"/>
                  </a:lnTo>
                  <a:lnTo>
                    <a:pt x="243136" y="51764"/>
                  </a:lnTo>
                  <a:lnTo>
                    <a:pt x="242782" y="51759"/>
                  </a:lnTo>
                  <a:lnTo>
                    <a:pt x="242428" y="51754"/>
                  </a:lnTo>
                  <a:lnTo>
                    <a:pt x="242075" y="51748"/>
                  </a:lnTo>
                  <a:lnTo>
                    <a:pt x="241721" y="51754"/>
                  </a:lnTo>
                  <a:lnTo>
                    <a:pt x="241345" y="51759"/>
                  </a:lnTo>
                  <a:lnTo>
                    <a:pt x="240992" y="51770"/>
                  </a:lnTo>
                  <a:lnTo>
                    <a:pt x="240638" y="51786"/>
                  </a:lnTo>
                  <a:lnTo>
                    <a:pt x="240262" y="51802"/>
                  </a:lnTo>
                  <a:lnTo>
                    <a:pt x="239886" y="51824"/>
                  </a:lnTo>
                  <a:lnTo>
                    <a:pt x="239533" y="51851"/>
                  </a:lnTo>
                  <a:lnTo>
                    <a:pt x="239157" y="51884"/>
                  </a:lnTo>
                  <a:lnTo>
                    <a:pt x="238781" y="51917"/>
                  </a:lnTo>
                  <a:lnTo>
                    <a:pt x="238406" y="51955"/>
                  </a:lnTo>
                  <a:lnTo>
                    <a:pt x="238030" y="51993"/>
                  </a:lnTo>
                  <a:lnTo>
                    <a:pt x="237654" y="52041"/>
                  </a:lnTo>
                  <a:lnTo>
                    <a:pt x="236903" y="52139"/>
                  </a:lnTo>
                  <a:lnTo>
                    <a:pt x="236151" y="52259"/>
                  </a:lnTo>
                  <a:lnTo>
                    <a:pt x="235377" y="52389"/>
                  </a:lnTo>
                  <a:lnTo>
                    <a:pt x="234626" y="52530"/>
                  </a:lnTo>
                  <a:lnTo>
                    <a:pt x="233874" y="52688"/>
                  </a:lnTo>
                  <a:lnTo>
                    <a:pt x="233101" y="52862"/>
                  </a:lnTo>
                  <a:lnTo>
                    <a:pt x="232349" y="53052"/>
                  </a:lnTo>
                  <a:lnTo>
                    <a:pt x="231598" y="53247"/>
                  </a:lnTo>
                  <a:lnTo>
                    <a:pt x="230846" y="53465"/>
                  </a:lnTo>
                  <a:lnTo>
                    <a:pt x="230095" y="53687"/>
                  </a:lnTo>
                  <a:lnTo>
                    <a:pt x="229343" y="53926"/>
                  </a:lnTo>
                  <a:lnTo>
                    <a:pt x="228592" y="54182"/>
                  </a:lnTo>
                  <a:lnTo>
                    <a:pt x="227862" y="54448"/>
                  </a:lnTo>
                  <a:lnTo>
                    <a:pt x="227133" y="54725"/>
                  </a:lnTo>
                  <a:lnTo>
                    <a:pt x="226404" y="55013"/>
                  </a:lnTo>
                  <a:lnTo>
                    <a:pt x="225696" y="55317"/>
                  </a:lnTo>
                  <a:lnTo>
                    <a:pt x="224989" y="55626"/>
                  </a:lnTo>
                  <a:lnTo>
                    <a:pt x="224282" y="55952"/>
                  </a:lnTo>
                  <a:lnTo>
                    <a:pt x="223596" y="56289"/>
                  </a:lnTo>
                  <a:lnTo>
                    <a:pt x="222911" y="56637"/>
                  </a:lnTo>
                  <a:lnTo>
                    <a:pt x="222248" y="57001"/>
                  </a:lnTo>
                  <a:lnTo>
                    <a:pt x="221585" y="57370"/>
                  </a:lnTo>
                  <a:lnTo>
                    <a:pt x="220966" y="57750"/>
                  </a:lnTo>
                  <a:lnTo>
                    <a:pt x="220347" y="58136"/>
                  </a:lnTo>
                  <a:lnTo>
                    <a:pt x="219773" y="58538"/>
                  </a:lnTo>
                  <a:lnTo>
                    <a:pt x="219220" y="58945"/>
                  </a:lnTo>
                  <a:lnTo>
                    <a:pt x="218690" y="59363"/>
                  </a:lnTo>
                  <a:lnTo>
                    <a:pt x="218159" y="59787"/>
                  </a:lnTo>
                  <a:lnTo>
                    <a:pt x="217673" y="60222"/>
                  </a:lnTo>
                  <a:lnTo>
                    <a:pt x="217231" y="60662"/>
                  </a:lnTo>
                  <a:lnTo>
                    <a:pt x="216789" y="61112"/>
                  </a:lnTo>
                  <a:lnTo>
                    <a:pt x="216369" y="61569"/>
                  </a:lnTo>
                  <a:lnTo>
                    <a:pt x="215971" y="62030"/>
                  </a:lnTo>
                  <a:lnTo>
                    <a:pt x="215595" y="62497"/>
                  </a:lnTo>
                  <a:lnTo>
                    <a:pt x="215241" y="62975"/>
                  </a:lnTo>
                  <a:lnTo>
                    <a:pt x="214910" y="63459"/>
                  </a:lnTo>
                  <a:lnTo>
                    <a:pt x="214578" y="63942"/>
                  </a:lnTo>
                  <a:lnTo>
                    <a:pt x="214291" y="64437"/>
                  </a:lnTo>
                  <a:lnTo>
                    <a:pt x="214026" y="64936"/>
                  </a:lnTo>
                  <a:lnTo>
                    <a:pt x="213760" y="65436"/>
                  </a:lnTo>
                  <a:lnTo>
                    <a:pt x="213517" y="65947"/>
                  </a:lnTo>
                  <a:lnTo>
                    <a:pt x="213318" y="66457"/>
                  </a:lnTo>
                  <a:lnTo>
                    <a:pt x="213097" y="66968"/>
                  </a:lnTo>
                  <a:lnTo>
                    <a:pt x="212921" y="67489"/>
                  </a:lnTo>
                  <a:lnTo>
                    <a:pt x="212766" y="68011"/>
                  </a:lnTo>
                  <a:lnTo>
                    <a:pt x="212611" y="68532"/>
                  </a:lnTo>
                  <a:lnTo>
                    <a:pt x="212479" y="69059"/>
                  </a:lnTo>
                  <a:lnTo>
                    <a:pt x="212346" y="69591"/>
                  </a:lnTo>
                  <a:lnTo>
                    <a:pt x="212235" y="70118"/>
                  </a:lnTo>
                  <a:lnTo>
                    <a:pt x="212147" y="70650"/>
                  </a:lnTo>
                  <a:lnTo>
                    <a:pt x="212081" y="71183"/>
                  </a:lnTo>
                  <a:lnTo>
                    <a:pt x="212014" y="71720"/>
                  </a:lnTo>
                  <a:lnTo>
                    <a:pt x="211926" y="72790"/>
                  </a:lnTo>
                  <a:lnTo>
                    <a:pt x="211904" y="73860"/>
                  </a:lnTo>
                  <a:lnTo>
                    <a:pt x="211926" y="74925"/>
                  </a:lnTo>
                  <a:lnTo>
                    <a:pt x="211970" y="75984"/>
                  </a:lnTo>
                  <a:lnTo>
                    <a:pt x="212081" y="77043"/>
                  </a:lnTo>
                  <a:lnTo>
                    <a:pt x="212213" y="78086"/>
                  </a:lnTo>
                  <a:lnTo>
                    <a:pt x="212368" y="79113"/>
                  </a:lnTo>
                  <a:lnTo>
                    <a:pt x="212567" y="80129"/>
                  </a:lnTo>
                  <a:lnTo>
                    <a:pt x="212810" y="81128"/>
                  </a:lnTo>
                  <a:lnTo>
                    <a:pt x="213053" y="82106"/>
                  </a:lnTo>
                  <a:lnTo>
                    <a:pt x="213318" y="83056"/>
                  </a:lnTo>
                  <a:lnTo>
                    <a:pt x="213606" y="83985"/>
                  </a:lnTo>
                  <a:lnTo>
                    <a:pt x="213915" y="84887"/>
                  </a:lnTo>
                  <a:lnTo>
                    <a:pt x="214225" y="85756"/>
                  </a:lnTo>
                  <a:lnTo>
                    <a:pt x="214534" y="86592"/>
                  </a:lnTo>
                  <a:lnTo>
                    <a:pt x="214866" y="87391"/>
                  </a:lnTo>
                  <a:lnTo>
                    <a:pt x="215175" y="88157"/>
                  </a:lnTo>
                  <a:lnTo>
                    <a:pt x="213783" y="87260"/>
                  </a:lnTo>
                  <a:lnTo>
                    <a:pt x="212346" y="86370"/>
                  </a:lnTo>
                  <a:lnTo>
                    <a:pt x="210843" y="85479"/>
                  </a:lnTo>
                  <a:lnTo>
                    <a:pt x="209296" y="84593"/>
                  </a:lnTo>
                  <a:lnTo>
                    <a:pt x="207704" y="83708"/>
                  </a:lnTo>
                  <a:lnTo>
                    <a:pt x="206069" y="82823"/>
                  </a:lnTo>
                  <a:lnTo>
                    <a:pt x="204389" y="81937"/>
                  </a:lnTo>
                  <a:lnTo>
                    <a:pt x="202643" y="81057"/>
                  </a:lnTo>
                  <a:lnTo>
                    <a:pt x="200852" y="80178"/>
                  </a:lnTo>
                  <a:lnTo>
                    <a:pt x="199018" y="79303"/>
                  </a:lnTo>
                  <a:lnTo>
                    <a:pt x="197139" y="78429"/>
                  </a:lnTo>
                  <a:lnTo>
                    <a:pt x="195216" y="77554"/>
                  </a:lnTo>
                  <a:lnTo>
                    <a:pt x="193249" y="76685"/>
                  </a:lnTo>
                  <a:lnTo>
                    <a:pt x="191237" y="75810"/>
                  </a:lnTo>
                  <a:lnTo>
                    <a:pt x="189160" y="74947"/>
                  </a:lnTo>
                  <a:lnTo>
                    <a:pt x="187038" y="74083"/>
                  </a:lnTo>
                  <a:lnTo>
                    <a:pt x="185336" y="73393"/>
                  </a:lnTo>
                  <a:lnTo>
                    <a:pt x="183678" y="72704"/>
                  </a:lnTo>
                  <a:lnTo>
                    <a:pt x="182042" y="72019"/>
                  </a:lnTo>
                  <a:lnTo>
                    <a:pt x="180429" y="71335"/>
                  </a:lnTo>
                  <a:lnTo>
                    <a:pt x="178860" y="70650"/>
                  </a:lnTo>
                  <a:lnTo>
                    <a:pt x="177290" y="69977"/>
                  </a:lnTo>
                  <a:lnTo>
                    <a:pt x="175765" y="69298"/>
                  </a:lnTo>
                  <a:lnTo>
                    <a:pt x="174284" y="68624"/>
                  </a:lnTo>
                  <a:lnTo>
                    <a:pt x="176052" y="67310"/>
                  </a:lnTo>
                  <a:lnTo>
                    <a:pt x="177777" y="66023"/>
                  </a:lnTo>
                  <a:lnTo>
                    <a:pt x="179434" y="64757"/>
                  </a:lnTo>
                  <a:lnTo>
                    <a:pt x="181048" y="63513"/>
                  </a:lnTo>
                  <a:lnTo>
                    <a:pt x="182595" y="62296"/>
                  </a:lnTo>
                  <a:lnTo>
                    <a:pt x="184076" y="61101"/>
                  </a:lnTo>
                  <a:lnTo>
                    <a:pt x="185513" y="59934"/>
                  </a:lnTo>
                  <a:lnTo>
                    <a:pt x="186883" y="58788"/>
                  </a:lnTo>
                  <a:lnTo>
                    <a:pt x="188209" y="57663"/>
                  </a:lnTo>
                  <a:lnTo>
                    <a:pt x="189491" y="56566"/>
                  </a:lnTo>
                  <a:lnTo>
                    <a:pt x="190707" y="55485"/>
                  </a:lnTo>
                  <a:lnTo>
                    <a:pt x="191878" y="54431"/>
                  </a:lnTo>
                  <a:lnTo>
                    <a:pt x="193006" y="53399"/>
                  </a:lnTo>
                  <a:lnTo>
                    <a:pt x="194067" y="52394"/>
                  </a:lnTo>
                  <a:lnTo>
                    <a:pt x="195083" y="51406"/>
                  </a:lnTo>
                  <a:lnTo>
                    <a:pt x="196056" y="50445"/>
                  </a:lnTo>
                  <a:lnTo>
                    <a:pt x="196962" y="49505"/>
                  </a:lnTo>
                  <a:lnTo>
                    <a:pt x="197824" y="48581"/>
                  </a:lnTo>
                  <a:lnTo>
                    <a:pt x="198664" y="47685"/>
                  </a:lnTo>
                  <a:lnTo>
                    <a:pt x="199438" y="46811"/>
                  </a:lnTo>
                  <a:lnTo>
                    <a:pt x="200167" y="45958"/>
                  </a:lnTo>
                  <a:lnTo>
                    <a:pt x="200852" y="45121"/>
                  </a:lnTo>
                  <a:lnTo>
                    <a:pt x="201493" y="44312"/>
                  </a:lnTo>
                  <a:lnTo>
                    <a:pt x="202068" y="43525"/>
                  </a:lnTo>
                  <a:lnTo>
                    <a:pt x="202620" y="42753"/>
                  </a:lnTo>
                  <a:lnTo>
                    <a:pt x="203129" y="42004"/>
                  </a:lnTo>
                  <a:lnTo>
                    <a:pt x="203615" y="41276"/>
                  </a:lnTo>
                  <a:lnTo>
                    <a:pt x="204035" y="40570"/>
                  </a:lnTo>
                  <a:lnTo>
                    <a:pt x="204411" y="39885"/>
                  </a:lnTo>
                  <a:lnTo>
                    <a:pt x="204764" y="39217"/>
                  </a:lnTo>
                  <a:lnTo>
                    <a:pt x="205074" y="38571"/>
                  </a:lnTo>
                  <a:lnTo>
                    <a:pt x="205339" y="37946"/>
                  </a:lnTo>
                  <a:lnTo>
                    <a:pt x="205560" y="37338"/>
                  </a:lnTo>
                  <a:lnTo>
                    <a:pt x="205759" y="36751"/>
                  </a:lnTo>
                  <a:lnTo>
                    <a:pt x="205892" y="36181"/>
                  </a:lnTo>
                  <a:lnTo>
                    <a:pt x="206024" y="35638"/>
                  </a:lnTo>
                  <a:lnTo>
                    <a:pt x="206091" y="35105"/>
                  </a:lnTo>
                  <a:lnTo>
                    <a:pt x="206157" y="34595"/>
                  </a:lnTo>
                  <a:lnTo>
                    <a:pt x="206157" y="34106"/>
                  </a:lnTo>
                  <a:lnTo>
                    <a:pt x="206135" y="33634"/>
                  </a:lnTo>
                  <a:lnTo>
                    <a:pt x="206091" y="33177"/>
                  </a:lnTo>
                  <a:lnTo>
                    <a:pt x="206002" y="32743"/>
                  </a:lnTo>
                  <a:lnTo>
                    <a:pt x="205892" y="32330"/>
                  </a:lnTo>
                  <a:lnTo>
                    <a:pt x="205737" y="31928"/>
                  </a:lnTo>
                  <a:lnTo>
                    <a:pt x="205560" y="31548"/>
                  </a:lnTo>
                  <a:lnTo>
                    <a:pt x="205361" y="31184"/>
                  </a:lnTo>
                  <a:lnTo>
                    <a:pt x="205118" y="30842"/>
                  </a:lnTo>
                  <a:lnTo>
                    <a:pt x="204853" y="30516"/>
                  </a:lnTo>
                  <a:lnTo>
                    <a:pt x="204566" y="30206"/>
                  </a:lnTo>
                  <a:lnTo>
                    <a:pt x="204234" y="29913"/>
                  </a:lnTo>
                  <a:lnTo>
                    <a:pt x="203902" y="29636"/>
                  </a:lnTo>
                  <a:lnTo>
                    <a:pt x="203527" y="29375"/>
                  </a:lnTo>
                  <a:lnTo>
                    <a:pt x="203129" y="29136"/>
                  </a:lnTo>
                  <a:lnTo>
                    <a:pt x="202709" y="28908"/>
                  </a:lnTo>
                  <a:lnTo>
                    <a:pt x="202267" y="28702"/>
                  </a:lnTo>
                  <a:lnTo>
                    <a:pt x="202046" y="28604"/>
                  </a:lnTo>
                  <a:lnTo>
                    <a:pt x="201803" y="28511"/>
                  </a:lnTo>
                  <a:lnTo>
                    <a:pt x="201560" y="28419"/>
                  </a:lnTo>
                  <a:lnTo>
                    <a:pt x="201316" y="28332"/>
                  </a:lnTo>
                  <a:lnTo>
                    <a:pt x="201073" y="28251"/>
                  </a:lnTo>
                  <a:lnTo>
                    <a:pt x="200808" y="28175"/>
                  </a:lnTo>
                  <a:lnTo>
                    <a:pt x="200543" y="28099"/>
                  </a:lnTo>
                  <a:lnTo>
                    <a:pt x="200278" y="28028"/>
                  </a:lnTo>
                  <a:lnTo>
                    <a:pt x="200012" y="27963"/>
                  </a:lnTo>
                  <a:lnTo>
                    <a:pt x="199725" y="27903"/>
                  </a:lnTo>
                  <a:lnTo>
                    <a:pt x="199438" y="27843"/>
                  </a:lnTo>
                  <a:lnTo>
                    <a:pt x="199150" y="27789"/>
                  </a:lnTo>
                  <a:lnTo>
                    <a:pt x="198863" y="27735"/>
                  </a:lnTo>
                  <a:lnTo>
                    <a:pt x="198576" y="27691"/>
                  </a:lnTo>
                  <a:lnTo>
                    <a:pt x="198266" y="27648"/>
                  </a:lnTo>
                  <a:lnTo>
                    <a:pt x="197957" y="27610"/>
                  </a:lnTo>
                  <a:lnTo>
                    <a:pt x="197647" y="27572"/>
                  </a:lnTo>
                  <a:lnTo>
                    <a:pt x="197338" y="27545"/>
                  </a:lnTo>
                  <a:lnTo>
                    <a:pt x="197006" y="27512"/>
                  </a:lnTo>
                  <a:lnTo>
                    <a:pt x="196653" y="27485"/>
                  </a:lnTo>
                  <a:lnTo>
                    <a:pt x="196299" y="27463"/>
                  </a:lnTo>
                  <a:lnTo>
                    <a:pt x="195967" y="27447"/>
                  </a:lnTo>
                  <a:lnTo>
                    <a:pt x="195614" y="27436"/>
                  </a:lnTo>
                  <a:lnTo>
                    <a:pt x="195260" y="27425"/>
                  </a:lnTo>
                  <a:lnTo>
                    <a:pt x="194906" y="27420"/>
                  </a:lnTo>
                  <a:lnTo>
                    <a:pt x="194199" y="27420"/>
                  </a:lnTo>
                  <a:lnTo>
                    <a:pt x="193823" y="27431"/>
                  </a:lnTo>
                  <a:lnTo>
                    <a:pt x="193470" y="27441"/>
                  </a:lnTo>
                  <a:lnTo>
                    <a:pt x="193094" y="27452"/>
                  </a:lnTo>
                  <a:lnTo>
                    <a:pt x="192740" y="27474"/>
                  </a:lnTo>
                  <a:lnTo>
                    <a:pt x="192365" y="27496"/>
                  </a:lnTo>
                  <a:lnTo>
                    <a:pt x="192011" y="27523"/>
                  </a:lnTo>
                  <a:lnTo>
                    <a:pt x="191635" y="27550"/>
                  </a:lnTo>
                  <a:lnTo>
                    <a:pt x="191259" y="27583"/>
                  </a:lnTo>
                  <a:lnTo>
                    <a:pt x="190884" y="27621"/>
                  </a:lnTo>
                  <a:lnTo>
                    <a:pt x="190508" y="27664"/>
                  </a:lnTo>
                  <a:lnTo>
                    <a:pt x="190132" y="27708"/>
                  </a:lnTo>
                  <a:lnTo>
                    <a:pt x="189381" y="27811"/>
                  </a:lnTo>
                  <a:lnTo>
                    <a:pt x="188629" y="27925"/>
                  </a:lnTo>
                  <a:lnTo>
                    <a:pt x="187878" y="28055"/>
                  </a:lnTo>
                  <a:lnTo>
                    <a:pt x="187104" y="28202"/>
                  </a:lnTo>
                  <a:lnTo>
                    <a:pt x="186353" y="28359"/>
                  </a:lnTo>
                  <a:lnTo>
                    <a:pt x="185579" y="28533"/>
                  </a:lnTo>
                  <a:lnTo>
                    <a:pt x="184827" y="28718"/>
                  </a:lnTo>
                  <a:lnTo>
                    <a:pt x="184076" y="28919"/>
                  </a:lnTo>
                  <a:lnTo>
                    <a:pt x="183302" y="29131"/>
                  </a:lnTo>
                  <a:lnTo>
                    <a:pt x="182551" y="29359"/>
                  </a:lnTo>
                  <a:lnTo>
                    <a:pt x="181799" y="29598"/>
                  </a:lnTo>
                  <a:lnTo>
                    <a:pt x="181070" y="29848"/>
                  </a:lnTo>
                  <a:lnTo>
                    <a:pt x="180318" y="30114"/>
                  </a:lnTo>
                  <a:lnTo>
                    <a:pt x="179589" y="30391"/>
                  </a:lnTo>
                  <a:lnTo>
                    <a:pt x="178860" y="30679"/>
                  </a:lnTo>
                  <a:lnTo>
                    <a:pt x="178152" y="30983"/>
                  </a:lnTo>
                  <a:lnTo>
                    <a:pt x="177445" y="31298"/>
                  </a:lnTo>
                  <a:lnTo>
                    <a:pt x="176738" y="31624"/>
                  </a:lnTo>
                  <a:lnTo>
                    <a:pt x="176052" y="31961"/>
                  </a:lnTo>
                  <a:lnTo>
                    <a:pt x="175367" y="32308"/>
                  </a:lnTo>
                  <a:lnTo>
                    <a:pt x="174704" y="32667"/>
                  </a:lnTo>
                  <a:lnTo>
                    <a:pt x="174041" y="33036"/>
                  </a:lnTo>
                  <a:lnTo>
                    <a:pt x="173356" y="33454"/>
                  </a:lnTo>
                  <a:lnTo>
                    <a:pt x="172693" y="33883"/>
                  </a:lnTo>
                  <a:lnTo>
                    <a:pt x="172052" y="34329"/>
                  </a:lnTo>
                  <a:lnTo>
                    <a:pt x="171455" y="34780"/>
                  </a:lnTo>
                  <a:lnTo>
                    <a:pt x="170880" y="35241"/>
                  </a:lnTo>
                  <a:lnTo>
                    <a:pt x="170328" y="35714"/>
                  </a:lnTo>
                  <a:lnTo>
                    <a:pt x="169797" y="36197"/>
                  </a:lnTo>
                  <a:lnTo>
                    <a:pt x="169311" y="36692"/>
                  </a:lnTo>
                  <a:lnTo>
                    <a:pt x="168847" y="37191"/>
                  </a:lnTo>
                  <a:lnTo>
                    <a:pt x="168405" y="37696"/>
                  </a:lnTo>
                  <a:lnTo>
                    <a:pt x="168007" y="38218"/>
                  </a:lnTo>
                  <a:lnTo>
                    <a:pt x="167609" y="38739"/>
                  </a:lnTo>
                  <a:lnTo>
                    <a:pt x="167255" y="39272"/>
                  </a:lnTo>
                  <a:lnTo>
                    <a:pt x="166924" y="39809"/>
                  </a:lnTo>
                  <a:lnTo>
                    <a:pt x="166614" y="40352"/>
                  </a:lnTo>
                  <a:lnTo>
                    <a:pt x="166305" y="40907"/>
                  </a:lnTo>
                  <a:lnTo>
                    <a:pt x="166040" y="41461"/>
                  </a:lnTo>
                  <a:lnTo>
                    <a:pt x="165797" y="42020"/>
                  </a:lnTo>
                  <a:lnTo>
                    <a:pt x="165576" y="42590"/>
                  </a:lnTo>
                  <a:lnTo>
                    <a:pt x="165377" y="43161"/>
                  </a:lnTo>
                  <a:lnTo>
                    <a:pt x="165200" y="43731"/>
                  </a:lnTo>
                  <a:lnTo>
                    <a:pt x="165023" y="44307"/>
                  </a:lnTo>
                  <a:lnTo>
                    <a:pt x="164890" y="44888"/>
                  </a:lnTo>
                  <a:lnTo>
                    <a:pt x="164758" y="45469"/>
                  </a:lnTo>
                  <a:lnTo>
                    <a:pt x="164647" y="46056"/>
                  </a:lnTo>
                  <a:lnTo>
                    <a:pt x="164559" y="46642"/>
                  </a:lnTo>
                  <a:lnTo>
                    <a:pt x="164492" y="47229"/>
                  </a:lnTo>
                  <a:lnTo>
                    <a:pt x="164426" y="47816"/>
                  </a:lnTo>
                  <a:lnTo>
                    <a:pt x="164382" y="48408"/>
                  </a:lnTo>
                  <a:lnTo>
                    <a:pt x="164360" y="48994"/>
                  </a:lnTo>
                  <a:lnTo>
                    <a:pt x="164360" y="49581"/>
                  </a:lnTo>
                  <a:lnTo>
                    <a:pt x="164360" y="50168"/>
                  </a:lnTo>
                  <a:lnTo>
                    <a:pt x="164382" y="50754"/>
                  </a:lnTo>
                  <a:lnTo>
                    <a:pt x="164404" y="51341"/>
                  </a:lnTo>
                  <a:lnTo>
                    <a:pt x="164492" y="52503"/>
                  </a:lnTo>
                  <a:lnTo>
                    <a:pt x="164647" y="53649"/>
                  </a:lnTo>
                  <a:lnTo>
                    <a:pt x="164824" y="54784"/>
                  </a:lnTo>
                  <a:lnTo>
                    <a:pt x="165045" y="55903"/>
                  </a:lnTo>
                  <a:lnTo>
                    <a:pt x="165310" y="56995"/>
                  </a:lnTo>
                  <a:lnTo>
                    <a:pt x="165576" y="58065"/>
                  </a:lnTo>
                  <a:lnTo>
                    <a:pt x="165885" y="59103"/>
                  </a:lnTo>
                  <a:lnTo>
                    <a:pt x="166217" y="60113"/>
                  </a:lnTo>
                  <a:lnTo>
                    <a:pt x="166548" y="61085"/>
                  </a:lnTo>
                  <a:lnTo>
                    <a:pt x="166902" y="62014"/>
                  </a:lnTo>
                  <a:lnTo>
                    <a:pt x="167255" y="62905"/>
                  </a:lnTo>
                  <a:lnTo>
                    <a:pt x="167609" y="63752"/>
                  </a:lnTo>
                  <a:lnTo>
                    <a:pt x="167963" y="64551"/>
                  </a:lnTo>
                  <a:lnTo>
                    <a:pt x="168294" y="65289"/>
                  </a:lnTo>
                  <a:lnTo>
                    <a:pt x="168626" y="65979"/>
                  </a:lnTo>
                  <a:lnTo>
                    <a:pt x="166990" y="65175"/>
                  </a:lnTo>
                  <a:lnTo>
                    <a:pt x="165377" y="64371"/>
                  </a:lnTo>
                  <a:lnTo>
                    <a:pt x="163807" y="63578"/>
                  </a:lnTo>
                  <a:lnTo>
                    <a:pt x="162282" y="62785"/>
                  </a:lnTo>
                  <a:lnTo>
                    <a:pt x="160779" y="61992"/>
                  </a:lnTo>
                  <a:lnTo>
                    <a:pt x="159320" y="61210"/>
                  </a:lnTo>
                  <a:lnTo>
                    <a:pt x="157906" y="60428"/>
                  </a:lnTo>
                  <a:lnTo>
                    <a:pt x="156535" y="59651"/>
                  </a:lnTo>
                  <a:lnTo>
                    <a:pt x="155209" y="58874"/>
                  </a:lnTo>
                  <a:lnTo>
                    <a:pt x="153905" y="58109"/>
                  </a:lnTo>
                  <a:lnTo>
                    <a:pt x="152623" y="57343"/>
                  </a:lnTo>
                  <a:lnTo>
                    <a:pt x="151407" y="56582"/>
                  </a:lnTo>
                  <a:lnTo>
                    <a:pt x="150214" y="55822"/>
                  </a:lnTo>
                  <a:lnTo>
                    <a:pt x="149042" y="55072"/>
                  </a:lnTo>
                  <a:lnTo>
                    <a:pt x="147915" y="54323"/>
                  </a:lnTo>
                  <a:lnTo>
                    <a:pt x="146832" y="53579"/>
                  </a:lnTo>
                  <a:lnTo>
                    <a:pt x="145771" y="52834"/>
                  </a:lnTo>
                  <a:lnTo>
                    <a:pt x="144754" y="52101"/>
                  </a:lnTo>
                  <a:lnTo>
                    <a:pt x="143760" y="51368"/>
                  </a:lnTo>
                  <a:lnTo>
                    <a:pt x="142809" y="50640"/>
                  </a:lnTo>
                  <a:lnTo>
                    <a:pt x="141881" y="49918"/>
                  </a:lnTo>
                  <a:lnTo>
                    <a:pt x="140997" y="49195"/>
                  </a:lnTo>
                  <a:lnTo>
                    <a:pt x="140135" y="48484"/>
                  </a:lnTo>
                  <a:lnTo>
                    <a:pt x="139295" y="47772"/>
                  </a:lnTo>
                  <a:lnTo>
                    <a:pt x="138499" y="47066"/>
                  </a:lnTo>
                  <a:lnTo>
                    <a:pt x="137726" y="46365"/>
                  </a:lnTo>
                  <a:lnTo>
                    <a:pt x="136996" y="45670"/>
                  </a:lnTo>
                  <a:lnTo>
                    <a:pt x="136289" y="44975"/>
                  </a:lnTo>
                  <a:lnTo>
                    <a:pt x="135604" y="44290"/>
                  </a:lnTo>
                  <a:lnTo>
                    <a:pt x="134941" y="43606"/>
                  </a:lnTo>
                  <a:lnTo>
                    <a:pt x="134322" y="42927"/>
                  </a:lnTo>
                  <a:lnTo>
                    <a:pt x="133725" y="42254"/>
                  </a:lnTo>
                  <a:lnTo>
                    <a:pt x="133857" y="42226"/>
                  </a:lnTo>
                  <a:lnTo>
                    <a:pt x="133990" y="42194"/>
                  </a:lnTo>
                  <a:lnTo>
                    <a:pt x="134101" y="42156"/>
                  </a:lnTo>
                  <a:lnTo>
                    <a:pt x="134189" y="42118"/>
                  </a:lnTo>
                  <a:lnTo>
                    <a:pt x="136930" y="40885"/>
                  </a:lnTo>
                  <a:lnTo>
                    <a:pt x="139604" y="39674"/>
                  </a:lnTo>
                  <a:lnTo>
                    <a:pt x="142190" y="38489"/>
                  </a:lnTo>
                  <a:lnTo>
                    <a:pt x="144688" y="37322"/>
                  </a:lnTo>
                  <a:lnTo>
                    <a:pt x="147141" y="36176"/>
                  </a:lnTo>
                  <a:lnTo>
                    <a:pt x="149507" y="35051"/>
                  </a:lnTo>
                  <a:lnTo>
                    <a:pt x="151783" y="33949"/>
                  </a:lnTo>
                  <a:lnTo>
                    <a:pt x="154016" y="32862"/>
                  </a:lnTo>
                  <a:lnTo>
                    <a:pt x="156160" y="31803"/>
                  </a:lnTo>
                  <a:lnTo>
                    <a:pt x="158237" y="30760"/>
                  </a:lnTo>
                  <a:lnTo>
                    <a:pt x="160249" y="29744"/>
                  </a:lnTo>
                  <a:lnTo>
                    <a:pt x="162172" y="28745"/>
                  </a:lnTo>
                  <a:lnTo>
                    <a:pt x="164050" y="27762"/>
                  </a:lnTo>
                  <a:lnTo>
                    <a:pt x="165863" y="26806"/>
                  </a:lnTo>
                  <a:lnTo>
                    <a:pt x="167587" y="25866"/>
                  </a:lnTo>
                  <a:lnTo>
                    <a:pt x="169267" y="24948"/>
                  </a:lnTo>
                  <a:lnTo>
                    <a:pt x="170880" y="24052"/>
                  </a:lnTo>
                  <a:lnTo>
                    <a:pt x="172405" y="23172"/>
                  </a:lnTo>
                  <a:lnTo>
                    <a:pt x="173886" y="22314"/>
                  </a:lnTo>
                  <a:lnTo>
                    <a:pt x="175301" y="21477"/>
                  </a:lnTo>
                  <a:lnTo>
                    <a:pt x="176671" y="20657"/>
                  </a:lnTo>
                  <a:lnTo>
                    <a:pt x="177953" y="19859"/>
                  </a:lnTo>
                  <a:lnTo>
                    <a:pt x="179191" y="19077"/>
                  </a:lnTo>
                  <a:lnTo>
                    <a:pt x="180363" y="18316"/>
                  </a:lnTo>
                  <a:lnTo>
                    <a:pt x="181490" y="17577"/>
                  </a:lnTo>
                  <a:lnTo>
                    <a:pt x="182529" y="16850"/>
                  </a:lnTo>
                  <a:lnTo>
                    <a:pt x="183545" y="16149"/>
                  </a:lnTo>
                  <a:lnTo>
                    <a:pt x="184474" y="15459"/>
                  </a:lnTo>
                  <a:lnTo>
                    <a:pt x="185380" y="14796"/>
                  </a:lnTo>
                  <a:lnTo>
                    <a:pt x="186198" y="14145"/>
                  </a:lnTo>
                  <a:lnTo>
                    <a:pt x="186994" y="13515"/>
                  </a:lnTo>
                  <a:lnTo>
                    <a:pt x="187701" y="12901"/>
                  </a:lnTo>
                  <a:lnTo>
                    <a:pt x="188386" y="12309"/>
                  </a:lnTo>
                  <a:lnTo>
                    <a:pt x="189005" y="11733"/>
                  </a:lnTo>
                  <a:lnTo>
                    <a:pt x="189580" y="11174"/>
                  </a:lnTo>
                  <a:lnTo>
                    <a:pt x="190088" y="10630"/>
                  </a:lnTo>
                  <a:lnTo>
                    <a:pt x="190574" y="10109"/>
                  </a:lnTo>
                  <a:lnTo>
                    <a:pt x="190994" y="9604"/>
                  </a:lnTo>
                  <a:lnTo>
                    <a:pt x="191370" y="9115"/>
                  </a:lnTo>
                  <a:lnTo>
                    <a:pt x="191702" y="8642"/>
                  </a:lnTo>
                  <a:lnTo>
                    <a:pt x="191967" y="8192"/>
                  </a:lnTo>
                  <a:lnTo>
                    <a:pt x="192210" y="7752"/>
                  </a:lnTo>
                  <a:lnTo>
                    <a:pt x="192409" y="7333"/>
                  </a:lnTo>
                  <a:lnTo>
                    <a:pt x="192541" y="6931"/>
                  </a:lnTo>
                  <a:lnTo>
                    <a:pt x="192652" y="6546"/>
                  </a:lnTo>
                  <a:lnTo>
                    <a:pt x="192718" y="6176"/>
                  </a:lnTo>
                  <a:lnTo>
                    <a:pt x="192740" y="5823"/>
                  </a:lnTo>
                  <a:lnTo>
                    <a:pt x="192718" y="5481"/>
                  </a:lnTo>
                  <a:lnTo>
                    <a:pt x="192652" y="5161"/>
                  </a:lnTo>
                  <a:lnTo>
                    <a:pt x="192541" y="4857"/>
                  </a:lnTo>
                  <a:lnTo>
                    <a:pt x="192409" y="4569"/>
                  </a:lnTo>
                  <a:lnTo>
                    <a:pt x="192232" y="4292"/>
                  </a:lnTo>
                  <a:lnTo>
                    <a:pt x="192011" y="4036"/>
                  </a:lnTo>
                  <a:lnTo>
                    <a:pt x="191768" y="3792"/>
                  </a:lnTo>
                  <a:lnTo>
                    <a:pt x="191480" y="3569"/>
                  </a:lnTo>
                  <a:lnTo>
                    <a:pt x="191326" y="3461"/>
                  </a:lnTo>
                  <a:lnTo>
                    <a:pt x="191149" y="3357"/>
                  </a:lnTo>
                  <a:lnTo>
                    <a:pt x="190994" y="3254"/>
                  </a:lnTo>
                  <a:lnTo>
                    <a:pt x="190795" y="3162"/>
                  </a:lnTo>
                  <a:lnTo>
                    <a:pt x="190618" y="3069"/>
                  </a:lnTo>
                  <a:lnTo>
                    <a:pt x="190420" y="2977"/>
                  </a:lnTo>
                  <a:lnTo>
                    <a:pt x="190221" y="2896"/>
                  </a:lnTo>
                  <a:lnTo>
                    <a:pt x="190000" y="2814"/>
                  </a:lnTo>
                  <a:lnTo>
                    <a:pt x="189779" y="2733"/>
                  </a:lnTo>
                  <a:lnTo>
                    <a:pt x="189535" y="2662"/>
                  </a:lnTo>
                  <a:lnTo>
                    <a:pt x="189314" y="2591"/>
                  </a:lnTo>
                  <a:lnTo>
                    <a:pt x="189071" y="2526"/>
                  </a:lnTo>
                  <a:lnTo>
                    <a:pt x="188806" y="2461"/>
                  </a:lnTo>
                  <a:lnTo>
                    <a:pt x="188541" y="2401"/>
                  </a:lnTo>
                  <a:lnTo>
                    <a:pt x="188276" y="2347"/>
                  </a:lnTo>
                  <a:lnTo>
                    <a:pt x="188010" y="2293"/>
                  </a:lnTo>
                  <a:lnTo>
                    <a:pt x="187723" y="2244"/>
                  </a:lnTo>
                  <a:lnTo>
                    <a:pt x="187436" y="2200"/>
                  </a:lnTo>
                  <a:lnTo>
                    <a:pt x="187126" y="2157"/>
                  </a:lnTo>
                  <a:lnTo>
                    <a:pt x="186817" y="2119"/>
                  </a:lnTo>
                  <a:lnTo>
                    <a:pt x="186485" y="2081"/>
                  </a:lnTo>
                  <a:lnTo>
                    <a:pt x="186154" y="2048"/>
                  </a:lnTo>
                  <a:lnTo>
                    <a:pt x="185822" y="2021"/>
                  </a:lnTo>
                  <a:lnTo>
                    <a:pt x="185491" y="1999"/>
                  </a:lnTo>
                  <a:lnTo>
                    <a:pt x="185137" y="1978"/>
                  </a:lnTo>
                  <a:lnTo>
                    <a:pt x="184783" y="1961"/>
                  </a:lnTo>
                  <a:lnTo>
                    <a:pt x="184430" y="1945"/>
                  </a:lnTo>
                  <a:lnTo>
                    <a:pt x="184076" y="1940"/>
                  </a:lnTo>
                  <a:lnTo>
                    <a:pt x="183700" y="1934"/>
                  </a:lnTo>
                  <a:lnTo>
                    <a:pt x="182971" y="1934"/>
                  </a:lnTo>
                  <a:lnTo>
                    <a:pt x="182595" y="1940"/>
                  </a:lnTo>
                  <a:lnTo>
                    <a:pt x="182197" y="1951"/>
                  </a:lnTo>
                  <a:lnTo>
                    <a:pt x="181821" y="1961"/>
                  </a:lnTo>
                  <a:lnTo>
                    <a:pt x="181424" y="1983"/>
                  </a:lnTo>
                  <a:lnTo>
                    <a:pt x="181026" y="1999"/>
                  </a:lnTo>
                  <a:lnTo>
                    <a:pt x="180628" y="2027"/>
                  </a:lnTo>
                  <a:lnTo>
                    <a:pt x="180230" y="2054"/>
                  </a:lnTo>
                  <a:lnTo>
                    <a:pt x="179412" y="2119"/>
                  </a:lnTo>
                  <a:lnTo>
                    <a:pt x="178594" y="2200"/>
                  </a:lnTo>
                  <a:lnTo>
                    <a:pt x="177754" y="2298"/>
                  </a:lnTo>
                  <a:lnTo>
                    <a:pt x="176892" y="2407"/>
                  </a:lnTo>
                  <a:lnTo>
                    <a:pt x="176030" y="2532"/>
                  </a:lnTo>
                  <a:lnTo>
                    <a:pt x="175168" y="2668"/>
                  </a:lnTo>
                  <a:lnTo>
                    <a:pt x="174284" y="2820"/>
                  </a:lnTo>
                  <a:lnTo>
                    <a:pt x="173400" y="2983"/>
                  </a:lnTo>
                  <a:lnTo>
                    <a:pt x="172494" y="3156"/>
                  </a:lnTo>
                  <a:lnTo>
                    <a:pt x="171588" y="3346"/>
                  </a:lnTo>
                  <a:lnTo>
                    <a:pt x="170681" y="3553"/>
                  </a:lnTo>
                  <a:lnTo>
                    <a:pt x="169775" y="3770"/>
                  </a:lnTo>
                  <a:lnTo>
                    <a:pt x="168847" y="3998"/>
                  </a:lnTo>
                  <a:lnTo>
                    <a:pt x="167941" y="4237"/>
                  </a:lnTo>
                  <a:lnTo>
                    <a:pt x="167012" y="4493"/>
                  </a:lnTo>
                  <a:lnTo>
                    <a:pt x="166084" y="4759"/>
                  </a:lnTo>
                  <a:lnTo>
                    <a:pt x="165156" y="5036"/>
                  </a:lnTo>
                  <a:lnTo>
                    <a:pt x="164249" y="5324"/>
                  </a:lnTo>
                  <a:lnTo>
                    <a:pt x="163321" y="5628"/>
                  </a:lnTo>
                  <a:lnTo>
                    <a:pt x="162415" y="5943"/>
                  </a:lnTo>
                  <a:lnTo>
                    <a:pt x="161486" y="6269"/>
                  </a:lnTo>
                  <a:lnTo>
                    <a:pt x="160580" y="6606"/>
                  </a:lnTo>
                  <a:lnTo>
                    <a:pt x="159563" y="6997"/>
                  </a:lnTo>
                  <a:lnTo>
                    <a:pt x="158569" y="7404"/>
                  </a:lnTo>
                  <a:lnTo>
                    <a:pt x="157596" y="7822"/>
                  </a:lnTo>
                  <a:lnTo>
                    <a:pt x="156668" y="8257"/>
                  </a:lnTo>
                  <a:lnTo>
                    <a:pt x="155740" y="8702"/>
                  </a:lnTo>
                  <a:lnTo>
                    <a:pt x="154833" y="9158"/>
                  </a:lnTo>
                  <a:lnTo>
                    <a:pt x="153971" y="9626"/>
                  </a:lnTo>
                  <a:lnTo>
                    <a:pt x="153109" y="10103"/>
                  </a:lnTo>
                  <a:lnTo>
                    <a:pt x="152269" y="10592"/>
                  </a:lnTo>
                  <a:lnTo>
                    <a:pt x="151452" y="11092"/>
                  </a:lnTo>
                  <a:lnTo>
                    <a:pt x="150656" y="11597"/>
                  </a:lnTo>
                  <a:lnTo>
                    <a:pt x="149882" y="12119"/>
                  </a:lnTo>
                  <a:lnTo>
                    <a:pt x="149131" y="12640"/>
                  </a:lnTo>
                  <a:lnTo>
                    <a:pt x="148401" y="13178"/>
                  </a:lnTo>
                  <a:lnTo>
                    <a:pt x="147694" y="13716"/>
                  </a:lnTo>
                  <a:lnTo>
                    <a:pt x="147009" y="14264"/>
                  </a:lnTo>
                  <a:lnTo>
                    <a:pt x="146324" y="14818"/>
                  </a:lnTo>
                  <a:lnTo>
                    <a:pt x="145683" y="15378"/>
                  </a:lnTo>
                  <a:lnTo>
                    <a:pt x="145042" y="15948"/>
                  </a:lnTo>
                  <a:lnTo>
                    <a:pt x="144423" y="16518"/>
                  </a:lnTo>
                  <a:lnTo>
                    <a:pt x="143826" y="17094"/>
                  </a:lnTo>
                  <a:lnTo>
                    <a:pt x="143251" y="17675"/>
                  </a:lnTo>
                  <a:lnTo>
                    <a:pt x="142677" y="18256"/>
                  </a:lnTo>
                  <a:lnTo>
                    <a:pt x="142124" y="18843"/>
                  </a:lnTo>
                  <a:lnTo>
                    <a:pt x="141616" y="19435"/>
                  </a:lnTo>
                  <a:lnTo>
                    <a:pt x="141085" y="20027"/>
                  </a:lnTo>
                  <a:lnTo>
                    <a:pt x="140599" y="20619"/>
                  </a:lnTo>
                  <a:lnTo>
                    <a:pt x="140113" y="21211"/>
                  </a:lnTo>
                  <a:lnTo>
                    <a:pt x="139649" y="21809"/>
                  </a:lnTo>
                  <a:lnTo>
                    <a:pt x="139206" y="22401"/>
                  </a:lnTo>
                  <a:lnTo>
                    <a:pt x="138786" y="22998"/>
                  </a:lnTo>
                  <a:lnTo>
                    <a:pt x="138367" y="23596"/>
                  </a:lnTo>
                  <a:lnTo>
                    <a:pt x="137947" y="24188"/>
                  </a:lnTo>
                  <a:lnTo>
                    <a:pt x="137571" y="24780"/>
                  </a:lnTo>
                  <a:lnTo>
                    <a:pt x="136841" y="25953"/>
                  </a:lnTo>
                  <a:lnTo>
                    <a:pt x="136156" y="27121"/>
                  </a:lnTo>
                  <a:lnTo>
                    <a:pt x="135537" y="28267"/>
                  </a:lnTo>
                  <a:lnTo>
                    <a:pt x="134963" y="29397"/>
                  </a:lnTo>
                  <a:lnTo>
                    <a:pt x="134454" y="30499"/>
                  </a:lnTo>
                  <a:lnTo>
                    <a:pt x="133968" y="31580"/>
                  </a:lnTo>
                  <a:lnTo>
                    <a:pt x="133548" y="32623"/>
                  </a:lnTo>
                  <a:lnTo>
                    <a:pt x="133150" y="33634"/>
                  </a:lnTo>
                  <a:lnTo>
                    <a:pt x="132819" y="34606"/>
                  </a:lnTo>
                  <a:lnTo>
                    <a:pt x="132509" y="35535"/>
                  </a:lnTo>
                  <a:lnTo>
                    <a:pt x="132244" y="36415"/>
                  </a:lnTo>
                  <a:lnTo>
                    <a:pt x="132001" y="37246"/>
                  </a:lnTo>
                  <a:lnTo>
                    <a:pt x="131802" y="38022"/>
                  </a:lnTo>
                  <a:lnTo>
                    <a:pt x="131625" y="38739"/>
                  </a:lnTo>
                  <a:lnTo>
                    <a:pt x="131470" y="39391"/>
                  </a:lnTo>
                  <a:lnTo>
                    <a:pt x="130918" y="38587"/>
                  </a:lnTo>
                  <a:lnTo>
                    <a:pt x="130387" y="37789"/>
                  </a:lnTo>
                  <a:lnTo>
                    <a:pt x="129901" y="37001"/>
                  </a:lnTo>
                  <a:lnTo>
                    <a:pt x="129459" y="36214"/>
                  </a:lnTo>
                  <a:lnTo>
                    <a:pt x="129061" y="35442"/>
                  </a:lnTo>
                  <a:lnTo>
                    <a:pt x="128685" y="34671"/>
                  </a:lnTo>
                  <a:lnTo>
                    <a:pt x="128354" y="33911"/>
                  </a:lnTo>
                  <a:lnTo>
                    <a:pt x="128044" y="33161"/>
                  </a:lnTo>
                  <a:lnTo>
                    <a:pt x="127779" y="32411"/>
                  </a:lnTo>
                  <a:lnTo>
                    <a:pt x="127536" y="31678"/>
                  </a:lnTo>
                  <a:lnTo>
                    <a:pt x="127337" y="30945"/>
                  </a:lnTo>
                  <a:lnTo>
                    <a:pt x="127160" y="30228"/>
                  </a:lnTo>
                  <a:lnTo>
                    <a:pt x="127005" y="29511"/>
                  </a:lnTo>
                  <a:lnTo>
                    <a:pt x="126895" y="28805"/>
                  </a:lnTo>
                  <a:lnTo>
                    <a:pt x="126807" y="28109"/>
                  </a:lnTo>
                  <a:lnTo>
                    <a:pt x="126762" y="27420"/>
                  </a:lnTo>
                  <a:lnTo>
                    <a:pt x="126718" y="26741"/>
                  </a:lnTo>
                  <a:lnTo>
                    <a:pt x="126718" y="26067"/>
                  </a:lnTo>
                  <a:lnTo>
                    <a:pt x="126740" y="25405"/>
                  </a:lnTo>
                  <a:lnTo>
                    <a:pt x="126784" y="24747"/>
                  </a:lnTo>
                  <a:lnTo>
                    <a:pt x="126873" y="24101"/>
                  </a:lnTo>
                  <a:lnTo>
                    <a:pt x="126961" y="23460"/>
                  </a:lnTo>
                  <a:lnTo>
                    <a:pt x="127072" y="22830"/>
                  </a:lnTo>
                  <a:lnTo>
                    <a:pt x="127227" y="22211"/>
                  </a:lnTo>
                  <a:lnTo>
                    <a:pt x="127381" y="21597"/>
                  </a:lnTo>
                  <a:lnTo>
                    <a:pt x="127558" y="20989"/>
                  </a:lnTo>
                  <a:lnTo>
                    <a:pt x="127757" y="20397"/>
                  </a:lnTo>
                  <a:lnTo>
                    <a:pt x="127978" y="19810"/>
                  </a:lnTo>
                  <a:lnTo>
                    <a:pt x="128221" y="19229"/>
                  </a:lnTo>
                  <a:lnTo>
                    <a:pt x="128464" y="18658"/>
                  </a:lnTo>
                  <a:lnTo>
                    <a:pt x="128752" y="18099"/>
                  </a:lnTo>
                  <a:lnTo>
                    <a:pt x="129039" y="17545"/>
                  </a:lnTo>
                  <a:lnTo>
                    <a:pt x="129393" y="17529"/>
                  </a:lnTo>
                  <a:lnTo>
                    <a:pt x="129746" y="17501"/>
                  </a:lnTo>
                  <a:lnTo>
                    <a:pt x="130100" y="17474"/>
                  </a:lnTo>
                  <a:lnTo>
                    <a:pt x="130454" y="17442"/>
                  </a:lnTo>
                  <a:lnTo>
                    <a:pt x="130785" y="17404"/>
                  </a:lnTo>
                  <a:lnTo>
                    <a:pt x="131117" y="17366"/>
                  </a:lnTo>
                  <a:lnTo>
                    <a:pt x="131448" y="17322"/>
                  </a:lnTo>
                  <a:lnTo>
                    <a:pt x="131758" y="17279"/>
                  </a:lnTo>
                  <a:lnTo>
                    <a:pt x="132067" y="17230"/>
                  </a:lnTo>
                  <a:lnTo>
                    <a:pt x="132354" y="17176"/>
                  </a:lnTo>
                  <a:lnTo>
                    <a:pt x="132642" y="17121"/>
                  </a:lnTo>
                  <a:lnTo>
                    <a:pt x="132907" y="17067"/>
                  </a:lnTo>
                  <a:lnTo>
                    <a:pt x="133194" y="17007"/>
                  </a:lnTo>
                  <a:lnTo>
                    <a:pt x="133438" y="16942"/>
                  </a:lnTo>
                  <a:lnTo>
                    <a:pt x="133681" y="16877"/>
                  </a:lnTo>
                  <a:lnTo>
                    <a:pt x="133924" y="16812"/>
                  </a:lnTo>
                  <a:lnTo>
                    <a:pt x="134145" y="16741"/>
                  </a:lnTo>
                  <a:lnTo>
                    <a:pt x="134366" y="16670"/>
                  </a:lnTo>
                  <a:lnTo>
                    <a:pt x="134565" y="16594"/>
                  </a:lnTo>
                  <a:lnTo>
                    <a:pt x="134742" y="16518"/>
                  </a:lnTo>
                  <a:lnTo>
                    <a:pt x="134918" y="16437"/>
                  </a:lnTo>
                  <a:lnTo>
                    <a:pt x="135073" y="16355"/>
                  </a:lnTo>
                  <a:lnTo>
                    <a:pt x="135228" y="16274"/>
                  </a:lnTo>
                  <a:lnTo>
                    <a:pt x="135360" y="16192"/>
                  </a:lnTo>
                  <a:lnTo>
                    <a:pt x="135471" y="16105"/>
                  </a:lnTo>
                  <a:lnTo>
                    <a:pt x="135582" y="16019"/>
                  </a:lnTo>
                  <a:lnTo>
                    <a:pt x="135670" y="15926"/>
                  </a:lnTo>
                  <a:lnTo>
                    <a:pt x="135736" y="15839"/>
                  </a:lnTo>
                  <a:lnTo>
                    <a:pt x="135803" y="15747"/>
                  </a:lnTo>
                  <a:lnTo>
                    <a:pt x="135847" y="15649"/>
                  </a:lnTo>
                  <a:lnTo>
                    <a:pt x="135869" y="15557"/>
                  </a:lnTo>
                  <a:lnTo>
                    <a:pt x="135869" y="15465"/>
                  </a:lnTo>
                  <a:lnTo>
                    <a:pt x="135847" y="15318"/>
                  </a:lnTo>
                  <a:lnTo>
                    <a:pt x="135803" y="15177"/>
                  </a:lnTo>
                  <a:lnTo>
                    <a:pt x="135714" y="15035"/>
                  </a:lnTo>
                  <a:lnTo>
                    <a:pt x="135582" y="14900"/>
                  </a:lnTo>
                  <a:lnTo>
                    <a:pt x="135405" y="14769"/>
                  </a:lnTo>
                  <a:lnTo>
                    <a:pt x="135206" y="14639"/>
                  </a:lnTo>
                  <a:lnTo>
                    <a:pt x="134985" y="14514"/>
                  </a:lnTo>
                  <a:lnTo>
                    <a:pt x="134719" y="14395"/>
                  </a:lnTo>
                  <a:lnTo>
                    <a:pt x="134432" y="14280"/>
                  </a:lnTo>
                  <a:lnTo>
                    <a:pt x="134101" y="14172"/>
                  </a:lnTo>
                  <a:lnTo>
                    <a:pt x="133747" y="14063"/>
                  </a:lnTo>
                  <a:lnTo>
                    <a:pt x="133393" y="13965"/>
                  </a:lnTo>
                  <a:lnTo>
                    <a:pt x="132995" y="13873"/>
                  </a:lnTo>
                  <a:lnTo>
                    <a:pt x="132575" y="13786"/>
                  </a:lnTo>
                  <a:lnTo>
                    <a:pt x="132133" y="13705"/>
                  </a:lnTo>
                  <a:lnTo>
                    <a:pt x="131669" y="13634"/>
                  </a:lnTo>
                  <a:lnTo>
                    <a:pt x="132023" y="13183"/>
                  </a:lnTo>
                  <a:lnTo>
                    <a:pt x="132399" y="12743"/>
                  </a:lnTo>
                  <a:lnTo>
                    <a:pt x="132797" y="12314"/>
                  </a:lnTo>
                  <a:lnTo>
                    <a:pt x="133172" y="11891"/>
                  </a:lnTo>
                  <a:lnTo>
                    <a:pt x="133968" y="11070"/>
                  </a:lnTo>
                  <a:lnTo>
                    <a:pt x="134786" y="10283"/>
                  </a:lnTo>
                  <a:lnTo>
                    <a:pt x="135338" y="10299"/>
                  </a:lnTo>
                  <a:lnTo>
                    <a:pt x="135869" y="10304"/>
                  </a:lnTo>
                  <a:lnTo>
                    <a:pt x="136333" y="10299"/>
                  </a:lnTo>
                  <a:lnTo>
                    <a:pt x="136775" y="10294"/>
                  </a:lnTo>
                  <a:lnTo>
                    <a:pt x="137195" y="10277"/>
                  </a:lnTo>
                  <a:lnTo>
                    <a:pt x="137637" y="10261"/>
                  </a:lnTo>
                  <a:lnTo>
                    <a:pt x="138057" y="10234"/>
                  </a:lnTo>
                  <a:lnTo>
                    <a:pt x="138455" y="10207"/>
                  </a:lnTo>
                  <a:lnTo>
                    <a:pt x="138853" y="10174"/>
                  </a:lnTo>
                  <a:lnTo>
                    <a:pt x="139251" y="10136"/>
                  </a:lnTo>
                  <a:lnTo>
                    <a:pt x="139649" y="10093"/>
                  </a:lnTo>
                  <a:lnTo>
                    <a:pt x="140024" y="10044"/>
                  </a:lnTo>
                  <a:lnTo>
                    <a:pt x="140378" y="9995"/>
                  </a:lnTo>
                  <a:lnTo>
                    <a:pt x="140732" y="9941"/>
                  </a:lnTo>
                  <a:lnTo>
                    <a:pt x="141063" y="9881"/>
                  </a:lnTo>
                  <a:lnTo>
                    <a:pt x="141395" y="9816"/>
                  </a:lnTo>
                  <a:lnTo>
                    <a:pt x="141704" y="9750"/>
                  </a:lnTo>
                  <a:lnTo>
                    <a:pt x="142014" y="9680"/>
                  </a:lnTo>
                  <a:lnTo>
                    <a:pt x="142301" y="9604"/>
                  </a:lnTo>
                  <a:lnTo>
                    <a:pt x="142566" y="9528"/>
                  </a:lnTo>
                  <a:lnTo>
                    <a:pt x="142831" y="9446"/>
                  </a:lnTo>
                  <a:lnTo>
                    <a:pt x="143075" y="9359"/>
                  </a:lnTo>
                  <a:lnTo>
                    <a:pt x="143296" y="9272"/>
                  </a:lnTo>
                  <a:lnTo>
                    <a:pt x="143517" y="9186"/>
                  </a:lnTo>
                  <a:lnTo>
                    <a:pt x="143693" y="9093"/>
                  </a:lnTo>
                  <a:lnTo>
                    <a:pt x="143870" y="9001"/>
                  </a:lnTo>
                  <a:lnTo>
                    <a:pt x="144025" y="8903"/>
                  </a:lnTo>
                  <a:lnTo>
                    <a:pt x="144180" y="8805"/>
                  </a:lnTo>
                  <a:lnTo>
                    <a:pt x="144290" y="8702"/>
                  </a:lnTo>
                  <a:lnTo>
                    <a:pt x="144379" y="8599"/>
                  </a:lnTo>
                  <a:lnTo>
                    <a:pt x="144467" y="8496"/>
                  </a:lnTo>
                  <a:lnTo>
                    <a:pt x="144511" y="8387"/>
                  </a:lnTo>
                  <a:lnTo>
                    <a:pt x="144555" y="8278"/>
                  </a:lnTo>
                  <a:lnTo>
                    <a:pt x="144555" y="8170"/>
                  </a:lnTo>
                  <a:lnTo>
                    <a:pt x="144533" y="8012"/>
                  </a:lnTo>
                  <a:lnTo>
                    <a:pt x="144467" y="7860"/>
                  </a:lnTo>
                  <a:lnTo>
                    <a:pt x="144356" y="7714"/>
                  </a:lnTo>
                  <a:lnTo>
                    <a:pt x="144224" y="7572"/>
                  </a:lnTo>
                  <a:lnTo>
                    <a:pt x="144025" y="7431"/>
                  </a:lnTo>
                  <a:lnTo>
                    <a:pt x="143804" y="7295"/>
                  </a:lnTo>
                  <a:lnTo>
                    <a:pt x="143539" y="7165"/>
                  </a:lnTo>
                  <a:lnTo>
                    <a:pt x="143251" y="7040"/>
                  </a:lnTo>
                  <a:lnTo>
                    <a:pt x="142920" y="6921"/>
                  </a:lnTo>
                  <a:lnTo>
                    <a:pt x="142544" y="6806"/>
                  </a:lnTo>
                  <a:lnTo>
                    <a:pt x="142168" y="6698"/>
                  </a:lnTo>
                  <a:lnTo>
                    <a:pt x="141748" y="6595"/>
                  </a:lnTo>
                  <a:lnTo>
                    <a:pt x="141284" y="6502"/>
                  </a:lnTo>
                  <a:lnTo>
                    <a:pt x="140820" y="6415"/>
                  </a:lnTo>
                  <a:lnTo>
                    <a:pt x="140334" y="6334"/>
                  </a:lnTo>
                  <a:lnTo>
                    <a:pt x="139803" y="6269"/>
                  </a:lnTo>
                  <a:lnTo>
                    <a:pt x="140665" y="5688"/>
                  </a:lnTo>
                  <a:lnTo>
                    <a:pt x="141483" y="5155"/>
                  </a:lnTo>
                  <a:lnTo>
                    <a:pt x="142279" y="4672"/>
                  </a:lnTo>
                  <a:lnTo>
                    <a:pt x="143008" y="4232"/>
                  </a:lnTo>
                  <a:lnTo>
                    <a:pt x="143384" y="4248"/>
                  </a:lnTo>
                  <a:lnTo>
                    <a:pt x="143782" y="4259"/>
                  </a:lnTo>
                  <a:lnTo>
                    <a:pt x="144158" y="4264"/>
                  </a:lnTo>
                  <a:lnTo>
                    <a:pt x="144555" y="4270"/>
                  </a:lnTo>
                  <a:lnTo>
                    <a:pt x="144997" y="4264"/>
                  </a:lnTo>
                  <a:lnTo>
                    <a:pt x="145440" y="4259"/>
                  </a:lnTo>
                  <a:lnTo>
                    <a:pt x="145882" y="4243"/>
                  </a:lnTo>
                  <a:lnTo>
                    <a:pt x="146302" y="4226"/>
                  </a:lnTo>
                  <a:lnTo>
                    <a:pt x="146722" y="4199"/>
                  </a:lnTo>
                  <a:lnTo>
                    <a:pt x="147141" y="4172"/>
                  </a:lnTo>
                  <a:lnTo>
                    <a:pt x="147539" y="4140"/>
                  </a:lnTo>
                  <a:lnTo>
                    <a:pt x="147937" y="4102"/>
                  </a:lnTo>
                  <a:lnTo>
                    <a:pt x="148335" y="4058"/>
                  </a:lnTo>
                  <a:lnTo>
                    <a:pt x="148689" y="4009"/>
                  </a:lnTo>
                  <a:lnTo>
                    <a:pt x="149064" y="3960"/>
                  </a:lnTo>
                  <a:lnTo>
                    <a:pt x="149418" y="3906"/>
                  </a:lnTo>
                  <a:lnTo>
                    <a:pt x="149750" y="3846"/>
                  </a:lnTo>
                  <a:lnTo>
                    <a:pt x="150081" y="3781"/>
                  </a:lnTo>
                  <a:lnTo>
                    <a:pt x="150391" y="3716"/>
                  </a:lnTo>
                  <a:lnTo>
                    <a:pt x="150700" y="3645"/>
                  </a:lnTo>
                  <a:lnTo>
                    <a:pt x="150987" y="3569"/>
                  </a:lnTo>
                  <a:lnTo>
                    <a:pt x="151253" y="3493"/>
                  </a:lnTo>
                  <a:lnTo>
                    <a:pt x="151518" y="3412"/>
                  </a:lnTo>
                  <a:lnTo>
                    <a:pt x="151761" y="3325"/>
                  </a:lnTo>
                  <a:lnTo>
                    <a:pt x="151982" y="3243"/>
                  </a:lnTo>
                  <a:lnTo>
                    <a:pt x="152203" y="3151"/>
                  </a:lnTo>
                  <a:lnTo>
                    <a:pt x="152380" y="3059"/>
                  </a:lnTo>
                  <a:lnTo>
                    <a:pt x="152557" y="2966"/>
                  </a:lnTo>
                  <a:lnTo>
                    <a:pt x="152711" y="2869"/>
                  </a:lnTo>
                  <a:lnTo>
                    <a:pt x="152844" y="2771"/>
                  </a:lnTo>
                  <a:lnTo>
                    <a:pt x="152977" y="2668"/>
                  </a:lnTo>
                  <a:lnTo>
                    <a:pt x="153065" y="2564"/>
                  </a:lnTo>
                  <a:lnTo>
                    <a:pt x="153131" y="2461"/>
                  </a:lnTo>
                  <a:lnTo>
                    <a:pt x="153198" y="2353"/>
                  </a:lnTo>
                  <a:lnTo>
                    <a:pt x="153242" y="2244"/>
                  </a:lnTo>
                  <a:lnTo>
                    <a:pt x="153242" y="2135"/>
                  </a:lnTo>
                  <a:lnTo>
                    <a:pt x="153242" y="2027"/>
                  </a:lnTo>
                  <a:lnTo>
                    <a:pt x="153198" y="1918"/>
                  </a:lnTo>
                  <a:lnTo>
                    <a:pt x="153131" y="1809"/>
                  </a:lnTo>
                  <a:lnTo>
                    <a:pt x="153065" y="1706"/>
                  </a:lnTo>
                  <a:lnTo>
                    <a:pt x="152977" y="1603"/>
                  </a:lnTo>
                  <a:lnTo>
                    <a:pt x="152844" y="1500"/>
                  </a:lnTo>
                  <a:lnTo>
                    <a:pt x="152711" y="1402"/>
                  </a:lnTo>
                  <a:lnTo>
                    <a:pt x="152557" y="1304"/>
                  </a:lnTo>
                  <a:lnTo>
                    <a:pt x="152380" y="1212"/>
                  </a:lnTo>
                  <a:lnTo>
                    <a:pt x="152203" y="1120"/>
                  </a:lnTo>
                  <a:lnTo>
                    <a:pt x="151982" y="1027"/>
                  </a:lnTo>
                  <a:lnTo>
                    <a:pt x="151761" y="940"/>
                  </a:lnTo>
                  <a:lnTo>
                    <a:pt x="151518" y="859"/>
                  </a:lnTo>
                  <a:lnTo>
                    <a:pt x="151253" y="777"/>
                  </a:lnTo>
                  <a:lnTo>
                    <a:pt x="150987" y="701"/>
                  </a:lnTo>
                  <a:lnTo>
                    <a:pt x="150700" y="625"/>
                  </a:lnTo>
                  <a:lnTo>
                    <a:pt x="150391" y="555"/>
                  </a:lnTo>
                  <a:lnTo>
                    <a:pt x="150081" y="489"/>
                  </a:lnTo>
                  <a:lnTo>
                    <a:pt x="149750" y="424"/>
                  </a:lnTo>
                  <a:lnTo>
                    <a:pt x="149418" y="365"/>
                  </a:lnTo>
                  <a:lnTo>
                    <a:pt x="149064" y="310"/>
                  </a:lnTo>
                  <a:lnTo>
                    <a:pt x="148689" y="256"/>
                  </a:lnTo>
                  <a:lnTo>
                    <a:pt x="148335" y="212"/>
                  </a:lnTo>
                  <a:lnTo>
                    <a:pt x="147937" y="169"/>
                  </a:lnTo>
                  <a:lnTo>
                    <a:pt x="147539" y="131"/>
                  </a:lnTo>
                  <a:lnTo>
                    <a:pt x="147141" y="98"/>
                  </a:lnTo>
                  <a:lnTo>
                    <a:pt x="146722" y="66"/>
                  </a:lnTo>
                  <a:lnTo>
                    <a:pt x="146302" y="44"/>
                  </a:lnTo>
                  <a:lnTo>
                    <a:pt x="145882" y="28"/>
                  </a:lnTo>
                  <a:lnTo>
                    <a:pt x="145440" y="11"/>
                  </a:lnTo>
                  <a:lnTo>
                    <a:pt x="144997" y="6"/>
                  </a:lnTo>
                  <a:lnTo>
                    <a:pt x="1445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9"/>
            <p:cNvSpPr/>
            <p:nvPr/>
          </p:nvSpPr>
          <p:spPr>
            <a:xfrm flipH="1">
              <a:off x="8897715" y="3367449"/>
              <a:ext cx="14334" cy="15670"/>
            </a:xfrm>
            <a:custGeom>
              <a:rect b="b" l="l" r="r" t="t"/>
              <a:pathLst>
                <a:path extrusionOk="0" h="4264" w="17375">
                  <a:moveTo>
                    <a:pt x="8245" y="0"/>
                  </a:moveTo>
                  <a:lnTo>
                    <a:pt x="7803" y="11"/>
                  </a:lnTo>
                  <a:lnTo>
                    <a:pt x="7361" y="22"/>
                  </a:lnTo>
                  <a:lnTo>
                    <a:pt x="6941" y="43"/>
                  </a:lnTo>
                  <a:lnTo>
                    <a:pt x="6521" y="65"/>
                  </a:lnTo>
                  <a:lnTo>
                    <a:pt x="6101" y="92"/>
                  </a:lnTo>
                  <a:lnTo>
                    <a:pt x="5704" y="130"/>
                  </a:lnTo>
                  <a:lnTo>
                    <a:pt x="5306" y="168"/>
                  </a:lnTo>
                  <a:lnTo>
                    <a:pt x="4930" y="206"/>
                  </a:lnTo>
                  <a:lnTo>
                    <a:pt x="4554" y="255"/>
                  </a:lnTo>
                  <a:lnTo>
                    <a:pt x="4178" y="310"/>
                  </a:lnTo>
                  <a:lnTo>
                    <a:pt x="3825" y="364"/>
                  </a:lnTo>
                  <a:lnTo>
                    <a:pt x="3493" y="424"/>
                  </a:lnTo>
                  <a:lnTo>
                    <a:pt x="3162" y="483"/>
                  </a:lnTo>
                  <a:lnTo>
                    <a:pt x="2852" y="554"/>
                  </a:lnTo>
                  <a:lnTo>
                    <a:pt x="2543" y="625"/>
                  </a:lnTo>
                  <a:lnTo>
                    <a:pt x="2255" y="695"/>
                  </a:lnTo>
                  <a:lnTo>
                    <a:pt x="1990" y="777"/>
                  </a:lnTo>
                  <a:lnTo>
                    <a:pt x="1725" y="858"/>
                  </a:lnTo>
                  <a:lnTo>
                    <a:pt x="1482" y="940"/>
                  </a:lnTo>
                  <a:lnTo>
                    <a:pt x="1261" y="1027"/>
                  </a:lnTo>
                  <a:lnTo>
                    <a:pt x="1040" y="1113"/>
                  </a:lnTo>
                  <a:lnTo>
                    <a:pt x="863" y="1206"/>
                  </a:lnTo>
                  <a:lnTo>
                    <a:pt x="686" y="1304"/>
                  </a:lnTo>
                  <a:lnTo>
                    <a:pt x="531" y="1396"/>
                  </a:lnTo>
                  <a:lnTo>
                    <a:pt x="399" y="1499"/>
                  </a:lnTo>
                  <a:lnTo>
                    <a:pt x="266" y="1597"/>
                  </a:lnTo>
                  <a:lnTo>
                    <a:pt x="178" y="1700"/>
                  </a:lnTo>
                  <a:lnTo>
                    <a:pt x="111" y="1809"/>
                  </a:lnTo>
                  <a:lnTo>
                    <a:pt x="45" y="1912"/>
                  </a:lnTo>
                  <a:lnTo>
                    <a:pt x="23" y="2021"/>
                  </a:lnTo>
                  <a:lnTo>
                    <a:pt x="1" y="2135"/>
                  </a:lnTo>
                  <a:lnTo>
                    <a:pt x="23" y="2243"/>
                  </a:lnTo>
                  <a:lnTo>
                    <a:pt x="45" y="2352"/>
                  </a:lnTo>
                  <a:lnTo>
                    <a:pt x="111" y="2455"/>
                  </a:lnTo>
                  <a:lnTo>
                    <a:pt x="178" y="2564"/>
                  </a:lnTo>
                  <a:lnTo>
                    <a:pt x="266" y="2667"/>
                  </a:lnTo>
                  <a:lnTo>
                    <a:pt x="399" y="2765"/>
                  </a:lnTo>
                  <a:lnTo>
                    <a:pt x="531" y="2868"/>
                  </a:lnTo>
                  <a:lnTo>
                    <a:pt x="686" y="2960"/>
                  </a:lnTo>
                  <a:lnTo>
                    <a:pt x="863" y="3058"/>
                  </a:lnTo>
                  <a:lnTo>
                    <a:pt x="1040" y="3150"/>
                  </a:lnTo>
                  <a:lnTo>
                    <a:pt x="1261" y="3237"/>
                  </a:lnTo>
                  <a:lnTo>
                    <a:pt x="1482" y="3324"/>
                  </a:lnTo>
                  <a:lnTo>
                    <a:pt x="1725" y="3411"/>
                  </a:lnTo>
                  <a:lnTo>
                    <a:pt x="1990" y="3487"/>
                  </a:lnTo>
                  <a:lnTo>
                    <a:pt x="2255" y="3569"/>
                  </a:lnTo>
                  <a:lnTo>
                    <a:pt x="2543" y="3639"/>
                  </a:lnTo>
                  <a:lnTo>
                    <a:pt x="2852" y="3710"/>
                  </a:lnTo>
                  <a:lnTo>
                    <a:pt x="3162" y="3780"/>
                  </a:lnTo>
                  <a:lnTo>
                    <a:pt x="3493" y="3840"/>
                  </a:lnTo>
                  <a:lnTo>
                    <a:pt x="3825" y="3900"/>
                  </a:lnTo>
                  <a:lnTo>
                    <a:pt x="4178" y="3960"/>
                  </a:lnTo>
                  <a:lnTo>
                    <a:pt x="4554" y="4009"/>
                  </a:lnTo>
                  <a:lnTo>
                    <a:pt x="4930" y="4057"/>
                  </a:lnTo>
                  <a:lnTo>
                    <a:pt x="5306" y="4101"/>
                  </a:lnTo>
                  <a:lnTo>
                    <a:pt x="5704" y="4139"/>
                  </a:lnTo>
                  <a:lnTo>
                    <a:pt x="6101" y="4172"/>
                  </a:lnTo>
                  <a:lnTo>
                    <a:pt x="6521" y="4199"/>
                  </a:lnTo>
                  <a:lnTo>
                    <a:pt x="6941" y="4220"/>
                  </a:lnTo>
                  <a:lnTo>
                    <a:pt x="7361" y="4242"/>
                  </a:lnTo>
                  <a:lnTo>
                    <a:pt x="7803" y="4253"/>
                  </a:lnTo>
                  <a:lnTo>
                    <a:pt x="8245" y="4264"/>
                  </a:lnTo>
                  <a:lnTo>
                    <a:pt x="9130" y="4264"/>
                  </a:lnTo>
                  <a:lnTo>
                    <a:pt x="9572" y="4253"/>
                  </a:lnTo>
                  <a:lnTo>
                    <a:pt x="10014" y="4242"/>
                  </a:lnTo>
                  <a:lnTo>
                    <a:pt x="10434" y="4220"/>
                  </a:lnTo>
                  <a:lnTo>
                    <a:pt x="10854" y="4199"/>
                  </a:lnTo>
                  <a:lnTo>
                    <a:pt x="11274" y="4172"/>
                  </a:lnTo>
                  <a:lnTo>
                    <a:pt x="11671" y="4139"/>
                  </a:lnTo>
                  <a:lnTo>
                    <a:pt x="12069" y="4101"/>
                  </a:lnTo>
                  <a:lnTo>
                    <a:pt x="12445" y="4057"/>
                  </a:lnTo>
                  <a:lnTo>
                    <a:pt x="12821" y="4009"/>
                  </a:lnTo>
                  <a:lnTo>
                    <a:pt x="13197" y="3960"/>
                  </a:lnTo>
                  <a:lnTo>
                    <a:pt x="13550" y="3900"/>
                  </a:lnTo>
                  <a:lnTo>
                    <a:pt x="13882" y="3840"/>
                  </a:lnTo>
                  <a:lnTo>
                    <a:pt x="14213" y="3780"/>
                  </a:lnTo>
                  <a:lnTo>
                    <a:pt x="14523" y="3710"/>
                  </a:lnTo>
                  <a:lnTo>
                    <a:pt x="14832" y="3639"/>
                  </a:lnTo>
                  <a:lnTo>
                    <a:pt x="15120" y="3569"/>
                  </a:lnTo>
                  <a:lnTo>
                    <a:pt x="15385" y="3487"/>
                  </a:lnTo>
                  <a:lnTo>
                    <a:pt x="15650" y="3411"/>
                  </a:lnTo>
                  <a:lnTo>
                    <a:pt x="15893" y="3324"/>
                  </a:lnTo>
                  <a:lnTo>
                    <a:pt x="16114" y="3237"/>
                  </a:lnTo>
                  <a:lnTo>
                    <a:pt x="16313" y="3150"/>
                  </a:lnTo>
                  <a:lnTo>
                    <a:pt x="16512" y="3058"/>
                  </a:lnTo>
                  <a:lnTo>
                    <a:pt x="16689" y="2960"/>
                  </a:lnTo>
                  <a:lnTo>
                    <a:pt x="16844" y="2868"/>
                  </a:lnTo>
                  <a:lnTo>
                    <a:pt x="16976" y="2765"/>
                  </a:lnTo>
                  <a:lnTo>
                    <a:pt x="17087" y="2667"/>
                  </a:lnTo>
                  <a:lnTo>
                    <a:pt x="17197" y="2564"/>
                  </a:lnTo>
                  <a:lnTo>
                    <a:pt x="17264" y="2455"/>
                  </a:lnTo>
                  <a:lnTo>
                    <a:pt x="17330" y="2352"/>
                  </a:lnTo>
                  <a:lnTo>
                    <a:pt x="17352" y="2243"/>
                  </a:lnTo>
                  <a:lnTo>
                    <a:pt x="17374" y="2135"/>
                  </a:lnTo>
                  <a:lnTo>
                    <a:pt x="17352" y="2021"/>
                  </a:lnTo>
                  <a:lnTo>
                    <a:pt x="17330" y="1912"/>
                  </a:lnTo>
                  <a:lnTo>
                    <a:pt x="17264" y="1809"/>
                  </a:lnTo>
                  <a:lnTo>
                    <a:pt x="17197" y="1700"/>
                  </a:lnTo>
                  <a:lnTo>
                    <a:pt x="17087" y="1597"/>
                  </a:lnTo>
                  <a:lnTo>
                    <a:pt x="16976" y="1499"/>
                  </a:lnTo>
                  <a:lnTo>
                    <a:pt x="16844" y="1396"/>
                  </a:lnTo>
                  <a:lnTo>
                    <a:pt x="16689" y="1304"/>
                  </a:lnTo>
                  <a:lnTo>
                    <a:pt x="16512" y="1206"/>
                  </a:lnTo>
                  <a:lnTo>
                    <a:pt x="16313" y="1113"/>
                  </a:lnTo>
                  <a:lnTo>
                    <a:pt x="16114" y="1027"/>
                  </a:lnTo>
                  <a:lnTo>
                    <a:pt x="15893" y="940"/>
                  </a:lnTo>
                  <a:lnTo>
                    <a:pt x="15650" y="858"/>
                  </a:lnTo>
                  <a:lnTo>
                    <a:pt x="15385" y="777"/>
                  </a:lnTo>
                  <a:lnTo>
                    <a:pt x="15120" y="695"/>
                  </a:lnTo>
                  <a:lnTo>
                    <a:pt x="14832" y="625"/>
                  </a:lnTo>
                  <a:lnTo>
                    <a:pt x="14523" y="554"/>
                  </a:lnTo>
                  <a:lnTo>
                    <a:pt x="14213" y="483"/>
                  </a:lnTo>
                  <a:lnTo>
                    <a:pt x="13882" y="424"/>
                  </a:lnTo>
                  <a:lnTo>
                    <a:pt x="13550" y="364"/>
                  </a:lnTo>
                  <a:lnTo>
                    <a:pt x="13197" y="310"/>
                  </a:lnTo>
                  <a:lnTo>
                    <a:pt x="12821" y="255"/>
                  </a:lnTo>
                  <a:lnTo>
                    <a:pt x="12445" y="206"/>
                  </a:lnTo>
                  <a:lnTo>
                    <a:pt x="12069" y="168"/>
                  </a:lnTo>
                  <a:lnTo>
                    <a:pt x="11671" y="130"/>
                  </a:lnTo>
                  <a:lnTo>
                    <a:pt x="11274" y="92"/>
                  </a:lnTo>
                  <a:lnTo>
                    <a:pt x="10854" y="65"/>
                  </a:lnTo>
                  <a:lnTo>
                    <a:pt x="10434" y="43"/>
                  </a:lnTo>
                  <a:lnTo>
                    <a:pt x="10014" y="22"/>
                  </a:lnTo>
                  <a:lnTo>
                    <a:pt x="9572" y="11"/>
                  </a:lnTo>
                  <a:lnTo>
                    <a:pt x="91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0" name="Google Shape;550;p29"/>
          <p:cNvGrpSpPr/>
          <p:nvPr/>
        </p:nvGrpSpPr>
        <p:grpSpPr>
          <a:xfrm rot="-1391972">
            <a:off x="8411046" y="2476208"/>
            <a:ext cx="501296" cy="963832"/>
            <a:chOff x="8829169" y="3367449"/>
            <a:chExt cx="209303" cy="402424"/>
          </a:xfrm>
        </p:grpSpPr>
        <p:sp>
          <p:nvSpPr>
            <p:cNvPr id="551" name="Google Shape;551;p29"/>
            <p:cNvSpPr/>
            <p:nvPr/>
          </p:nvSpPr>
          <p:spPr>
            <a:xfrm flipH="1">
              <a:off x="8829169" y="3386849"/>
              <a:ext cx="209303" cy="383023"/>
            </a:xfrm>
            <a:custGeom>
              <a:rect b="b" l="l" r="r" t="t"/>
              <a:pathLst>
                <a:path extrusionOk="0" h="104224" w="253701">
                  <a:moveTo>
                    <a:pt x="59060" y="9327"/>
                  </a:moveTo>
                  <a:lnTo>
                    <a:pt x="59502" y="9332"/>
                  </a:lnTo>
                  <a:lnTo>
                    <a:pt x="59944" y="9348"/>
                  </a:lnTo>
                  <a:lnTo>
                    <a:pt x="60431" y="9370"/>
                  </a:lnTo>
                  <a:lnTo>
                    <a:pt x="60917" y="9403"/>
                  </a:lnTo>
                  <a:lnTo>
                    <a:pt x="61447" y="9446"/>
                  </a:lnTo>
                  <a:lnTo>
                    <a:pt x="61978" y="9501"/>
                  </a:lnTo>
                  <a:lnTo>
                    <a:pt x="62553" y="9560"/>
                  </a:lnTo>
                  <a:lnTo>
                    <a:pt x="63127" y="9636"/>
                  </a:lnTo>
                  <a:lnTo>
                    <a:pt x="63724" y="9723"/>
                  </a:lnTo>
                  <a:lnTo>
                    <a:pt x="64365" y="9821"/>
                  </a:lnTo>
                  <a:lnTo>
                    <a:pt x="65006" y="9930"/>
                  </a:lnTo>
                  <a:lnTo>
                    <a:pt x="65669" y="10049"/>
                  </a:lnTo>
                  <a:lnTo>
                    <a:pt x="66354" y="10185"/>
                  </a:lnTo>
                  <a:lnTo>
                    <a:pt x="67062" y="10326"/>
                  </a:lnTo>
                  <a:lnTo>
                    <a:pt x="67791" y="10484"/>
                  </a:lnTo>
                  <a:lnTo>
                    <a:pt x="68520" y="10658"/>
                  </a:lnTo>
                  <a:lnTo>
                    <a:pt x="69294" y="10842"/>
                  </a:lnTo>
                  <a:lnTo>
                    <a:pt x="70090" y="11038"/>
                  </a:lnTo>
                  <a:lnTo>
                    <a:pt x="70886" y="11250"/>
                  </a:lnTo>
                  <a:lnTo>
                    <a:pt x="71703" y="11472"/>
                  </a:lnTo>
                  <a:lnTo>
                    <a:pt x="72565" y="11711"/>
                  </a:lnTo>
                  <a:lnTo>
                    <a:pt x="73427" y="11967"/>
                  </a:lnTo>
                  <a:lnTo>
                    <a:pt x="74312" y="12233"/>
                  </a:lnTo>
                  <a:lnTo>
                    <a:pt x="75218" y="12515"/>
                  </a:lnTo>
                  <a:lnTo>
                    <a:pt x="76146" y="12814"/>
                  </a:lnTo>
                  <a:lnTo>
                    <a:pt x="77074" y="13129"/>
                  </a:lnTo>
                  <a:lnTo>
                    <a:pt x="78047" y="13460"/>
                  </a:lnTo>
                  <a:lnTo>
                    <a:pt x="79020" y="13808"/>
                  </a:lnTo>
                  <a:lnTo>
                    <a:pt x="80014" y="14166"/>
                  </a:lnTo>
                  <a:lnTo>
                    <a:pt x="81031" y="14547"/>
                  </a:lnTo>
                  <a:lnTo>
                    <a:pt x="82070" y="14943"/>
                  </a:lnTo>
                  <a:lnTo>
                    <a:pt x="83131" y="15356"/>
                  </a:lnTo>
                  <a:lnTo>
                    <a:pt x="84214" y="15785"/>
                  </a:lnTo>
                  <a:lnTo>
                    <a:pt x="85297" y="16236"/>
                  </a:lnTo>
                  <a:lnTo>
                    <a:pt x="86424" y="16698"/>
                  </a:lnTo>
                  <a:lnTo>
                    <a:pt x="87551" y="17181"/>
                  </a:lnTo>
                  <a:lnTo>
                    <a:pt x="88701" y="17686"/>
                  </a:lnTo>
                  <a:lnTo>
                    <a:pt x="89850" y="18208"/>
                  </a:lnTo>
                  <a:lnTo>
                    <a:pt x="91044" y="18745"/>
                  </a:lnTo>
                  <a:lnTo>
                    <a:pt x="92237" y="19305"/>
                  </a:lnTo>
                  <a:lnTo>
                    <a:pt x="93475" y="19886"/>
                  </a:lnTo>
                  <a:lnTo>
                    <a:pt x="94713" y="20483"/>
                  </a:lnTo>
                  <a:lnTo>
                    <a:pt x="95951" y="21103"/>
                  </a:lnTo>
                  <a:lnTo>
                    <a:pt x="97233" y="21738"/>
                  </a:lnTo>
                  <a:lnTo>
                    <a:pt x="98515" y="22401"/>
                  </a:lnTo>
                  <a:lnTo>
                    <a:pt x="99819" y="23080"/>
                  </a:lnTo>
                  <a:lnTo>
                    <a:pt x="101145" y="23780"/>
                  </a:lnTo>
                  <a:lnTo>
                    <a:pt x="102493" y="24503"/>
                  </a:lnTo>
                  <a:lnTo>
                    <a:pt x="103863" y="25247"/>
                  </a:lnTo>
                  <a:lnTo>
                    <a:pt x="105234" y="26013"/>
                  </a:lnTo>
                  <a:lnTo>
                    <a:pt x="106626" y="26800"/>
                  </a:lnTo>
                  <a:lnTo>
                    <a:pt x="108041" y="27610"/>
                  </a:lnTo>
                  <a:lnTo>
                    <a:pt x="109456" y="28441"/>
                  </a:lnTo>
                  <a:lnTo>
                    <a:pt x="110914" y="29294"/>
                  </a:lnTo>
                  <a:lnTo>
                    <a:pt x="112373" y="30174"/>
                  </a:lnTo>
                  <a:lnTo>
                    <a:pt x="113832" y="31075"/>
                  </a:lnTo>
                  <a:lnTo>
                    <a:pt x="115335" y="32004"/>
                  </a:lnTo>
                  <a:lnTo>
                    <a:pt x="116838" y="32949"/>
                  </a:lnTo>
                  <a:lnTo>
                    <a:pt x="118363" y="33927"/>
                  </a:lnTo>
                  <a:lnTo>
                    <a:pt x="119910" y="34921"/>
                  </a:lnTo>
                  <a:lnTo>
                    <a:pt x="121458" y="35947"/>
                  </a:lnTo>
                  <a:lnTo>
                    <a:pt x="123027" y="36996"/>
                  </a:lnTo>
                  <a:lnTo>
                    <a:pt x="124618" y="38066"/>
                  </a:lnTo>
                  <a:lnTo>
                    <a:pt x="126232" y="39168"/>
                  </a:lnTo>
                  <a:lnTo>
                    <a:pt x="124530" y="38745"/>
                  </a:lnTo>
                  <a:lnTo>
                    <a:pt x="122629" y="38272"/>
                  </a:lnTo>
                  <a:lnTo>
                    <a:pt x="120551" y="37751"/>
                  </a:lnTo>
                  <a:lnTo>
                    <a:pt x="118319" y="37180"/>
                  </a:lnTo>
                  <a:lnTo>
                    <a:pt x="63127" y="13998"/>
                  </a:lnTo>
                  <a:lnTo>
                    <a:pt x="63039" y="13960"/>
                  </a:lnTo>
                  <a:lnTo>
                    <a:pt x="62928" y="13927"/>
                  </a:lnTo>
                  <a:lnTo>
                    <a:pt x="62818" y="13900"/>
                  </a:lnTo>
                  <a:lnTo>
                    <a:pt x="62685" y="13873"/>
                  </a:lnTo>
                  <a:lnTo>
                    <a:pt x="62553" y="13851"/>
                  </a:lnTo>
                  <a:lnTo>
                    <a:pt x="62420" y="13830"/>
                  </a:lnTo>
                  <a:lnTo>
                    <a:pt x="62265" y="13813"/>
                  </a:lnTo>
                  <a:lnTo>
                    <a:pt x="62111" y="13802"/>
                  </a:lnTo>
                  <a:lnTo>
                    <a:pt x="61956" y="13797"/>
                  </a:lnTo>
                  <a:lnTo>
                    <a:pt x="61779" y="13792"/>
                  </a:lnTo>
                  <a:lnTo>
                    <a:pt x="61470" y="13792"/>
                  </a:lnTo>
                  <a:lnTo>
                    <a:pt x="61293" y="13802"/>
                  </a:lnTo>
                  <a:lnTo>
                    <a:pt x="61138" y="13813"/>
                  </a:lnTo>
                  <a:lnTo>
                    <a:pt x="60983" y="13830"/>
                  </a:lnTo>
                  <a:lnTo>
                    <a:pt x="60829" y="13846"/>
                  </a:lnTo>
                  <a:lnTo>
                    <a:pt x="60696" y="13873"/>
                  </a:lnTo>
                  <a:lnTo>
                    <a:pt x="60563" y="13895"/>
                  </a:lnTo>
                  <a:lnTo>
                    <a:pt x="60431" y="13927"/>
                  </a:lnTo>
                  <a:lnTo>
                    <a:pt x="60320" y="13955"/>
                  </a:lnTo>
                  <a:lnTo>
                    <a:pt x="60232" y="13993"/>
                  </a:lnTo>
                  <a:lnTo>
                    <a:pt x="60165" y="14025"/>
                  </a:lnTo>
                  <a:lnTo>
                    <a:pt x="60099" y="14063"/>
                  </a:lnTo>
                  <a:lnTo>
                    <a:pt x="60055" y="14101"/>
                  </a:lnTo>
                  <a:lnTo>
                    <a:pt x="60011" y="14139"/>
                  </a:lnTo>
                  <a:lnTo>
                    <a:pt x="59989" y="14177"/>
                  </a:lnTo>
                  <a:lnTo>
                    <a:pt x="59989" y="14221"/>
                  </a:lnTo>
                  <a:lnTo>
                    <a:pt x="60011" y="14259"/>
                  </a:lnTo>
                  <a:lnTo>
                    <a:pt x="60033" y="14297"/>
                  </a:lnTo>
                  <a:lnTo>
                    <a:pt x="60077" y="14340"/>
                  </a:lnTo>
                  <a:lnTo>
                    <a:pt x="60143" y="14378"/>
                  </a:lnTo>
                  <a:lnTo>
                    <a:pt x="60232" y="14416"/>
                  </a:lnTo>
                  <a:lnTo>
                    <a:pt x="107886" y="34437"/>
                  </a:lnTo>
                  <a:lnTo>
                    <a:pt x="106030" y="33932"/>
                  </a:lnTo>
                  <a:lnTo>
                    <a:pt x="104129" y="33411"/>
                  </a:lnTo>
                  <a:lnTo>
                    <a:pt x="102206" y="32879"/>
                  </a:lnTo>
                  <a:lnTo>
                    <a:pt x="100261" y="32335"/>
                  </a:lnTo>
                  <a:lnTo>
                    <a:pt x="98293" y="31781"/>
                  </a:lnTo>
                  <a:lnTo>
                    <a:pt x="96326" y="31211"/>
                  </a:lnTo>
                  <a:lnTo>
                    <a:pt x="94359" y="30635"/>
                  </a:lnTo>
                  <a:lnTo>
                    <a:pt x="92370" y="30049"/>
                  </a:lnTo>
                  <a:lnTo>
                    <a:pt x="90381" y="29457"/>
                  </a:lnTo>
                  <a:lnTo>
                    <a:pt x="88413" y="28854"/>
                  </a:lnTo>
                  <a:lnTo>
                    <a:pt x="86446" y="28245"/>
                  </a:lnTo>
                  <a:lnTo>
                    <a:pt x="84479" y="27626"/>
                  </a:lnTo>
                  <a:lnTo>
                    <a:pt x="82556" y="27007"/>
                  </a:lnTo>
                  <a:lnTo>
                    <a:pt x="80655" y="26382"/>
                  </a:lnTo>
                  <a:lnTo>
                    <a:pt x="78776" y="25758"/>
                  </a:lnTo>
                  <a:lnTo>
                    <a:pt x="76920" y="25128"/>
                  </a:lnTo>
                  <a:lnTo>
                    <a:pt x="75129" y="24492"/>
                  </a:lnTo>
                  <a:lnTo>
                    <a:pt x="73361" y="23856"/>
                  </a:lnTo>
                  <a:lnTo>
                    <a:pt x="71637" y="23226"/>
                  </a:lnTo>
                  <a:lnTo>
                    <a:pt x="69979" y="22591"/>
                  </a:lnTo>
                  <a:lnTo>
                    <a:pt x="68388" y="21961"/>
                  </a:lnTo>
                  <a:lnTo>
                    <a:pt x="66841" y="21331"/>
                  </a:lnTo>
                  <a:lnTo>
                    <a:pt x="66089" y="21016"/>
                  </a:lnTo>
                  <a:lnTo>
                    <a:pt x="65360" y="20701"/>
                  </a:lnTo>
                  <a:lnTo>
                    <a:pt x="64652" y="20391"/>
                  </a:lnTo>
                  <a:lnTo>
                    <a:pt x="63967" y="20076"/>
                  </a:lnTo>
                  <a:lnTo>
                    <a:pt x="63282" y="19766"/>
                  </a:lnTo>
                  <a:lnTo>
                    <a:pt x="62641" y="19457"/>
                  </a:lnTo>
                  <a:lnTo>
                    <a:pt x="62000" y="19153"/>
                  </a:lnTo>
                  <a:lnTo>
                    <a:pt x="61381" y="18843"/>
                  </a:lnTo>
                  <a:lnTo>
                    <a:pt x="60806" y="18539"/>
                  </a:lnTo>
                  <a:lnTo>
                    <a:pt x="60232" y="18235"/>
                  </a:lnTo>
                  <a:lnTo>
                    <a:pt x="59679" y="17936"/>
                  </a:lnTo>
                  <a:lnTo>
                    <a:pt x="59171" y="17637"/>
                  </a:lnTo>
                  <a:lnTo>
                    <a:pt x="58662" y="17338"/>
                  </a:lnTo>
                  <a:lnTo>
                    <a:pt x="58176" y="17045"/>
                  </a:lnTo>
                  <a:lnTo>
                    <a:pt x="57734" y="16746"/>
                  </a:lnTo>
                  <a:lnTo>
                    <a:pt x="57314" y="16459"/>
                  </a:lnTo>
                  <a:lnTo>
                    <a:pt x="56916" y="16171"/>
                  </a:lnTo>
                  <a:lnTo>
                    <a:pt x="56541" y="15883"/>
                  </a:lnTo>
                  <a:lnTo>
                    <a:pt x="56187" y="15600"/>
                  </a:lnTo>
                  <a:lnTo>
                    <a:pt x="55877" y="15318"/>
                  </a:lnTo>
                  <a:lnTo>
                    <a:pt x="55546" y="14992"/>
                  </a:lnTo>
                  <a:lnTo>
                    <a:pt x="55236" y="14672"/>
                  </a:lnTo>
                  <a:lnTo>
                    <a:pt x="54949" y="14362"/>
                  </a:lnTo>
                  <a:lnTo>
                    <a:pt x="54706" y="14063"/>
                  </a:lnTo>
                  <a:lnTo>
                    <a:pt x="54507" y="13770"/>
                  </a:lnTo>
                  <a:lnTo>
                    <a:pt x="54308" y="13487"/>
                  </a:lnTo>
                  <a:lnTo>
                    <a:pt x="54153" y="13210"/>
                  </a:lnTo>
                  <a:lnTo>
                    <a:pt x="54043" y="12944"/>
                  </a:lnTo>
                  <a:lnTo>
                    <a:pt x="53932" y="12684"/>
                  </a:lnTo>
                  <a:lnTo>
                    <a:pt x="53866" y="12439"/>
                  </a:lnTo>
                  <a:lnTo>
                    <a:pt x="53822" y="12195"/>
                  </a:lnTo>
                  <a:lnTo>
                    <a:pt x="53800" y="11967"/>
                  </a:lnTo>
                  <a:lnTo>
                    <a:pt x="53822" y="11744"/>
                  </a:lnTo>
                  <a:lnTo>
                    <a:pt x="53844" y="11532"/>
                  </a:lnTo>
                  <a:lnTo>
                    <a:pt x="53910" y="11326"/>
                  </a:lnTo>
                  <a:lnTo>
                    <a:pt x="53977" y="11130"/>
                  </a:lnTo>
                  <a:lnTo>
                    <a:pt x="54087" y="10945"/>
                  </a:lnTo>
                  <a:lnTo>
                    <a:pt x="54220" y="10772"/>
                  </a:lnTo>
                  <a:lnTo>
                    <a:pt x="54352" y="10609"/>
                  </a:lnTo>
                  <a:lnTo>
                    <a:pt x="54529" y="10451"/>
                  </a:lnTo>
                  <a:lnTo>
                    <a:pt x="54706" y="10304"/>
                  </a:lnTo>
                  <a:lnTo>
                    <a:pt x="54905" y="10169"/>
                  </a:lnTo>
                  <a:lnTo>
                    <a:pt x="55126" y="10044"/>
                  </a:lnTo>
                  <a:lnTo>
                    <a:pt x="55369" y="9930"/>
                  </a:lnTo>
                  <a:lnTo>
                    <a:pt x="55634" y="9821"/>
                  </a:lnTo>
                  <a:lnTo>
                    <a:pt x="55900" y="9723"/>
                  </a:lnTo>
                  <a:lnTo>
                    <a:pt x="56187" y="9642"/>
                  </a:lnTo>
                  <a:lnTo>
                    <a:pt x="56496" y="9566"/>
                  </a:lnTo>
                  <a:lnTo>
                    <a:pt x="56806" y="9501"/>
                  </a:lnTo>
                  <a:lnTo>
                    <a:pt x="57137" y="9446"/>
                  </a:lnTo>
                  <a:lnTo>
                    <a:pt x="57469" y="9403"/>
                  </a:lnTo>
                  <a:lnTo>
                    <a:pt x="57823" y="9370"/>
                  </a:lnTo>
                  <a:lnTo>
                    <a:pt x="58132" y="9354"/>
                  </a:lnTo>
                  <a:lnTo>
                    <a:pt x="58419" y="9338"/>
                  </a:lnTo>
                  <a:lnTo>
                    <a:pt x="58729" y="9332"/>
                  </a:lnTo>
                  <a:lnTo>
                    <a:pt x="59060" y="9327"/>
                  </a:lnTo>
                  <a:close/>
                  <a:moveTo>
                    <a:pt x="183744" y="2771"/>
                  </a:moveTo>
                  <a:lnTo>
                    <a:pt x="184054" y="2776"/>
                  </a:lnTo>
                  <a:lnTo>
                    <a:pt x="184363" y="2787"/>
                  </a:lnTo>
                  <a:lnTo>
                    <a:pt x="184651" y="2803"/>
                  </a:lnTo>
                  <a:lnTo>
                    <a:pt x="184938" y="2825"/>
                  </a:lnTo>
                  <a:lnTo>
                    <a:pt x="185203" y="2852"/>
                  </a:lnTo>
                  <a:lnTo>
                    <a:pt x="185468" y="2879"/>
                  </a:lnTo>
                  <a:lnTo>
                    <a:pt x="185712" y="2912"/>
                  </a:lnTo>
                  <a:lnTo>
                    <a:pt x="186087" y="2977"/>
                  </a:lnTo>
                  <a:lnTo>
                    <a:pt x="186441" y="3048"/>
                  </a:lnTo>
                  <a:lnTo>
                    <a:pt x="186795" y="3135"/>
                  </a:lnTo>
                  <a:lnTo>
                    <a:pt x="187126" y="3238"/>
                  </a:lnTo>
                  <a:lnTo>
                    <a:pt x="187458" y="3352"/>
                  </a:lnTo>
                  <a:lnTo>
                    <a:pt x="187745" y="3477"/>
                  </a:lnTo>
                  <a:lnTo>
                    <a:pt x="188032" y="3613"/>
                  </a:lnTo>
                  <a:lnTo>
                    <a:pt x="188298" y="3765"/>
                  </a:lnTo>
                  <a:lnTo>
                    <a:pt x="188519" y="3933"/>
                  </a:lnTo>
                  <a:lnTo>
                    <a:pt x="188740" y="4112"/>
                  </a:lnTo>
                  <a:lnTo>
                    <a:pt x="188939" y="4308"/>
                  </a:lnTo>
                  <a:lnTo>
                    <a:pt x="189093" y="4514"/>
                  </a:lnTo>
                  <a:lnTo>
                    <a:pt x="189226" y="4737"/>
                  </a:lnTo>
                  <a:lnTo>
                    <a:pt x="189336" y="4971"/>
                  </a:lnTo>
                  <a:lnTo>
                    <a:pt x="189425" y="5226"/>
                  </a:lnTo>
                  <a:lnTo>
                    <a:pt x="189469" y="5492"/>
                  </a:lnTo>
                  <a:lnTo>
                    <a:pt x="189491" y="5774"/>
                  </a:lnTo>
                  <a:lnTo>
                    <a:pt x="189491" y="6073"/>
                  </a:lnTo>
                  <a:lnTo>
                    <a:pt x="189447" y="6388"/>
                  </a:lnTo>
                  <a:lnTo>
                    <a:pt x="189359" y="6714"/>
                  </a:lnTo>
                  <a:lnTo>
                    <a:pt x="189248" y="7062"/>
                  </a:lnTo>
                  <a:lnTo>
                    <a:pt x="189093" y="7420"/>
                  </a:lnTo>
                  <a:lnTo>
                    <a:pt x="188917" y="7800"/>
                  </a:lnTo>
                  <a:lnTo>
                    <a:pt x="188695" y="8197"/>
                  </a:lnTo>
                  <a:lnTo>
                    <a:pt x="188430" y="8610"/>
                  </a:lnTo>
                  <a:lnTo>
                    <a:pt x="188121" y="9039"/>
                  </a:lnTo>
                  <a:lnTo>
                    <a:pt x="187767" y="9484"/>
                  </a:lnTo>
                  <a:lnTo>
                    <a:pt x="187369" y="9951"/>
                  </a:lnTo>
                  <a:lnTo>
                    <a:pt x="186927" y="10429"/>
                  </a:lnTo>
                  <a:lnTo>
                    <a:pt x="186463" y="10929"/>
                  </a:lnTo>
                  <a:lnTo>
                    <a:pt x="185933" y="11451"/>
                  </a:lnTo>
                  <a:lnTo>
                    <a:pt x="185336" y="11988"/>
                  </a:lnTo>
                  <a:lnTo>
                    <a:pt x="184717" y="12542"/>
                  </a:lnTo>
                  <a:lnTo>
                    <a:pt x="184032" y="13118"/>
                  </a:lnTo>
                  <a:lnTo>
                    <a:pt x="183302" y="13710"/>
                  </a:lnTo>
                  <a:lnTo>
                    <a:pt x="182529" y="14324"/>
                  </a:lnTo>
                  <a:lnTo>
                    <a:pt x="181689" y="14954"/>
                  </a:lnTo>
                  <a:lnTo>
                    <a:pt x="180805" y="15606"/>
                  </a:lnTo>
                  <a:lnTo>
                    <a:pt x="179854" y="16279"/>
                  </a:lnTo>
                  <a:lnTo>
                    <a:pt x="178860" y="16969"/>
                  </a:lnTo>
                  <a:lnTo>
                    <a:pt x="177799" y="17686"/>
                  </a:lnTo>
                  <a:lnTo>
                    <a:pt x="176671" y="18414"/>
                  </a:lnTo>
                  <a:lnTo>
                    <a:pt x="175500" y="19169"/>
                  </a:lnTo>
                  <a:lnTo>
                    <a:pt x="174262" y="19946"/>
                  </a:lnTo>
                  <a:lnTo>
                    <a:pt x="172958" y="20739"/>
                  </a:lnTo>
                  <a:lnTo>
                    <a:pt x="171588" y="21559"/>
                  </a:lnTo>
                  <a:lnTo>
                    <a:pt x="170151" y="22395"/>
                  </a:lnTo>
                  <a:lnTo>
                    <a:pt x="168648" y="23259"/>
                  </a:lnTo>
                  <a:lnTo>
                    <a:pt x="167079" y="24139"/>
                  </a:lnTo>
                  <a:lnTo>
                    <a:pt x="165443" y="25046"/>
                  </a:lnTo>
                  <a:lnTo>
                    <a:pt x="163741" y="25969"/>
                  </a:lnTo>
                  <a:lnTo>
                    <a:pt x="161951" y="26920"/>
                  </a:lnTo>
                  <a:lnTo>
                    <a:pt x="160116" y="27892"/>
                  </a:lnTo>
                  <a:lnTo>
                    <a:pt x="158193" y="28886"/>
                  </a:lnTo>
                  <a:lnTo>
                    <a:pt x="156204" y="29907"/>
                  </a:lnTo>
                  <a:lnTo>
                    <a:pt x="154126" y="30950"/>
                  </a:lnTo>
                  <a:lnTo>
                    <a:pt x="151982" y="32015"/>
                  </a:lnTo>
                  <a:lnTo>
                    <a:pt x="149750" y="33107"/>
                  </a:lnTo>
                  <a:lnTo>
                    <a:pt x="147451" y="34220"/>
                  </a:lnTo>
                  <a:lnTo>
                    <a:pt x="145064" y="35361"/>
                  </a:lnTo>
                  <a:lnTo>
                    <a:pt x="142610" y="36523"/>
                  </a:lnTo>
                  <a:lnTo>
                    <a:pt x="140046" y="37707"/>
                  </a:lnTo>
                  <a:lnTo>
                    <a:pt x="137416" y="38924"/>
                  </a:lnTo>
                  <a:lnTo>
                    <a:pt x="134719" y="40157"/>
                  </a:lnTo>
                  <a:lnTo>
                    <a:pt x="134874" y="39445"/>
                  </a:lnTo>
                  <a:lnTo>
                    <a:pt x="135051" y="38631"/>
                  </a:lnTo>
                  <a:lnTo>
                    <a:pt x="135294" y="37724"/>
                  </a:lnTo>
                  <a:lnTo>
                    <a:pt x="135582" y="36724"/>
                  </a:lnTo>
                  <a:lnTo>
                    <a:pt x="173466" y="7572"/>
                  </a:lnTo>
                  <a:lnTo>
                    <a:pt x="173511" y="7529"/>
                  </a:lnTo>
                  <a:lnTo>
                    <a:pt x="173533" y="7491"/>
                  </a:lnTo>
                  <a:lnTo>
                    <a:pt x="173533" y="7447"/>
                  </a:lnTo>
                  <a:lnTo>
                    <a:pt x="173533" y="7409"/>
                  </a:lnTo>
                  <a:lnTo>
                    <a:pt x="173511" y="7366"/>
                  </a:lnTo>
                  <a:lnTo>
                    <a:pt x="173466" y="7328"/>
                  </a:lnTo>
                  <a:lnTo>
                    <a:pt x="173422" y="7290"/>
                  </a:lnTo>
                  <a:lnTo>
                    <a:pt x="173356" y="7257"/>
                  </a:lnTo>
                  <a:lnTo>
                    <a:pt x="173267" y="7219"/>
                  </a:lnTo>
                  <a:lnTo>
                    <a:pt x="173179" y="7187"/>
                  </a:lnTo>
                  <a:lnTo>
                    <a:pt x="173069" y="7160"/>
                  </a:lnTo>
                  <a:lnTo>
                    <a:pt x="172958" y="7132"/>
                  </a:lnTo>
                  <a:lnTo>
                    <a:pt x="172825" y="7105"/>
                  </a:lnTo>
                  <a:lnTo>
                    <a:pt x="172671" y="7083"/>
                  </a:lnTo>
                  <a:lnTo>
                    <a:pt x="172516" y="7067"/>
                  </a:lnTo>
                  <a:lnTo>
                    <a:pt x="172361" y="7051"/>
                  </a:lnTo>
                  <a:lnTo>
                    <a:pt x="172207" y="7040"/>
                  </a:lnTo>
                  <a:lnTo>
                    <a:pt x="172030" y="7035"/>
                  </a:lnTo>
                  <a:lnTo>
                    <a:pt x="171698" y="7035"/>
                  </a:lnTo>
                  <a:lnTo>
                    <a:pt x="171543" y="7040"/>
                  </a:lnTo>
                  <a:lnTo>
                    <a:pt x="171389" y="7051"/>
                  </a:lnTo>
                  <a:lnTo>
                    <a:pt x="171234" y="7062"/>
                  </a:lnTo>
                  <a:lnTo>
                    <a:pt x="171079" y="7078"/>
                  </a:lnTo>
                  <a:lnTo>
                    <a:pt x="170947" y="7100"/>
                  </a:lnTo>
                  <a:lnTo>
                    <a:pt x="170814" y="7122"/>
                  </a:lnTo>
                  <a:lnTo>
                    <a:pt x="170681" y="7149"/>
                  </a:lnTo>
                  <a:lnTo>
                    <a:pt x="170571" y="7176"/>
                  </a:lnTo>
                  <a:lnTo>
                    <a:pt x="170460" y="7208"/>
                  </a:lnTo>
                  <a:lnTo>
                    <a:pt x="170372" y="7241"/>
                  </a:lnTo>
                  <a:lnTo>
                    <a:pt x="170306" y="7279"/>
                  </a:lnTo>
                  <a:lnTo>
                    <a:pt x="170239" y="7317"/>
                  </a:lnTo>
                  <a:lnTo>
                    <a:pt x="136864" y="33009"/>
                  </a:lnTo>
                  <a:lnTo>
                    <a:pt x="137173" y="32232"/>
                  </a:lnTo>
                  <a:lnTo>
                    <a:pt x="137527" y="31439"/>
                  </a:lnTo>
                  <a:lnTo>
                    <a:pt x="137880" y="30624"/>
                  </a:lnTo>
                  <a:lnTo>
                    <a:pt x="138278" y="29793"/>
                  </a:lnTo>
                  <a:lnTo>
                    <a:pt x="138698" y="28951"/>
                  </a:lnTo>
                  <a:lnTo>
                    <a:pt x="139140" y="28093"/>
                  </a:lnTo>
                  <a:lnTo>
                    <a:pt x="139604" y="27230"/>
                  </a:lnTo>
                  <a:lnTo>
                    <a:pt x="140113" y="26355"/>
                  </a:lnTo>
                  <a:lnTo>
                    <a:pt x="140643" y="25470"/>
                  </a:lnTo>
                  <a:lnTo>
                    <a:pt x="141218" y="24579"/>
                  </a:lnTo>
                  <a:lnTo>
                    <a:pt x="141815" y="23688"/>
                  </a:lnTo>
                  <a:lnTo>
                    <a:pt x="142456" y="22797"/>
                  </a:lnTo>
                  <a:lnTo>
                    <a:pt x="143119" y="21901"/>
                  </a:lnTo>
                  <a:lnTo>
                    <a:pt x="143826" y="21005"/>
                  </a:lnTo>
                  <a:lnTo>
                    <a:pt x="144555" y="20114"/>
                  </a:lnTo>
                  <a:lnTo>
                    <a:pt x="145329" y="19229"/>
                  </a:lnTo>
                  <a:lnTo>
                    <a:pt x="146147" y="18349"/>
                  </a:lnTo>
                  <a:lnTo>
                    <a:pt x="146987" y="17480"/>
                  </a:lnTo>
                  <a:lnTo>
                    <a:pt x="147871" y="16616"/>
                  </a:lnTo>
                  <a:lnTo>
                    <a:pt x="148799" y="15763"/>
                  </a:lnTo>
                  <a:lnTo>
                    <a:pt x="149286" y="15345"/>
                  </a:lnTo>
                  <a:lnTo>
                    <a:pt x="149772" y="14927"/>
                  </a:lnTo>
                  <a:lnTo>
                    <a:pt x="150280" y="14514"/>
                  </a:lnTo>
                  <a:lnTo>
                    <a:pt x="150789" y="14101"/>
                  </a:lnTo>
                  <a:lnTo>
                    <a:pt x="151319" y="13699"/>
                  </a:lnTo>
                  <a:lnTo>
                    <a:pt x="151849" y="13297"/>
                  </a:lnTo>
                  <a:lnTo>
                    <a:pt x="152380" y="12901"/>
                  </a:lnTo>
                  <a:lnTo>
                    <a:pt x="152933" y="12510"/>
                  </a:lnTo>
                  <a:lnTo>
                    <a:pt x="153507" y="12119"/>
                  </a:lnTo>
                  <a:lnTo>
                    <a:pt x="154082" y="11738"/>
                  </a:lnTo>
                  <a:lnTo>
                    <a:pt x="154679" y="11364"/>
                  </a:lnTo>
                  <a:lnTo>
                    <a:pt x="155275" y="10994"/>
                  </a:lnTo>
                  <a:lnTo>
                    <a:pt x="155872" y="10625"/>
                  </a:lnTo>
                  <a:lnTo>
                    <a:pt x="156513" y="10266"/>
                  </a:lnTo>
                  <a:lnTo>
                    <a:pt x="157132" y="9913"/>
                  </a:lnTo>
                  <a:lnTo>
                    <a:pt x="157795" y="9571"/>
                  </a:lnTo>
                  <a:lnTo>
                    <a:pt x="158436" y="9229"/>
                  </a:lnTo>
                  <a:lnTo>
                    <a:pt x="159121" y="8898"/>
                  </a:lnTo>
                  <a:lnTo>
                    <a:pt x="159807" y="8572"/>
                  </a:lnTo>
                  <a:lnTo>
                    <a:pt x="160492" y="8251"/>
                  </a:lnTo>
                  <a:lnTo>
                    <a:pt x="161199" y="7942"/>
                  </a:lnTo>
                  <a:lnTo>
                    <a:pt x="161929" y="7638"/>
                  </a:lnTo>
                  <a:lnTo>
                    <a:pt x="162658" y="7344"/>
                  </a:lnTo>
                  <a:lnTo>
                    <a:pt x="163387" y="7056"/>
                  </a:lnTo>
                  <a:lnTo>
                    <a:pt x="164139" y="6785"/>
                  </a:lnTo>
                  <a:lnTo>
                    <a:pt x="164868" y="6524"/>
                  </a:lnTo>
                  <a:lnTo>
                    <a:pt x="165598" y="6269"/>
                  </a:lnTo>
                  <a:lnTo>
                    <a:pt x="166305" y="6024"/>
                  </a:lnTo>
                  <a:lnTo>
                    <a:pt x="167034" y="5791"/>
                  </a:lnTo>
                  <a:lnTo>
                    <a:pt x="167764" y="5568"/>
                  </a:lnTo>
                  <a:lnTo>
                    <a:pt x="168471" y="5351"/>
                  </a:lnTo>
                  <a:lnTo>
                    <a:pt x="169178" y="5144"/>
                  </a:lnTo>
                  <a:lnTo>
                    <a:pt x="169886" y="4943"/>
                  </a:lnTo>
                  <a:lnTo>
                    <a:pt x="170571" y="4753"/>
                  </a:lnTo>
                  <a:lnTo>
                    <a:pt x="171278" y="4574"/>
                  </a:lnTo>
                  <a:lnTo>
                    <a:pt x="171963" y="4406"/>
                  </a:lnTo>
                  <a:lnTo>
                    <a:pt x="172626" y="4243"/>
                  </a:lnTo>
                  <a:lnTo>
                    <a:pt x="173290" y="4091"/>
                  </a:lnTo>
                  <a:lnTo>
                    <a:pt x="173953" y="3944"/>
                  </a:lnTo>
                  <a:lnTo>
                    <a:pt x="174616" y="3808"/>
                  </a:lnTo>
                  <a:lnTo>
                    <a:pt x="175257" y="3678"/>
                  </a:lnTo>
                  <a:lnTo>
                    <a:pt x="175876" y="3564"/>
                  </a:lnTo>
                  <a:lnTo>
                    <a:pt x="176517" y="3450"/>
                  </a:lnTo>
                  <a:lnTo>
                    <a:pt x="177113" y="3346"/>
                  </a:lnTo>
                  <a:lnTo>
                    <a:pt x="177710" y="3254"/>
                  </a:lnTo>
                  <a:lnTo>
                    <a:pt x="178307" y="3173"/>
                  </a:lnTo>
                  <a:lnTo>
                    <a:pt x="178882" y="3091"/>
                  </a:lnTo>
                  <a:lnTo>
                    <a:pt x="179434" y="3026"/>
                  </a:lnTo>
                  <a:lnTo>
                    <a:pt x="179987" y="2966"/>
                  </a:lnTo>
                  <a:lnTo>
                    <a:pt x="180517" y="2912"/>
                  </a:lnTo>
                  <a:lnTo>
                    <a:pt x="181048" y="2869"/>
                  </a:lnTo>
                  <a:lnTo>
                    <a:pt x="181556" y="2830"/>
                  </a:lnTo>
                  <a:lnTo>
                    <a:pt x="182042" y="2803"/>
                  </a:lnTo>
                  <a:lnTo>
                    <a:pt x="182507" y="2787"/>
                  </a:lnTo>
                  <a:lnTo>
                    <a:pt x="182971" y="2771"/>
                  </a:lnTo>
                  <a:close/>
                  <a:moveTo>
                    <a:pt x="14964" y="30613"/>
                  </a:moveTo>
                  <a:lnTo>
                    <a:pt x="15871" y="30624"/>
                  </a:lnTo>
                  <a:lnTo>
                    <a:pt x="16799" y="30635"/>
                  </a:lnTo>
                  <a:lnTo>
                    <a:pt x="17772" y="30657"/>
                  </a:lnTo>
                  <a:lnTo>
                    <a:pt x="18744" y="30684"/>
                  </a:lnTo>
                  <a:lnTo>
                    <a:pt x="19783" y="30717"/>
                  </a:lnTo>
                  <a:lnTo>
                    <a:pt x="20822" y="30755"/>
                  </a:lnTo>
                  <a:lnTo>
                    <a:pt x="21905" y="30798"/>
                  </a:lnTo>
                  <a:lnTo>
                    <a:pt x="23010" y="30852"/>
                  </a:lnTo>
                  <a:lnTo>
                    <a:pt x="24159" y="30912"/>
                  </a:lnTo>
                  <a:lnTo>
                    <a:pt x="25331" y="30977"/>
                  </a:lnTo>
                  <a:lnTo>
                    <a:pt x="26524" y="31048"/>
                  </a:lnTo>
                  <a:lnTo>
                    <a:pt x="27740" y="31130"/>
                  </a:lnTo>
                  <a:lnTo>
                    <a:pt x="29000" y="31216"/>
                  </a:lnTo>
                  <a:lnTo>
                    <a:pt x="30282" y="31309"/>
                  </a:lnTo>
                  <a:lnTo>
                    <a:pt x="31586" y="31412"/>
                  </a:lnTo>
                  <a:lnTo>
                    <a:pt x="32890" y="31521"/>
                  </a:lnTo>
                  <a:lnTo>
                    <a:pt x="34216" y="31635"/>
                  </a:lnTo>
                  <a:lnTo>
                    <a:pt x="35565" y="31760"/>
                  </a:lnTo>
                  <a:lnTo>
                    <a:pt x="36891" y="31890"/>
                  </a:lnTo>
                  <a:lnTo>
                    <a:pt x="38261" y="32031"/>
                  </a:lnTo>
                  <a:lnTo>
                    <a:pt x="39610" y="32183"/>
                  </a:lnTo>
                  <a:lnTo>
                    <a:pt x="40980" y="32335"/>
                  </a:lnTo>
                  <a:lnTo>
                    <a:pt x="42372" y="32498"/>
                  </a:lnTo>
                  <a:lnTo>
                    <a:pt x="43765" y="32667"/>
                  </a:lnTo>
                  <a:lnTo>
                    <a:pt x="45157" y="32846"/>
                  </a:lnTo>
                  <a:lnTo>
                    <a:pt x="46550" y="33031"/>
                  </a:lnTo>
                  <a:lnTo>
                    <a:pt x="47965" y="33215"/>
                  </a:lnTo>
                  <a:lnTo>
                    <a:pt x="49379" y="33416"/>
                  </a:lnTo>
                  <a:lnTo>
                    <a:pt x="50794" y="33617"/>
                  </a:lnTo>
                  <a:lnTo>
                    <a:pt x="52230" y="33824"/>
                  </a:lnTo>
                  <a:lnTo>
                    <a:pt x="53645" y="34035"/>
                  </a:lnTo>
                  <a:lnTo>
                    <a:pt x="55082" y="34258"/>
                  </a:lnTo>
                  <a:lnTo>
                    <a:pt x="56518" y="34481"/>
                  </a:lnTo>
                  <a:lnTo>
                    <a:pt x="57955" y="34709"/>
                  </a:lnTo>
                  <a:lnTo>
                    <a:pt x="59414" y="34948"/>
                  </a:lnTo>
                  <a:lnTo>
                    <a:pt x="60851" y="35187"/>
                  </a:lnTo>
                  <a:lnTo>
                    <a:pt x="62287" y="35431"/>
                  </a:lnTo>
                  <a:lnTo>
                    <a:pt x="63746" y="35681"/>
                  </a:lnTo>
                  <a:lnTo>
                    <a:pt x="65183" y="35931"/>
                  </a:lnTo>
                  <a:lnTo>
                    <a:pt x="68101" y="36453"/>
                  </a:lnTo>
                  <a:lnTo>
                    <a:pt x="70996" y="36985"/>
                  </a:lnTo>
                  <a:lnTo>
                    <a:pt x="73869" y="37533"/>
                  </a:lnTo>
                  <a:lnTo>
                    <a:pt x="76765" y="38093"/>
                  </a:lnTo>
                  <a:lnTo>
                    <a:pt x="79616" y="38663"/>
                  </a:lnTo>
                  <a:lnTo>
                    <a:pt x="82468" y="39244"/>
                  </a:lnTo>
                  <a:lnTo>
                    <a:pt x="85297" y="39831"/>
                  </a:lnTo>
                  <a:lnTo>
                    <a:pt x="88104" y="40423"/>
                  </a:lnTo>
                  <a:lnTo>
                    <a:pt x="90889" y="41021"/>
                  </a:lnTo>
                  <a:lnTo>
                    <a:pt x="93630" y="41623"/>
                  </a:lnTo>
                  <a:lnTo>
                    <a:pt x="96348" y="42226"/>
                  </a:lnTo>
                  <a:lnTo>
                    <a:pt x="99023" y="42835"/>
                  </a:lnTo>
                  <a:lnTo>
                    <a:pt x="101653" y="43438"/>
                  </a:lnTo>
                  <a:lnTo>
                    <a:pt x="104239" y="44035"/>
                  </a:lnTo>
                  <a:lnTo>
                    <a:pt x="106759" y="44633"/>
                  </a:lnTo>
                  <a:lnTo>
                    <a:pt x="109257" y="45225"/>
                  </a:lnTo>
                  <a:lnTo>
                    <a:pt x="111666" y="45811"/>
                  </a:lnTo>
                  <a:lnTo>
                    <a:pt x="114031" y="46387"/>
                  </a:lnTo>
                  <a:lnTo>
                    <a:pt x="116330" y="46957"/>
                  </a:lnTo>
                  <a:lnTo>
                    <a:pt x="118562" y="47511"/>
                  </a:lnTo>
                  <a:lnTo>
                    <a:pt x="118562" y="47511"/>
                  </a:lnTo>
                  <a:lnTo>
                    <a:pt x="26922" y="32672"/>
                  </a:lnTo>
                  <a:lnTo>
                    <a:pt x="26790" y="32650"/>
                  </a:lnTo>
                  <a:lnTo>
                    <a:pt x="26635" y="32634"/>
                  </a:lnTo>
                  <a:lnTo>
                    <a:pt x="26458" y="32623"/>
                  </a:lnTo>
                  <a:lnTo>
                    <a:pt x="26303" y="32612"/>
                  </a:lnTo>
                  <a:lnTo>
                    <a:pt x="26149" y="32607"/>
                  </a:lnTo>
                  <a:lnTo>
                    <a:pt x="25817" y="32607"/>
                  </a:lnTo>
                  <a:lnTo>
                    <a:pt x="25662" y="32612"/>
                  </a:lnTo>
                  <a:lnTo>
                    <a:pt x="25508" y="32623"/>
                  </a:lnTo>
                  <a:lnTo>
                    <a:pt x="25353" y="32634"/>
                  </a:lnTo>
                  <a:lnTo>
                    <a:pt x="25198" y="32650"/>
                  </a:lnTo>
                  <a:lnTo>
                    <a:pt x="25066" y="32672"/>
                  </a:lnTo>
                  <a:lnTo>
                    <a:pt x="24933" y="32699"/>
                  </a:lnTo>
                  <a:lnTo>
                    <a:pt x="24800" y="32726"/>
                  </a:lnTo>
                  <a:lnTo>
                    <a:pt x="24690" y="32754"/>
                  </a:lnTo>
                  <a:lnTo>
                    <a:pt x="24601" y="32792"/>
                  </a:lnTo>
                  <a:lnTo>
                    <a:pt x="24513" y="32824"/>
                  </a:lnTo>
                  <a:lnTo>
                    <a:pt x="24425" y="32862"/>
                  </a:lnTo>
                  <a:lnTo>
                    <a:pt x="24380" y="32906"/>
                  </a:lnTo>
                  <a:lnTo>
                    <a:pt x="24336" y="32944"/>
                  </a:lnTo>
                  <a:lnTo>
                    <a:pt x="24314" y="32982"/>
                  </a:lnTo>
                  <a:lnTo>
                    <a:pt x="24314" y="33020"/>
                  </a:lnTo>
                  <a:lnTo>
                    <a:pt x="24314" y="33063"/>
                  </a:lnTo>
                  <a:lnTo>
                    <a:pt x="24358" y="33101"/>
                  </a:lnTo>
                  <a:lnTo>
                    <a:pt x="24380" y="33139"/>
                  </a:lnTo>
                  <a:lnTo>
                    <a:pt x="24447" y="33177"/>
                  </a:lnTo>
                  <a:lnTo>
                    <a:pt x="24513" y="33215"/>
                  </a:lnTo>
                  <a:lnTo>
                    <a:pt x="24601" y="33248"/>
                  </a:lnTo>
                  <a:lnTo>
                    <a:pt x="24690" y="33280"/>
                  </a:lnTo>
                  <a:lnTo>
                    <a:pt x="24800" y="33313"/>
                  </a:lnTo>
                  <a:lnTo>
                    <a:pt x="24933" y="33340"/>
                  </a:lnTo>
                  <a:lnTo>
                    <a:pt x="25066" y="33362"/>
                  </a:lnTo>
                  <a:lnTo>
                    <a:pt x="129061" y="50206"/>
                  </a:lnTo>
                  <a:lnTo>
                    <a:pt x="131824" y="50939"/>
                  </a:lnTo>
                  <a:lnTo>
                    <a:pt x="134344" y="51607"/>
                  </a:lnTo>
                  <a:lnTo>
                    <a:pt x="136576" y="52210"/>
                  </a:lnTo>
                  <a:lnTo>
                    <a:pt x="138499" y="52737"/>
                  </a:lnTo>
                  <a:lnTo>
                    <a:pt x="133239" y="52194"/>
                  </a:lnTo>
                  <a:lnTo>
                    <a:pt x="128089" y="51656"/>
                  </a:lnTo>
                  <a:lnTo>
                    <a:pt x="123071" y="51123"/>
                  </a:lnTo>
                  <a:lnTo>
                    <a:pt x="118186" y="50602"/>
                  </a:lnTo>
                  <a:lnTo>
                    <a:pt x="113412" y="50086"/>
                  </a:lnTo>
                  <a:lnTo>
                    <a:pt x="108770" y="49570"/>
                  </a:lnTo>
                  <a:lnTo>
                    <a:pt x="104261" y="49070"/>
                  </a:lnTo>
                  <a:lnTo>
                    <a:pt x="99863" y="48571"/>
                  </a:lnTo>
                  <a:lnTo>
                    <a:pt x="95597" y="48076"/>
                  </a:lnTo>
                  <a:lnTo>
                    <a:pt x="91441" y="47593"/>
                  </a:lnTo>
                  <a:lnTo>
                    <a:pt x="87397" y="47115"/>
                  </a:lnTo>
                  <a:lnTo>
                    <a:pt x="83462" y="46642"/>
                  </a:lnTo>
                  <a:lnTo>
                    <a:pt x="79660" y="46181"/>
                  </a:lnTo>
                  <a:lnTo>
                    <a:pt x="75969" y="45719"/>
                  </a:lnTo>
                  <a:lnTo>
                    <a:pt x="72389" y="45268"/>
                  </a:lnTo>
                  <a:lnTo>
                    <a:pt x="68896" y="44823"/>
                  </a:lnTo>
                  <a:lnTo>
                    <a:pt x="65537" y="44388"/>
                  </a:lnTo>
                  <a:lnTo>
                    <a:pt x="62287" y="43954"/>
                  </a:lnTo>
                  <a:lnTo>
                    <a:pt x="59127" y="43530"/>
                  </a:lnTo>
                  <a:lnTo>
                    <a:pt x="56076" y="43112"/>
                  </a:lnTo>
                  <a:lnTo>
                    <a:pt x="53137" y="42704"/>
                  </a:lnTo>
                  <a:lnTo>
                    <a:pt x="50285" y="42297"/>
                  </a:lnTo>
                  <a:lnTo>
                    <a:pt x="47545" y="41901"/>
                  </a:lnTo>
                  <a:lnTo>
                    <a:pt x="44892" y="41509"/>
                  </a:lnTo>
                  <a:lnTo>
                    <a:pt x="42350" y="41129"/>
                  </a:lnTo>
                  <a:lnTo>
                    <a:pt x="39897" y="40749"/>
                  </a:lnTo>
                  <a:lnTo>
                    <a:pt x="37532" y="40380"/>
                  </a:lnTo>
                  <a:lnTo>
                    <a:pt x="35277" y="40016"/>
                  </a:lnTo>
                  <a:lnTo>
                    <a:pt x="33089" y="39663"/>
                  </a:lnTo>
                  <a:lnTo>
                    <a:pt x="31011" y="39310"/>
                  </a:lnTo>
                  <a:lnTo>
                    <a:pt x="29022" y="38967"/>
                  </a:lnTo>
                  <a:lnTo>
                    <a:pt x="27099" y="38636"/>
                  </a:lnTo>
                  <a:lnTo>
                    <a:pt x="25287" y="38305"/>
                  </a:lnTo>
                  <a:lnTo>
                    <a:pt x="23541" y="37984"/>
                  </a:lnTo>
                  <a:lnTo>
                    <a:pt x="21883" y="37669"/>
                  </a:lnTo>
                  <a:lnTo>
                    <a:pt x="20313" y="37360"/>
                  </a:lnTo>
                  <a:lnTo>
                    <a:pt x="18833" y="37061"/>
                  </a:lnTo>
                  <a:lnTo>
                    <a:pt x="17418" y="36768"/>
                  </a:lnTo>
                  <a:lnTo>
                    <a:pt x="16070" y="36480"/>
                  </a:lnTo>
                  <a:lnTo>
                    <a:pt x="14810" y="36203"/>
                  </a:lnTo>
                  <a:lnTo>
                    <a:pt x="13638" y="35926"/>
                  </a:lnTo>
                  <a:lnTo>
                    <a:pt x="12511" y="35665"/>
                  </a:lnTo>
                  <a:lnTo>
                    <a:pt x="11472" y="35404"/>
                  </a:lnTo>
                  <a:lnTo>
                    <a:pt x="10500" y="35154"/>
                  </a:lnTo>
                  <a:lnTo>
                    <a:pt x="9593" y="34910"/>
                  </a:lnTo>
                  <a:lnTo>
                    <a:pt x="8776" y="34671"/>
                  </a:lnTo>
                  <a:lnTo>
                    <a:pt x="8002" y="34443"/>
                  </a:lnTo>
                  <a:lnTo>
                    <a:pt x="7295" y="34220"/>
                  </a:lnTo>
                  <a:lnTo>
                    <a:pt x="6654" y="34003"/>
                  </a:lnTo>
                  <a:lnTo>
                    <a:pt x="6079" y="33791"/>
                  </a:lnTo>
                  <a:lnTo>
                    <a:pt x="5549" y="33590"/>
                  </a:lnTo>
                  <a:lnTo>
                    <a:pt x="5084" y="33395"/>
                  </a:lnTo>
                  <a:lnTo>
                    <a:pt x="4686" y="33210"/>
                  </a:lnTo>
                  <a:lnTo>
                    <a:pt x="4333" y="33031"/>
                  </a:lnTo>
                  <a:lnTo>
                    <a:pt x="4045" y="32857"/>
                  </a:lnTo>
                  <a:lnTo>
                    <a:pt x="3802" y="32694"/>
                  </a:lnTo>
                  <a:lnTo>
                    <a:pt x="3626" y="32531"/>
                  </a:lnTo>
                  <a:lnTo>
                    <a:pt x="3471" y="32384"/>
                  </a:lnTo>
                  <a:lnTo>
                    <a:pt x="3382" y="32238"/>
                  </a:lnTo>
                  <a:lnTo>
                    <a:pt x="3360" y="32102"/>
                  </a:lnTo>
                  <a:lnTo>
                    <a:pt x="3360" y="31971"/>
                  </a:lnTo>
                  <a:lnTo>
                    <a:pt x="3404" y="31852"/>
                  </a:lnTo>
                  <a:lnTo>
                    <a:pt x="3493" y="31738"/>
                  </a:lnTo>
                  <a:lnTo>
                    <a:pt x="3626" y="31629"/>
                  </a:lnTo>
                  <a:lnTo>
                    <a:pt x="3736" y="31569"/>
                  </a:lnTo>
                  <a:lnTo>
                    <a:pt x="3847" y="31515"/>
                  </a:lnTo>
                  <a:lnTo>
                    <a:pt x="3957" y="31461"/>
                  </a:lnTo>
                  <a:lnTo>
                    <a:pt x="4112" y="31407"/>
                  </a:lnTo>
                  <a:lnTo>
                    <a:pt x="4267" y="31358"/>
                  </a:lnTo>
                  <a:lnTo>
                    <a:pt x="4421" y="31303"/>
                  </a:lnTo>
                  <a:lnTo>
                    <a:pt x="4620" y="31254"/>
                  </a:lnTo>
                  <a:lnTo>
                    <a:pt x="4819" y="31211"/>
                  </a:lnTo>
                  <a:lnTo>
                    <a:pt x="5040" y="31162"/>
                  </a:lnTo>
                  <a:lnTo>
                    <a:pt x="5283" y="31119"/>
                  </a:lnTo>
                  <a:lnTo>
                    <a:pt x="5526" y="31075"/>
                  </a:lnTo>
                  <a:lnTo>
                    <a:pt x="5792" y="31037"/>
                  </a:lnTo>
                  <a:lnTo>
                    <a:pt x="6366" y="30961"/>
                  </a:lnTo>
                  <a:lnTo>
                    <a:pt x="6985" y="30891"/>
                  </a:lnTo>
                  <a:lnTo>
                    <a:pt x="7693" y="30825"/>
                  </a:lnTo>
                  <a:lnTo>
                    <a:pt x="8422" y="30771"/>
                  </a:lnTo>
                  <a:lnTo>
                    <a:pt x="9240" y="30722"/>
                  </a:lnTo>
                  <a:lnTo>
                    <a:pt x="10102" y="30684"/>
                  </a:lnTo>
                  <a:lnTo>
                    <a:pt x="11008" y="30652"/>
                  </a:lnTo>
                  <a:lnTo>
                    <a:pt x="11981" y="30630"/>
                  </a:lnTo>
                  <a:lnTo>
                    <a:pt x="13019" y="30619"/>
                  </a:lnTo>
                  <a:lnTo>
                    <a:pt x="14102" y="30613"/>
                  </a:lnTo>
                  <a:close/>
                  <a:moveTo>
                    <a:pt x="195083" y="28256"/>
                  </a:moveTo>
                  <a:lnTo>
                    <a:pt x="195437" y="28272"/>
                  </a:lnTo>
                  <a:lnTo>
                    <a:pt x="195791" y="28289"/>
                  </a:lnTo>
                  <a:lnTo>
                    <a:pt x="196144" y="28316"/>
                  </a:lnTo>
                  <a:lnTo>
                    <a:pt x="196564" y="28365"/>
                  </a:lnTo>
                  <a:lnTo>
                    <a:pt x="196962" y="28419"/>
                  </a:lnTo>
                  <a:lnTo>
                    <a:pt x="197382" y="28490"/>
                  </a:lnTo>
                  <a:lnTo>
                    <a:pt x="197780" y="28577"/>
                  </a:lnTo>
                  <a:lnTo>
                    <a:pt x="198178" y="28674"/>
                  </a:lnTo>
                  <a:lnTo>
                    <a:pt x="198554" y="28783"/>
                  </a:lnTo>
                  <a:lnTo>
                    <a:pt x="198929" y="28908"/>
                  </a:lnTo>
                  <a:lnTo>
                    <a:pt x="199283" y="29044"/>
                  </a:lnTo>
                  <a:lnTo>
                    <a:pt x="199637" y="29201"/>
                  </a:lnTo>
                  <a:lnTo>
                    <a:pt x="199990" y="29370"/>
                  </a:lnTo>
                  <a:lnTo>
                    <a:pt x="200300" y="29549"/>
                  </a:lnTo>
                  <a:lnTo>
                    <a:pt x="200631" y="29744"/>
                  </a:lnTo>
                  <a:lnTo>
                    <a:pt x="200919" y="29962"/>
                  </a:lnTo>
                  <a:lnTo>
                    <a:pt x="201206" y="30190"/>
                  </a:lnTo>
                  <a:lnTo>
                    <a:pt x="201449" y="30434"/>
                  </a:lnTo>
                  <a:lnTo>
                    <a:pt x="201692" y="30695"/>
                  </a:lnTo>
                  <a:lnTo>
                    <a:pt x="201935" y="30972"/>
                  </a:lnTo>
                  <a:lnTo>
                    <a:pt x="202134" y="31265"/>
                  </a:lnTo>
                  <a:lnTo>
                    <a:pt x="202311" y="31575"/>
                  </a:lnTo>
                  <a:lnTo>
                    <a:pt x="202466" y="31901"/>
                  </a:lnTo>
                  <a:lnTo>
                    <a:pt x="202598" y="32248"/>
                  </a:lnTo>
                  <a:lnTo>
                    <a:pt x="202731" y="32612"/>
                  </a:lnTo>
                  <a:lnTo>
                    <a:pt x="202797" y="32993"/>
                  </a:lnTo>
                  <a:lnTo>
                    <a:pt x="202864" y="33389"/>
                  </a:lnTo>
                  <a:lnTo>
                    <a:pt x="202908" y="33807"/>
                  </a:lnTo>
                  <a:lnTo>
                    <a:pt x="202908" y="34242"/>
                  </a:lnTo>
                  <a:lnTo>
                    <a:pt x="202886" y="34698"/>
                  </a:lnTo>
                  <a:lnTo>
                    <a:pt x="202819" y="35171"/>
                  </a:lnTo>
                  <a:lnTo>
                    <a:pt x="202753" y="35665"/>
                  </a:lnTo>
                  <a:lnTo>
                    <a:pt x="202620" y="36181"/>
                  </a:lnTo>
                  <a:lnTo>
                    <a:pt x="202488" y="36713"/>
                  </a:lnTo>
                  <a:lnTo>
                    <a:pt x="202289" y="37267"/>
                  </a:lnTo>
                  <a:lnTo>
                    <a:pt x="202068" y="37838"/>
                  </a:lnTo>
                  <a:lnTo>
                    <a:pt x="201825" y="38435"/>
                  </a:lnTo>
                  <a:lnTo>
                    <a:pt x="201537" y="39049"/>
                  </a:lnTo>
                  <a:lnTo>
                    <a:pt x="201206" y="39684"/>
                  </a:lnTo>
                  <a:lnTo>
                    <a:pt x="200830" y="40347"/>
                  </a:lnTo>
                  <a:lnTo>
                    <a:pt x="200432" y="41026"/>
                  </a:lnTo>
                  <a:lnTo>
                    <a:pt x="199968" y="41727"/>
                  </a:lnTo>
                  <a:lnTo>
                    <a:pt x="199482" y="42455"/>
                  </a:lnTo>
                  <a:lnTo>
                    <a:pt x="198951" y="43199"/>
                  </a:lnTo>
                  <a:lnTo>
                    <a:pt x="198377" y="43970"/>
                  </a:lnTo>
                  <a:lnTo>
                    <a:pt x="197758" y="44763"/>
                  </a:lnTo>
                  <a:lnTo>
                    <a:pt x="197095" y="45578"/>
                  </a:lnTo>
                  <a:lnTo>
                    <a:pt x="196365" y="46420"/>
                  </a:lnTo>
                  <a:lnTo>
                    <a:pt x="195614" y="47283"/>
                  </a:lnTo>
                  <a:lnTo>
                    <a:pt x="194796" y="48169"/>
                  </a:lnTo>
                  <a:lnTo>
                    <a:pt x="193934" y="49081"/>
                  </a:lnTo>
                  <a:lnTo>
                    <a:pt x="193028" y="50015"/>
                  </a:lnTo>
                  <a:lnTo>
                    <a:pt x="192077" y="50977"/>
                  </a:lnTo>
                  <a:lnTo>
                    <a:pt x="191061" y="51965"/>
                  </a:lnTo>
                  <a:lnTo>
                    <a:pt x="190000" y="52976"/>
                  </a:lnTo>
                  <a:lnTo>
                    <a:pt x="188872" y="54013"/>
                  </a:lnTo>
                  <a:lnTo>
                    <a:pt x="187701" y="55078"/>
                  </a:lnTo>
                  <a:lnTo>
                    <a:pt x="186463" y="56164"/>
                  </a:lnTo>
                  <a:lnTo>
                    <a:pt x="185159" y="57283"/>
                  </a:lnTo>
                  <a:lnTo>
                    <a:pt x="183811" y="58424"/>
                  </a:lnTo>
                  <a:lnTo>
                    <a:pt x="182418" y="59591"/>
                  </a:lnTo>
                  <a:lnTo>
                    <a:pt x="180937" y="60792"/>
                  </a:lnTo>
                  <a:lnTo>
                    <a:pt x="179412" y="62014"/>
                  </a:lnTo>
                  <a:lnTo>
                    <a:pt x="177821" y="63263"/>
                  </a:lnTo>
                  <a:lnTo>
                    <a:pt x="176163" y="64545"/>
                  </a:lnTo>
                  <a:lnTo>
                    <a:pt x="174461" y="65854"/>
                  </a:lnTo>
                  <a:lnTo>
                    <a:pt x="172671" y="67190"/>
                  </a:lnTo>
                  <a:lnTo>
                    <a:pt x="172317" y="66479"/>
                  </a:lnTo>
                  <a:lnTo>
                    <a:pt x="171919" y="65675"/>
                  </a:lnTo>
                  <a:lnTo>
                    <a:pt x="171499" y="64768"/>
                  </a:lnTo>
                  <a:lnTo>
                    <a:pt x="171057" y="63779"/>
                  </a:lnTo>
                  <a:lnTo>
                    <a:pt x="187436" y="33438"/>
                  </a:lnTo>
                  <a:lnTo>
                    <a:pt x="187436" y="33395"/>
                  </a:lnTo>
                  <a:lnTo>
                    <a:pt x="187436" y="33351"/>
                  </a:lnTo>
                  <a:lnTo>
                    <a:pt x="187413" y="33313"/>
                  </a:lnTo>
                  <a:lnTo>
                    <a:pt x="187369" y="33270"/>
                  </a:lnTo>
                  <a:lnTo>
                    <a:pt x="187325" y="33232"/>
                  </a:lnTo>
                  <a:lnTo>
                    <a:pt x="187259" y="33194"/>
                  </a:lnTo>
                  <a:lnTo>
                    <a:pt x="187192" y="33161"/>
                  </a:lnTo>
                  <a:lnTo>
                    <a:pt x="187082" y="33128"/>
                  </a:lnTo>
                  <a:lnTo>
                    <a:pt x="186994" y="33096"/>
                  </a:lnTo>
                  <a:lnTo>
                    <a:pt x="186861" y="33069"/>
                  </a:lnTo>
                  <a:lnTo>
                    <a:pt x="186750" y="33047"/>
                  </a:lnTo>
                  <a:lnTo>
                    <a:pt x="186618" y="33025"/>
                  </a:lnTo>
                  <a:lnTo>
                    <a:pt x="186463" y="33003"/>
                  </a:lnTo>
                  <a:lnTo>
                    <a:pt x="186308" y="32987"/>
                  </a:lnTo>
                  <a:lnTo>
                    <a:pt x="186154" y="32976"/>
                  </a:lnTo>
                  <a:lnTo>
                    <a:pt x="185977" y="32971"/>
                  </a:lnTo>
                  <a:lnTo>
                    <a:pt x="185800" y="32965"/>
                  </a:lnTo>
                  <a:lnTo>
                    <a:pt x="185623" y="32971"/>
                  </a:lnTo>
                  <a:lnTo>
                    <a:pt x="185446" y="32971"/>
                  </a:lnTo>
                  <a:lnTo>
                    <a:pt x="185292" y="32982"/>
                  </a:lnTo>
                  <a:lnTo>
                    <a:pt x="185115" y="32998"/>
                  </a:lnTo>
                  <a:lnTo>
                    <a:pt x="184982" y="33009"/>
                  </a:lnTo>
                  <a:lnTo>
                    <a:pt x="184827" y="33031"/>
                  </a:lnTo>
                  <a:lnTo>
                    <a:pt x="184695" y="33052"/>
                  </a:lnTo>
                  <a:lnTo>
                    <a:pt x="184584" y="33079"/>
                  </a:lnTo>
                  <a:lnTo>
                    <a:pt x="184474" y="33107"/>
                  </a:lnTo>
                  <a:lnTo>
                    <a:pt x="184363" y="33139"/>
                  </a:lnTo>
                  <a:lnTo>
                    <a:pt x="184297" y="33172"/>
                  </a:lnTo>
                  <a:lnTo>
                    <a:pt x="184209" y="33204"/>
                  </a:lnTo>
                  <a:lnTo>
                    <a:pt x="184164" y="33242"/>
                  </a:lnTo>
                  <a:lnTo>
                    <a:pt x="184120" y="33286"/>
                  </a:lnTo>
                  <a:lnTo>
                    <a:pt x="184076" y="33324"/>
                  </a:lnTo>
                  <a:lnTo>
                    <a:pt x="169665" y="60064"/>
                  </a:lnTo>
                  <a:lnTo>
                    <a:pt x="169422" y="59282"/>
                  </a:lnTo>
                  <a:lnTo>
                    <a:pt x="169178" y="58483"/>
                  </a:lnTo>
                  <a:lnTo>
                    <a:pt x="168957" y="57669"/>
                  </a:lnTo>
                  <a:lnTo>
                    <a:pt x="168736" y="56838"/>
                  </a:lnTo>
                  <a:lnTo>
                    <a:pt x="168537" y="55985"/>
                  </a:lnTo>
                  <a:lnTo>
                    <a:pt x="168383" y="55127"/>
                  </a:lnTo>
                  <a:lnTo>
                    <a:pt x="168228" y="54252"/>
                  </a:lnTo>
                  <a:lnTo>
                    <a:pt x="168095" y="53367"/>
                  </a:lnTo>
                  <a:lnTo>
                    <a:pt x="167985" y="52476"/>
                  </a:lnTo>
                  <a:lnTo>
                    <a:pt x="167896" y="51574"/>
                  </a:lnTo>
                  <a:lnTo>
                    <a:pt x="167852" y="50673"/>
                  </a:lnTo>
                  <a:lnTo>
                    <a:pt x="167830" y="49766"/>
                  </a:lnTo>
                  <a:lnTo>
                    <a:pt x="167830" y="48853"/>
                  </a:lnTo>
                  <a:lnTo>
                    <a:pt x="167896" y="47946"/>
                  </a:lnTo>
                  <a:lnTo>
                    <a:pt x="167985" y="47033"/>
                  </a:lnTo>
                  <a:lnTo>
                    <a:pt x="168095" y="46126"/>
                  </a:lnTo>
                  <a:lnTo>
                    <a:pt x="168272" y="45225"/>
                  </a:lnTo>
                  <a:lnTo>
                    <a:pt x="168471" y="44334"/>
                  </a:lnTo>
                  <a:lnTo>
                    <a:pt x="168736" y="43443"/>
                  </a:lnTo>
                  <a:lnTo>
                    <a:pt x="169046" y="42569"/>
                  </a:lnTo>
                  <a:lnTo>
                    <a:pt x="169200" y="42134"/>
                  </a:lnTo>
                  <a:lnTo>
                    <a:pt x="169399" y="41700"/>
                  </a:lnTo>
                  <a:lnTo>
                    <a:pt x="169576" y="41270"/>
                  </a:lnTo>
                  <a:lnTo>
                    <a:pt x="169797" y="40847"/>
                  </a:lnTo>
                  <a:lnTo>
                    <a:pt x="170018" y="40423"/>
                  </a:lnTo>
                  <a:lnTo>
                    <a:pt x="170261" y="40005"/>
                  </a:lnTo>
                  <a:lnTo>
                    <a:pt x="170505" y="39592"/>
                  </a:lnTo>
                  <a:lnTo>
                    <a:pt x="170770" y="39179"/>
                  </a:lnTo>
                  <a:lnTo>
                    <a:pt x="171057" y="38777"/>
                  </a:lnTo>
                  <a:lnTo>
                    <a:pt x="171344" y="38375"/>
                  </a:lnTo>
                  <a:lnTo>
                    <a:pt x="171654" y="37979"/>
                  </a:lnTo>
                  <a:lnTo>
                    <a:pt x="171985" y="37588"/>
                  </a:lnTo>
                  <a:lnTo>
                    <a:pt x="172317" y="37202"/>
                  </a:lnTo>
                  <a:lnTo>
                    <a:pt x="172671" y="36822"/>
                  </a:lnTo>
                  <a:lnTo>
                    <a:pt x="173046" y="36447"/>
                  </a:lnTo>
                  <a:lnTo>
                    <a:pt x="173422" y="36078"/>
                  </a:lnTo>
                  <a:lnTo>
                    <a:pt x="173842" y="35714"/>
                  </a:lnTo>
                  <a:lnTo>
                    <a:pt x="174262" y="35361"/>
                  </a:lnTo>
                  <a:lnTo>
                    <a:pt x="174704" y="35008"/>
                  </a:lnTo>
                  <a:lnTo>
                    <a:pt x="175146" y="34666"/>
                  </a:lnTo>
                  <a:lnTo>
                    <a:pt x="175632" y="34329"/>
                  </a:lnTo>
                  <a:lnTo>
                    <a:pt x="176119" y="33997"/>
                  </a:lnTo>
                  <a:lnTo>
                    <a:pt x="176627" y="33677"/>
                  </a:lnTo>
                  <a:lnTo>
                    <a:pt x="177158" y="33362"/>
                  </a:lnTo>
                  <a:lnTo>
                    <a:pt x="177710" y="33041"/>
                  </a:lnTo>
                  <a:lnTo>
                    <a:pt x="178285" y="32732"/>
                  </a:lnTo>
                  <a:lnTo>
                    <a:pt x="178860" y="32433"/>
                  </a:lnTo>
                  <a:lnTo>
                    <a:pt x="179434" y="32145"/>
                  </a:lnTo>
                  <a:lnTo>
                    <a:pt x="180009" y="31868"/>
                  </a:lnTo>
                  <a:lnTo>
                    <a:pt x="180606" y="31602"/>
                  </a:lnTo>
                  <a:lnTo>
                    <a:pt x="181180" y="31347"/>
                  </a:lnTo>
                  <a:lnTo>
                    <a:pt x="181777" y="31102"/>
                  </a:lnTo>
                  <a:lnTo>
                    <a:pt x="182352" y="30869"/>
                  </a:lnTo>
                  <a:lnTo>
                    <a:pt x="182949" y="30641"/>
                  </a:lnTo>
                  <a:lnTo>
                    <a:pt x="183545" y="30429"/>
                  </a:lnTo>
                  <a:lnTo>
                    <a:pt x="184120" y="30222"/>
                  </a:lnTo>
                  <a:lnTo>
                    <a:pt x="184717" y="30027"/>
                  </a:lnTo>
                  <a:lnTo>
                    <a:pt x="185292" y="29848"/>
                  </a:lnTo>
                  <a:lnTo>
                    <a:pt x="185866" y="29674"/>
                  </a:lnTo>
                  <a:lnTo>
                    <a:pt x="186463" y="29511"/>
                  </a:lnTo>
                  <a:lnTo>
                    <a:pt x="187038" y="29353"/>
                  </a:lnTo>
                  <a:lnTo>
                    <a:pt x="187590" y="29212"/>
                  </a:lnTo>
                  <a:lnTo>
                    <a:pt x="188165" y="29082"/>
                  </a:lnTo>
                  <a:lnTo>
                    <a:pt x="188718" y="28957"/>
                  </a:lnTo>
                  <a:lnTo>
                    <a:pt x="189270" y="28843"/>
                  </a:lnTo>
                  <a:lnTo>
                    <a:pt x="189801" y="28740"/>
                  </a:lnTo>
                  <a:lnTo>
                    <a:pt x="190353" y="28647"/>
                  </a:lnTo>
                  <a:lnTo>
                    <a:pt x="190862" y="28566"/>
                  </a:lnTo>
                  <a:lnTo>
                    <a:pt x="191392" y="28490"/>
                  </a:lnTo>
                  <a:lnTo>
                    <a:pt x="191900" y="28430"/>
                  </a:lnTo>
                  <a:lnTo>
                    <a:pt x="192387" y="28376"/>
                  </a:lnTo>
                  <a:lnTo>
                    <a:pt x="192873" y="28332"/>
                  </a:lnTo>
                  <a:lnTo>
                    <a:pt x="193359" y="28300"/>
                  </a:lnTo>
                  <a:lnTo>
                    <a:pt x="193801" y="28272"/>
                  </a:lnTo>
                  <a:lnTo>
                    <a:pt x="194265" y="28262"/>
                  </a:lnTo>
                  <a:lnTo>
                    <a:pt x="194685" y="28256"/>
                  </a:lnTo>
                  <a:close/>
                  <a:moveTo>
                    <a:pt x="71637" y="58847"/>
                  </a:moveTo>
                  <a:lnTo>
                    <a:pt x="72499" y="58853"/>
                  </a:lnTo>
                  <a:lnTo>
                    <a:pt x="73405" y="58858"/>
                  </a:lnTo>
                  <a:lnTo>
                    <a:pt x="74334" y="58874"/>
                  </a:lnTo>
                  <a:lnTo>
                    <a:pt x="75284" y="58891"/>
                  </a:lnTo>
                  <a:lnTo>
                    <a:pt x="76279" y="58918"/>
                  </a:lnTo>
                  <a:lnTo>
                    <a:pt x="77295" y="58951"/>
                  </a:lnTo>
                  <a:lnTo>
                    <a:pt x="78356" y="58989"/>
                  </a:lnTo>
                  <a:lnTo>
                    <a:pt x="79417" y="59037"/>
                  </a:lnTo>
                  <a:lnTo>
                    <a:pt x="80545" y="59086"/>
                  </a:lnTo>
                  <a:lnTo>
                    <a:pt x="81672" y="59146"/>
                  </a:lnTo>
                  <a:lnTo>
                    <a:pt x="82843" y="59211"/>
                  </a:lnTo>
                  <a:lnTo>
                    <a:pt x="84037" y="59282"/>
                  </a:lnTo>
                  <a:lnTo>
                    <a:pt x="85253" y="59363"/>
                  </a:lnTo>
                  <a:lnTo>
                    <a:pt x="86512" y="59450"/>
                  </a:lnTo>
                  <a:lnTo>
                    <a:pt x="87794" y="59543"/>
                  </a:lnTo>
                  <a:lnTo>
                    <a:pt x="89099" y="59646"/>
                  </a:lnTo>
                  <a:lnTo>
                    <a:pt x="90403" y="59754"/>
                  </a:lnTo>
                  <a:lnTo>
                    <a:pt x="91729" y="59868"/>
                  </a:lnTo>
                  <a:lnTo>
                    <a:pt x="93077" y="59993"/>
                  </a:lnTo>
                  <a:lnTo>
                    <a:pt x="94425" y="60129"/>
                  </a:lnTo>
                  <a:lnTo>
                    <a:pt x="95774" y="60270"/>
                  </a:lnTo>
                  <a:lnTo>
                    <a:pt x="97144" y="60417"/>
                  </a:lnTo>
                  <a:lnTo>
                    <a:pt x="98515" y="60569"/>
                  </a:lnTo>
                  <a:lnTo>
                    <a:pt x="99885" y="60732"/>
                  </a:lnTo>
                  <a:lnTo>
                    <a:pt x="101277" y="60906"/>
                  </a:lnTo>
                  <a:lnTo>
                    <a:pt x="102670" y="61080"/>
                  </a:lnTo>
                  <a:lnTo>
                    <a:pt x="104085" y="61264"/>
                  </a:lnTo>
                  <a:lnTo>
                    <a:pt x="105477" y="61455"/>
                  </a:lnTo>
                  <a:lnTo>
                    <a:pt x="106892" y="61650"/>
                  </a:lnTo>
                  <a:lnTo>
                    <a:pt x="108306" y="61851"/>
                  </a:lnTo>
                  <a:lnTo>
                    <a:pt x="109743" y="62057"/>
                  </a:lnTo>
                  <a:lnTo>
                    <a:pt x="111180" y="62275"/>
                  </a:lnTo>
                  <a:lnTo>
                    <a:pt x="112594" y="62492"/>
                  </a:lnTo>
                  <a:lnTo>
                    <a:pt x="114031" y="62715"/>
                  </a:lnTo>
                  <a:lnTo>
                    <a:pt x="115490" y="62948"/>
                  </a:lnTo>
                  <a:lnTo>
                    <a:pt x="116926" y="63182"/>
                  </a:lnTo>
                  <a:lnTo>
                    <a:pt x="118363" y="63421"/>
                  </a:lnTo>
                  <a:lnTo>
                    <a:pt x="119822" y="63665"/>
                  </a:lnTo>
                  <a:lnTo>
                    <a:pt x="121259" y="63915"/>
                  </a:lnTo>
                  <a:lnTo>
                    <a:pt x="122717" y="64170"/>
                  </a:lnTo>
                  <a:lnTo>
                    <a:pt x="125613" y="64686"/>
                  </a:lnTo>
                  <a:lnTo>
                    <a:pt x="128509" y="65219"/>
                  </a:lnTo>
                  <a:lnTo>
                    <a:pt x="131382" y="65767"/>
                  </a:lnTo>
                  <a:lnTo>
                    <a:pt x="134277" y="66327"/>
                  </a:lnTo>
                  <a:lnTo>
                    <a:pt x="137129" y="66897"/>
                  </a:lnTo>
                  <a:lnTo>
                    <a:pt x="139980" y="67478"/>
                  </a:lnTo>
                  <a:lnTo>
                    <a:pt x="142809" y="68065"/>
                  </a:lnTo>
                  <a:lnTo>
                    <a:pt x="145616" y="68657"/>
                  </a:lnTo>
                  <a:lnTo>
                    <a:pt x="148401" y="69254"/>
                  </a:lnTo>
                  <a:lnTo>
                    <a:pt x="151142" y="69857"/>
                  </a:lnTo>
                  <a:lnTo>
                    <a:pt x="153861" y="70460"/>
                  </a:lnTo>
                  <a:lnTo>
                    <a:pt x="156535" y="71069"/>
                  </a:lnTo>
                  <a:lnTo>
                    <a:pt x="159166" y="71672"/>
                  </a:lnTo>
                  <a:lnTo>
                    <a:pt x="161752" y="72269"/>
                  </a:lnTo>
                  <a:lnTo>
                    <a:pt x="164271" y="72866"/>
                  </a:lnTo>
                  <a:lnTo>
                    <a:pt x="166769" y="73459"/>
                  </a:lnTo>
                  <a:lnTo>
                    <a:pt x="169178" y="74045"/>
                  </a:lnTo>
                  <a:lnTo>
                    <a:pt x="171543" y="74621"/>
                  </a:lnTo>
                  <a:lnTo>
                    <a:pt x="173842" y="75191"/>
                  </a:lnTo>
                  <a:lnTo>
                    <a:pt x="176075" y="75745"/>
                  </a:lnTo>
                  <a:lnTo>
                    <a:pt x="84457" y="60906"/>
                  </a:lnTo>
                  <a:lnTo>
                    <a:pt x="84302" y="60884"/>
                  </a:lnTo>
                  <a:lnTo>
                    <a:pt x="84147" y="60868"/>
                  </a:lnTo>
                  <a:lnTo>
                    <a:pt x="83993" y="60857"/>
                  </a:lnTo>
                  <a:lnTo>
                    <a:pt x="83816" y="60846"/>
                  </a:lnTo>
                  <a:lnTo>
                    <a:pt x="83661" y="60841"/>
                  </a:lnTo>
                  <a:lnTo>
                    <a:pt x="83330" y="60841"/>
                  </a:lnTo>
                  <a:lnTo>
                    <a:pt x="83175" y="60846"/>
                  </a:lnTo>
                  <a:lnTo>
                    <a:pt x="83020" y="60857"/>
                  </a:lnTo>
                  <a:lnTo>
                    <a:pt x="82865" y="60868"/>
                  </a:lnTo>
                  <a:lnTo>
                    <a:pt x="82733" y="60890"/>
                  </a:lnTo>
                  <a:lnTo>
                    <a:pt x="82578" y="60906"/>
                  </a:lnTo>
                  <a:lnTo>
                    <a:pt x="82445" y="60933"/>
                  </a:lnTo>
                  <a:lnTo>
                    <a:pt x="82335" y="60960"/>
                  </a:lnTo>
                  <a:lnTo>
                    <a:pt x="82224" y="60993"/>
                  </a:lnTo>
                  <a:lnTo>
                    <a:pt x="82114" y="61025"/>
                  </a:lnTo>
                  <a:lnTo>
                    <a:pt x="82026" y="61063"/>
                  </a:lnTo>
                  <a:lnTo>
                    <a:pt x="81959" y="61101"/>
                  </a:lnTo>
                  <a:lnTo>
                    <a:pt x="81893" y="61139"/>
                  </a:lnTo>
                  <a:lnTo>
                    <a:pt x="81871" y="61178"/>
                  </a:lnTo>
                  <a:lnTo>
                    <a:pt x="81849" y="61216"/>
                  </a:lnTo>
                  <a:lnTo>
                    <a:pt x="81827" y="61259"/>
                  </a:lnTo>
                  <a:lnTo>
                    <a:pt x="81849" y="61297"/>
                  </a:lnTo>
                  <a:lnTo>
                    <a:pt x="81871" y="61335"/>
                  </a:lnTo>
                  <a:lnTo>
                    <a:pt x="81915" y="61373"/>
                  </a:lnTo>
                  <a:lnTo>
                    <a:pt x="81959" y="61411"/>
                  </a:lnTo>
                  <a:lnTo>
                    <a:pt x="82026" y="61449"/>
                  </a:lnTo>
                  <a:lnTo>
                    <a:pt x="82114" y="61482"/>
                  </a:lnTo>
                  <a:lnTo>
                    <a:pt x="82224" y="61514"/>
                  </a:lnTo>
                  <a:lnTo>
                    <a:pt x="82335" y="61547"/>
                  </a:lnTo>
                  <a:lnTo>
                    <a:pt x="82445" y="61574"/>
                  </a:lnTo>
                  <a:lnTo>
                    <a:pt x="82600" y="61601"/>
                  </a:lnTo>
                  <a:lnTo>
                    <a:pt x="186574" y="78439"/>
                  </a:lnTo>
                  <a:lnTo>
                    <a:pt x="189359" y="79173"/>
                  </a:lnTo>
                  <a:lnTo>
                    <a:pt x="191856" y="79841"/>
                  </a:lnTo>
                  <a:lnTo>
                    <a:pt x="194089" y="80444"/>
                  </a:lnTo>
                  <a:lnTo>
                    <a:pt x="196034" y="80976"/>
                  </a:lnTo>
                  <a:lnTo>
                    <a:pt x="196034" y="80976"/>
                  </a:lnTo>
                  <a:lnTo>
                    <a:pt x="190751" y="80433"/>
                  </a:lnTo>
                  <a:lnTo>
                    <a:pt x="185601" y="79895"/>
                  </a:lnTo>
                  <a:lnTo>
                    <a:pt x="180584" y="79363"/>
                  </a:lnTo>
                  <a:lnTo>
                    <a:pt x="175699" y="78841"/>
                  </a:lnTo>
                  <a:lnTo>
                    <a:pt x="170947" y="78320"/>
                  </a:lnTo>
                  <a:lnTo>
                    <a:pt x="166305" y="77809"/>
                  </a:lnTo>
                  <a:lnTo>
                    <a:pt x="161774" y="77304"/>
                  </a:lnTo>
                  <a:lnTo>
                    <a:pt x="157397" y="76804"/>
                  </a:lnTo>
                  <a:lnTo>
                    <a:pt x="153109" y="76316"/>
                  </a:lnTo>
                  <a:lnTo>
                    <a:pt x="148954" y="75832"/>
                  </a:lnTo>
                  <a:lnTo>
                    <a:pt x="144909" y="75354"/>
                  </a:lnTo>
                  <a:lnTo>
                    <a:pt x="140997" y="74882"/>
                  </a:lnTo>
                  <a:lnTo>
                    <a:pt x="137173" y="74415"/>
                  </a:lnTo>
                  <a:lnTo>
                    <a:pt x="133482" y="73958"/>
                  </a:lnTo>
                  <a:lnTo>
                    <a:pt x="129901" y="73507"/>
                  </a:lnTo>
                  <a:lnTo>
                    <a:pt x="126431" y="73062"/>
                  </a:lnTo>
                  <a:lnTo>
                    <a:pt x="123049" y="72622"/>
                  </a:lnTo>
                  <a:lnTo>
                    <a:pt x="119800" y="72193"/>
                  </a:lnTo>
                  <a:lnTo>
                    <a:pt x="116639" y="71769"/>
                  </a:lnTo>
                  <a:lnTo>
                    <a:pt x="113589" y="71351"/>
                  </a:lnTo>
                  <a:lnTo>
                    <a:pt x="110649" y="70938"/>
                  </a:lnTo>
                  <a:lnTo>
                    <a:pt x="107798" y="70536"/>
                  </a:lnTo>
                  <a:lnTo>
                    <a:pt x="105057" y="70140"/>
                  </a:lnTo>
                  <a:lnTo>
                    <a:pt x="102405" y="69749"/>
                  </a:lnTo>
                  <a:lnTo>
                    <a:pt x="99863" y="69363"/>
                  </a:lnTo>
                  <a:lnTo>
                    <a:pt x="97409" y="68988"/>
                  </a:lnTo>
                  <a:lnTo>
                    <a:pt x="95044" y="68619"/>
                  </a:lnTo>
                  <a:lnTo>
                    <a:pt x="92790" y="68255"/>
                  </a:lnTo>
                  <a:lnTo>
                    <a:pt x="90624" y="67896"/>
                  </a:lnTo>
                  <a:lnTo>
                    <a:pt x="88524" y="67549"/>
                  </a:lnTo>
                  <a:lnTo>
                    <a:pt x="86535" y="67207"/>
                  </a:lnTo>
                  <a:lnTo>
                    <a:pt x="84634" y="66870"/>
                  </a:lnTo>
                  <a:lnTo>
                    <a:pt x="82799" y="66544"/>
                  </a:lnTo>
                  <a:lnTo>
                    <a:pt x="81075" y="66218"/>
                  </a:lnTo>
                  <a:lnTo>
                    <a:pt x="79417" y="65903"/>
                  </a:lnTo>
                  <a:lnTo>
                    <a:pt x="77848" y="65599"/>
                  </a:lnTo>
                  <a:lnTo>
                    <a:pt x="76345" y="65295"/>
                  </a:lnTo>
                  <a:lnTo>
                    <a:pt x="74930" y="65001"/>
                  </a:lnTo>
                  <a:lnTo>
                    <a:pt x="73604" y="64719"/>
                  </a:lnTo>
                  <a:lnTo>
                    <a:pt x="72344" y="64437"/>
                  </a:lnTo>
                  <a:lnTo>
                    <a:pt x="71151" y="64165"/>
                  </a:lnTo>
                  <a:lnTo>
                    <a:pt x="70046" y="63899"/>
                  </a:lnTo>
                  <a:lnTo>
                    <a:pt x="68985" y="63638"/>
                  </a:lnTo>
                  <a:lnTo>
                    <a:pt x="68012" y="63388"/>
                  </a:lnTo>
                  <a:lnTo>
                    <a:pt x="67128" y="63144"/>
                  </a:lnTo>
                  <a:lnTo>
                    <a:pt x="66288" y="62905"/>
                  </a:lnTo>
                  <a:lnTo>
                    <a:pt x="65514" y="62677"/>
                  </a:lnTo>
                  <a:lnTo>
                    <a:pt x="64807" y="62454"/>
                  </a:lnTo>
                  <a:lnTo>
                    <a:pt x="64166" y="62237"/>
                  </a:lnTo>
                  <a:lnTo>
                    <a:pt x="63591" y="62030"/>
                  </a:lnTo>
                  <a:lnTo>
                    <a:pt x="63061" y="61829"/>
                  </a:lnTo>
                  <a:lnTo>
                    <a:pt x="62619" y="61634"/>
                  </a:lnTo>
                  <a:lnTo>
                    <a:pt x="62199" y="61444"/>
                  </a:lnTo>
                  <a:lnTo>
                    <a:pt x="61867" y="61264"/>
                  </a:lnTo>
                  <a:lnTo>
                    <a:pt x="61558" y="61091"/>
                  </a:lnTo>
                  <a:lnTo>
                    <a:pt x="61315" y="60928"/>
                  </a:lnTo>
                  <a:lnTo>
                    <a:pt x="61138" y="60770"/>
                  </a:lnTo>
                  <a:lnTo>
                    <a:pt x="61005" y="60618"/>
                  </a:lnTo>
                  <a:lnTo>
                    <a:pt x="60917" y="60471"/>
                  </a:lnTo>
                  <a:lnTo>
                    <a:pt x="60873" y="60336"/>
                  </a:lnTo>
                  <a:lnTo>
                    <a:pt x="60873" y="60211"/>
                  </a:lnTo>
                  <a:lnTo>
                    <a:pt x="60917" y="60086"/>
                  </a:lnTo>
                  <a:lnTo>
                    <a:pt x="61028" y="59972"/>
                  </a:lnTo>
                  <a:lnTo>
                    <a:pt x="61160" y="59863"/>
                  </a:lnTo>
                  <a:lnTo>
                    <a:pt x="61249" y="59809"/>
                  </a:lnTo>
                  <a:lnTo>
                    <a:pt x="61359" y="59749"/>
                  </a:lnTo>
                  <a:lnTo>
                    <a:pt x="61492" y="59695"/>
                  </a:lnTo>
                  <a:lnTo>
                    <a:pt x="61624" y="59646"/>
                  </a:lnTo>
                  <a:lnTo>
                    <a:pt x="61779" y="59591"/>
                  </a:lnTo>
                  <a:lnTo>
                    <a:pt x="61956" y="59543"/>
                  </a:lnTo>
                  <a:lnTo>
                    <a:pt x="62133" y="59494"/>
                  </a:lnTo>
                  <a:lnTo>
                    <a:pt x="62354" y="59445"/>
                  </a:lnTo>
                  <a:lnTo>
                    <a:pt x="62553" y="59401"/>
                  </a:lnTo>
                  <a:lnTo>
                    <a:pt x="62796" y="59358"/>
                  </a:lnTo>
                  <a:lnTo>
                    <a:pt x="63039" y="59314"/>
                  </a:lnTo>
                  <a:lnTo>
                    <a:pt x="63304" y="59271"/>
                  </a:lnTo>
                  <a:lnTo>
                    <a:pt x="63879" y="59195"/>
                  </a:lnTo>
                  <a:lnTo>
                    <a:pt x="64520" y="59124"/>
                  </a:lnTo>
                  <a:lnTo>
                    <a:pt x="65205" y="59065"/>
                  </a:lnTo>
                  <a:lnTo>
                    <a:pt x="65957" y="59005"/>
                  </a:lnTo>
                  <a:lnTo>
                    <a:pt x="66752" y="58961"/>
                  </a:lnTo>
                  <a:lnTo>
                    <a:pt x="67614" y="58918"/>
                  </a:lnTo>
                  <a:lnTo>
                    <a:pt x="68543" y="58891"/>
                  </a:lnTo>
                  <a:lnTo>
                    <a:pt x="69515" y="58864"/>
                  </a:lnTo>
                  <a:lnTo>
                    <a:pt x="70554" y="58853"/>
                  </a:lnTo>
                  <a:lnTo>
                    <a:pt x="71637" y="58847"/>
                  </a:lnTo>
                  <a:close/>
                  <a:moveTo>
                    <a:pt x="242252" y="52585"/>
                  </a:moveTo>
                  <a:lnTo>
                    <a:pt x="242627" y="52590"/>
                  </a:lnTo>
                  <a:lnTo>
                    <a:pt x="242981" y="52601"/>
                  </a:lnTo>
                  <a:lnTo>
                    <a:pt x="243335" y="52623"/>
                  </a:lnTo>
                  <a:lnTo>
                    <a:pt x="243688" y="52650"/>
                  </a:lnTo>
                  <a:lnTo>
                    <a:pt x="244108" y="52693"/>
                  </a:lnTo>
                  <a:lnTo>
                    <a:pt x="244528" y="52753"/>
                  </a:lnTo>
                  <a:lnTo>
                    <a:pt x="244926" y="52824"/>
                  </a:lnTo>
                  <a:lnTo>
                    <a:pt x="245324" y="52905"/>
                  </a:lnTo>
                  <a:lnTo>
                    <a:pt x="245722" y="53003"/>
                  </a:lnTo>
                  <a:lnTo>
                    <a:pt x="246097" y="53117"/>
                  </a:lnTo>
                  <a:lnTo>
                    <a:pt x="246473" y="53236"/>
                  </a:lnTo>
                  <a:lnTo>
                    <a:pt x="246849" y="53378"/>
                  </a:lnTo>
                  <a:lnTo>
                    <a:pt x="247203" y="53530"/>
                  </a:lnTo>
                  <a:lnTo>
                    <a:pt x="247534" y="53698"/>
                  </a:lnTo>
                  <a:lnTo>
                    <a:pt x="247866" y="53883"/>
                  </a:lnTo>
                  <a:lnTo>
                    <a:pt x="248175" y="54078"/>
                  </a:lnTo>
                  <a:lnTo>
                    <a:pt x="248462" y="54290"/>
                  </a:lnTo>
                  <a:lnTo>
                    <a:pt x="248750" y="54518"/>
                  </a:lnTo>
                  <a:lnTo>
                    <a:pt x="249015" y="54763"/>
                  </a:lnTo>
                  <a:lnTo>
                    <a:pt x="249258" y="55023"/>
                  </a:lnTo>
                  <a:lnTo>
                    <a:pt x="249479" y="55300"/>
                  </a:lnTo>
                  <a:lnTo>
                    <a:pt x="249678" y="55594"/>
                  </a:lnTo>
                  <a:lnTo>
                    <a:pt x="249855" y="55903"/>
                  </a:lnTo>
                  <a:lnTo>
                    <a:pt x="250010" y="56235"/>
                  </a:lnTo>
                  <a:lnTo>
                    <a:pt x="250164" y="56577"/>
                  </a:lnTo>
                  <a:lnTo>
                    <a:pt x="250275" y="56941"/>
                  </a:lnTo>
                  <a:lnTo>
                    <a:pt x="250363" y="57321"/>
                  </a:lnTo>
                  <a:lnTo>
                    <a:pt x="250408" y="57723"/>
                  </a:lnTo>
                  <a:lnTo>
                    <a:pt x="250452" y="58136"/>
                  </a:lnTo>
                  <a:lnTo>
                    <a:pt x="250452" y="58576"/>
                  </a:lnTo>
                  <a:lnTo>
                    <a:pt x="250430" y="59027"/>
                  </a:lnTo>
                  <a:lnTo>
                    <a:pt x="250385" y="59505"/>
                  </a:lnTo>
                  <a:lnTo>
                    <a:pt x="250297" y="59999"/>
                  </a:lnTo>
                  <a:lnTo>
                    <a:pt x="250187" y="60509"/>
                  </a:lnTo>
                  <a:lnTo>
                    <a:pt x="250032" y="61042"/>
                  </a:lnTo>
                  <a:lnTo>
                    <a:pt x="249855" y="61596"/>
                  </a:lnTo>
                  <a:lnTo>
                    <a:pt x="249634" y="62172"/>
                  </a:lnTo>
                  <a:lnTo>
                    <a:pt x="249369" y="62764"/>
                  </a:lnTo>
                  <a:lnTo>
                    <a:pt x="249081" y="63383"/>
                  </a:lnTo>
                  <a:lnTo>
                    <a:pt x="248750" y="64018"/>
                  </a:lnTo>
                  <a:lnTo>
                    <a:pt x="248374" y="64676"/>
                  </a:lnTo>
                  <a:lnTo>
                    <a:pt x="247976" y="65354"/>
                  </a:lnTo>
                  <a:lnTo>
                    <a:pt x="247534" y="66061"/>
                  </a:lnTo>
                  <a:lnTo>
                    <a:pt x="247026" y="66783"/>
                  </a:lnTo>
                  <a:lnTo>
                    <a:pt x="246495" y="67533"/>
                  </a:lnTo>
                  <a:lnTo>
                    <a:pt x="245921" y="68298"/>
                  </a:lnTo>
                  <a:lnTo>
                    <a:pt x="245302" y="69091"/>
                  </a:lnTo>
                  <a:lnTo>
                    <a:pt x="244639" y="69912"/>
                  </a:lnTo>
                  <a:lnTo>
                    <a:pt x="243931" y="70748"/>
                  </a:lnTo>
                  <a:lnTo>
                    <a:pt x="243158" y="71612"/>
                  </a:lnTo>
                  <a:lnTo>
                    <a:pt x="242340" y="72503"/>
                  </a:lnTo>
                  <a:lnTo>
                    <a:pt x="241500" y="73410"/>
                  </a:lnTo>
                  <a:lnTo>
                    <a:pt x="240572" y="74349"/>
                  </a:lnTo>
                  <a:lnTo>
                    <a:pt x="239621" y="75311"/>
                  </a:lnTo>
                  <a:lnTo>
                    <a:pt x="238604" y="76294"/>
                  </a:lnTo>
                  <a:lnTo>
                    <a:pt x="237544" y="77310"/>
                  </a:lnTo>
                  <a:lnTo>
                    <a:pt x="236416" y="78347"/>
                  </a:lnTo>
                  <a:lnTo>
                    <a:pt x="235245" y="79406"/>
                  </a:lnTo>
                  <a:lnTo>
                    <a:pt x="234007" y="80498"/>
                  </a:lnTo>
                  <a:lnTo>
                    <a:pt x="232725" y="81611"/>
                  </a:lnTo>
                  <a:lnTo>
                    <a:pt x="231377" y="82758"/>
                  </a:lnTo>
                  <a:lnTo>
                    <a:pt x="229962" y="83925"/>
                  </a:lnTo>
                  <a:lnTo>
                    <a:pt x="228503" y="85120"/>
                  </a:lnTo>
                  <a:lnTo>
                    <a:pt x="226956" y="86342"/>
                  </a:lnTo>
                  <a:lnTo>
                    <a:pt x="225365" y="87597"/>
                  </a:lnTo>
                  <a:lnTo>
                    <a:pt x="223729" y="88874"/>
                  </a:lnTo>
                  <a:lnTo>
                    <a:pt x="222005" y="90183"/>
                  </a:lnTo>
                  <a:lnTo>
                    <a:pt x="220215" y="91519"/>
                  </a:lnTo>
                  <a:lnTo>
                    <a:pt x="219861" y="90813"/>
                  </a:lnTo>
                  <a:lnTo>
                    <a:pt x="219463" y="90003"/>
                  </a:lnTo>
                  <a:lnTo>
                    <a:pt x="219043" y="89102"/>
                  </a:lnTo>
                  <a:lnTo>
                    <a:pt x="218623" y="88108"/>
                  </a:lnTo>
                  <a:lnTo>
                    <a:pt x="234980" y="57766"/>
                  </a:lnTo>
                  <a:lnTo>
                    <a:pt x="234980" y="57723"/>
                  </a:lnTo>
                  <a:lnTo>
                    <a:pt x="234980" y="57685"/>
                  </a:lnTo>
                  <a:lnTo>
                    <a:pt x="234957" y="57641"/>
                  </a:lnTo>
                  <a:lnTo>
                    <a:pt x="234935" y="57603"/>
                  </a:lnTo>
                  <a:lnTo>
                    <a:pt x="234869" y="57565"/>
                  </a:lnTo>
                  <a:lnTo>
                    <a:pt x="234803" y="57527"/>
                  </a:lnTo>
                  <a:lnTo>
                    <a:pt x="234736" y="57495"/>
                  </a:lnTo>
                  <a:lnTo>
                    <a:pt x="234648" y="57457"/>
                  </a:lnTo>
                  <a:lnTo>
                    <a:pt x="234537" y="57430"/>
                  </a:lnTo>
                  <a:lnTo>
                    <a:pt x="234427" y="57403"/>
                  </a:lnTo>
                  <a:lnTo>
                    <a:pt x="234294" y="57375"/>
                  </a:lnTo>
                  <a:lnTo>
                    <a:pt x="234162" y="57354"/>
                  </a:lnTo>
                  <a:lnTo>
                    <a:pt x="234007" y="57337"/>
                  </a:lnTo>
                  <a:lnTo>
                    <a:pt x="233852" y="57321"/>
                  </a:lnTo>
                  <a:lnTo>
                    <a:pt x="233698" y="57310"/>
                  </a:lnTo>
                  <a:lnTo>
                    <a:pt x="233521" y="57299"/>
                  </a:lnTo>
                  <a:lnTo>
                    <a:pt x="233167" y="57299"/>
                  </a:lnTo>
                  <a:lnTo>
                    <a:pt x="232990" y="57305"/>
                  </a:lnTo>
                  <a:lnTo>
                    <a:pt x="232836" y="57316"/>
                  </a:lnTo>
                  <a:lnTo>
                    <a:pt x="232681" y="57326"/>
                  </a:lnTo>
                  <a:lnTo>
                    <a:pt x="232526" y="57343"/>
                  </a:lnTo>
                  <a:lnTo>
                    <a:pt x="232393" y="57359"/>
                  </a:lnTo>
                  <a:lnTo>
                    <a:pt x="232261" y="57386"/>
                  </a:lnTo>
                  <a:lnTo>
                    <a:pt x="232128" y="57408"/>
                  </a:lnTo>
                  <a:lnTo>
                    <a:pt x="232018" y="57441"/>
                  </a:lnTo>
                  <a:lnTo>
                    <a:pt x="231929" y="57468"/>
                  </a:lnTo>
                  <a:lnTo>
                    <a:pt x="231841" y="57500"/>
                  </a:lnTo>
                  <a:lnTo>
                    <a:pt x="231775" y="57538"/>
                  </a:lnTo>
                  <a:lnTo>
                    <a:pt x="231708" y="57576"/>
                  </a:lnTo>
                  <a:lnTo>
                    <a:pt x="231664" y="57614"/>
                  </a:lnTo>
                  <a:lnTo>
                    <a:pt x="231620" y="57658"/>
                  </a:lnTo>
                  <a:lnTo>
                    <a:pt x="217209" y="84392"/>
                  </a:lnTo>
                  <a:lnTo>
                    <a:pt x="216965" y="83616"/>
                  </a:lnTo>
                  <a:lnTo>
                    <a:pt x="216722" y="82817"/>
                  </a:lnTo>
                  <a:lnTo>
                    <a:pt x="216501" y="81997"/>
                  </a:lnTo>
                  <a:lnTo>
                    <a:pt x="216280" y="81166"/>
                  </a:lnTo>
                  <a:lnTo>
                    <a:pt x="216103" y="80319"/>
                  </a:lnTo>
                  <a:lnTo>
                    <a:pt x="215927" y="79455"/>
                  </a:lnTo>
                  <a:lnTo>
                    <a:pt x="215772" y="78581"/>
                  </a:lnTo>
                  <a:lnTo>
                    <a:pt x="215639" y="77701"/>
                  </a:lnTo>
                  <a:lnTo>
                    <a:pt x="215529" y="76804"/>
                  </a:lnTo>
                  <a:lnTo>
                    <a:pt x="215440" y="75908"/>
                  </a:lnTo>
                  <a:lnTo>
                    <a:pt x="215396" y="75001"/>
                  </a:lnTo>
                  <a:lnTo>
                    <a:pt x="215374" y="74094"/>
                  </a:lnTo>
                  <a:lnTo>
                    <a:pt x="215396" y="73187"/>
                  </a:lnTo>
                  <a:lnTo>
                    <a:pt x="215440" y="72274"/>
                  </a:lnTo>
                  <a:lnTo>
                    <a:pt x="215529" y="71367"/>
                  </a:lnTo>
                  <a:lnTo>
                    <a:pt x="215639" y="70460"/>
                  </a:lnTo>
                  <a:lnTo>
                    <a:pt x="215816" y="69559"/>
                  </a:lnTo>
                  <a:lnTo>
                    <a:pt x="216037" y="68662"/>
                  </a:lnTo>
                  <a:lnTo>
                    <a:pt x="216280" y="67777"/>
                  </a:lnTo>
                  <a:lnTo>
                    <a:pt x="216590" y="66897"/>
                  </a:lnTo>
                  <a:lnTo>
                    <a:pt x="216767" y="66463"/>
                  </a:lnTo>
                  <a:lnTo>
                    <a:pt x="216943" y="66028"/>
                  </a:lnTo>
                  <a:lnTo>
                    <a:pt x="217142" y="65604"/>
                  </a:lnTo>
                  <a:lnTo>
                    <a:pt x="217341" y="65175"/>
                  </a:lnTo>
                  <a:lnTo>
                    <a:pt x="217562" y="64757"/>
                  </a:lnTo>
                  <a:lnTo>
                    <a:pt x="217805" y="64339"/>
                  </a:lnTo>
                  <a:lnTo>
                    <a:pt x="218049" y="63921"/>
                  </a:lnTo>
                  <a:lnTo>
                    <a:pt x="218314" y="63513"/>
                  </a:lnTo>
                  <a:lnTo>
                    <a:pt x="218601" y="63106"/>
                  </a:lnTo>
                  <a:lnTo>
                    <a:pt x="218888" y="62704"/>
                  </a:lnTo>
                  <a:lnTo>
                    <a:pt x="219198" y="62313"/>
                  </a:lnTo>
                  <a:lnTo>
                    <a:pt x="219529" y="61922"/>
                  </a:lnTo>
                  <a:lnTo>
                    <a:pt x="219861" y="61536"/>
                  </a:lnTo>
                  <a:lnTo>
                    <a:pt x="220215" y="61150"/>
                  </a:lnTo>
                  <a:lnTo>
                    <a:pt x="220590" y="60776"/>
                  </a:lnTo>
                  <a:lnTo>
                    <a:pt x="220988" y="60412"/>
                  </a:lnTo>
                  <a:lnTo>
                    <a:pt x="221386" y="60048"/>
                  </a:lnTo>
                  <a:lnTo>
                    <a:pt x="221806" y="59689"/>
                  </a:lnTo>
                  <a:lnTo>
                    <a:pt x="222248" y="59342"/>
                  </a:lnTo>
                  <a:lnTo>
                    <a:pt x="222690" y="58994"/>
                  </a:lnTo>
                  <a:lnTo>
                    <a:pt x="223176" y="58657"/>
                  </a:lnTo>
                  <a:lnTo>
                    <a:pt x="223663" y="58331"/>
                  </a:lnTo>
                  <a:lnTo>
                    <a:pt x="224171" y="58005"/>
                  </a:lnTo>
                  <a:lnTo>
                    <a:pt x="224702" y="57690"/>
                  </a:lnTo>
                  <a:lnTo>
                    <a:pt x="225254" y="57375"/>
                  </a:lnTo>
                  <a:lnTo>
                    <a:pt x="225829" y="57066"/>
                  </a:lnTo>
                  <a:lnTo>
                    <a:pt x="226404" y="56767"/>
                  </a:lnTo>
                  <a:lnTo>
                    <a:pt x="226978" y="56479"/>
                  </a:lnTo>
                  <a:lnTo>
                    <a:pt x="227575" y="56202"/>
                  </a:lnTo>
                  <a:lnTo>
                    <a:pt x="228150" y="55936"/>
                  </a:lnTo>
                  <a:lnTo>
                    <a:pt x="228724" y="55681"/>
                  </a:lnTo>
                  <a:lnTo>
                    <a:pt x="229321" y="55431"/>
                  </a:lnTo>
                  <a:lnTo>
                    <a:pt x="229918" y="55197"/>
                  </a:lnTo>
                  <a:lnTo>
                    <a:pt x="230493" y="54975"/>
                  </a:lnTo>
                  <a:lnTo>
                    <a:pt x="231089" y="54757"/>
                  </a:lnTo>
                  <a:lnTo>
                    <a:pt x="231686" y="54556"/>
                  </a:lnTo>
                  <a:lnTo>
                    <a:pt x="232261" y="54361"/>
                  </a:lnTo>
                  <a:lnTo>
                    <a:pt x="232836" y="54176"/>
                  </a:lnTo>
                  <a:lnTo>
                    <a:pt x="233432" y="54002"/>
                  </a:lnTo>
                  <a:lnTo>
                    <a:pt x="234007" y="53839"/>
                  </a:lnTo>
                  <a:lnTo>
                    <a:pt x="234582" y="53687"/>
                  </a:lnTo>
                  <a:lnTo>
                    <a:pt x="235156" y="53546"/>
                  </a:lnTo>
                  <a:lnTo>
                    <a:pt x="235709" y="53410"/>
                  </a:lnTo>
                  <a:lnTo>
                    <a:pt x="236262" y="53291"/>
                  </a:lnTo>
                  <a:lnTo>
                    <a:pt x="236814" y="53177"/>
                  </a:lnTo>
                  <a:lnTo>
                    <a:pt x="237367" y="53073"/>
                  </a:lnTo>
                  <a:lnTo>
                    <a:pt x="237897" y="52981"/>
                  </a:lnTo>
                  <a:lnTo>
                    <a:pt x="238428" y="52894"/>
                  </a:lnTo>
                  <a:lnTo>
                    <a:pt x="238936" y="52824"/>
                  </a:lnTo>
                  <a:lnTo>
                    <a:pt x="239444" y="52758"/>
                  </a:lnTo>
                  <a:lnTo>
                    <a:pt x="239931" y="52704"/>
                  </a:lnTo>
                  <a:lnTo>
                    <a:pt x="240417" y="52661"/>
                  </a:lnTo>
                  <a:lnTo>
                    <a:pt x="240903" y="52628"/>
                  </a:lnTo>
                  <a:lnTo>
                    <a:pt x="241367" y="52606"/>
                  </a:lnTo>
                  <a:lnTo>
                    <a:pt x="241809" y="52590"/>
                  </a:lnTo>
                  <a:lnTo>
                    <a:pt x="242252" y="52585"/>
                  </a:lnTo>
                  <a:close/>
                  <a:moveTo>
                    <a:pt x="95973" y="78548"/>
                  </a:moveTo>
                  <a:lnTo>
                    <a:pt x="96835" y="78553"/>
                  </a:lnTo>
                  <a:lnTo>
                    <a:pt x="97741" y="78559"/>
                  </a:lnTo>
                  <a:lnTo>
                    <a:pt x="98669" y="78575"/>
                  </a:lnTo>
                  <a:lnTo>
                    <a:pt x="99620" y="78597"/>
                  </a:lnTo>
                  <a:lnTo>
                    <a:pt x="100614" y="78619"/>
                  </a:lnTo>
                  <a:lnTo>
                    <a:pt x="101631" y="78651"/>
                  </a:lnTo>
                  <a:lnTo>
                    <a:pt x="102692" y="78695"/>
                  </a:lnTo>
                  <a:lnTo>
                    <a:pt x="103775" y="78738"/>
                  </a:lnTo>
                  <a:lnTo>
                    <a:pt x="104880" y="78787"/>
                  </a:lnTo>
                  <a:lnTo>
                    <a:pt x="106007" y="78847"/>
                  </a:lnTo>
                  <a:lnTo>
                    <a:pt x="107179" y="78912"/>
                  </a:lnTo>
                  <a:lnTo>
                    <a:pt x="108373" y="78983"/>
                  </a:lnTo>
                  <a:lnTo>
                    <a:pt x="109588" y="79064"/>
                  </a:lnTo>
                  <a:lnTo>
                    <a:pt x="110848" y="79151"/>
                  </a:lnTo>
                  <a:lnTo>
                    <a:pt x="112130" y="79243"/>
                  </a:lnTo>
                  <a:lnTo>
                    <a:pt x="113434" y="79346"/>
                  </a:lnTo>
                  <a:lnTo>
                    <a:pt x="114738" y="79455"/>
                  </a:lnTo>
                  <a:lnTo>
                    <a:pt x="116064" y="79575"/>
                  </a:lnTo>
                  <a:lnTo>
                    <a:pt x="117413" y="79694"/>
                  </a:lnTo>
                  <a:lnTo>
                    <a:pt x="118761" y="79830"/>
                  </a:lnTo>
                  <a:lnTo>
                    <a:pt x="120109" y="79971"/>
                  </a:lnTo>
                  <a:lnTo>
                    <a:pt x="121480" y="80118"/>
                  </a:lnTo>
                  <a:lnTo>
                    <a:pt x="122850" y="80275"/>
                  </a:lnTo>
                  <a:lnTo>
                    <a:pt x="124220" y="80438"/>
                  </a:lnTo>
                  <a:lnTo>
                    <a:pt x="125613" y="80607"/>
                  </a:lnTo>
                  <a:lnTo>
                    <a:pt x="127005" y="80780"/>
                  </a:lnTo>
                  <a:lnTo>
                    <a:pt x="128420" y="80965"/>
                  </a:lnTo>
                  <a:lnTo>
                    <a:pt x="129813" y="81155"/>
                  </a:lnTo>
                  <a:lnTo>
                    <a:pt x="131227" y="81351"/>
                  </a:lnTo>
                  <a:lnTo>
                    <a:pt x="132664" y="81552"/>
                  </a:lnTo>
                  <a:lnTo>
                    <a:pt x="134079" y="81764"/>
                  </a:lnTo>
                  <a:lnTo>
                    <a:pt x="135515" y="81975"/>
                  </a:lnTo>
                  <a:lnTo>
                    <a:pt x="136952" y="82193"/>
                  </a:lnTo>
                  <a:lnTo>
                    <a:pt x="138389" y="82421"/>
                  </a:lnTo>
                  <a:lnTo>
                    <a:pt x="139825" y="82649"/>
                  </a:lnTo>
                  <a:lnTo>
                    <a:pt x="141262" y="82882"/>
                  </a:lnTo>
                  <a:lnTo>
                    <a:pt x="142699" y="83127"/>
                  </a:lnTo>
                  <a:lnTo>
                    <a:pt x="144158" y="83371"/>
                  </a:lnTo>
                  <a:lnTo>
                    <a:pt x="145594" y="83616"/>
                  </a:lnTo>
                  <a:lnTo>
                    <a:pt x="147053" y="83871"/>
                  </a:lnTo>
                  <a:lnTo>
                    <a:pt x="149949" y="84392"/>
                  </a:lnTo>
                  <a:lnTo>
                    <a:pt x="152844" y="84925"/>
                  </a:lnTo>
                  <a:lnTo>
                    <a:pt x="155740" y="85473"/>
                  </a:lnTo>
                  <a:lnTo>
                    <a:pt x="158613" y="86033"/>
                  </a:lnTo>
                  <a:lnTo>
                    <a:pt x="161486" y="86603"/>
                  </a:lnTo>
                  <a:lnTo>
                    <a:pt x="164338" y="87179"/>
                  </a:lnTo>
                  <a:lnTo>
                    <a:pt x="167167" y="87771"/>
                  </a:lnTo>
                  <a:lnTo>
                    <a:pt x="169974" y="88363"/>
                  </a:lnTo>
                  <a:lnTo>
                    <a:pt x="172759" y="88961"/>
                  </a:lnTo>
                  <a:lnTo>
                    <a:pt x="175500" y="89563"/>
                  </a:lnTo>
                  <a:lnTo>
                    <a:pt x="178196" y="90166"/>
                  </a:lnTo>
                  <a:lnTo>
                    <a:pt x="180871" y="90769"/>
                  </a:lnTo>
                  <a:lnTo>
                    <a:pt x="183501" y="91372"/>
                  </a:lnTo>
                  <a:lnTo>
                    <a:pt x="186087" y="91975"/>
                  </a:lnTo>
                  <a:lnTo>
                    <a:pt x="188629" y="92573"/>
                  </a:lnTo>
                  <a:lnTo>
                    <a:pt x="191105" y="93165"/>
                  </a:lnTo>
                  <a:lnTo>
                    <a:pt x="193536" y="93751"/>
                  </a:lnTo>
                  <a:lnTo>
                    <a:pt x="195901" y="94327"/>
                  </a:lnTo>
                  <a:lnTo>
                    <a:pt x="198200" y="94892"/>
                  </a:lnTo>
                  <a:lnTo>
                    <a:pt x="200432" y="95451"/>
                  </a:lnTo>
                  <a:lnTo>
                    <a:pt x="108792" y="80607"/>
                  </a:lnTo>
                  <a:lnTo>
                    <a:pt x="108638" y="80590"/>
                  </a:lnTo>
                  <a:lnTo>
                    <a:pt x="108483" y="80569"/>
                  </a:lnTo>
                  <a:lnTo>
                    <a:pt x="108328" y="80558"/>
                  </a:lnTo>
                  <a:lnTo>
                    <a:pt x="108174" y="80547"/>
                  </a:lnTo>
                  <a:lnTo>
                    <a:pt x="107997" y="80541"/>
                  </a:lnTo>
                  <a:lnTo>
                    <a:pt x="107687" y="80541"/>
                  </a:lnTo>
                  <a:lnTo>
                    <a:pt x="107510" y="80552"/>
                  </a:lnTo>
                  <a:lnTo>
                    <a:pt x="107356" y="80558"/>
                  </a:lnTo>
                  <a:lnTo>
                    <a:pt x="107201" y="80574"/>
                  </a:lnTo>
                  <a:lnTo>
                    <a:pt x="107068" y="80590"/>
                  </a:lnTo>
                  <a:lnTo>
                    <a:pt x="106914" y="80612"/>
                  </a:lnTo>
                  <a:lnTo>
                    <a:pt x="106781" y="80634"/>
                  </a:lnTo>
                  <a:lnTo>
                    <a:pt x="106671" y="80661"/>
                  </a:lnTo>
                  <a:lnTo>
                    <a:pt x="106560" y="80694"/>
                  </a:lnTo>
                  <a:lnTo>
                    <a:pt x="106450" y="80726"/>
                  </a:lnTo>
                  <a:lnTo>
                    <a:pt x="106361" y="80764"/>
                  </a:lnTo>
                  <a:lnTo>
                    <a:pt x="106295" y="80802"/>
                  </a:lnTo>
                  <a:lnTo>
                    <a:pt x="106228" y="80840"/>
                  </a:lnTo>
                  <a:lnTo>
                    <a:pt x="106206" y="80878"/>
                  </a:lnTo>
                  <a:lnTo>
                    <a:pt x="106184" y="80922"/>
                  </a:lnTo>
                  <a:lnTo>
                    <a:pt x="106162" y="80960"/>
                  </a:lnTo>
                  <a:lnTo>
                    <a:pt x="106184" y="80998"/>
                  </a:lnTo>
                  <a:lnTo>
                    <a:pt x="106206" y="81041"/>
                  </a:lnTo>
                  <a:lnTo>
                    <a:pt x="106251" y="81079"/>
                  </a:lnTo>
                  <a:lnTo>
                    <a:pt x="106295" y="81117"/>
                  </a:lnTo>
                  <a:lnTo>
                    <a:pt x="106361" y="81150"/>
                  </a:lnTo>
                  <a:lnTo>
                    <a:pt x="106450" y="81188"/>
                  </a:lnTo>
                  <a:lnTo>
                    <a:pt x="106560" y="81220"/>
                  </a:lnTo>
                  <a:lnTo>
                    <a:pt x="106671" y="81248"/>
                  </a:lnTo>
                  <a:lnTo>
                    <a:pt x="106781" y="81275"/>
                  </a:lnTo>
                  <a:lnTo>
                    <a:pt x="106936" y="81302"/>
                  </a:lnTo>
                  <a:lnTo>
                    <a:pt x="210931" y="98145"/>
                  </a:lnTo>
                  <a:lnTo>
                    <a:pt x="213694" y="98873"/>
                  </a:lnTo>
                  <a:lnTo>
                    <a:pt x="216192" y="99547"/>
                  </a:lnTo>
                  <a:lnTo>
                    <a:pt x="218424" y="100150"/>
                  </a:lnTo>
                  <a:lnTo>
                    <a:pt x="220369" y="100677"/>
                  </a:lnTo>
                  <a:lnTo>
                    <a:pt x="220369" y="100677"/>
                  </a:lnTo>
                  <a:lnTo>
                    <a:pt x="215087" y="100133"/>
                  </a:lnTo>
                  <a:lnTo>
                    <a:pt x="209937" y="99596"/>
                  </a:lnTo>
                  <a:lnTo>
                    <a:pt x="204919" y="99063"/>
                  </a:lnTo>
                  <a:lnTo>
                    <a:pt x="200034" y="98542"/>
                  </a:lnTo>
                  <a:lnTo>
                    <a:pt x="195282" y="98021"/>
                  </a:lnTo>
                  <a:lnTo>
                    <a:pt x="190641" y="97510"/>
                  </a:lnTo>
                  <a:lnTo>
                    <a:pt x="186109" y="97005"/>
                  </a:lnTo>
                  <a:lnTo>
                    <a:pt x="181733" y="96511"/>
                  </a:lnTo>
                  <a:lnTo>
                    <a:pt x="177445" y="96016"/>
                  </a:lnTo>
                  <a:lnTo>
                    <a:pt x="173290" y="95533"/>
                  </a:lnTo>
                  <a:lnTo>
                    <a:pt x="169245" y="95055"/>
                  </a:lnTo>
                  <a:lnTo>
                    <a:pt x="165332" y="94582"/>
                  </a:lnTo>
                  <a:lnTo>
                    <a:pt x="161509" y="94115"/>
                  </a:lnTo>
                  <a:lnTo>
                    <a:pt x="157817" y="93659"/>
                  </a:lnTo>
                  <a:lnTo>
                    <a:pt x="154237" y="93208"/>
                  </a:lnTo>
                  <a:lnTo>
                    <a:pt x="150766" y="92763"/>
                  </a:lnTo>
                  <a:lnTo>
                    <a:pt x="147385" y="92323"/>
                  </a:lnTo>
                  <a:lnTo>
                    <a:pt x="144135" y="91894"/>
                  </a:lnTo>
                  <a:lnTo>
                    <a:pt x="140975" y="91470"/>
                  </a:lnTo>
                  <a:lnTo>
                    <a:pt x="137924" y="91052"/>
                  </a:lnTo>
                  <a:lnTo>
                    <a:pt x="134985" y="90639"/>
                  </a:lnTo>
                  <a:lnTo>
                    <a:pt x="132133" y="90237"/>
                  </a:lnTo>
                  <a:lnTo>
                    <a:pt x="129393" y="89840"/>
                  </a:lnTo>
                  <a:lnTo>
                    <a:pt x="126740" y="89449"/>
                  </a:lnTo>
                  <a:lnTo>
                    <a:pt x="124198" y="89064"/>
                  </a:lnTo>
                  <a:lnTo>
                    <a:pt x="121745" y="88689"/>
                  </a:lnTo>
                  <a:lnTo>
                    <a:pt x="119380" y="88320"/>
                  </a:lnTo>
                  <a:lnTo>
                    <a:pt x="117125" y="87956"/>
                  </a:lnTo>
                  <a:lnTo>
                    <a:pt x="114959" y="87597"/>
                  </a:lnTo>
                  <a:lnTo>
                    <a:pt x="112859" y="87250"/>
                  </a:lnTo>
                  <a:lnTo>
                    <a:pt x="110870" y="86907"/>
                  </a:lnTo>
                  <a:lnTo>
                    <a:pt x="108969" y="86571"/>
                  </a:lnTo>
                  <a:lnTo>
                    <a:pt x="107135" y="86245"/>
                  </a:lnTo>
                  <a:lnTo>
                    <a:pt x="105411" y="85924"/>
                  </a:lnTo>
                  <a:lnTo>
                    <a:pt x="103753" y="85609"/>
                  </a:lnTo>
                  <a:lnTo>
                    <a:pt x="102184" y="85300"/>
                  </a:lnTo>
                  <a:lnTo>
                    <a:pt x="100681" y="85001"/>
                  </a:lnTo>
                  <a:lnTo>
                    <a:pt x="99266" y="84708"/>
                  </a:lnTo>
                  <a:lnTo>
                    <a:pt x="97940" y="84420"/>
                  </a:lnTo>
                  <a:lnTo>
                    <a:pt x="96680" y="84137"/>
                  </a:lnTo>
                  <a:lnTo>
                    <a:pt x="95486" y="83866"/>
                  </a:lnTo>
                  <a:lnTo>
                    <a:pt x="94381" y="83599"/>
                  </a:lnTo>
                  <a:lnTo>
                    <a:pt x="93320" y="83344"/>
                  </a:lnTo>
                  <a:lnTo>
                    <a:pt x="92348" y="83089"/>
                  </a:lnTo>
                  <a:lnTo>
                    <a:pt x="91464" y="82844"/>
                  </a:lnTo>
                  <a:lnTo>
                    <a:pt x="90624" y="82611"/>
                  </a:lnTo>
                  <a:lnTo>
                    <a:pt x="89850" y="82377"/>
                  </a:lnTo>
                  <a:lnTo>
                    <a:pt x="89143" y="82155"/>
                  </a:lnTo>
                  <a:lnTo>
                    <a:pt x="88502" y="81943"/>
                  </a:lnTo>
                  <a:lnTo>
                    <a:pt x="87927" y="81731"/>
                  </a:lnTo>
                  <a:lnTo>
                    <a:pt x="87397" y="81530"/>
                  </a:lnTo>
                  <a:lnTo>
                    <a:pt x="86932" y="81334"/>
                  </a:lnTo>
                  <a:lnTo>
                    <a:pt x="86535" y="81150"/>
                  </a:lnTo>
                  <a:lnTo>
                    <a:pt x="86203" y="80971"/>
                  </a:lnTo>
                  <a:lnTo>
                    <a:pt x="85894" y="80797"/>
                  </a:lnTo>
                  <a:lnTo>
                    <a:pt x="85650" y="80628"/>
                  </a:lnTo>
                  <a:lnTo>
                    <a:pt x="85474" y="80471"/>
                  </a:lnTo>
                  <a:lnTo>
                    <a:pt x="85341" y="80319"/>
                  </a:lnTo>
                  <a:lnTo>
                    <a:pt x="85253" y="80178"/>
                  </a:lnTo>
                  <a:lnTo>
                    <a:pt x="85208" y="80042"/>
                  </a:lnTo>
                  <a:lnTo>
                    <a:pt x="85208" y="79911"/>
                  </a:lnTo>
                  <a:lnTo>
                    <a:pt x="85253" y="79786"/>
                  </a:lnTo>
                  <a:lnTo>
                    <a:pt x="85341" y="79672"/>
                  </a:lnTo>
                  <a:lnTo>
                    <a:pt x="85474" y="79569"/>
                  </a:lnTo>
                  <a:lnTo>
                    <a:pt x="85584" y="79509"/>
                  </a:lnTo>
                  <a:lnTo>
                    <a:pt x="85695" y="79455"/>
                  </a:lnTo>
                  <a:lnTo>
                    <a:pt x="85805" y="79401"/>
                  </a:lnTo>
                  <a:lnTo>
                    <a:pt x="85960" y="79346"/>
                  </a:lnTo>
                  <a:lnTo>
                    <a:pt x="86115" y="79292"/>
                  </a:lnTo>
                  <a:lnTo>
                    <a:pt x="86291" y="79243"/>
                  </a:lnTo>
                  <a:lnTo>
                    <a:pt x="86468" y="79194"/>
                  </a:lnTo>
                  <a:lnTo>
                    <a:pt x="86667" y="79151"/>
                  </a:lnTo>
                  <a:lnTo>
                    <a:pt x="86888" y="79102"/>
                  </a:lnTo>
                  <a:lnTo>
                    <a:pt x="87131" y="79059"/>
                  </a:lnTo>
                  <a:lnTo>
                    <a:pt x="87375" y="79015"/>
                  </a:lnTo>
                  <a:lnTo>
                    <a:pt x="87640" y="78977"/>
                  </a:lnTo>
                  <a:lnTo>
                    <a:pt x="88214" y="78896"/>
                  </a:lnTo>
                  <a:lnTo>
                    <a:pt x="88855" y="78825"/>
                  </a:lnTo>
                  <a:lnTo>
                    <a:pt x="89541" y="78765"/>
                  </a:lnTo>
                  <a:lnTo>
                    <a:pt x="90292" y="78711"/>
                  </a:lnTo>
                  <a:lnTo>
                    <a:pt x="91088" y="78662"/>
                  </a:lnTo>
                  <a:lnTo>
                    <a:pt x="91950" y="78624"/>
                  </a:lnTo>
                  <a:lnTo>
                    <a:pt x="92878" y="78591"/>
                  </a:lnTo>
                  <a:lnTo>
                    <a:pt x="93851" y="78570"/>
                  </a:lnTo>
                  <a:lnTo>
                    <a:pt x="94890" y="78553"/>
                  </a:lnTo>
                  <a:lnTo>
                    <a:pt x="95973" y="78548"/>
                  </a:lnTo>
                  <a:close/>
                  <a:moveTo>
                    <a:pt x="144555" y="1"/>
                  </a:moveTo>
                  <a:lnTo>
                    <a:pt x="144113" y="6"/>
                  </a:lnTo>
                  <a:lnTo>
                    <a:pt x="143671" y="11"/>
                  </a:lnTo>
                  <a:lnTo>
                    <a:pt x="143229" y="28"/>
                  </a:lnTo>
                  <a:lnTo>
                    <a:pt x="142809" y="44"/>
                  </a:lnTo>
                  <a:lnTo>
                    <a:pt x="142389" y="66"/>
                  </a:lnTo>
                  <a:lnTo>
                    <a:pt x="141969" y="98"/>
                  </a:lnTo>
                  <a:lnTo>
                    <a:pt x="141571" y="131"/>
                  </a:lnTo>
                  <a:lnTo>
                    <a:pt x="141174" y="169"/>
                  </a:lnTo>
                  <a:lnTo>
                    <a:pt x="140798" y="212"/>
                  </a:lnTo>
                  <a:lnTo>
                    <a:pt x="140422" y="256"/>
                  </a:lnTo>
                  <a:lnTo>
                    <a:pt x="140046" y="310"/>
                  </a:lnTo>
                  <a:lnTo>
                    <a:pt x="139715" y="365"/>
                  </a:lnTo>
                  <a:lnTo>
                    <a:pt x="139361" y="424"/>
                  </a:lnTo>
                  <a:lnTo>
                    <a:pt x="139030" y="489"/>
                  </a:lnTo>
                  <a:lnTo>
                    <a:pt x="138720" y="555"/>
                  </a:lnTo>
                  <a:lnTo>
                    <a:pt x="138411" y="625"/>
                  </a:lnTo>
                  <a:lnTo>
                    <a:pt x="138123" y="701"/>
                  </a:lnTo>
                  <a:lnTo>
                    <a:pt x="137858" y="777"/>
                  </a:lnTo>
                  <a:lnTo>
                    <a:pt x="137593" y="859"/>
                  </a:lnTo>
                  <a:lnTo>
                    <a:pt x="137350" y="940"/>
                  </a:lnTo>
                  <a:lnTo>
                    <a:pt x="137129" y="1027"/>
                  </a:lnTo>
                  <a:lnTo>
                    <a:pt x="136930" y="1120"/>
                  </a:lnTo>
                  <a:lnTo>
                    <a:pt x="136731" y="1212"/>
                  </a:lnTo>
                  <a:lnTo>
                    <a:pt x="136554" y="1304"/>
                  </a:lnTo>
                  <a:lnTo>
                    <a:pt x="136399" y="1402"/>
                  </a:lnTo>
                  <a:lnTo>
                    <a:pt x="136267" y="1500"/>
                  </a:lnTo>
                  <a:lnTo>
                    <a:pt x="136156" y="1603"/>
                  </a:lnTo>
                  <a:lnTo>
                    <a:pt x="136046" y="1706"/>
                  </a:lnTo>
                  <a:lnTo>
                    <a:pt x="135979" y="1809"/>
                  </a:lnTo>
                  <a:lnTo>
                    <a:pt x="135913" y="1918"/>
                  </a:lnTo>
                  <a:lnTo>
                    <a:pt x="135891" y="2027"/>
                  </a:lnTo>
                  <a:lnTo>
                    <a:pt x="135869" y="2135"/>
                  </a:lnTo>
                  <a:lnTo>
                    <a:pt x="135891" y="2276"/>
                  </a:lnTo>
                  <a:lnTo>
                    <a:pt x="135957" y="2412"/>
                  </a:lnTo>
                  <a:lnTo>
                    <a:pt x="136046" y="2548"/>
                  </a:lnTo>
                  <a:lnTo>
                    <a:pt x="136156" y="2678"/>
                  </a:lnTo>
                  <a:lnTo>
                    <a:pt x="136311" y="2809"/>
                  </a:lnTo>
                  <a:lnTo>
                    <a:pt x="136510" y="2934"/>
                  </a:lnTo>
                  <a:lnTo>
                    <a:pt x="136731" y="3059"/>
                  </a:lnTo>
                  <a:lnTo>
                    <a:pt x="136974" y="3173"/>
                  </a:lnTo>
                  <a:lnTo>
                    <a:pt x="137261" y="3287"/>
                  </a:lnTo>
                  <a:lnTo>
                    <a:pt x="137549" y="3395"/>
                  </a:lnTo>
                  <a:lnTo>
                    <a:pt x="137880" y="3499"/>
                  </a:lnTo>
                  <a:lnTo>
                    <a:pt x="138234" y="3596"/>
                  </a:lnTo>
                  <a:lnTo>
                    <a:pt x="138610" y="3689"/>
                  </a:lnTo>
                  <a:lnTo>
                    <a:pt x="139008" y="3776"/>
                  </a:lnTo>
                  <a:lnTo>
                    <a:pt x="139427" y="3857"/>
                  </a:lnTo>
                  <a:lnTo>
                    <a:pt x="139870" y="3933"/>
                  </a:lnTo>
                  <a:lnTo>
                    <a:pt x="139118" y="4384"/>
                  </a:lnTo>
                  <a:lnTo>
                    <a:pt x="138322" y="4889"/>
                  </a:lnTo>
                  <a:lnTo>
                    <a:pt x="137460" y="5443"/>
                  </a:lnTo>
                  <a:lnTo>
                    <a:pt x="136576" y="6041"/>
                  </a:lnTo>
                  <a:lnTo>
                    <a:pt x="136223" y="6035"/>
                  </a:lnTo>
                  <a:lnTo>
                    <a:pt x="135427" y="6035"/>
                  </a:lnTo>
                  <a:lnTo>
                    <a:pt x="134985" y="6046"/>
                  </a:lnTo>
                  <a:lnTo>
                    <a:pt x="134565" y="6057"/>
                  </a:lnTo>
                  <a:lnTo>
                    <a:pt x="134123" y="6079"/>
                  </a:lnTo>
                  <a:lnTo>
                    <a:pt x="133703" y="6100"/>
                  </a:lnTo>
                  <a:lnTo>
                    <a:pt x="133305" y="6133"/>
                  </a:lnTo>
                  <a:lnTo>
                    <a:pt x="132885" y="6166"/>
                  </a:lnTo>
                  <a:lnTo>
                    <a:pt x="132487" y="6204"/>
                  </a:lnTo>
                  <a:lnTo>
                    <a:pt x="132111" y="6247"/>
                  </a:lnTo>
                  <a:lnTo>
                    <a:pt x="131736" y="6290"/>
                  </a:lnTo>
                  <a:lnTo>
                    <a:pt x="131382" y="6345"/>
                  </a:lnTo>
                  <a:lnTo>
                    <a:pt x="131028" y="6399"/>
                  </a:lnTo>
                  <a:lnTo>
                    <a:pt x="130675" y="6459"/>
                  </a:lnTo>
                  <a:lnTo>
                    <a:pt x="130343" y="6524"/>
                  </a:lnTo>
                  <a:lnTo>
                    <a:pt x="130034" y="6589"/>
                  </a:lnTo>
                  <a:lnTo>
                    <a:pt x="129746" y="6660"/>
                  </a:lnTo>
                  <a:lnTo>
                    <a:pt x="129459" y="6736"/>
                  </a:lnTo>
                  <a:lnTo>
                    <a:pt x="129172" y="6812"/>
                  </a:lnTo>
                  <a:lnTo>
                    <a:pt x="128928" y="6893"/>
                  </a:lnTo>
                  <a:lnTo>
                    <a:pt x="128685" y="6975"/>
                  </a:lnTo>
                  <a:lnTo>
                    <a:pt x="128442" y="7062"/>
                  </a:lnTo>
                  <a:lnTo>
                    <a:pt x="128243" y="7154"/>
                  </a:lnTo>
                  <a:lnTo>
                    <a:pt x="128044" y="7241"/>
                  </a:lnTo>
                  <a:lnTo>
                    <a:pt x="127868" y="7339"/>
                  </a:lnTo>
                  <a:lnTo>
                    <a:pt x="127713" y="7437"/>
                  </a:lnTo>
                  <a:lnTo>
                    <a:pt x="127580" y="7534"/>
                  </a:lnTo>
                  <a:lnTo>
                    <a:pt x="127470" y="7638"/>
                  </a:lnTo>
                  <a:lnTo>
                    <a:pt x="127381" y="7741"/>
                  </a:lnTo>
                  <a:lnTo>
                    <a:pt x="127293" y="7844"/>
                  </a:lnTo>
                  <a:lnTo>
                    <a:pt x="127249" y="7953"/>
                  </a:lnTo>
                  <a:lnTo>
                    <a:pt x="127204" y="8061"/>
                  </a:lnTo>
                  <a:lnTo>
                    <a:pt x="127204" y="8170"/>
                  </a:lnTo>
                  <a:lnTo>
                    <a:pt x="127204" y="8316"/>
                  </a:lnTo>
                  <a:lnTo>
                    <a:pt x="127271" y="8463"/>
                  </a:lnTo>
                  <a:lnTo>
                    <a:pt x="127381" y="8604"/>
                  </a:lnTo>
                  <a:lnTo>
                    <a:pt x="127514" y="8746"/>
                  </a:lnTo>
                  <a:lnTo>
                    <a:pt x="127691" y="8881"/>
                  </a:lnTo>
                  <a:lnTo>
                    <a:pt x="127890" y="9012"/>
                  </a:lnTo>
                  <a:lnTo>
                    <a:pt x="128133" y="9137"/>
                  </a:lnTo>
                  <a:lnTo>
                    <a:pt x="128420" y="9262"/>
                  </a:lnTo>
                  <a:lnTo>
                    <a:pt x="128730" y="9376"/>
                  </a:lnTo>
                  <a:lnTo>
                    <a:pt x="129061" y="9490"/>
                  </a:lnTo>
                  <a:lnTo>
                    <a:pt x="129415" y="9593"/>
                  </a:lnTo>
                  <a:lnTo>
                    <a:pt x="129813" y="9696"/>
                  </a:lnTo>
                  <a:lnTo>
                    <a:pt x="130233" y="9788"/>
                  </a:lnTo>
                  <a:lnTo>
                    <a:pt x="130675" y="9875"/>
                  </a:lnTo>
                  <a:lnTo>
                    <a:pt x="131139" y="9957"/>
                  </a:lnTo>
                  <a:lnTo>
                    <a:pt x="131625" y="10027"/>
                  </a:lnTo>
                  <a:lnTo>
                    <a:pt x="130807" y="10810"/>
                  </a:lnTo>
                  <a:lnTo>
                    <a:pt x="130012" y="11624"/>
                  </a:lnTo>
                  <a:lnTo>
                    <a:pt x="129636" y="12043"/>
                  </a:lnTo>
                  <a:lnTo>
                    <a:pt x="129238" y="12472"/>
                  </a:lnTo>
                  <a:lnTo>
                    <a:pt x="128862" y="12906"/>
                  </a:lnTo>
                  <a:lnTo>
                    <a:pt x="128486" y="13352"/>
                  </a:lnTo>
                  <a:lnTo>
                    <a:pt x="127845" y="13335"/>
                  </a:lnTo>
                  <a:lnTo>
                    <a:pt x="127204" y="13330"/>
                  </a:lnTo>
                  <a:lnTo>
                    <a:pt x="126740" y="13330"/>
                  </a:lnTo>
                  <a:lnTo>
                    <a:pt x="126298" y="13341"/>
                  </a:lnTo>
                  <a:lnTo>
                    <a:pt x="125878" y="13352"/>
                  </a:lnTo>
                  <a:lnTo>
                    <a:pt x="125436" y="13373"/>
                  </a:lnTo>
                  <a:lnTo>
                    <a:pt x="125016" y="13395"/>
                  </a:lnTo>
                  <a:lnTo>
                    <a:pt x="124618" y="13422"/>
                  </a:lnTo>
                  <a:lnTo>
                    <a:pt x="124198" y="13460"/>
                  </a:lnTo>
                  <a:lnTo>
                    <a:pt x="123823" y="13498"/>
                  </a:lnTo>
                  <a:lnTo>
                    <a:pt x="123425" y="13536"/>
                  </a:lnTo>
                  <a:lnTo>
                    <a:pt x="123049" y="13585"/>
                  </a:lnTo>
                  <a:lnTo>
                    <a:pt x="122695" y="13640"/>
                  </a:lnTo>
                  <a:lnTo>
                    <a:pt x="122342" y="13694"/>
                  </a:lnTo>
                  <a:lnTo>
                    <a:pt x="121988" y="13754"/>
                  </a:lnTo>
                  <a:lnTo>
                    <a:pt x="121679" y="13813"/>
                  </a:lnTo>
                  <a:lnTo>
                    <a:pt x="121347" y="13884"/>
                  </a:lnTo>
                  <a:lnTo>
                    <a:pt x="121060" y="13955"/>
                  </a:lnTo>
                  <a:lnTo>
                    <a:pt x="120772" y="14025"/>
                  </a:lnTo>
                  <a:lnTo>
                    <a:pt x="120485" y="14107"/>
                  </a:lnTo>
                  <a:lnTo>
                    <a:pt x="120242" y="14188"/>
                  </a:lnTo>
                  <a:lnTo>
                    <a:pt x="119999" y="14270"/>
                  </a:lnTo>
                  <a:lnTo>
                    <a:pt x="119778" y="14356"/>
                  </a:lnTo>
                  <a:lnTo>
                    <a:pt x="119557" y="14443"/>
                  </a:lnTo>
                  <a:lnTo>
                    <a:pt x="119358" y="14536"/>
                  </a:lnTo>
                  <a:lnTo>
                    <a:pt x="119203" y="14634"/>
                  </a:lnTo>
                  <a:lnTo>
                    <a:pt x="119048" y="14726"/>
                  </a:lnTo>
                  <a:lnTo>
                    <a:pt x="118894" y="14829"/>
                  </a:lnTo>
                  <a:lnTo>
                    <a:pt x="118783" y="14927"/>
                  </a:lnTo>
                  <a:lnTo>
                    <a:pt x="118695" y="15030"/>
                  </a:lnTo>
                  <a:lnTo>
                    <a:pt x="118606" y="15139"/>
                  </a:lnTo>
                  <a:lnTo>
                    <a:pt x="118562" y="15242"/>
                  </a:lnTo>
                  <a:lnTo>
                    <a:pt x="118518" y="15350"/>
                  </a:lnTo>
                  <a:lnTo>
                    <a:pt x="118518" y="15465"/>
                  </a:lnTo>
                  <a:lnTo>
                    <a:pt x="118518" y="15562"/>
                  </a:lnTo>
                  <a:lnTo>
                    <a:pt x="118540" y="15655"/>
                  </a:lnTo>
                  <a:lnTo>
                    <a:pt x="118584" y="15752"/>
                  </a:lnTo>
                  <a:lnTo>
                    <a:pt x="118650" y="15845"/>
                  </a:lnTo>
                  <a:lnTo>
                    <a:pt x="118739" y="15937"/>
                  </a:lnTo>
                  <a:lnTo>
                    <a:pt x="118827" y="16029"/>
                  </a:lnTo>
                  <a:lnTo>
                    <a:pt x="118938" y="16122"/>
                  </a:lnTo>
                  <a:lnTo>
                    <a:pt x="119048" y="16209"/>
                  </a:lnTo>
                  <a:lnTo>
                    <a:pt x="119203" y="16296"/>
                  </a:lnTo>
                  <a:lnTo>
                    <a:pt x="119358" y="16377"/>
                  </a:lnTo>
                  <a:lnTo>
                    <a:pt x="119513" y="16464"/>
                  </a:lnTo>
                  <a:lnTo>
                    <a:pt x="119711" y="16540"/>
                  </a:lnTo>
                  <a:lnTo>
                    <a:pt x="119910" y="16622"/>
                  </a:lnTo>
                  <a:lnTo>
                    <a:pt x="120109" y="16698"/>
                  </a:lnTo>
                  <a:lnTo>
                    <a:pt x="120330" y="16768"/>
                  </a:lnTo>
                  <a:lnTo>
                    <a:pt x="120573" y="16839"/>
                  </a:lnTo>
                  <a:lnTo>
                    <a:pt x="120817" y="16909"/>
                  </a:lnTo>
                  <a:lnTo>
                    <a:pt x="121060" y="16975"/>
                  </a:lnTo>
                  <a:lnTo>
                    <a:pt x="121347" y="17040"/>
                  </a:lnTo>
                  <a:lnTo>
                    <a:pt x="121612" y="17099"/>
                  </a:lnTo>
                  <a:lnTo>
                    <a:pt x="121900" y="17154"/>
                  </a:lnTo>
                  <a:lnTo>
                    <a:pt x="122209" y="17208"/>
                  </a:lnTo>
                  <a:lnTo>
                    <a:pt x="122519" y="17262"/>
                  </a:lnTo>
                  <a:lnTo>
                    <a:pt x="122828" y="17306"/>
                  </a:lnTo>
                  <a:lnTo>
                    <a:pt x="123160" y="17355"/>
                  </a:lnTo>
                  <a:lnTo>
                    <a:pt x="123491" y="17393"/>
                  </a:lnTo>
                  <a:lnTo>
                    <a:pt x="123845" y="17431"/>
                  </a:lnTo>
                  <a:lnTo>
                    <a:pt x="124198" y="17463"/>
                  </a:lnTo>
                  <a:lnTo>
                    <a:pt x="124552" y="17496"/>
                  </a:lnTo>
                  <a:lnTo>
                    <a:pt x="124928" y="17523"/>
                  </a:lnTo>
                  <a:lnTo>
                    <a:pt x="125304" y="17545"/>
                  </a:lnTo>
                  <a:lnTo>
                    <a:pt x="125679" y="17561"/>
                  </a:lnTo>
                  <a:lnTo>
                    <a:pt x="125414" y="18061"/>
                  </a:lnTo>
                  <a:lnTo>
                    <a:pt x="125171" y="18566"/>
                  </a:lnTo>
                  <a:lnTo>
                    <a:pt x="124950" y="19082"/>
                  </a:lnTo>
                  <a:lnTo>
                    <a:pt x="124729" y="19603"/>
                  </a:lnTo>
                  <a:lnTo>
                    <a:pt x="124530" y="20130"/>
                  </a:lnTo>
                  <a:lnTo>
                    <a:pt x="124331" y="20663"/>
                  </a:lnTo>
                  <a:lnTo>
                    <a:pt x="124176" y="21206"/>
                  </a:lnTo>
                  <a:lnTo>
                    <a:pt x="123999" y="21754"/>
                  </a:lnTo>
                  <a:lnTo>
                    <a:pt x="123867" y="22308"/>
                  </a:lnTo>
                  <a:lnTo>
                    <a:pt x="123756" y="22868"/>
                  </a:lnTo>
                  <a:lnTo>
                    <a:pt x="123646" y="23438"/>
                  </a:lnTo>
                  <a:lnTo>
                    <a:pt x="123557" y="24014"/>
                  </a:lnTo>
                  <a:lnTo>
                    <a:pt x="123491" y="24595"/>
                  </a:lnTo>
                  <a:lnTo>
                    <a:pt x="123447" y="25187"/>
                  </a:lnTo>
                  <a:lnTo>
                    <a:pt x="123403" y="25785"/>
                  </a:lnTo>
                  <a:lnTo>
                    <a:pt x="123403" y="26388"/>
                  </a:lnTo>
                  <a:lnTo>
                    <a:pt x="123403" y="26996"/>
                  </a:lnTo>
                  <a:lnTo>
                    <a:pt x="123447" y="27610"/>
                  </a:lnTo>
                  <a:lnTo>
                    <a:pt x="123491" y="28234"/>
                  </a:lnTo>
                  <a:lnTo>
                    <a:pt x="123579" y="28859"/>
                  </a:lnTo>
                  <a:lnTo>
                    <a:pt x="123690" y="29495"/>
                  </a:lnTo>
                  <a:lnTo>
                    <a:pt x="123801" y="30136"/>
                  </a:lnTo>
                  <a:lnTo>
                    <a:pt x="123955" y="30787"/>
                  </a:lnTo>
                  <a:lnTo>
                    <a:pt x="124132" y="31439"/>
                  </a:lnTo>
                  <a:lnTo>
                    <a:pt x="124331" y="32102"/>
                  </a:lnTo>
                  <a:lnTo>
                    <a:pt x="124552" y="32764"/>
                  </a:lnTo>
                  <a:lnTo>
                    <a:pt x="124795" y="33438"/>
                  </a:lnTo>
                  <a:lnTo>
                    <a:pt x="125083" y="34117"/>
                  </a:lnTo>
                  <a:lnTo>
                    <a:pt x="125392" y="34801"/>
                  </a:lnTo>
                  <a:lnTo>
                    <a:pt x="125724" y="35497"/>
                  </a:lnTo>
                  <a:lnTo>
                    <a:pt x="126077" y="36192"/>
                  </a:lnTo>
                  <a:lnTo>
                    <a:pt x="126475" y="36893"/>
                  </a:lnTo>
                  <a:lnTo>
                    <a:pt x="124928" y="35866"/>
                  </a:lnTo>
                  <a:lnTo>
                    <a:pt x="123403" y="34861"/>
                  </a:lnTo>
                  <a:lnTo>
                    <a:pt x="121878" y="33872"/>
                  </a:lnTo>
                  <a:lnTo>
                    <a:pt x="120375" y="32911"/>
                  </a:lnTo>
                  <a:lnTo>
                    <a:pt x="118894" y="31971"/>
                  </a:lnTo>
                  <a:lnTo>
                    <a:pt x="117413" y="31048"/>
                  </a:lnTo>
                  <a:lnTo>
                    <a:pt x="115932" y="30146"/>
                  </a:lnTo>
                  <a:lnTo>
                    <a:pt x="114473" y="29272"/>
                  </a:lnTo>
                  <a:lnTo>
                    <a:pt x="113036" y="28414"/>
                  </a:lnTo>
                  <a:lnTo>
                    <a:pt x="111600" y="27577"/>
                  </a:lnTo>
                  <a:lnTo>
                    <a:pt x="110185" y="26762"/>
                  </a:lnTo>
                  <a:lnTo>
                    <a:pt x="108770" y="25964"/>
                  </a:lnTo>
                  <a:lnTo>
                    <a:pt x="107400" y="25187"/>
                  </a:lnTo>
                  <a:lnTo>
                    <a:pt x="106007" y="24432"/>
                  </a:lnTo>
                  <a:lnTo>
                    <a:pt x="104637" y="23699"/>
                  </a:lnTo>
                  <a:lnTo>
                    <a:pt x="103289" y="22982"/>
                  </a:lnTo>
                  <a:lnTo>
                    <a:pt x="101963" y="22287"/>
                  </a:lnTo>
                  <a:lnTo>
                    <a:pt x="100636" y="21608"/>
                  </a:lnTo>
                  <a:lnTo>
                    <a:pt x="99332" y="20951"/>
                  </a:lnTo>
                  <a:lnTo>
                    <a:pt x="98028" y="20315"/>
                  </a:lnTo>
                  <a:lnTo>
                    <a:pt x="96746" y="19696"/>
                  </a:lnTo>
                  <a:lnTo>
                    <a:pt x="95486" y="19093"/>
                  </a:lnTo>
                  <a:lnTo>
                    <a:pt x="94226" y="18512"/>
                  </a:lnTo>
                  <a:lnTo>
                    <a:pt x="92989" y="17947"/>
                  </a:lnTo>
                  <a:lnTo>
                    <a:pt x="91773" y="17398"/>
                  </a:lnTo>
                  <a:lnTo>
                    <a:pt x="90557" y="16871"/>
                  </a:lnTo>
                  <a:lnTo>
                    <a:pt x="89364" y="16361"/>
                  </a:lnTo>
                  <a:lnTo>
                    <a:pt x="88192" y="15872"/>
                  </a:lnTo>
                  <a:lnTo>
                    <a:pt x="87043" y="15399"/>
                  </a:lnTo>
                  <a:lnTo>
                    <a:pt x="85894" y="14938"/>
                  </a:lnTo>
                  <a:lnTo>
                    <a:pt x="84744" y="14498"/>
                  </a:lnTo>
                  <a:lnTo>
                    <a:pt x="83639" y="14079"/>
                  </a:lnTo>
                  <a:lnTo>
                    <a:pt x="82534" y="13672"/>
                  </a:lnTo>
                  <a:lnTo>
                    <a:pt x="81451" y="13281"/>
                  </a:lnTo>
                  <a:lnTo>
                    <a:pt x="80390" y="12912"/>
                  </a:lnTo>
                  <a:lnTo>
                    <a:pt x="79329" y="12553"/>
                  </a:lnTo>
                  <a:lnTo>
                    <a:pt x="78290" y="12216"/>
                  </a:lnTo>
                  <a:lnTo>
                    <a:pt x="77273" y="11891"/>
                  </a:lnTo>
                  <a:lnTo>
                    <a:pt x="76279" y="11581"/>
                  </a:lnTo>
                  <a:lnTo>
                    <a:pt x="75284" y="11293"/>
                  </a:lnTo>
                  <a:lnTo>
                    <a:pt x="74312" y="11016"/>
                  </a:lnTo>
                  <a:lnTo>
                    <a:pt x="73361" y="10755"/>
                  </a:lnTo>
                  <a:lnTo>
                    <a:pt x="72411" y="10505"/>
                  </a:lnTo>
                  <a:lnTo>
                    <a:pt x="71504" y="10277"/>
                  </a:lnTo>
                  <a:lnTo>
                    <a:pt x="70598" y="10060"/>
                  </a:lnTo>
                  <a:lnTo>
                    <a:pt x="69714" y="9859"/>
                  </a:lnTo>
                  <a:lnTo>
                    <a:pt x="68852" y="9674"/>
                  </a:lnTo>
                  <a:lnTo>
                    <a:pt x="67990" y="9501"/>
                  </a:lnTo>
                  <a:lnTo>
                    <a:pt x="67150" y="9343"/>
                  </a:lnTo>
                  <a:lnTo>
                    <a:pt x="66332" y="9202"/>
                  </a:lnTo>
                  <a:lnTo>
                    <a:pt x="65537" y="9071"/>
                  </a:lnTo>
                  <a:lnTo>
                    <a:pt x="64763" y="8957"/>
                  </a:lnTo>
                  <a:lnTo>
                    <a:pt x="64011" y="8854"/>
                  </a:lnTo>
                  <a:lnTo>
                    <a:pt x="63260" y="8762"/>
                  </a:lnTo>
                  <a:lnTo>
                    <a:pt x="62531" y="8686"/>
                  </a:lnTo>
                  <a:lnTo>
                    <a:pt x="61823" y="8626"/>
                  </a:lnTo>
                  <a:lnTo>
                    <a:pt x="61138" y="8577"/>
                  </a:lnTo>
                  <a:lnTo>
                    <a:pt x="60475" y="8539"/>
                  </a:lnTo>
                  <a:lnTo>
                    <a:pt x="59812" y="8517"/>
                  </a:lnTo>
                  <a:lnTo>
                    <a:pt x="59193" y="8507"/>
                  </a:lnTo>
                  <a:lnTo>
                    <a:pt x="58574" y="8507"/>
                  </a:lnTo>
                  <a:lnTo>
                    <a:pt x="57977" y="8517"/>
                  </a:lnTo>
                  <a:lnTo>
                    <a:pt x="57403" y="8545"/>
                  </a:lnTo>
                  <a:lnTo>
                    <a:pt x="56850" y="8577"/>
                  </a:lnTo>
                  <a:lnTo>
                    <a:pt x="56541" y="8604"/>
                  </a:lnTo>
                  <a:lnTo>
                    <a:pt x="56231" y="8632"/>
                  </a:lnTo>
                  <a:lnTo>
                    <a:pt x="55944" y="8664"/>
                  </a:lnTo>
                  <a:lnTo>
                    <a:pt x="55656" y="8697"/>
                  </a:lnTo>
                  <a:lnTo>
                    <a:pt x="55391" y="8735"/>
                  </a:lnTo>
                  <a:lnTo>
                    <a:pt x="55126" y="8778"/>
                  </a:lnTo>
                  <a:lnTo>
                    <a:pt x="54861" y="8822"/>
                  </a:lnTo>
                  <a:lnTo>
                    <a:pt x="54595" y="8865"/>
                  </a:lnTo>
                  <a:lnTo>
                    <a:pt x="54352" y="8919"/>
                  </a:lnTo>
                  <a:lnTo>
                    <a:pt x="54109" y="8968"/>
                  </a:lnTo>
                  <a:lnTo>
                    <a:pt x="53888" y="9028"/>
                  </a:lnTo>
                  <a:lnTo>
                    <a:pt x="53667" y="9088"/>
                  </a:lnTo>
                  <a:lnTo>
                    <a:pt x="53446" y="9148"/>
                  </a:lnTo>
                  <a:lnTo>
                    <a:pt x="53225" y="9213"/>
                  </a:lnTo>
                  <a:lnTo>
                    <a:pt x="52827" y="9354"/>
                  </a:lnTo>
                  <a:lnTo>
                    <a:pt x="52474" y="9501"/>
                  </a:lnTo>
                  <a:lnTo>
                    <a:pt x="52142" y="9664"/>
                  </a:lnTo>
                  <a:lnTo>
                    <a:pt x="51833" y="9832"/>
                  </a:lnTo>
                  <a:lnTo>
                    <a:pt x="51545" y="10017"/>
                  </a:lnTo>
                  <a:lnTo>
                    <a:pt x="51302" y="10207"/>
                  </a:lnTo>
                  <a:lnTo>
                    <a:pt x="51081" y="10408"/>
                  </a:lnTo>
                  <a:lnTo>
                    <a:pt x="50904" y="10625"/>
                  </a:lnTo>
                  <a:lnTo>
                    <a:pt x="50750" y="10842"/>
                  </a:lnTo>
                  <a:lnTo>
                    <a:pt x="50617" y="11076"/>
                  </a:lnTo>
                  <a:lnTo>
                    <a:pt x="50528" y="11315"/>
                  </a:lnTo>
                  <a:lnTo>
                    <a:pt x="50484" y="11565"/>
                  </a:lnTo>
                  <a:lnTo>
                    <a:pt x="50440" y="11825"/>
                  </a:lnTo>
                  <a:lnTo>
                    <a:pt x="50462" y="12091"/>
                  </a:lnTo>
                  <a:lnTo>
                    <a:pt x="50484" y="12369"/>
                  </a:lnTo>
                  <a:lnTo>
                    <a:pt x="50551" y="12651"/>
                  </a:lnTo>
                  <a:lnTo>
                    <a:pt x="50661" y="12944"/>
                  </a:lnTo>
                  <a:lnTo>
                    <a:pt x="50794" y="13243"/>
                  </a:lnTo>
                  <a:lnTo>
                    <a:pt x="50948" y="13547"/>
                  </a:lnTo>
                  <a:lnTo>
                    <a:pt x="51147" y="13862"/>
                  </a:lnTo>
                  <a:lnTo>
                    <a:pt x="51368" y="14183"/>
                  </a:lnTo>
                  <a:lnTo>
                    <a:pt x="51634" y="14509"/>
                  </a:lnTo>
                  <a:lnTo>
                    <a:pt x="51943" y="14845"/>
                  </a:lnTo>
                  <a:lnTo>
                    <a:pt x="52275" y="15182"/>
                  </a:lnTo>
                  <a:lnTo>
                    <a:pt x="52628" y="15530"/>
                  </a:lnTo>
                  <a:lnTo>
                    <a:pt x="52894" y="15769"/>
                  </a:lnTo>
                  <a:lnTo>
                    <a:pt x="53181" y="16008"/>
                  </a:lnTo>
                  <a:lnTo>
                    <a:pt x="53490" y="16252"/>
                  </a:lnTo>
                  <a:lnTo>
                    <a:pt x="53800" y="16497"/>
                  </a:lnTo>
                  <a:lnTo>
                    <a:pt x="54131" y="16741"/>
                  </a:lnTo>
                  <a:lnTo>
                    <a:pt x="54507" y="16985"/>
                  </a:lnTo>
                  <a:lnTo>
                    <a:pt x="54861" y="17230"/>
                  </a:lnTo>
                  <a:lnTo>
                    <a:pt x="55259" y="17480"/>
                  </a:lnTo>
                  <a:lnTo>
                    <a:pt x="56098" y="17985"/>
                  </a:lnTo>
                  <a:lnTo>
                    <a:pt x="56983" y="18490"/>
                  </a:lnTo>
                  <a:lnTo>
                    <a:pt x="57933" y="19001"/>
                  </a:lnTo>
                  <a:lnTo>
                    <a:pt x="58950" y="19511"/>
                  </a:lnTo>
                  <a:lnTo>
                    <a:pt x="60011" y="20027"/>
                  </a:lnTo>
                  <a:lnTo>
                    <a:pt x="61138" y="20549"/>
                  </a:lnTo>
                  <a:lnTo>
                    <a:pt x="62309" y="21070"/>
                  </a:lnTo>
                  <a:lnTo>
                    <a:pt x="63525" y="21597"/>
                  </a:lnTo>
                  <a:lnTo>
                    <a:pt x="64785" y="22118"/>
                  </a:lnTo>
                  <a:lnTo>
                    <a:pt x="66089" y="22645"/>
                  </a:lnTo>
                  <a:lnTo>
                    <a:pt x="67437" y="23178"/>
                  </a:lnTo>
                  <a:lnTo>
                    <a:pt x="68830" y="23704"/>
                  </a:lnTo>
                  <a:lnTo>
                    <a:pt x="70245" y="24231"/>
                  </a:lnTo>
                  <a:lnTo>
                    <a:pt x="71703" y="24758"/>
                  </a:lnTo>
                  <a:lnTo>
                    <a:pt x="73184" y="25285"/>
                  </a:lnTo>
                  <a:lnTo>
                    <a:pt x="74687" y="25812"/>
                  </a:lnTo>
                  <a:lnTo>
                    <a:pt x="76212" y="26333"/>
                  </a:lnTo>
                  <a:lnTo>
                    <a:pt x="77760" y="26855"/>
                  </a:lnTo>
                  <a:lnTo>
                    <a:pt x="79351" y="27371"/>
                  </a:lnTo>
                  <a:lnTo>
                    <a:pt x="80942" y="27887"/>
                  </a:lnTo>
                  <a:lnTo>
                    <a:pt x="82534" y="28397"/>
                  </a:lnTo>
                  <a:lnTo>
                    <a:pt x="84147" y="28903"/>
                  </a:lnTo>
                  <a:lnTo>
                    <a:pt x="85783" y="29408"/>
                  </a:lnTo>
                  <a:lnTo>
                    <a:pt x="87419" y="29907"/>
                  </a:lnTo>
                  <a:lnTo>
                    <a:pt x="89054" y="30402"/>
                  </a:lnTo>
                  <a:lnTo>
                    <a:pt x="90690" y="30885"/>
                  </a:lnTo>
                  <a:lnTo>
                    <a:pt x="92326" y="31368"/>
                  </a:lnTo>
                  <a:lnTo>
                    <a:pt x="93961" y="31841"/>
                  </a:lnTo>
                  <a:lnTo>
                    <a:pt x="95597" y="32308"/>
                  </a:lnTo>
                  <a:lnTo>
                    <a:pt x="97210" y="32770"/>
                  </a:lnTo>
                  <a:lnTo>
                    <a:pt x="100415" y="33666"/>
                  </a:lnTo>
                  <a:lnTo>
                    <a:pt x="103554" y="34530"/>
                  </a:lnTo>
                  <a:lnTo>
                    <a:pt x="106604" y="35350"/>
                  </a:lnTo>
                  <a:lnTo>
                    <a:pt x="109566" y="36132"/>
                  </a:lnTo>
                  <a:lnTo>
                    <a:pt x="112373" y="36871"/>
                  </a:lnTo>
                  <a:lnTo>
                    <a:pt x="115048" y="37561"/>
                  </a:lnTo>
                  <a:lnTo>
                    <a:pt x="117545" y="38196"/>
                  </a:lnTo>
                  <a:lnTo>
                    <a:pt x="119866" y="38777"/>
                  </a:lnTo>
                  <a:lnTo>
                    <a:pt x="121966" y="39299"/>
                  </a:lnTo>
                  <a:lnTo>
                    <a:pt x="123845" y="39760"/>
                  </a:lnTo>
                  <a:lnTo>
                    <a:pt x="125480" y="40157"/>
                  </a:lnTo>
                  <a:lnTo>
                    <a:pt x="127912" y="40738"/>
                  </a:lnTo>
                  <a:lnTo>
                    <a:pt x="129083" y="41015"/>
                  </a:lnTo>
                  <a:lnTo>
                    <a:pt x="129194" y="41037"/>
                  </a:lnTo>
                  <a:lnTo>
                    <a:pt x="129326" y="41064"/>
                  </a:lnTo>
                  <a:lnTo>
                    <a:pt x="129879" y="41732"/>
                  </a:lnTo>
                  <a:lnTo>
                    <a:pt x="130454" y="42406"/>
                  </a:lnTo>
                  <a:lnTo>
                    <a:pt x="131050" y="43085"/>
                  </a:lnTo>
                  <a:lnTo>
                    <a:pt x="131669" y="43764"/>
                  </a:lnTo>
                  <a:lnTo>
                    <a:pt x="132332" y="44453"/>
                  </a:lnTo>
                  <a:lnTo>
                    <a:pt x="132995" y="45143"/>
                  </a:lnTo>
                  <a:lnTo>
                    <a:pt x="133725" y="45844"/>
                  </a:lnTo>
                  <a:lnTo>
                    <a:pt x="134454" y="46545"/>
                  </a:lnTo>
                  <a:lnTo>
                    <a:pt x="135228" y="47251"/>
                  </a:lnTo>
                  <a:lnTo>
                    <a:pt x="136024" y="47957"/>
                  </a:lnTo>
                  <a:lnTo>
                    <a:pt x="136864" y="48674"/>
                  </a:lnTo>
                  <a:lnTo>
                    <a:pt x="137726" y="49391"/>
                  </a:lnTo>
                  <a:lnTo>
                    <a:pt x="138610" y="50113"/>
                  </a:lnTo>
                  <a:lnTo>
                    <a:pt x="139538" y="50841"/>
                  </a:lnTo>
                  <a:lnTo>
                    <a:pt x="140511" y="51574"/>
                  </a:lnTo>
                  <a:lnTo>
                    <a:pt x="141505" y="52308"/>
                  </a:lnTo>
                  <a:lnTo>
                    <a:pt x="138145" y="51390"/>
                  </a:lnTo>
                  <a:lnTo>
                    <a:pt x="136156" y="50852"/>
                  </a:lnTo>
                  <a:lnTo>
                    <a:pt x="133990" y="50271"/>
                  </a:lnTo>
                  <a:lnTo>
                    <a:pt x="131625" y="49641"/>
                  </a:lnTo>
                  <a:lnTo>
                    <a:pt x="129083" y="48978"/>
                  </a:lnTo>
                  <a:lnTo>
                    <a:pt x="126387" y="48277"/>
                  </a:lnTo>
                  <a:lnTo>
                    <a:pt x="123535" y="47549"/>
                  </a:lnTo>
                  <a:lnTo>
                    <a:pt x="120529" y="46789"/>
                  </a:lnTo>
                  <a:lnTo>
                    <a:pt x="117391" y="46007"/>
                  </a:lnTo>
                  <a:lnTo>
                    <a:pt x="114119" y="45203"/>
                  </a:lnTo>
                  <a:lnTo>
                    <a:pt x="110738" y="44388"/>
                  </a:lnTo>
                  <a:lnTo>
                    <a:pt x="107245" y="43557"/>
                  </a:lnTo>
                  <a:lnTo>
                    <a:pt x="103642" y="42721"/>
                  </a:lnTo>
                  <a:lnTo>
                    <a:pt x="99951" y="41879"/>
                  </a:lnTo>
                  <a:lnTo>
                    <a:pt x="98072" y="41461"/>
                  </a:lnTo>
                  <a:lnTo>
                    <a:pt x="96194" y="41037"/>
                  </a:lnTo>
                  <a:lnTo>
                    <a:pt x="94271" y="40619"/>
                  </a:lnTo>
                  <a:lnTo>
                    <a:pt x="92348" y="40200"/>
                  </a:lnTo>
                  <a:lnTo>
                    <a:pt x="90403" y="39782"/>
                  </a:lnTo>
                  <a:lnTo>
                    <a:pt x="88458" y="39369"/>
                  </a:lnTo>
                  <a:lnTo>
                    <a:pt x="86490" y="38957"/>
                  </a:lnTo>
                  <a:lnTo>
                    <a:pt x="84501" y="38549"/>
                  </a:lnTo>
                  <a:lnTo>
                    <a:pt x="82512" y="38142"/>
                  </a:lnTo>
                  <a:lnTo>
                    <a:pt x="80500" y="37740"/>
                  </a:lnTo>
                  <a:lnTo>
                    <a:pt x="78489" y="37343"/>
                  </a:lnTo>
                  <a:lnTo>
                    <a:pt x="76478" y="36952"/>
                  </a:lnTo>
                  <a:lnTo>
                    <a:pt x="74444" y="36567"/>
                  </a:lnTo>
                  <a:lnTo>
                    <a:pt x="72433" y="36192"/>
                  </a:lnTo>
                  <a:lnTo>
                    <a:pt x="70399" y="35817"/>
                  </a:lnTo>
                  <a:lnTo>
                    <a:pt x="68366" y="35453"/>
                  </a:lnTo>
                  <a:lnTo>
                    <a:pt x="66310" y="35095"/>
                  </a:lnTo>
                  <a:lnTo>
                    <a:pt x="64277" y="34742"/>
                  </a:lnTo>
                  <a:lnTo>
                    <a:pt x="62243" y="34399"/>
                  </a:lnTo>
                  <a:lnTo>
                    <a:pt x="60210" y="34068"/>
                  </a:lnTo>
                  <a:lnTo>
                    <a:pt x="58176" y="33748"/>
                  </a:lnTo>
                  <a:lnTo>
                    <a:pt x="56165" y="33433"/>
                  </a:lnTo>
                  <a:lnTo>
                    <a:pt x="54131" y="33128"/>
                  </a:lnTo>
                  <a:lnTo>
                    <a:pt x="52120" y="32835"/>
                  </a:lnTo>
                  <a:lnTo>
                    <a:pt x="50109" y="32558"/>
                  </a:lnTo>
                  <a:lnTo>
                    <a:pt x="48119" y="32286"/>
                  </a:lnTo>
                  <a:lnTo>
                    <a:pt x="46130" y="32031"/>
                  </a:lnTo>
                  <a:lnTo>
                    <a:pt x="44163" y="31787"/>
                  </a:lnTo>
                  <a:lnTo>
                    <a:pt x="42196" y="31559"/>
                  </a:lnTo>
                  <a:lnTo>
                    <a:pt x="40251" y="31341"/>
                  </a:lnTo>
                  <a:lnTo>
                    <a:pt x="38328" y="31135"/>
                  </a:lnTo>
                  <a:lnTo>
                    <a:pt x="36405" y="30950"/>
                  </a:lnTo>
                  <a:lnTo>
                    <a:pt x="34504" y="30776"/>
                  </a:lnTo>
                  <a:lnTo>
                    <a:pt x="33553" y="30695"/>
                  </a:lnTo>
                  <a:lnTo>
                    <a:pt x="32625" y="30619"/>
                  </a:lnTo>
                  <a:lnTo>
                    <a:pt x="31056" y="30499"/>
                  </a:lnTo>
                  <a:lnTo>
                    <a:pt x="29508" y="30385"/>
                  </a:lnTo>
                  <a:lnTo>
                    <a:pt x="27983" y="30288"/>
                  </a:lnTo>
                  <a:lnTo>
                    <a:pt x="26502" y="30195"/>
                  </a:lnTo>
                  <a:lnTo>
                    <a:pt x="25044" y="30108"/>
                  </a:lnTo>
                  <a:lnTo>
                    <a:pt x="23607" y="30038"/>
                  </a:lnTo>
                  <a:lnTo>
                    <a:pt x="22214" y="29973"/>
                  </a:lnTo>
                  <a:lnTo>
                    <a:pt x="20844" y="29918"/>
                  </a:lnTo>
                  <a:lnTo>
                    <a:pt x="19518" y="29869"/>
                  </a:lnTo>
                  <a:lnTo>
                    <a:pt x="18214" y="29837"/>
                  </a:lnTo>
                  <a:lnTo>
                    <a:pt x="16954" y="29810"/>
                  </a:lnTo>
                  <a:lnTo>
                    <a:pt x="15738" y="29788"/>
                  </a:lnTo>
                  <a:lnTo>
                    <a:pt x="14545" y="29782"/>
                  </a:lnTo>
                  <a:lnTo>
                    <a:pt x="13395" y="29782"/>
                  </a:lnTo>
                  <a:lnTo>
                    <a:pt x="12290" y="29793"/>
                  </a:lnTo>
                  <a:lnTo>
                    <a:pt x="11207" y="29810"/>
                  </a:lnTo>
                  <a:lnTo>
                    <a:pt x="10190" y="29837"/>
                  </a:lnTo>
                  <a:lnTo>
                    <a:pt x="9196" y="29875"/>
                  </a:lnTo>
                  <a:lnTo>
                    <a:pt x="8245" y="29924"/>
                  </a:lnTo>
                  <a:lnTo>
                    <a:pt x="7361" y="29978"/>
                  </a:lnTo>
                  <a:lnTo>
                    <a:pt x="6499" y="30043"/>
                  </a:lnTo>
                  <a:lnTo>
                    <a:pt x="5703" y="30114"/>
                  </a:lnTo>
                  <a:lnTo>
                    <a:pt x="5305" y="30157"/>
                  </a:lnTo>
                  <a:lnTo>
                    <a:pt x="4952" y="30201"/>
                  </a:lnTo>
                  <a:lnTo>
                    <a:pt x="4576" y="30244"/>
                  </a:lnTo>
                  <a:lnTo>
                    <a:pt x="4244" y="30288"/>
                  </a:lnTo>
                  <a:lnTo>
                    <a:pt x="3891" y="30342"/>
                  </a:lnTo>
                  <a:lnTo>
                    <a:pt x="3581" y="30391"/>
                  </a:lnTo>
                  <a:lnTo>
                    <a:pt x="3272" y="30445"/>
                  </a:lnTo>
                  <a:lnTo>
                    <a:pt x="2962" y="30499"/>
                  </a:lnTo>
                  <a:lnTo>
                    <a:pt x="2697" y="30559"/>
                  </a:lnTo>
                  <a:lnTo>
                    <a:pt x="2410" y="30619"/>
                  </a:lnTo>
                  <a:lnTo>
                    <a:pt x="2167" y="30679"/>
                  </a:lnTo>
                  <a:lnTo>
                    <a:pt x="1924" y="30744"/>
                  </a:lnTo>
                  <a:lnTo>
                    <a:pt x="1680" y="30814"/>
                  </a:lnTo>
                  <a:lnTo>
                    <a:pt x="1459" y="30880"/>
                  </a:lnTo>
                  <a:lnTo>
                    <a:pt x="1260" y="30956"/>
                  </a:lnTo>
                  <a:lnTo>
                    <a:pt x="1084" y="31026"/>
                  </a:lnTo>
                  <a:lnTo>
                    <a:pt x="907" y="31102"/>
                  </a:lnTo>
                  <a:lnTo>
                    <a:pt x="752" y="31178"/>
                  </a:lnTo>
                  <a:lnTo>
                    <a:pt x="597" y="31260"/>
                  </a:lnTo>
                  <a:lnTo>
                    <a:pt x="465" y="31341"/>
                  </a:lnTo>
                  <a:lnTo>
                    <a:pt x="354" y="31423"/>
                  </a:lnTo>
                  <a:lnTo>
                    <a:pt x="266" y="31504"/>
                  </a:lnTo>
                  <a:lnTo>
                    <a:pt x="177" y="31586"/>
                  </a:lnTo>
                  <a:lnTo>
                    <a:pt x="111" y="31673"/>
                  </a:lnTo>
                  <a:lnTo>
                    <a:pt x="67" y="31760"/>
                  </a:lnTo>
                  <a:lnTo>
                    <a:pt x="23" y="31846"/>
                  </a:lnTo>
                  <a:lnTo>
                    <a:pt x="1" y="31933"/>
                  </a:lnTo>
                  <a:lnTo>
                    <a:pt x="1" y="32026"/>
                  </a:lnTo>
                  <a:lnTo>
                    <a:pt x="1" y="32118"/>
                  </a:lnTo>
                  <a:lnTo>
                    <a:pt x="45" y="32216"/>
                  </a:lnTo>
                  <a:lnTo>
                    <a:pt x="67" y="32308"/>
                  </a:lnTo>
                  <a:lnTo>
                    <a:pt x="133" y="32406"/>
                  </a:lnTo>
                  <a:lnTo>
                    <a:pt x="200" y="32509"/>
                  </a:lnTo>
                  <a:lnTo>
                    <a:pt x="288" y="32607"/>
                  </a:lnTo>
                  <a:lnTo>
                    <a:pt x="398" y="32710"/>
                  </a:lnTo>
                  <a:lnTo>
                    <a:pt x="531" y="32813"/>
                  </a:lnTo>
                  <a:lnTo>
                    <a:pt x="664" y="32922"/>
                  </a:lnTo>
                  <a:lnTo>
                    <a:pt x="818" y="33031"/>
                  </a:lnTo>
                  <a:lnTo>
                    <a:pt x="1172" y="33248"/>
                  </a:lnTo>
                  <a:lnTo>
                    <a:pt x="1592" y="33476"/>
                  </a:lnTo>
                  <a:lnTo>
                    <a:pt x="2078" y="33710"/>
                  </a:lnTo>
                  <a:lnTo>
                    <a:pt x="2653" y="33954"/>
                  </a:lnTo>
                  <a:lnTo>
                    <a:pt x="3272" y="34198"/>
                  </a:lnTo>
                  <a:lnTo>
                    <a:pt x="3979" y="34448"/>
                  </a:lnTo>
                  <a:lnTo>
                    <a:pt x="4753" y="34709"/>
                  </a:lnTo>
                  <a:lnTo>
                    <a:pt x="5593" y="34975"/>
                  </a:lnTo>
                  <a:lnTo>
                    <a:pt x="6521" y="35247"/>
                  </a:lnTo>
                  <a:lnTo>
                    <a:pt x="7516" y="35529"/>
                  </a:lnTo>
                  <a:lnTo>
                    <a:pt x="8577" y="35812"/>
                  </a:lnTo>
                  <a:lnTo>
                    <a:pt x="9726" y="36105"/>
                  </a:lnTo>
                  <a:lnTo>
                    <a:pt x="10942" y="36398"/>
                  </a:lnTo>
                  <a:lnTo>
                    <a:pt x="12246" y="36702"/>
                  </a:lnTo>
                  <a:lnTo>
                    <a:pt x="13616" y="37012"/>
                  </a:lnTo>
                  <a:lnTo>
                    <a:pt x="15075" y="37327"/>
                  </a:lnTo>
                  <a:lnTo>
                    <a:pt x="16622" y="37653"/>
                  </a:lnTo>
                  <a:lnTo>
                    <a:pt x="18236" y="37979"/>
                  </a:lnTo>
                  <a:lnTo>
                    <a:pt x="19938" y="38316"/>
                  </a:lnTo>
                  <a:lnTo>
                    <a:pt x="21728" y="38652"/>
                  </a:lnTo>
                  <a:lnTo>
                    <a:pt x="23607" y="39000"/>
                  </a:lnTo>
                  <a:lnTo>
                    <a:pt x="25552" y="39353"/>
                  </a:lnTo>
                  <a:lnTo>
                    <a:pt x="27607" y="39712"/>
                  </a:lnTo>
                  <a:lnTo>
                    <a:pt x="29729" y="40075"/>
                  </a:lnTo>
                  <a:lnTo>
                    <a:pt x="31962" y="40445"/>
                  </a:lnTo>
                  <a:lnTo>
                    <a:pt x="34261" y="40820"/>
                  </a:lnTo>
                  <a:lnTo>
                    <a:pt x="36648" y="41205"/>
                  </a:lnTo>
                  <a:lnTo>
                    <a:pt x="39145" y="41591"/>
                  </a:lnTo>
                  <a:lnTo>
                    <a:pt x="41731" y="41987"/>
                  </a:lnTo>
                  <a:lnTo>
                    <a:pt x="44384" y="42384"/>
                  </a:lnTo>
                  <a:lnTo>
                    <a:pt x="47169" y="42791"/>
                  </a:lnTo>
                  <a:lnTo>
                    <a:pt x="50020" y="43204"/>
                  </a:lnTo>
                  <a:lnTo>
                    <a:pt x="52982" y="43617"/>
                  </a:lnTo>
                  <a:lnTo>
                    <a:pt x="56032" y="44041"/>
                  </a:lnTo>
                  <a:lnTo>
                    <a:pt x="59171" y="44470"/>
                  </a:lnTo>
                  <a:lnTo>
                    <a:pt x="62420" y="44904"/>
                  </a:lnTo>
                  <a:lnTo>
                    <a:pt x="65758" y="45344"/>
                  </a:lnTo>
                  <a:lnTo>
                    <a:pt x="69206" y="45790"/>
                  </a:lnTo>
                  <a:lnTo>
                    <a:pt x="72742" y="46240"/>
                  </a:lnTo>
                  <a:lnTo>
                    <a:pt x="76389" y="46697"/>
                  </a:lnTo>
                  <a:lnTo>
                    <a:pt x="80147" y="47158"/>
                  </a:lnTo>
                  <a:lnTo>
                    <a:pt x="83993" y="47625"/>
                  </a:lnTo>
                  <a:lnTo>
                    <a:pt x="87949" y="48098"/>
                  </a:lnTo>
                  <a:lnTo>
                    <a:pt x="92016" y="48576"/>
                  </a:lnTo>
                  <a:lnTo>
                    <a:pt x="96194" y="49059"/>
                  </a:lnTo>
                  <a:lnTo>
                    <a:pt x="100460" y="49548"/>
                  </a:lnTo>
                  <a:lnTo>
                    <a:pt x="104858" y="50043"/>
                  </a:lnTo>
                  <a:lnTo>
                    <a:pt x="109345" y="50542"/>
                  </a:lnTo>
                  <a:lnTo>
                    <a:pt x="113943" y="51047"/>
                  </a:lnTo>
                  <a:lnTo>
                    <a:pt x="118650" y="51558"/>
                  </a:lnTo>
                  <a:lnTo>
                    <a:pt x="123491" y="52074"/>
                  </a:lnTo>
                  <a:lnTo>
                    <a:pt x="128420" y="52590"/>
                  </a:lnTo>
                  <a:lnTo>
                    <a:pt x="133482" y="53117"/>
                  </a:lnTo>
                  <a:lnTo>
                    <a:pt x="138632" y="53649"/>
                  </a:lnTo>
                  <a:lnTo>
                    <a:pt x="143914" y="54187"/>
                  </a:lnTo>
                  <a:lnTo>
                    <a:pt x="144180" y="54203"/>
                  </a:lnTo>
                  <a:lnTo>
                    <a:pt x="145440" y="55051"/>
                  </a:lnTo>
                  <a:lnTo>
                    <a:pt x="146744" y="55903"/>
                  </a:lnTo>
                  <a:lnTo>
                    <a:pt x="148070" y="56762"/>
                  </a:lnTo>
                  <a:lnTo>
                    <a:pt x="149462" y="57625"/>
                  </a:lnTo>
                  <a:lnTo>
                    <a:pt x="150899" y="58494"/>
                  </a:lnTo>
                  <a:lnTo>
                    <a:pt x="152380" y="59369"/>
                  </a:lnTo>
                  <a:lnTo>
                    <a:pt x="153927" y="60243"/>
                  </a:lnTo>
                  <a:lnTo>
                    <a:pt x="155496" y="61129"/>
                  </a:lnTo>
                  <a:lnTo>
                    <a:pt x="157110" y="62014"/>
                  </a:lnTo>
                  <a:lnTo>
                    <a:pt x="158790" y="62910"/>
                  </a:lnTo>
                  <a:lnTo>
                    <a:pt x="160514" y="63806"/>
                  </a:lnTo>
                  <a:lnTo>
                    <a:pt x="162282" y="64708"/>
                  </a:lnTo>
                  <a:lnTo>
                    <a:pt x="164117" y="65621"/>
                  </a:lnTo>
                  <a:lnTo>
                    <a:pt x="165996" y="66533"/>
                  </a:lnTo>
                  <a:lnTo>
                    <a:pt x="167918" y="67446"/>
                  </a:lnTo>
                  <a:lnTo>
                    <a:pt x="169886" y="68369"/>
                  </a:lnTo>
                  <a:lnTo>
                    <a:pt x="170306" y="69070"/>
                  </a:lnTo>
                  <a:lnTo>
                    <a:pt x="170372" y="69140"/>
                  </a:lnTo>
                  <a:lnTo>
                    <a:pt x="170482" y="69206"/>
                  </a:lnTo>
                  <a:lnTo>
                    <a:pt x="170637" y="69260"/>
                  </a:lnTo>
                  <a:lnTo>
                    <a:pt x="170814" y="69309"/>
                  </a:lnTo>
                  <a:lnTo>
                    <a:pt x="171035" y="69352"/>
                  </a:lnTo>
                  <a:lnTo>
                    <a:pt x="171278" y="69385"/>
                  </a:lnTo>
                  <a:lnTo>
                    <a:pt x="171543" y="69406"/>
                  </a:lnTo>
                  <a:lnTo>
                    <a:pt x="171831" y="69423"/>
                  </a:lnTo>
                  <a:lnTo>
                    <a:pt x="171985" y="69423"/>
                  </a:lnTo>
                  <a:lnTo>
                    <a:pt x="172207" y="69417"/>
                  </a:lnTo>
                  <a:lnTo>
                    <a:pt x="173599" y="70047"/>
                  </a:lnTo>
                  <a:lnTo>
                    <a:pt x="175036" y="70678"/>
                  </a:lnTo>
                  <a:lnTo>
                    <a:pt x="176495" y="71313"/>
                  </a:lnTo>
                  <a:lnTo>
                    <a:pt x="177975" y="71949"/>
                  </a:lnTo>
                  <a:lnTo>
                    <a:pt x="179478" y="72584"/>
                  </a:lnTo>
                  <a:lnTo>
                    <a:pt x="181026" y="73225"/>
                  </a:lnTo>
                  <a:lnTo>
                    <a:pt x="182573" y="73866"/>
                  </a:lnTo>
                  <a:lnTo>
                    <a:pt x="184164" y="74512"/>
                  </a:lnTo>
                  <a:lnTo>
                    <a:pt x="185756" y="75164"/>
                  </a:lnTo>
                  <a:lnTo>
                    <a:pt x="187347" y="75821"/>
                  </a:lnTo>
                  <a:lnTo>
                    <a:pt x="188894" y="76479"/>
                  </a:lnTo>
                  <a:lnTo>
                    <a:pt x="190420" y="77141"/>
                  </a:lnTo>
                  <a:lnTo>
                    <a:pt x="191923" y="77798"/>
                  </a:lnTo>
                  <a:lnTo>
                    <a:pt x="193381" y="78461"/>
                  </a:lnTo>
                  <a:lnTo>
                    <a:pt x="194840" y="79124"/>
                  </a:lnTo>
                  <a:lnTo>
                    <a:pt x="196255" y="79786"/>
                  </a:lnTo>
                  <a:lnTo>
                    <a:pt x="196255" y="79786"/>
                  </a:lnTo>
                  <a:lnTo>
                    <a:pt x="194442" y="79292"/>
                  </a:lnTo>
                  <a:lnTo>
                    <a:pt x="192453" y="78754"/>
                  </a:lnTo>
                  <a:lnTo>
                    <a:pt x="190287" y="78179"/>
                  </a:lnTo>
                  <a:lnTo>
                    <a:pt x="187966" y="77570"/>
                  </a:lnTo>
                  <a:lnTo>
                    <a:pt x="185491" y="76924"/>
                  </a:lnTo>
                  <a:lnTo>
                    <a:pt x="182860" y="76250"/>
                  </a:lnTo>
                  <a:lnTo>
                    <a:pt x="180119" y="75544"/>
                  </a:lnTo>
                  <a:lnTo>
                    <a:pt x="177224" y="74822"/>
                  </a:lnTo>
                  <a:lnTo>
                    <a:pt x="174218" y="74078"/>
                  </a:lnTo>
                  <a:lnTo>
                    <a:pt x="171101" y="73312"/>
                  </a:lnTo>
                  <a:lnTo>
                    <a:pt x="167896" y="72541"/>
                  </a:lnTo>
                  <a:lnTo>
                    <a:pt x="164559" y="71753"/>
                  </a:lnTo>
                  <a:lnTo>
                    <a:pt x="161155" y="70960"/>
                  </a:lnTo>
                  <a:lnTo>
                    <a:pt x="157663" y="70162"/>
                  </a:lnTo>
                  <a:lnTo>
                    <a:pt x="154104" y="69363"/>
                  </a:lnTo>
                  <a:lnTo>
                    <a:pt x="152292" y="68967"/>
                  </a:lnTo>
                  <a:lnTo>
                    <a:pt x="150479" y="68570"/>
                  </a:lnTo>
                  <a:lnTo>
                    <a:pt x="148645" y="68174"/>
                  </a:lnTo>
                  <a:lnTo>
                    <a:pt x="146788" y="67777"/>
                  </a:lnTo>
                  <a:lnTo>
                    <a:pt x="144931" y="67386"/>
                  </a:lnTo>
                  <a:lnTo>
                    <a:pt x="143075" y="67000"/>
                  </a:lnTo>
                  <a:lnTo>
                    <a:pt x="141174" y="66615"/>
                  </a:lnTo>
                  <a:lnTo>
                    <a:pt x="139295" y="66229"/>
                  </a:lnTo>
                  <a:lnTo>
                    <a:pt x="137394" y="65854"/>
                  </a:lnTo>
                  <a:lnTo>
                    <a:pt x="135493" y="65479"/>
                  </a:lnTo>
                  <a:lnTo>
                    <a:pt x="133570" y="65110"/>
                  </a:lnTo>
                  <a:lnTo>
                    <a:pt x="131647" y="64746"/>
                  </a:lnTo>
                  <a:lnTo>
                    <a:pt x="129724" y="64388"/>
                  </a:lnTo>
                  <a:lnTo>
                    <a:pt x="127801" y="64035"/>
                  </a:lnTo>
                  <a:lnTo>
                    <a:pt x="125878" y="63687"/>
                  </a:lnTo>
                  <a:lnTo>
                    <a:pt x="123955" y="63350"/>
                  </a:lnTo>
                  <a:lnTo>
                    <a:pt x="122010" y="63019"/>
                  </a:lnTo>
                  <a:lnTo>
                    <a:pt x="120087" y="62693"/>
                  </a:lnTo>
                  <a:lnTo>
                    <a:pt x="118164" y="62372"/>
                  </a:lnTo>
                  <a:lnTo>
                    <a:pt x="116241" y="62068"/>
                  </a:lnTo>
                  <a:lnTo>
                    <a:pt x="114318" y="61764"/>
                  </a:lnTo>
                  <a:lnTo>
                    <a:pt x="112395" y="61476"/>
                  </a:lnTo>
                  <a:lnTo>
                    <a:pt x="110494" y="61194"/>
                  </a:lnTo>
                  <a:lnTo>
                    <a:pt x="108594" y="60922"/>
                  </a:lnTo>
                  <a:lnTo>
                    <a:pt x="106693" y="60662"/>
                  </a:lnTo>
                  <a:lnTo>
                    <a:pt x="104792" y="60412"/>
                  </a:lnTo>
                  <a:lnTo>
                    <a:pt x="102935" y="60178"/>
                  </a:lnTo>
                  <a:lnTo>
                    <a:pt x="101056" y="59950"/>
                  </a:lnTo>
                  <a:lnTo>
                    <a:pt x="99200" y="59733"/>
                  </a:lnTo>
                  <a:lnTo>
                    <a:pt x="97365" y="59532"/>
                  </a:lnTo>
                  <a:lnTo>
                    <a:pt x="95531" y="59342"/>
                  </a:lnTo>
                  <a:lnTo>
                    <a:pt x="93718" y="59168"/>
                  </a:lnTo>
                  <a:lnTo>
                    <a:pt x="91928" y="59005"/>
                  </a:lnTo>
                  <a:lnTo>
                    <a:pt x="90137" y="58858"/>
                  </a:lnTo>
                  <a:lnTo>
                    <a:pt x="88568" y="58733"/>
                  </a:lnTo>
                  <a:lnTo>
                    <a:pt x="87021" y="58625"/>
                  </a:lnTo>
                  <a:lnTo>
                    <a:pt x="85518" y="58521"/>
                  </a:lnTo>
                  <a:lnTo>
                    <a:pt x="84015" y="58429"/>
                  </a:lnTo>
                  <a:lnTo>
                    <a:pt x="82556" y="58348"/>
                  </a:lnTo>
                  <a:lnTo>
                    <a:pt x="81141" y="58272"/>
                  </a:lnTo>
                  <a:lnTo>
                    <a:pt x="79727" y="58206"/>
                  </a:lnTo>
                  <a:lnTo>
                    <a:pt x="78379" y="58152"/>
                  </a:lnTo>
                  <a:lnTo>
                    <a:pt x="77030" y="58109"/>
                  </a:lnTo>
                  <a:lnTo>
                    <a:pt x="75748" y="58071"/>
                  </a:lnTo>
                  <a:lnTo>
                    <a:pt x="74466" y="58043"/>
                  </a:lnTo>
                  <a:lnTo>
                    <a:pt x="73251" y="58027"/>
                  </a:lnTo>
                  <a:lnTo>
                    <a:pt x="72057" y="58016"/>
                  </a:lnTo>
                  <a:lnTo>
                    <a:pt x="70908" y="58016"/>
                  </a:lnTo>
                  <a:lnTo>
                    <a:pt x="69802" y="58027"/>
                  </a:lnTo>
                  <a:lnTo>
                    <a:pt x="68719" y="58049"/>
                  </a:lnTo>
                  <a:lnTo>
                    <a:pt x="67703" y="58076"/>
                  </a:lnTo>
                  <a:lnTo>
                    <a:pt x="66708" y="58114"/>
                  </a:lnTo>
                  <a:lnTo>
                    <a:pt x="65780" y="58158"/>
                  </a:lnTo>
                  <a:lnTo>
                    <a:pt x="64873" y="58212"/>
                  </a:lnTo>
                  <a:lnTo>
                    <a:pt x="64034" y="58277"/>
                  </a:lnTo>
                  <a:lnTo>
                    <a:pt x="63216" y="58353"/>
                  </a:lnTo>
                  <a:lnTo>
                    <a:pt x="62840" y="58391"/>
                  </a:lnTo>
                  <a:lnTo>
                    <a:pt x="62464" y="58435"/>
                  </a:lnTo>
                  <a:lnTo>
                    <a:pt x="62111" y="58478"/>
                  </a:lnTo>
                  <a:lnTo>
                    <a:pt x="61757" y="58527"/>
                  </a:lnTo>
                  <a:lnTo>
                    <a:pt x="61425" y="58576"/>
                  </a:lnTo>
                  <a:lnTo>
                    <a:pt x="61094" y="58625"/>
                  </a:lnTo>
                  <a:lnTo>
                    <a:pt x="60784" y="58679"/>
                  </a:lnTo>
                  <a:lnTo>
                    <a:pt x="60497" y="58733"/>
                  </a:lnTo>
                  <a:lnTo>
                    <a:pt x="60210" y="58793"/>
                  </a:lnTo>
                  <a:lnTo>
                    <a:pt x="59944" y="58853"/>
                  </a:lnTo>
                  <a:lnTo>
                    <a:pt x="59679" y="58918"/>
                  </a:lnTo>
                  <a:lnTo>
                    <a:pt x="59436" y="58983"/>
                  </a:lnTo>
                  <a:lnTo>
                    <a:pt x="59215" y="59048"/>
                  </a:lnTo>
                  <a:lnTo>
                    <a:pt x="58994" y="59119"/>
                  </a:lnTo>
                  <a:lnTo>
                    <a:pt x="58795" y="59190"/>
                  </a:lnTo>
                  <a:lnTo>
                    <a:pt x="58596" y="59260"/>
                  </a:lnTo>
                  <a:lnTo>
                    <a:pt x="58419" y="59336"/>
                  </a:lnTo>
                  <a:lnTo>
                    <a:pt x="58265" y="59418"/>
                  </a:lnTo>
                  <a:lnTo>
                    <a:pt x="58110" y="59499"/>
                  </a:lnTo>
                  <a:lnTo>
                    <a:pt x="57977" y="59581"/>
                  </a:lnTo>
                  <a:lnTo>
                    <a:pt x="57867" y="59657"/>
                  </a:lnTo>
                  <a:lnTo>
                    <a:pt x="57778" y="59738"/>
                  </a:lnTo>
                  <a:lnTo>
                    <a:pt x="57690" y="59825"/>
                  </a:lnTo>
                  <a:lnTo>
                    <a:pt x="57624" y="59907"/>
                  </a:lnTo>
                  <a:lnTo>
                    <a:pt x="57579" y="59993"/>
                  </a:lnTo>
                  <a:lnTo>
                    <a:pt x="57535" y="60080"/>
                  </a:lnTo>
                  <a:lnTo>
                    <a:pt x="57535" y="60173"/>
                  </a:lnTo>
                  <a:lnTo>
                    <a:pt x="57513" y="60260"/>
                  </a:lnTo>
                  <a:lnTo>
                    <a:pt x="57535" y="60357"/>
                  </a:lnTo>
                  <a:lnTo>
                    <a:pt x="57557" y="60450"/>
                  </a:lnTo>
                  <a:lnTo>
                    <a:pt x="57602" y="60547"/>
                  </a:lnTo>
                  <a:lnTo>
                    <a:pt x="57646" y="60645"/>
                  </a:lnTo>
                  <a:lnTo>
                    <a:pt x="57734" y="60743"/>
                  </a:lnTo>
                  <a:lnTo>
                    <a:pt x="57823" y="60846"/>
                  </a:lnTo>
                  <a:lnTo>
                    <a:pt x="57911" y="60949"/>
                  </a:lnTo>
                  <a:lnTo>
                    <a:pt x="58044" y="61053"/>
                  </a:lnTo>
                  <a:lnTo>
                    <a:pt x="58176" y="61156"/>
                  </a:lnTo>
                  <a:lnTo>
                    <a:pt x="58331" y="61264"/>
                  </a:lnTo>
                  <a:lnTo>
                    <a:pt x="58685" y="61487"/>
                  </a:lnTo>
                  <a:lnTo>
                    <a:pt x="59105" y="61715"/>
                  </a:lnTo>
                  <a:lnTo>
                    <a:pt x="59613" y="61949"/>
                  </a:lnTo>
                  <a:lnTo>
                    <a:pt x="60165" y="62188"/>
                  </a:lnTo>
                  <a:lnTo>
                    <a:pt x="60806" y="62432"/>
                  </a:lnTo>
                  <a:lnTo>
                    <a:pt x="61492" y="62688"/>
                  </a:lnTo>
                  <a:lnTo>
                    <a:pt x="62265" y="62948"/>
                  </a:lnTo>
                  <a:lnTo>
                    <a:pt x="63127" y="63214"/>
                  </a:lnTo>
                  <a:lnTo>
                    <a:pt x="64034" y="63486"/>
                  </a:lnTo>
                  <a:lnTo>
                    <a:pt x="65028" y="63763"/>
                  </a:lnTo>
                  <a:lnTo>
                    <a:pt x="66089" y="64045"/>
                  </a:lnTo>
                  <a:lnTo>
                    <a:pt x="67239" y="64339"/>
                  </a:lnTo>
                  <a:lnTo>
                    <a:pt x="68476" y="64637"/>
                  </a:lnTo>
                  <a:lnTo>
                    <a:pt x="69758" y="64942"/>
                  </a:lnTo>
                  <a:lnTo>
                    <a:pt x="71151" y="65251"/>
                  </a:lnTo>
                  <a:lnTo>
                    <a:pt x="72610" y="65566"/>
                  </a:lnTo>
                  <a:lnTo>
                    <a:pt x="74135" y="65887"/>
                  </a:lnTo>
                  <a:lnTo>
                    <a:pt x="75770" y="66218"/>
                  </a:lnTo>
                  <a:lnTo>
                    <a:pt x="77472" y="66549"/>
                  </a:lnTo>
                  <a:lnTo>
                    <a:pt x="79263" y="66892"/>
                  </a:lnTo>
                  <a:lnTo>
                    <a:pt x="81119" y="67239"/>
                  </a:lnTo>
                  <a:lnTo>
                    <a:pt x="83086" y="67587"/>
                  </a:lnTo>
                  <a:lnTo>
                    <a:pt x="85120" y="67945"/>
                  </a:lnTo>
                  <a:lnTo>
                    <a:pt x="87264" y="68309"/>
                  </a:lnTo>
                  <a:lnTo>
                    <a:pt x="89474" y="68684"/>
                  </a:lnTo>
                  <a:lnTo>
                    <a:pt x="91773" y="69059"/>
                  </a:lnTo>
                  <a:lnTo>
                    <a:pt x="94182" y="69439"/>
                  </a:lnTo>
                  <a:lnTo>
                    <a:pt x="96658" y="69830"/>
                  </a:lnTo>
                  <a:lnTo>
                    <a:pt x="99244" y="70221"/>
                  </a:lnTo>
                  <a:lnTo>
                    <a:pt x="101918" y="70623"/>
                  </a:lnTo>
                  <a:lnTo>
                    <a:pt x="104681" y="71025"/>
                  </a:lnTo>
                  <a:lnTo>
                    <a:pt x="107533" y="71438"/>
                  </a:lnTo>
                  <a:lnTo>
                    <a:pt x="110494" y="71856"/>
                  </a:lnTo>
                  <a:lnTo>
                    <a:pt x="113545" y="72280"/>
                  </a:lnTo>
                  <a:lnTo>
                    <a:pt x="116683" y="72704"/>
                  </a:lnTo>
                  <a:lnTo>
                    <a:pt x="119932" y="73138"/>
                  </a:lnTo>
                  <a:lnTo>
                    <a:pt x="123270" y="73578"/>
                  </a:lnTo>
                  <a:lnTo>
                    <a:pt x="126718" y="74023"/>
                  </a:lnTo>
                  <a:lnTo>
                    <a:pt x="130277" y="74474"/>
                  </a:lnTo>
                  <a:lnTo>
                    <a:pt x="133924" y="74931"/>
                  </a:lnTo>
                  <a:lnTo>
                    <a:pt x="137659" y="75392"/>
                  </a:lnTo>
                  <a:lnTo>
                    <a:pt x="141527" y="75859"/>
                  </a:lnTo>
                  <a:lnTo>
                    <a:pt x="145484" y="76332"/>
                  </a:lnTo>
                  <a:lnTo>
                    <a:pt x="149551" y="76810"/>
                  </a:lnTo>
                  <a:lnTo>
                    <a:pt x="153706" y="77293"/>
                  </a:lnTo>
                  <a:lnTo>
                    <a:pt x="157994" y="77782"/>
                  </a:lnTo>
                  <a:lnTo>
                    <a:pt x="162371" y="78276"/>
                  </a:lnTo>
                  <a:lnTo>
                    <a:pt x="166858" y="78776"/>
                  </a:lnTo>
                  <a:lnTo>
                    <a:pt x="171455" y="79281"/>
                  </a:lnTo>
                  <a:lnTo>
                    <a:pt x="176185" y="79792"/>
                  </a:lnTo>
                  <a:lnTo>
                    <a:pt x="181004" y="80308"/>
                  </a:lnTo>
                  <a:lnTo>
                    <a:pt x="185933" y="80829"/>
                  </a:lnTo>
                  <a:lnTo>
                    <a:pt x="190994" y="81356"/>
                  </a:lnTo>
                  <a:lnTo>
                    <a:pt x="196166" y="81888"/>
                  </a:lnTo>
                  <a:lnTo>
                    <a:pt x="201427" y="82421"/>
                  </a:lnTo>
                  <a:lnTo>
                    <a:pt x="201604" y="82437"/>
                  </a:lnTo>
                  <a:lnTo>
                    <a:pt x="202731" y="83024"/>
                  </a:lnTo>
                  <a:lnTo>
                    <a:pt x="203836" y="83616"/>
                  </a:lnTo>
                  <a:lnTo>
                    <a:pt x="204919" y="84208"/>
                  </a:lnTo>
                  <a:lnTo>
                    <a:pt x="205980" y="84794"/>
                  </a:lnTo>
                  <a:lnTo>
                    <a:pt x="207019" y="85386"/>
                  </a:lnTo>
                  <a:lnTo>
                    <a:pt x="208036" y="85979"/>
                  </a:lnTo>
                  <a:lnTo>
                    <a:pt x="209030" y="86576"/>
                  </a:lnTo>
                  <a:lnTo>
                    <a:pt x="210003" y="87168"/>
                  </a:lnTo>
                  <a:lnTo>
                    <a:pt x="210953" y="87760"/>
                  </a:lnTo>
                  <a:lnTo>
                    <a:pt x="211904" y="88358"/>
                  </a:lnTo>
                  <a:lnTo>
                    <a:pt x="212810" y="88955"/>
                  </a:lnTo>
                  <a:lnTo>
                    <a:pt x="213694" y="89553"/>
                  </a:lnTo>
                  <a:lnTo>
                    <a:pt x="214556" y="90145"/>
                  </a:lnTo>
                  <a:lnTo>
                    <a:pt x="215396" y="90748"/>
                  </a:lnTo>
                  <a:lnTo>
                    <a:pt x="216214" y="91345"/>
                  </a:lnTo>
                  <a:lnTo>
                    <a:pt x="217032" y="91943"/>
                  </a:lnTo>
                  <a:lnTo>
                    <a:pt x="217584" y="92931"/>
                  </a:lnTo>
                  <a:lnTo>
                    <a:pt x="217850" y="93404"/>
                  </a:lnTo>
                  <a:lnTo>
                    <a:pt x="217916" y="93469"/>
                  </a:lnTo>
                  <a:lnTo>
                    <a:pt x="218026" y="93529"/>
                  </a:lnTo>
                  <a:lnTo>
                    <a:pt x="218181" y="93583"/>
                  </a:lnTo>
                  <a:lnTo>
                    <a:pt x="218336" y="93637"/>
                  </a:lnTo>
                  <a:lnTo>
                    <a:pt x="218557" y="93675"/>
                  </a:lnTo>
                  <a:lnTo>
                    <a:pt x="218778" y="93708"/>
                  </a:lnTo>
                  <a:lnTo>
                    <a:pt x="219021" y="93735"/>
                  </a:lnTo>
                  <a:lnTo>
                    <a:pt x="219308" y="93751"/>
                  </a:lnTo>
                  <a:lnTo>
                    <a:pt x="220391" y="94669"/>
                  </a:lnTo>
                  <a:lnTo>
                    <a:pt x="221408" y="95587"/>
                  </a:lnTo>
                  <a:lnTo>
                    <a:pt x="222381" y="96511"/>
                  </a:lnTo>
                  <a:lnTo>
                    <a:pt x="223309" y="97434"/>
                  </a:lnTo>
                  <a:lnTo>
                    <a:pt x="224193" y="98357"/>
                  </a:lnTo>
                  <a:lnTo>
                    <a:pt x="225011" y="99281"/>
                  </a:lnTo>
                  <a:lnTo>
                    <a:pt x="225785" y="100204"/>
                  </a:lnTo>
                  <a:lnTo>
                    <a:pt x="226514" y="101133"/>
                  </a:lnTo>
                  <a:lnTo>
                    <a:pt x="224171" y="100476"/>
                  </a:lnTo>
                  <a:lnTo>
                    <a:pt x="222602" y="100041"/>
                  </a:lnTo>
                  <a:lnTo>
                    <a:pt x="220767" y="99536"/>
                  </a:lnTo>
                  <a:lnTo>
                    <a:pt x="218690" y="98977"/>
                  </a:lnTo>
                  <a:lnTo>
                    <a:pt x="216391" y="98352"/>
                  </a:lnTo>
                  <a:lnTo>
                    <a:pt x="213871" y="97684"/>
                  </a:lnTo>
                  <a:lnTo>
                    <a:pt x="211130" y="96967"/>
                  </a:lnTo>
                  <a:lnTo>
                    <a:pt x="208213" y="96206"/>
                  </a:lnTo>
                  <a:lnTo>
                    <a:pt x="205096" y="95408"/>
                  </a:lnTo>
                  <a:lnTo>
                    <a:pt x="201803" y="94582"/>
                  </a:lnTo>
                  <a:lnTo>
                    <a:pt x="198355" y="93730"/>
                  </a:lnTo>
                  <a:lnTo>
                    <a:pt x="194774" y="92850"/>
                  </a:lnTo>
                  <a:lnTo>
                    <a:pt x="191038" y="91959"/>
                  </a:lnTo>
                  <a:lnTo>
                    <a:pt x="189138" y="91508"/>
                  </a:lnTo>
                  <a:lnTo>
                    <a:pt x="187192" y="91052"/>
                  </a:lnTo>
                  <a:lnTo>
                    <a:pt x="185225" y="90595"/>
                  </a:lnTo>
                  <a:lnTo>
                    <a:pt x="183236" y="90139"/>
                  </a:lnTo>
                  <a:lnTo>
                    <a:pt x="181203" y="89683"/>
                  </a:lnTo>
                  <a:lnTo>
                    <a:pt x="179169" y="89227"/>
                  </a:lnTo>
                  <a:lnTo>
                    <a:pt x="177091" y="88770"/>
                  </a:lnTo>
                  <a:lnTo>
                    <a:pt x="175014" y="88314"/>
                  </a:lnTo>
                  <a:lnTo>
                    <a:pt x="172914" y="87858"/>
                  </a:lnTo>
                  <a:lnTo>
                    <a:pt x="170792" y="87407"/>
                  </a:lnTo>
                  <a:lnTo>
                    <a:pt x="168648" y="86962"/>
                  </a:lnTo>
                  <a:lnTo>
                    <a:pt x="166504" y="86516"/>
                  </a:lnTo>
                  <a:lnTo>
                    <a:pt x="164338" y="86076"/>
                  </a:lnTo>
                  <a:lnTo>
                    <a:pt x="162150" y="85642"/>
                  </a:lnTo>
                  <a:lnTo>
                    <a:pt x="159983" y="85213"/>
                  </a:lnTo>
                  <a:lnTo>
                    <a:pt x="157773" y="84789"/>
                  </a:lnTo>
                  <a:lnTo>
                    <a:pt x="155585" y="84371"/>
                  </a:lnTo>
                  <a:lnTo>
                    <a:pt x="153375" y="83963"/>
                  </a:lnTo>
                  <a:lnTo>
                    <a:pt x="151164" y="83561"/>
                  </a:lnTo>
                  <a:lnTo>
                    <a:pt x="148954" y="83165"/>
                  </a:lnTo>
                  <a:lnTo>
                    <a:pt x="146744" y="82785"/>
                  </a:lnTo>
                  <a:lnTo>
                    <a:pt x="144533" y="82410"/>
                  </a:lnTo>
                  <a:lnTo>
                    <a:pt x="142323" y="82046"/>
                  </a:lnTo>
                  <a:lnTo>
                    <a:pt x="140113" y="81693"/>
                  </a:lnTo>
                  <a:lnTo>
                    <a:pt x="137902" y="81356"/>
                  </a:lnTo>
                  <a:lnTo>
                    <a:pt x="135714" y="81025"/>
                  </a:lnTo>
                  <a:lnTo>
                    <a:pt x="133526" y="80710"/>
                  </a:lnTo>
                  <a:lnTo>
                    <a:pt x="131360" y="80411"/>
                  </a:lnTo>
                  <a:lnTo>
                    <a:pt x="129194" y="80123"/>
                  </a:lnTo>
                  <a:lnTo>
                    <a:pt x="127028" y="79852"/>
                  </a:lnTo>
                  <a:lnTo>
                    <a:pt x="124906" y="79591"/>
                  </a:lnTo>
                  <a:lnTo>
                    <a:pt x="123823" y="79471"/>
                  </a:lnTo>
                  <a:lnTo>
                    <a:pt x="122762" y="79352"/>
                  </a:lnTo>
                  <a:lnTo>
                    <a:pt x="121723" y="79238"/>
                  </a:lnTo>
                  <a:lnTo>
                    <a:pt x="120662" y="79124"/>
                  </a:lnTo>
                  <a:lnTo>
                    <a:pt x="119623" y="79021"/>
                  </a:lnTo>
                  <a:lnTo>
                    <a:pt x="118584" y="78917"/>
                  </a:lnTo>
                  <a:lnTo>
                    <a:pt x="117545" y="78820"/>
                  </a:lnTo>
                  <a:lnTo>
                    <a:pt x="116506" y="78727"/>
                  </a:lnTo>
                  <a:lnTo>
                    <a:pt x="115490" y="78640"/>
                  </a:lnTo>
                  <a:lnTo>
                    <a:pt x="114473" y="78559"/>
                  </a:lnTo>
                  <a:lnTo>
                    <a:pt x="112904" y="78434"/>
                  </a:lnTo>
                  <a:lnTo>
                    <a:pt x="111356" y="78325"/>
                  </a:lnTo>
                  <a:lnTo>
                    <a:pt x="109853" y="78222"/>
                  </a:lnTo>
                  <a:lnTo>
                    <a:pt x="108350" y="78130"/>
                  </a:lnTo>
                  <a:lnTo>
                    <a:pt x="106892" y="78048"/>
                  </a:lnTo>
                  <a:lnTo>
                    <a:pt x="105477" y="77972"/>
                  </a:lnTo>
                  <a:lnTo>
                    <a:pt x="104062" y="77907"/>
                  </a:lnTo>
                  <a:lnTo>
                    <a:pt x="102714" y="77853"/>
                  </a:lnTo>
                  <a:lnTo>
                    <a:pt x="101366" y="77809"/>
                  </a:lnTo>
                  <a:lnTo>
                    <a:pt x="100084" y="77771"/>
                  </a:lnTo>
                  <a:lnTo>
                    <a:pt x="98824" y="77744"/>
                  </a:lnTo>
                  <a:lnTo>
                    <a:pt x="97586" y="77728"/>
                  </a:lnTo>
                  <a:lnTo>
                    <a:pt x="96393" y="77717"/>
                  </a:lnTo>
                  <a:lnTo>
                    <a:pt x="95243" y="77717"/>
                  </a:lnTo>
                  <a:lnTo>
                    <a:pt x="94138" y="77728"/>
                  </a:lnTo>
                  <a:lnTo>
                    <a:pt x="93077" y="77750"/>
                  </a:lnTo>
                  <a:lnTo>
                    <a:pt x="92038" y="77777"/>
                  </a:lnTo>
                  <a:lnTo>
                    <a:pt x="91044" y="77815"/>
                  </a:lnTo>
                  <a:lnTo>
                    <a:pt x="90115" y="77858"/>
                  </a:lnTo>
                  <a:lnTo>
                    <a:pt x="89209" y="77918"/>
                  </a:lnTo>
                  <a:lnTo>
                    <a:pt x="88369" y="77978"/>
                  </a:lnTo>
                  <a:lnTo>
                    <a:pt x="87551" y="78054"/>
                  </a:lnTo>
                  <a:lnTo>
                    <a:pt x="87176" y="78092"/>
                  </a:lnTo>
                  <a:lnTo>
                    <a:pt x="86800" y="78135"/>
                  </a:lnTo>
                  <a:lnTo>
                    <a:pt x="86446" y="78179"/>
                  </a:lnTo>
                  <a:lnTo>
                    <a:pt x="86093" y="78228"/>
                  </a:lnTo>
                  <a:lnTo>
                    <a:pt x="85761" y="78276"/>
                  </a:lnTo>
                  <a:lnTo>
                    <a:pt x="85429" y="78325"/>
                  </a:lnTo>
                  <a:lnTo>
                    <a:pt x="85120" y="78380"/>
                  </a:lnTo>
                  <a:lnTo>
                    <a:pt x="84833" y="78439"/>
                  </a:lnTo>
                  <a:lnTo>
                    <a:pt x="84545" y="78494"/>
                  </a:lnTo>
                  <a:lnTo>
                    <a:pt x="84280" y="78553"/>
                  </a:lnTo>
                  <a:lnTo>
                    <a:pt x="84015" y="78619"/>
                  </a:lnTo>
                  <a:lnTo>
                    <a:pt x="83772" y="78684"/>
                  </a:lnTo>
                  <a:lnTo>
                    <a:pt x="83551" y="78749"/>
                  </a:lnTo>
                  <a:lnTo>
                    <a:pt x="83330" y="78820"/>
                  </a:lnTo>
                  <a:lnTo>
                    <a:pt x="83131" y="78890"/>
                  </a:lnTo>
                  <a:lnTo>
                    <a:pt x="82932" y="78966"/>
                  </a:lnTo>
                  <a:lnTo>
                    <a:pt x="82755" y="79042"/>
                  </a:lnTo>
                  <a:lnTo>
                    <a:pt x="82600" y="79118"/>
                  </a:lnTo>
                  <a:lnTo>
                    <a:pt x="82445" y="79200"/>
                  </a:lnTo>
                  <a:lnTo>
                    <a:pt x="82313" y="79281"/>
                  </a:lnTo>
                  <a:lnTo>
                    <a:pt x="82202" y="79357"/>
                  </a:lnTo>
                  <a:lnTo>
                    <a:pt x="82114" y="79439"/>
                  </a:lnTo>
                  <a:lnTo>
                    <a:pt x="82048" y="79526"/>
                  </a:lnTo>
                  <a:lnTo>
                    <a:pt x="81981" y="79607"/>
                  </a:lnTo>
                  <a:lnTo>
                    <a:pt x="81915" y="79694"/>
                  </a:lnTo>
                  <a:lnTo>
                    <a:pt x="81893" y="79781"/>
                  </a:lnTo>
                  <a:lnTo>
                    <a:pt x="81871" y="79873"/>
                  </a:lnTo>
                  <a:lnTo>
                    <a:pt x="81849" y="79966"/>
                  </a:lnTo>
                  <a:lnTo>
                    <a:pt x="81871" y="80058"/>
                  </a:lnTo>
                  <a:lnTo>
                    <a:pt x="81893" y="80150"/>
                  </a:lnTo>
                  <a:lnTo>
                    <a:pt x="81937" y="80248"/>
                  </a:lnTo>
                  <a:lnTo>
                    <a:pt x="81981" y="80346"/>
                  </a:lnTo>
                  <a:lnTo>
                    <a:pt x="82070" y="80444"/>
                  </a:lnTo>
                  <a:lnTo>
                    <a:pt x="82158" y="80547"/>
                  </a:lnTo>
                  <a:lnTo>
                    <a:pt x="82269" y="80650"/>
                  </a:lnTo>
                  <a:lnTo>
                    <a:pt x="82379" y="80753"/>
                  </a:lnTo>
                  <a:lnTo>
                    <a:pt x="82512" y="80862"/>
                  </a:lnTo>
                  <a:lnTo>
                    <a:pt x="82667" y="80965"/>
                  </a:lnTo>
                  <a:lnTo>
                    <a:pt x="83020" y="81188"/>
                  </a:lnTo>
                  <a:lnTo>
                    <a:pt x="83440" y="81416"/>
                  </a:lnTo>
                  <a:lnTo>
                    <a:pt x="83949" y="81649"/>
                  </a:lnTo>
                  <a:lnTo>
                    <a:pt x="84501" y="81888"/>
                  </a:lnTo>
                  <a:lnTo>
                    <a:pt x="85142" y="82138"/>
                  </a:lnTo>
                  <a:lnTo>
                    <a:pt x="85827" y="82388"/>
                  </a:lnTo>
                  <a:lnTo>
                    <a:pt x="86601" y="82649"/>
                  </a:lnTo>
                  <a:lnTo>
                    <a:pt x="87463" y="82915"/>
                  </a:lnTo>
                  <a:lnTo>
                    <a:pt x="88369" y="83187"/>
                  </a:lnTo>
                  <a:lnTo>
                    <a:pt x="89364" y="83464"/>
                  </a:lnTo>
                  <a:lnTo>
                    <a:pt x="90447" y="83752"/>
                  </a:lnTo>
                  <a:lnTo>
                    <a:pt x="91574" y="84039"/>
                  </a:lnTo>
                  <a:lnTo>
                    <a:pt x="92812" y="84338"/>
                  </a:lnTo>
                  <a:lnTo>
                    <a:pt x="94094" y="84642"/>
                  </a:lnTo>
                  <a:lnTo>
                    <a:pt x="95486" y="84952"/>
                  </a:lnTo>
                  <a:lnTo>
                    <a:pt x="96945" y="85267"/>
                  </a:lnTo>
                  <a:lnTo>
                    <a:pt x="98470" y="85587"/>
                  </a:lnTo>
                  <a:lnTo>
                    <a:pt x="100106" y="85919"/>
                  </a:lnTo>
                  <a:lnTo>
                    <a:pt x="101808" y="86250"/>
                  </a:lnTo>
                  <a:lnTo>
                    <a:pt x="103598" y="86592"/>
                  </a:lnTo>
                  <a:lnTo>
                    <a:pt x="105455" y="86940"/>
                  </a:lnTo>
                  <a:lnTo>
                    <a:pt x="107422" y="87293"/>
                  </a:lnTo>
                  <a:lnTo>
                    <a:pt x="109456" y="87651"/>
                  </a:lnTo>
                  <a:lnTo>
                    <a:pt x="111600" y="88015"/>
                  </a:lnTo>
                  <a:lnTo>
                    <a:pt x="113810" y="88385"/>
                  </a:lnTo>
                  <a:lnTo>
                    <a:pt x="116109" y="88760"/>
                  </a:lnTo>
                  <a:lnTo>
                    <a:pt x="118518" y="89140"/>
                  </a:lnTo>
                  <a:lnTo>
                    <a:pt x="120993" y="89531"/>
                  </a:lnTo>
                  <a:lnTo>
                    <a:pt x="123579" y="89922"/>
                  </a:lnTo>
                  <a:lnTo>
                    <a:pt x="126254" y="90324"/>
                  </a:lnTo>
                  <a:lnTo>
                    <a:pt x="129017" y="90731"/>
                  </a:lnTo>
                  <a:lnTo>
                    <a:pt x="131868" y="91139"/>
                  </a:lnTo>
                  <a:lnTo>
                    <a:pt x="134830" y="91557"/>
                  </a:lnTo>
                  <a:lnTo>
                    <a:pt x="137880" y="91981"/>
                  </a:lnTo>
                  <a:lnTo>
                    <a:pt x="141019" y="92410"/>
                  </a:lnTo>
                  <a:lnTo>
                    <a:pt x="144268" y="92844"/>
                  </a:lnTo>
                  <a:lnTo>
                    <a:pt x="147628" y="93279"/>
                  </a:lnTo>
                  <a:lnTo>
                    <a:pt x="151054" y="93724"/>
                  </a:lnTo>
                  <a:lnTo>
                    <a:pt x="154612" y="94175"/>
                  </a:lnTo>
                  <a:lnTo>
                    <a:pt x="158259" y="94631"/>
                  </a:lnTo>
                  <a:lnTo>
                    <a:pt x="161995" y="95093"/>
                  </a:lnTo>
                  <a:lnTo>
                    <a:pt x="165863" y="95560"/>
                  </a:lnTo>
                  <a:lnTo>
                    <a:pt x="169819" y="96033"/>
                  </a:lnTo>
                  <a:lnTo>
                    <a:pt x="173886" y="96511"/>
                  </a:lnTo>
                  <a:lnTo>
                    <a:pt x="178042" y="96994"/>
                  </a:lnTo>
                  <a:lnTo>
                    <a:pt x="182330" y="97488"/>
                  </a:lnTo>
                  <a:lnTo>
                    <a:pt x="186706" y="97983"/>
                  </a:lnTo>
                  <a:lnTo>
                    <a:pt x="191193" y="98482"/>
                  </a:lnTo>
                  <a:lnTo>
                    <a:pt x="195813" y="98982"/>
                  </a:lnTo>
                  <a:lnTo>
                    <a:pt x="200521" y="99493"/>
                  </a:lnTo>
                  <a:lnTo>
                    <a:pt x="205339" y="100009"/>
                  </a:lnTo>
                  <a:lnTo>
                    <a:pt x="210268" y="100530"/>
                  </a:lnTo>
                  <a:lnTo>
                    <a:pt x="215330" y="101057"/>
                  </a:lnTo>
                  <a:lnTo>
                    <a:pt x="220502" y="101589"/>
                  </a:lnTo>
                  <a:lnTo>
                    <a:pt x="225785" y="102127"/>
                  </a:lnTo>
                  <a:lnTo>
                    <a:pt x="225939" y="102138"/>
                  </a:lnTo>
                  <a:lnTo>
                    <a:pt x="226094" y="102149"/>
                  </a:lnTo>
                  <a:lnTo>
                    <a:pt x="226249" y="102154"/>
                  </a:lnTo>
                  <a:lnTo>
                    <a:pt x="226625" y="102154"/>
                  </a:lnTo>
                  <a:lnTo>
                    <a:pt x="226823" y="102143"/>
                  </a:lnTo>
                  <a:lnTo>
                    <a:pt x="227022" y="102127"/>
                  </a:lnTo>
                  <a:lnTo>
                    <a:pt x="227199" y="102105"/>
                  </a:lnTo>
                  <a:lnTo>
                    <a:pt x="227796" y="102985"/>
                  </a:lnTo>
                  <a:lnTo>
                    <a:pt x="228326" y="103865"/>
                  </a:lnTo>
                  <a:lnTo>
                    <a:pt x="228349" y="103903"/>
                  </a:lnTo>
                  <a:lnTo>
                    <a:pt x="228393" y="103941"/>
                  </a:lnTo>
                  <a:lnTo>
                    <a:pt x="228459" y="103974"/>
                  </a:lnTo>
                  <a:lnTo>
                    <a:pt x="228525" y="104006"/>
                  </a:lnTo>
                  <a:lnTo>
                    <a:pt x="228592" y="104039"/>
                  </a:lnTo>
                  <a:lnTo>
                    <a:pt x="228680" y="104071"/>
                  </a:lnTo>
                  <a:lnTo>
                    <a:pt x="228901" y="104120"/>
                  </a:lnTo>
                  <a:lnTo>
                    <a:pt x="229144" y="104164"/>
                  </a:lnTo>
                  <a:lnTo>
                    <a:pt x="229410" y="104196"/>
                  </a:lnTo>
                  <a:lnTo>
                    <a:pt x="229542" y="104207"/>
                  </a:lnTo>
                  <a:lnTo>
                    <a:pt x="229697" y="104213"/>
                  </a:lnTo>
                  <a:lnTo>
                    <a:pt x="229852" y="104218"/>
                  </a:lnTo>
                  <a:lnTo>
                    <a:pt x="230006" y="104224"/>
                  </a:lnTo>
                  <a:lnTo>
                    <a:pt x="230227" y="104218"/>
                  </a:lnTo>
                  <a:lnTo>
                    <a:pt x="230404" y="104207"/>
                  </a:lnTo>
                  <a:lnTo>
                    <a:pt x="230559" y="104196"/>
                  </a:lnTo>
                  <a:lnTo>
                    <a:pt x="230714" y="104180"/>
                  </a:lnTo>
                  <a:lnTo>
                    <a:pt x="230868" y="104164"/>
                  </a:lnTo>
                  <a:lnTo>
                    <a:pt x="231001" y="104142"/>
                  </a:lnTo>
                  <a:lnTo>
                    <a:pt x="231134" y="104115"/>
                  </a:lnTo>
                  <a:lnTo>
                    <a:pt x="231244" y="104088"/>
                  </a:lnTo>
                  <a:lnTo>
                    <a:pt x="231333" y="104055"/>
                  </a:lnTo>
                  <a:lnTo>
                    <a:pt x="231443" y="104023"/>
                  </a:lnTo>
                  <a:lnTo>
                    <a:pt x="231509" y="103990"/>
                  </a:lnTo>
                  <a:lnTo>
                    <a:pt x="231576" y="103952"/>
                  </a:lnTo>
                  <a:lnTo>
                    <a:pt x="231620" y="103914"/>
                  </a:lnTo>
                  <a:lnTo>
                    <a:pt x="231664" y="103876"/>
                  </a:lnTo>
                  <a:lnTo>
                    <a:pt x="231686" y="103832"/>
                  </a:lnTo>
                  <a:lnTo>
                    <a:pt x="231686" y="103789"/>
                  </a:lnTo>
                  <a:lnTo>
                    <a:pt x="231664" y="103751"/>
                  </a:lnTo>
                  <a:lnTo>
                    <a:pt x="231244" y="103072"/>
                  </a:lnTo>
                  <a:lnTo>
                    <a:pt x="230824" y="102393"/>
                  </a:lnTo>
                  <a:lnTo>
                    <a:pt x="230360" y="101714"/>
                  </a:lnTo>
                  <a:lnTo>
                    <a:pt x="229852" y="101035"/>
                  </a:lnTo>
                  <a:lnTo>
                    <a:pt x="229343" y="100362"/>
                  </a:lnTo>
                  <a:lnTo>
                    <a:pt x="228791" y="99683"/>
                  </a:lnTo>
                  <a:lnTo>
                    <a:pt x="228216" y="99009"/>
                  </a:lnTo>
                  <a:lnTo>
                    <a:pt x="227619" y="98330"/>
                  </a:lnTo>
                  <a:lnTo>
                    <a:pt x="227000" y="97657"/>
                  </a:lnTo>
                  <a:lnTo>
                    <a:pt x="226337" y="96983"/>
                  </a:lnTo>
                  <a:lnTo>
                    <a:pt x="225652" y="96310"/>
                  </a:lnTo>
                  <a:lnTo>
                    <a:pt x="224945" y="95636"/>
                  </a:lnTo>
                  <a:lnTo>
                    <a:pt x="224215" y="94963"/>
                  </a:lnTo>
                  <a:lnTo>
                    <a:pt x="223442" y="94289"/>
                  </a:lnTo>
                  <a:lnTo>
                    <a:pt x="222668" y="93621"/>
                  </a:lnTo>
                  <a:lnTo>
                    <a:pt x="221850" y="92947"/>
                  </a:lnTo>
                  <a:lnTo>
                    <a:pt x="223619" y="91633"/>
                  </a:lnTo>
                  <a:lnTo>
                    <a:pt x="225343" y="90346"/>
                  </a:lnTo>
                  <a:lnTo>
                    <a:pt x="227000" y="89080"/>
                  </a:lnTo>
                  <a:lnTo>
                    <a:pt x="228592" y="87836"/>
                  </a:lnTo>
                  <a:lnTo>
                    <a:pt x="230139" y="86619"/>
                  </a:lnTo>
                  <a:lnTo>
                    <a:pt x="231642" y="85425"/>
                  </a:lnTo>
                  <a:lnTo>
                    <a:pt x="233079" y="84257"/>
                  </a:lnTo>
                  <a:lnTo>
                    <a:pt x="234449" y="83111"/>
                  </a:lnTo>
                  <a:lnTo>
                    <a:pt x="235775" y="81986"/>
                  </a:lnTo>
                  <a:lnTo>
                    <a:pt x="237057" y="80889"/>
                  </a:lnTo>
                  <a:lnTo>
                    <a:pt x="238273" y="79814"/>
                  </a:lnTo>
                  <a:lnTo>
                    <a:pt x="239444" y="78760"/>
                  </a:lnTo>
                  <a:lnTo>
                    <a:pt x="240550" y="77728"/>
                  </a:lnTo>
                  <a:lnTo>
                    <a:pt x="241611" y="76718"/>
                  </a:lnTo>
                  <a:lnTo>
                    <a:pt x="242627" y="75734"/>
                  </a:lnTo>
                  <a:lnTo>
                    <a:pt x="243600" y="74773"/>
                  </a:lnTo>
                  <a:lnTo>
                    <a:pt x="244506" y="73828"/>
                  </a:lnTo>
                  <a:lnTo>
                    <a:pt x="245390" y="72910"/>
                  </a:lnTo>
                  <a:lnTo>
                    <a:pt x="246208" y="72014"/>
                  </a:lnTo>
                  <a:lnTo>
                    <a:pt x="246982" y="71139"/>
                  </a:lnTo>
                  <a:lnTo>
                    <a:pt x="247711" y="70286"/>
                  </a:lnTo>
                  <a:lnTo>
                    <a:pt x="248396" y="69450"/>
                  </a:lnTo>
                  <a:lnTo>
                    <a:pt x="249037" y="68641"/>
                  </a:lnTo>
                  <a:lnTo>
                    <a:pt x="249634" y="67848"/>
                  </a:lnTo>
                  <a:lnTo>
                    <a:pt x="250187" y="67082"/>
                  </a:lnTo>
                  <a:lnTo>
                    <a:pt x="250695" y="66332"/>
                  </a:lnTo>
                  <a:lnTo>
                    <a:pt x="251159" y="65604"/>
                  </a:lnTo>
                  <a:lnTo>
                    <a:pt x="251579" y="64898"/>
                  </a:lnTo>
                  <a:lnTo>
                    <a:pt x="251955" y="64214"/>
                  </a:lnTo>
                  <a:lnTo>
                    <a:pt x="252308" y="63546"/>
                  </a:lnTo>
                  <a:lnTo>
                    <a:pt x="252618" y="62899"/>
                  </a:lnTo>
                  <a:lnTo>
                    <a:pt x="252883" y="62275"/>
                  </a:lnTo>
                  <a:lnTo>
                    <a:pt x="253104" y="61666"/>
                  </a:lnTo>
                  <a:lnTo>
                    <a:pt x="253303" y="61080"/>
                  </a:lnTo>
                  <a:lnTo>
                    <a:pt x="253458" y="60515"/>
                  </a:lnTo>
                  <a:lnTo>
                    <a:pt x="253568" y="59966"/>
                  </a:lnTo>
                  <a:lnTo>
                    <a:pt x="253657" y="59434"/>
                  </a:lnTo>
                  <a:lnTo>
                    <a:pt x="253701" y="58929"/>
                  </a:lnTo>
                  <a:lnTo>
                    <a:pt x="253701" y="58435"/>
                  </a:lnTo>
                  <a:lnTo>
                    <a:pt x="253679" y="57962"/>
                  </a:lnTo>
                  <a:lnTo>
                    <a:pt x="253635" y="57511"/>
                  </a:lnTo>
                  <a:lnTo>
                    <a:pt x="253546" y="57077"/>
                  </a:lnTo>
                  <a:lnTo>
                    <a:pt x="253436" y="56658"/>
                  </a:lnTo>
                  <a:lnTo>
                    <a:pt x="253281" y="56262"/>
                  </a:lnTo>
                  <a:lnTo>
                    <a:pt x="253104" y="55882"/>
                  </a:lnTo>
                  <a:lnTo>
                    <a:pt x="252905" y="55518"/>
                  </a:lnTo>
                  <a:lnTo>
                    <a:pt x="252662" y="55170"/>
                  </a:lnTo>
                  <a:lnTo>
                    <a:pt x="252397" y="54844"/>
                  </a:lnTo>
                  <a:lnTo>
                    <a:pt x="252110" y="54535"/>
                  </a:lnTo>
                  <a:lnTo>
                    <a:pt x="251778" y="54241"/>
                  </a:lnTo>
                  <a:lnTo>
                    <a:pt x="251446" y="53964"/>
                  </a:lnTo>
                  <a:lnTo>
                    <a:pt x="251071" y="53709"/>
                  </a:lnTo>
                  <a:lnTo>
                    <a:pt x="250673" y="53465"/>
                  </a:lnTo>
                  <a:lnTo>
                    <a:pt x="250253" y="53242"/>
                  </a:lnTo>
                  <a:lnTo>
                    <a:pt x="249811" y="53030"/>
                  </a:lnTo>
                  <a:lnTo>
                    <a:pt x="249590" y="52932"/>
                  </a:lnTo>
                  <a:lnTo>
                    <a:pt x="249347" y="52840"/>
                  </a:lnTo>
                  <a:lnTo>
                    <a:pt x="249103" y="52748"/>
                  </a:lnTo>
                  <a:lnTo>
                    <a:pt x="248860" y="52666"/>
                  </a:lnTo>
                  <a:lnTo>
                    <a:pt x="248617" y="52579"/>
                  </a:lnTo>
                  <a:lnTo>
                    <a:pt x="248352" y="52503"/>
                  </a:lnTo>
                  <a:lnTo>
                    <a:pt x="248087" y="52427"/>
                  </a:lnTo>
                  <a:lnTo>
                    <a:pt x="247822" y="52362"/>
                  </a:lnTo>
                  <a:lnTo>
                    <a:pt x="247556" y="52291"/>
                  </a:lnTo>
                  <a:lnTo>
                    <a:pt x="247269" y="52232"/>
                  </a:lnTo>
                  <a:lnTo>
                    <a:pt x="246982" y="52172"/>
                  </a:lnTo>
                  <a:lnTo>
                    <a:pt x="246694" y="52117"/>
                  </a:lnTo>
                  <a:lnTo>
                    <a:pt x="246407" y="52069"/>
                  </a:lnTo>
                  <a:lnTo>
                    <a:pt x="246120" y="52020"/>
                  </a:lnTo>
                  <a:lnTo>
                    <a:pt x="245810" y="51976"/>
                  </a:lnTo>
                  <a:lnTo>
                    <a:pt x="245501" y="51938"/>
                  </a:lnTo>
                  <a:lnTo>
                    <a:pt x="245191" y="51906"/>
                  </a:lnTo>
                  <a:lnTo>
                    <a:pt x="244882" y="51873"/>
                  </a:lnTo>
                  <a:lnTo>
                    <a:pt x="244528" y="51846"/>
                  </a:lnTo>
                  <a:lnTo>
                    <a:pt x="244197" y="51819"/>
                  </a:lnTo>
                  <a:lnTo>
                    <a:pt x="243843" y="51797"/>
                  </a:lnTo>
                  <a:lnTo>
                    <a:pt x="243489" y="51781"/>
                  </a:lnTo>
                  <a:lnTo>
                    <a:pt x="243136" y="51764"/>
                  </a:lnTo>
                  <a:lnTo>
                    <a:pt x="242782" y="51759"/>
                  </a:lnTo>
                  <a:lnTo>
                    <a:pt x="242428" y="51754"/>
                  </a:lnTo>
                  <a:lnTo>
                    <a:pt x="242075" y="51748"/>
                  </a:lnTo>
                  <a:lnTo>
                    <a:pt x="241721" y="51754"/>
                  </a:lnTo>
                  <a:lnTo>
                    <a:pt x="241345" y="51759"/>
                  </a:lnTo>
                  <a:lnTo>
                    <a:pt x="240992" y="51770"/>
                  </a:lnTo>
                  <a:lnTo>
                    <a:pt x="240638" y="51786"/>
                  </a:lnTo>
                  <a:lnTo>
                    <a:pt x="240262" y="51802"/>
                  </a:lnTo>
                  <a:lnTo>
                    <a:pt x="239886" y="51824"/>
                  </a:lnTo>
                  <a:lnTo>
                    <a:pt x="239533" y="51851"/>
                  </a:lnTo>
                  <a:lnTo>
                    <a:pt x="239157" y="51884"/>
                  </a:lnTo>
                  <a:lnTo>
                    <a:pt x="238781" y="51917"/>
                  </a:lnTo>
                  <a:lnTo>
                    <a:pt x="238406" y="51955"/>
                  </a:lnTo>
                  <a:lnTo>
                    <a:pt x="238030" y="51993"/>
                  </a:lnTo>
                  <a:lnTo>
                    <a:pt x="237654" y="52041"/>
                  </a:lnTo>
                  <a:lnTo>
                    <a:pt x="236903" y="52139"/>
                  </a:lnTo>
                  <a:lnTo>
                    <a:pt x="236151" y="52259"/>
                  </a:lnTo>
                  <a:lnTo>
                    <a:pt x="235377" y="52389"/>
                  </a:lnTo>
                  <a:lnTo>
                    <a:pt x="234626" y="52530"/>
                  </a:lnTo>
                  <a:lnTo>
                    <a:pt x="233874" y="52688"/>
                  </a:lnTo>
                  <a:lnTo>
                    <a:pt x="233101" y="52862"/>
                  </a:lnTo>
                  <a:lnTo>
                    <a:pt x="232349" y="53052"/>
                  </a:lnTo>
                  <a:lnTo>
                    <a:pt x="231598" y="53247"/>
                  </a:lnTo>
                  <a:lnTo>
                    <a:pt x="230846" y="53465"/>
                  </a:lnTo>
                  <a:lnTo>
                    <a:pt x="230095" y="53687"/>
                  </a:lnTo>
                  <a:lnTo>
                    <a:pt x="229343" y="53926"/>
                  </a:lnTo>
                  <a:lnTo>
                    <a:pt x="228592" y="54182"/>
                  </a:lnTo>
                  <a:lnTo>
                    <a:pt x="227862" y="54448"/>
                  </a:lnTo>
                  <a:lnTo>
                    <a:pt x="227133" y="54725"/>
                  </a:lnTo>
                  <a:lnTo>
                    <a:pt x="226404" y="55013"/>
                  </a:lnTo>
                  <a:lnTo>
                    <a:pt x="225696" y="55317"/>
                  </a:lnTo>
                  <a:lnTo>
                    <a:pt x="224989" y="55626"/>
                  </a:lnTo>
                  <a:lnTo>
                    <a:pt x="224282" y="55952"/>
                  </a:lnTo>
                  <a:lnTo>
                    <a:pt x="223596" y="56289"/>
                  </a:lnTo>
                  <a:lnTo>
                    <a:pt x="222911" y="56637"/>
                  </a:lnTo>
                  <a:lnTo>
                    <a:pt x="222248" y="57001"/>
                  </a:lnTo>
                  <a:lnTo>
                    <a:pt x="221585" y="57370"/>
                  </a:lnTo>
                  <a:lnTo>
                    <a:pt x="220966" y="57750"/>
                  </a:lnTo>
                  <a:lnTo>
                    <a:pt x="220347" y="58136"/>
                  </a:lnTo>
                  <a:lnTo>
                    <a:pt x="219773" y="58538"/>
                  </a:lnTo>
                  <a:lnTo>
                    <a:pt x="219220" y="58945"/>
                  </a:lnTo>
                  <a:lnTo>
                    <a:pt x="218690" y="59363"/>
                  </a:lnTo>
                  <a:lnTo>
                    <a:pt x="218159" y="59787"/>
                  </a:lnTo>
                  <a:lnTo>
                    <a:pt x="217673" y="60222"/>
                  </a:lnTo>
                  <a:lnTo>
                    <a:pt x="217231" y="60662"/>
                  </a:lnTo>
                  <a:lnTo>
                    <a:pt x="216789" y="61112"/>
                  </a:lnTo>
                  <a:lnTo>
                    <a:pt x="216369" y="61569"/>
                  </a:lnTo>
                  <a:lnTo>
                    <a:pt x="215971" y="62030"/>
                  </a:lnTo>
                  <a:lnTo>
                    <a:pt x="215595" y="62497"/>
                  </a:lnTo>
                  <a:lnTo>
                    <a:pt x="215241" y="62975"/>
                  </a:lnTo>
                  <a:lnTo>
                    <a:pt x="214910" y="63459"/>
                  </a:lnTo>
                  <a:lnTo>
                    <a:pt x="214578" y="63942"/>
                  </a:lnTo>
                  <a:lnTo>
                    <a:pt x="214291" y="64437"/>
                  </a:lnTo>
                  <a:lnTo>
                    <a:pt x="214026" y="64936"/>
                  </a:lnTo>
                  <a:lnTo>
                    <a:pt x="213760" y="65436"/>
                  </a:lnTo>
                  <a:lnTo>
                    <a:pt x="213517" y="65947"/>
                  </a:lnTo>
                  <a:lnTo>
                    <a:pt x="213318" y="66457"/>
                  </a:lnTo>
                  <a:lnTo>
                    <a:pt x="213097" y="66968"/>
                  </a:lnTo>
                  <a:lnTo>
                    <a:pt x="212921" y="67489"/>
                  </a:lnTo>
                  <a:lnTo>
                    <a:pt x="212766" y="68011"/>
                  </a:lnTo>
                  <a:lnTo>
                    <a:pt x="212611" y="68532"/>
                  </a:lnTo>
                  <a:lnTo>
                    <a:pt x="212479" y="69059"/>
                  </a:lnTo>
                  <a:lnTo>
                    <a:pt x="212346" y="69591"/>
                  </a:lnTo>
                  <a:lnTo>
                    <a:pt x="212235" y="70118"/>
                  </a:lnTo>
                  <a:lnTo>
                    <a:pt x="212147" y="70650"/>
                  </a:lnTo>
                  <a:lnTo>
                    <a:pt x="212081" y="71183"/>
                  </a:lnTo>
                  <a:lnTo>
                    <a:pt x="212014" y="71720"/>
                  </a:lnTo>
                  <a:lnTo>
                    <a:pt x="211926" y="72790"/>
                  </a:lnTo>
                  <a:lnTo>
                    <a:pt x="211904" y="73860"/>
                  </a:lnTo>
                  <a:lnTo>
                    <a:pt x="211926" y="74925"/>
                  </a:lnTo>
                  <a:lnTo>
                    <a:pt x="211970" y="75984"/>
                  </a:lnTo>
                  <a:lnTo>
                    <a:pt x="212081" y="77043"/>
                  </a:lnTo>
                  <a:lnTo>
                    <a:pt x="212213" y="78086"/>
                  </a:lnTo>
                  <a:lnTo>
                    <a:pt x="212368" y="79113"/>
                  </a:lnTo>
                  <a:lnTo>
                    <a:pt x="212567" y="80129"/>
                  </a:lnTo>
                  <a:lnTo>
                    <a:pt x="212810" y="81128"/>
                  </a:lnTo>
                  <a:lnTo>
                    <a:pt x="213053" y="82106"/>
                  </a:lnTo>
                  <a:lnTo>
                    <a:pt x="213318" y="83056"/>
                  </a:lnTo>
                  <a:lnTo>
                    <a:pt x="213606" y="83985"/>
                  </a:lnTo>
                  <a:lnTo>
                    <a:pt x="213915" y="84887"/>
                  </a:lnTo>
                  <a:lnTo>
                    <a:pt x="214225" y="85756"/>
                  </a:lnTo>
                  <a:lnTo>
                    <a:pt x="214534" y="86592"/>
                  </a:lnTo>
                  <a:lnTo>
                    <a:pt x="214866" y="87391"/>
                  </a:lnTo>
                  <a:lnTo>
                    <a:pt x="215175" y="88157"/>
                  </a:lnTo>
                  <a:lnTo>
                    <a:pt x="213783" y="87260"/>
                  </a:lnTo>
                  <a:lnTo>
                    <a:pt x="212346" y="86370"/>
                  </a:lnTo>
                  <a:lnTo>
                    <a:pt x="210843" y="85479"/>
                  </a:lnTo>
                  <a:lnTo>
                    <a:pt x="209296" y="84593"/>
                  </a:lnTo>
                  <a:lnTo>
                    <a:pt x="207704" y="83708"/>
                  </a:lnTo>
                  <a:lnTo>
                    <a:pt x="206069" y="82823"/>
                  </a:lnTo>
                  <a:lnTo>
                    <a:pt x="204389" y="81937"/>
                  </a:lnTo>
                  <a:lnTo>
                    <a:pt x="202643" y="81057"/>
                  </a:lnTo>
                  <a:lnTo>
                    <a:pt x="200852" y="80178"/>
                  </a:lnTo>
                  <a:lnTo>
                    <a:pt x="199018" y="79303"/>
                  </a:lnTo>
                  <a:lnTo>
                    <a:pt x="197139" y="78429"/>
                  </a:lnTo>
                  <a:lnTo>
                    <a:pt x="195216" y="77554"/>
                  </a:lnTo>
                  <a:lnTo>
                    <a:pt x="193249" y="76685"/>
                  </a:lnTo>
                  <a:lnTo>
                    <a:pt x="191237" y="75810"/>
                  </a:lnTo>
                  <a:lnTo>
                    <a:pt x="189160" y="74947"/>
                  </a:lnTo>
                  <a:lnTo>
                    <a:pt x="187038" y="74083"/>
                  </a:lnTo>
                  <a:lnTo>
                    <a:pt x="185336" y="73393"/>
                  </a:lnTo>
                  <a:lnTo>
                    <a:pt x="183678" y="72704"/>
                  </a:lnTo>
                  <a:lnTo>
                    <a:pt x="182042" y="72019"/>
                  </a:lnTo>
                  <a:lnTo>
                    <a:pt x="180429" y="71335"/>
                  </a:lnTo>
                  <a:lnTo>
                    <a:pt x="178860" y="70650"/>
                  </a:lnTo>
                  <a:lnTo>
                    <a:pt x="177290" y="69977"/>
                  </a:lnTo>
                  <a:lnTo>
                    <a:pt x="175765" y="69298"/>
                  </a:lnTo>
                  <a:lnTo>
                    <a:pt x="174284" y="68624"/>
                  </a:lnTo>
                  <a:lnTo>
                    <a:pt x="176052" y="67310"/>
                  </a:lnTo>
                  <a:lnTo>
                    <a:pt x="177777" y="66023"/>
                  </a:lnTo>
                  <a:lnTo>
                    <a:pt x="179434" y="64757"/>
                  </a:lnTo>
                  <a:lnTo>
                    <a:pt x="181048" y="63513"/>
                  </a:lnTo>
                  <a:lnTo>
                    <a:pt x="182595" y="62296"/>
                  </a:lnTo>
                  <a:lnTo>
                    <a:pt x="184076" y="61101"/>
                  </a:lnTo>
                  <a:lnTo>
                    <a:pt x="185513" y="59934"/>
                  </a:lnTo>
                  <a:lnTo>
                    <a:pt x="186883" y="58788"/>
                  </a:lnTo>
                  <a:lnTo>
                    <a:pt x="188209" y="57663"/>
                  </a:lnTo>
                  <a:lnTo>
                    <a:pt x="189491" y="56566"/>
                  </a:lnTo>
                  <a:lnTo>
                    <a:pt x="190707" y="55485"/>
                  </a:lnTo>
                  <a:lnTo>
                    <a:pt x="191878" y="54431"/>
                  </a:lnTo>
                  <a:lnTo>
                    <a:pt x="193006" y="53399"/>
                  </a:lnTo>
                  <a:lnTo>
                    <a:pt x="194067" y="52394"/>
                  </a:lnTo>
                  <a:lnTo>
                    <a:pt x="195083" y="51406"/>
                  </a:lnTo>
                  <a:lnTo>
                    <a:pt x="196056" y="50445"/>
                  </a:lnTo>
                  <a:lnTo>
                    <a:pt x="196962" y="49505"/>
                  </a:lnTo>
                  <a:lnTo>
                    <a:pt x="197824" y="48581"/>
                  </a:lnTo>
                  <a:lnTo>
                    <a:pt x="198664" y="47685"/>
                  </a:lnTo>
                  <a:lnTo>
                    <a:pt x="199438" y="46811"/>
                  </a:lnTo>
                  <a:lnTo>
                    <a:pt x="200167" y="45958"/>
                  </a:lnTo>
                  <a:lnTo>
                    <a:pt x="200852" y="45121"/>
                  </a:lnTo>
                  <a:lnTo>
                    <a:pt x="201493" y="44312"/>
                  </a:lnTo>
                  <a:lnTo>
                    <a:pt x="202068" y="43525"/>
                  </a:lnTo>
                  <a:lnTo>
                    <a:pt x="202620" y="42753"/>
                  </a:lnTo>
                  <a:lnTo>
                    <a:pt x="203129" y="42004"/>
                  </a:lnTo>
                  <a:lnTo>
                    <a:pt x="203615" y="41276"/>
                  </a:lnTo>
                  <a:lnTo>
                    <a:pt x="204035" y="40570"/>
                  </a:lnTo>
                  <a:lnTo>
                    <a:pt x="204411" y="39885"/>
                  </a:lnTo>
                  <a:lnTo>
                    <a:pt x="204764" y="39217"/>
                  </a:lnTo>
                  <a:lnTo>
                    <a:pt x="205074" y="38571"/>
                  </a:lnTo>
                  <a:lnTo>
                    <a:pt x="205339" y="37946"/>
                  </a:lnTo>
                  <a:lnTo>
                    <a:pt x="205560" y="37338"/>
                  </a:lnTo>
                  <a:lnTo>
                    <a:pt x="205759" y="36751"/>
                  </a:lnTo>
                  <a:lnTo>
                    <a:pt x="205892" y="36181"/>
                  </a:lnTo>
                  <a:lnTo>
                    <a:pt x="206024" y="35638"/>
                  </a:lnTo>
                  <a:lnTo>
                    <a:pt x="206091" y="35105"/>
                  </a:lnTo>
                  <a:lnTo>
                    <a:pt x="206157" y="34595"/>
                  </a:lnTo>
                  <a:lnTo>
                    <a:pt x="206157" y="34106"/>
                  </a:lnTo>
                  <a:lnTo>
                    <a:pt x="206135" y="33634"/>
                  </a:lnTo>
                  <a:lnTo>
                    <a:pt x="206091" y="33177"/>
                  </a:lnTo>
                  <a:lnTo>
                    <a:pt x="206002" y="32743"/>
                  </a:lnTo>
                  <a:lnTo>
                    <a:pt x="205892" y="32330"/>
                  </a:lnTo>
                  <a:lnTo>
                    <a:pt x="205737" y="31928"/>
                  </a:lnTo>
                  <a:lnTo>
                    <a:pt x="205560" y="31548"/>
                  </a:lnTo>
                  <a:lnTo>
                    <a:pt x="205361" y="31184"/>
                  </a:lnTo>
                  <a:lnTo>
                    <a:pt x="205118" y="30842"/>
                  </a:lnTo>
                  <a:lnTo>
                    <a:pt x="204853" y="30516"/>
                  </a:lnTo>
                  <a:lnTo>
                    <a:pt x="204566" y="30206"/>
                  </a:lnTo>
                  <a:lnTo>
                    <a:pt x="204234" y="29913"/>
                  </a:lnTo>
                  <a:lnTo>
                    <a:pt x="203902" y="29636"/>
                  </a:lnTo>
                  <a:lnTo>
                    <a:pt x="203527" y="29375"/>
                  </a:lnTo>
                  <a:lnTo>
                    <a:pt x="203129" y="29136"/>
                  </a:lnTo>
                  <a:lnTo>
                    <a:pt x="202709" y="28908"/>
                  </a:lnTo>
                  <a:lnTo>
                    <a:pt x="202267" y="28702"/>
                  </a:lnTo>
                  <a:lnTo>
                    <a:pt x="202046" y="28604"/>
                  </a:lnTo>
                  <a:lnTo>
                    <a:pt x="201803" y="28511"/>
                  </a:lnTo>
                  <a:lnTo>
                    <a:pt x="201560" y="28419"/>
                  </a:lnTo>
                  <a:lnTo>
                    <a:pt x="201316" y="28332"/>
                  </a:lnTo>
                  <a:lnTo>
                    <a:pt x="201073" y="28251"/>
                  </a:lnTo>
                  <a:lnTo>
                    <a:pt x="200808" y="28175"/>
                  </a:lnTo>
                  <a:lnTo>
                    <a:pt x="200543" y="28099"/>
                  </a:lnTo>
                  <a:lnTo>
                    <a:pt x="200278" y="28028"/>
                  </a:lnTo>
                  <a:lnTo>
                    <a:pt x="200012" y="27963"/>
                  </a:lnTo>
                  <a:lnTo>
                    <a:pt x="199725" y="27903"/>
                  </a:lnTo>
                  <a:lnTo>
                    <a:pt x="199438" y="27843"/>
                  </a:lnTo>
                  <a:lnTo>
                    <a:pt x="199150" y="27789"/>
                  </a:lnTo>
                  <a:lnTo>
                    <a:pt x="198863" y="27735"/>
                  </a:lnTo>
                  <a:lnTo>
                    <a:pt x="198576" y="27691"/>
                  </a:lnTo>
                  <a:lnTo>
                    <a:pt x="198266" y="27648"/>
                  </a:lnTo>
                  <a:lnTo>
                    <a:pt x="197957" y="27610"/>
                  </a:lnTo>
                  <a:lnTo>
                    <a:pt x="197647" y="27572"/>
                  </a:lnTo>
                  <a:lnTo>
                    <a:pt x="197338" y="27545"/>
                  </a:lnTo>
                  <a:lnTo>
                    <a:pt x="197006" y="27512"/>
                  </a:lnTo>
                  <a:lnTo>
                    <a:pt x="196653" y="27485"/>
                  </a:lnTo>
                  <a:lnTo>
                    <a:pt x="196299" y="27463"/>
                  </a:lnTo>
                  <a:lnTo>
                    <a:pt x="195967" y="27447"/>
                  </a:lnTo>
                  <a:lnTo>
                    <a:pt x="195614" y="27436"/>
                  </a:lnTo>
                  <a:lnTo>
                    <a:pt x="195260" y="27425"/>
                  </a:lnTo>
                  <a:lnTo>
                    <a:pt x="194906" y="27420"/>
                  </a:lnTo>
                  <a:lnTo>
                    <a:pt x="194199" y="27420"/>
                  </a:lnTo>
                  <a:lnTo>
                    <a:pt x="193823" y="27431"/>
                  </a:lnTo>
                  <a:lnTo>
                    <a:pt x="193470" y="27441"/>
                  </a:lnTo>
                  <a:lnTo>
                    <a:pt x="193094" y="27452"/>
                  </a:lnTo>
                  <a:lnTo>
                    <a:pt x="192740" y="27474"/>
                  </a:lnTo>
                  <a:lnTo>
                    <a:pt x="192365" y="27496"/>
                  </a:lnTo>
                  <a:lnTo>
                    <a:pt x="192011" y="27523"/>
                  </a:lnTo>
                  <a:lnTo>
                    <a:pt x="191635" y="27550"/>
                  </a:lnTo>
                  <a:lnTo>
                    <a:pt x="191259" y="27583"/>
                  </a:lnTo>
                  <a:lnTo>
                    <a:pt x="190884" y="27621"/>
                  </a:lnTo>
                  <a:lnTo>
                    <a:pt x="190508" y="27664"/>
                  </a:lnTo>
                  <a:lnTo>
                    <a:pt x="190132" y="27708"/>
                  </a:lnTo>
                  <a:lnTo>
                    <a:pt x="189381" y="27811"/>
                  </a:lnTo>
                  <a:lnTo>
                    <a:pt x="188629" y="27925"/>
                  </a:lnTo>
                  <a:lnTo>
                    <a:pt x="187878" y="28055"/>
                  </a:lnTo>
                  <a:lnTo>
                    <a:pt x="187104" y="28202"/>
                  </a:lnTo>
                  <a:lnTo>
                    <a:pt x="186353" y="28359"/>
                  </a:lnTo>
                  <a:lnTo>
                    <a:pt x="185579" y="28533"/>
                  </a:lnTo>
                  <a:lnTo>
                    <a:pt x="184827" y="28718"/>
                  </a:lnTo>
                  <a:lnTo>
                    <a:pt x="184076" y="28919"/>
                  </a:lnTo>
                  <a:lnTo>
                    <a:pt x="183302" y="29131"/>
                  </a:lnTo>
                  <a:lnTo>
                    <a:pt x="182551" y="29359"/>
                  </a:lnTo>
                  <a:lnTo>
                    <a:pt x="181799" y="29598"/>
                  </a:lnTo>
                  <a:lnTo>
                    <a:pt x="181070" y="29848"/>
                  </a:lnTo>
                  <a:lnTo>
                    <a:pt x="180318" y="30114"/>
                  </a:lnTo>
                  <a:lnTo>
                    <a:pt x="179589" y="30391"/>
                  </a:lnTo>
                  <a:lnTo>
                    <a:pt x="178860" y="30679"/>
                  </a:lnTo>
                  <a:lnTo>
                    <a:pt x="178152" y="30983"/>
                  </a:lnTo>
                  <a:lnTo>
                    <a:pt x="177445" y="31298"/>
                  </a:lnTo>
                  <a:lnTo>
                    <a:pt x="176738" y="31624"/>
                  </a:lnTo>
                  <a:lnTo>
                    <a:pt x="176052" y="31961"/>
                  </a:lnTo>
                  <a:lnTo>
                    <a:pt x="175367" y="32308"/>
                  </a:lnTo>
                  <a:lnTo>
                    <a:pt x="174704" y="32667"/>
                  </a:lnTo>
                  <a:lnTo>
                    <a:pt x="174041" y="33036"/>
                  </a:lnTo>
                  <a:lnTo>
                    <a:pt x="173356" y="33454"/>
                  </a:lnTo>
                  <a:lnTo>
                    <a:pt x="172693" y="33883"/>
                  </a:lnTo>
                  <a:lnTo>
                    <a:pt x="172052" y="34329"/>
                  </a:lnTo>
                  <a:lnTo>
                    <a:pt x="171455" y="34780"/>
                  </a:lnTo>
                  <a:lnTo>
                    <a:pt x="170880" y="35241"/>
                  </a:lnTo>
                  <a:lnTo>
                    <a:pt x="170328" y="35714"/>
                  </a:lnTo>
                  <a:lnTo>
                    <a:pt x="169797" y="36197"/>
                  </a:lnTo>
                  <a:lnTo>
                    <a:pt x="169311" y="36692"/>
                  </a:lnTo>
                  <a:lnTo>
                    <a:pt x="168847" y="37191"/>
                  </a:lnTo>
                  <a:lnTo>
                    <a:pt x="168405" y="37696"/>
                  </a:lnTo>
                  <a:lnTo>
                    <a:pt x="168007" y="38218"/>
                  </a:lnTo>
                  <a:lnTo>
                    <a:pt x="167609" y="38739"/>
                  </a:lnTo>
                  <a:lnTo>
                    <a:pt x="167255" y="39272"/>
                  </a:lnTo>
                  <a:lnTo>
                    <a:pt x="166924" y="39809"/>
                  </a:lnTo>
                  <a:lnTo>
                    <a:pt x="166614" y="40352"/>
                  </a:lnTo>
                  <a:lnTo>
                    <a:pt x="166305" y="40907"/>
                  </a:lnTo>
                  <a:lnTo>
                    <a:pt x="166040" y="41461"/>
                  </a:lnTo>
                  <a:lnTo>
                    <a:pt x="165797" y="42020"/>
                  </a:lnTo>
                  <a:lnTo>
                    <a:pt x="165576" y="42590"/>
                  </a:lnTo>
                  <a:lnTo>
                    <a:pt x="165377" y="43161"/>
                  </a:lnTo>
                  <a:lnTo>
                    <a:pt x="165200" y="43731"/>
                  </a:lnTo>
                  <a:lnTo>
                    <a:pt x="165023" y="44307"/>
                  </a:lnTo>
                  <a:lnTo>
                    <a:pt x="164890" y="44888"/>
                  </a:lnTo>
                  <a:lnTo>
                    <a:pt x="164758" y="45469"/>
                  </a:lnTo>
                  <a:lnTo>
                    <a:pt x="164647" y="46056"/>
                  </a:lnTo>
                  <a:lnTo>
                    <a:pt x="164559" y="46642"/>
                  </a:lnTo>
                  <a:lnTo>
                    <a:pt x="164492" y="47229"/>
                  </a:lnTo>
                  <a:lnTo>
                    <a:pt x="164426" y="47816"/>
                  </a:lnTo>
                  <a:lnTo>
                    <a:pt x="164382" y="48408"/>
                  </a:lnTo>
                  <a:lnTo>
                    <a:pt x="164360" y="48994"/>
                  </a:lnTo>
                  <a:lnTo>
                    <a:pt x="164360" y="49581"/>
                  </a:lnTo>
                  <a:lnTo>
                    <a:pt x="164360" y="50168"/>
                  </a:lnTo>
                  <a:lnTo>
                    <a:pt x="164382" y="50754"/>
                  </a:lnTo>
                  <a:lnTo>
                    <a:pt x="164404" y="51341"/>
                  </a:lnTo>
                  <a:lnTo>
                    <a:pt x="164492" y="52503"/>
                  </a:lnTo>
                  <a:lnTo>
                    <a:pt x="164647" y="53649"/>
                  </a:lnTo>
                  <a:lnTo>
                    <a:pt x="164824" y="54784"/>
                  </a:lnTo>
                  <a:lnTo>
                    <a:pt x="165045" y="55903"/>
                  </a:lnTo>
                  <a:lnTo>
                    <a:pt x="165310" y="56995"/>
                  </a:lnTo>
                  <a:lnTo>
                    <a:pt x="165576" y="58065"/>
                  </a:lnTo>
                  <a:lnTo>
                    <a:pt x="165885" y="59103"/>
                  </a:lnTo>
                  <a:lnTo>
                    <a:pt x="166217" y="60113"/>
                  </a:lnTo>
                  <a:lnTo>
                    <a:pt x="166548" y="61085"/>
                  </a:lnTo>
                  <a:lnTo>
                    <a:pt x="166902" y="62014"/>
                  </a:lnTo>
                  <a:lnTo>
                    <a:pt x="167255" y="62905"/>
                  </a:lnTo>
                  <a:lnTo>
                    <a:pt x="167609" y="63752"/>
                  </a:lnTo>
                  <a:lnTo>
                    <a:pt x="167963" y="64551"/>
                  </a:lnTo>
                  <a:lnTo>
                    <a:pt x="168294" y="65289"/>
                  </a:lnTo>
                  <a:lnTo>
                    <a:pt x="168626" y="65979"/>
                  </a:lnTo>
                  <a:lnTo>
                    <a:pt x="166990" y="65175"/>
                  </a:lnTo>
                  <a:lnTo>
                    <a:pt x="165377" y="64371"/>
                  </a:lnTo>
                  <a:lnTo>
                    <a:pt x="163807" y="63578"/>
                  </a:lnTo>
                  <a:lnTo>
                    <a:pt x="162282" y="62785"/>
                  </a:lnTo>
                  <a:lnTo>
                    <a:pt x="160779" y="61992"/>
                  </a:lnTo>
                  <a:lnTo>
                    <a:pt x="159320" y="61210"/>
                  </a:lnTo>
                  <a:lnTo>
                    <a:pt x="157906" y="60428"/>
                  </a:lnTo>
                  <a:lnTo>
                    <a:pt x="156535" y="59651"/>
                  </a:lnTo>
                  <a:lnTo>
                    <a:pt x="155209" y="58874"/>
                  </a:lnTo>
                  <a:lnTo>
                    <a:pt x="153905" y="58109"/>
                  </a:lnTo>
                  <a:lnTo>
                    <a:pt x="152623" y="57343"/>
                  </a:lnTo>
                  <a:lnTo>
                    <a:pt x="151407" y="56582"/>
                  </a:lnTo>
                  <a:lnTo>
                    <a:pt x="150214" y="55822"/>
                  </a:lnTo>
                  <a:lnTo>
                    <a:pt x="149042" y="55072"/>
                  </a:lnTo>
                  <a:lnTo>
                    <a:pt x="147915" y="54323"/>
                  </a:lnTo>
                  <a:lnTo>
                    <a:pt x="146832" y="53579"/>
                  </a:lnTo>
                  <a:lnTo>
                    <a:pt x="145771" y="52834"/>
                  </a:lnTo>
                  <a:lnTo>
                    <a:pt x="144754" y="52101"/>
                  </a:lnTo>
                  <a:lnTo>
                    <a:pt x="143760" y="51368"/>
                  </a:lnTo>
                  <a:lnTo>
                    <a:pt x="142809" y="50640"/>
                  </a:lnTo>
                  <a:lnTo>
                    <a:pt x="141881" y="49918"/>
                  </a:lnTo>
                  <a:lnTo>
                    <a:pt x="140997" y="49195"/>
                  </a:lnTo>
                  <a:lnTo>
                    <a:pt x="140135" y="48484"/>
                  </a:lnTo>
                  <a:lnTo>
                    <a:pt x="139295" y="47772"/>
                  </a:lnTo>
                  <a:lnTo>
                    <a:pt x="138499" y="47066"/>
                  </a:lnTo>
                  <a:lnTo>
                    <a:pt x="137726" y="46365"/>
                  </a:lnTo>
                  <a:lnTo>
                    <a:pt x="136996" y="45670"/>
                  </a:lnTo>
                  <a:lnTo>
                    <a:pt x="136289" y="44975"/>
                  </a:lnTo>
                  <a:lnTo>
                    <a:pt x="135604" y="44290"/>
                  </a:lnTo>
                  <a:lnTo>
                    <a:pt x="134941" y="43606"/>
                  </a:lnTo>
                  <a:lnTo>
                    <a:pt x="134322" y="42927"/>
                  </a:lnTo>
                  <a:lnTo>
                    <a:pt x="133725" y="42254"/>
                  </a:lnTo>
                  <a:lnTo>
                    <a:pt x="133857" y="42226"/>
                  </a:lnTo>
                  <a:lnTo>
                    <a:pt x="133990" y="42194"/>
                  </a:lnTo>
                  <a:lnTo>
                    <a:pt x="134101" y="42156"/>
                  </a:lnTo>
                  <a:lnTo>
                    <a:pt x="134189" y="42118"/>
                  </a:lnTo>
                  <a:lnTo>
                    <a:pt x="136930" y="40885"/>
                  </a:lnTo>
                  <a:lnTo>
                    <a:pt x="139604" y="39674"/>
                  </a:lnTo>
                  <a:lnTo>
                    <a:pt x="142190" y="38489"/>
                  </a:lnTo>
                  <a:lnTo>
                    <a:pt x="144688" y="37322"/>
                  </a:lnTo>
                  <a:lnTo>
                    <a:pt x="147141" y="36176"/>
                  </a:lnTo>
                  <a:lnTo>
                    <a:pt x="149507" y="35051"/>
                  </a:lnTo>
                  <a:lnTo>
                    <a:pt x="151783" y="33949"/>
                  </a:lnTo>
                  <a:lnTo>
                    <a:pt x="154016" y="32862"/>
                  </a:lnTo>
                  <a:lnTo>
                    <a:pt x="156160" y="31803"/>
                  </a:lnTo>
                  <a:lnTo>
                    <a:pt x="158237" y="30760"/>
                  </a:lnTo>
                  <a:lnTo>
                    <a:pt x="160249" y="29744"/>
                  </a:lnTo>
                  <a:lnTo>
                    <a:pt x="162172" y="28745"/>
                  </a:lnTo>
                  <a:lnTo>
                    <a:pt x="164050" y="27762"/>
                  </a:lnTo>
                  <a:lnTo>
                    <a:pt x="165863" y="26806"/>
                  </a:lnTo>
                  <a:lnTo>
                    <a:pt x="167587" y="25866"/>
                  </a:lnTo>
                  <a:lnTo>
                    <a:pt x="169267" y="24948"/>
                  </a:lnTo>
                  <a:lnTo>
                    <a:pt x="170880" y="24052"/>
                  </a:lnTo>
                  <a:lnTo>
                    <a:pt x="172405" y="23172"/>
                  </a:lnTo>
                  <a:lnTo>
                    <a:pt x="173886" y="22314"/>
                  </a:lnTo>
                  <a:lnTo>
                    <a:pt x="175301" y="21477"/>
                  </a:lnTo>
                  <a:lnTo>
                    <a:pt x="176671" y="20657"/>
                  </a:lnTo>
                  <a:lnTo>
                    <a:pt x="177953" y="19859"/>
                  </a:lnTo>
                  <a:lnTo>
                    <a:pt x="179191" y="19077"/>
                  </a:lnTo>
                  <a:lnTo>
                    <a:pt x="180363" y="18316"/>
                  </a:lnTo>
                  <a:lnTo>
                    <a:pt x="181490" y="17577"/>
                  </a:lnTo>
                  <a:lnTo>
                    <a:pt x="182529" y="16850"/>
                  </a:lnTo>
                  <a:lnTo>
                    <a:pt x="183545" y="16149"/>
                  </a:lnTo>
                  <a:lnTo>
                    <a:pt x="184474" y="15459"/>
                  </a:lnTo>
                  <a:lnTo>
                    <a:pt x="185380" y="14796"/>
                  </a:lnTo>
                  <a:lnTo>
                    <a:pt x="186198" y="14145"/>
                  </a:lnTo>
                  <a:lnTo>
                    <a:pt x="186994" y="13515"/>
                  </a:lnTo>
                  <a:lnTo>
                    <a:pt x="187701" y="12901"/>
                  </a:lnTo>
                  <a:lnTo>
                    <a:pt x="188386" y="12309"/>
                  </a:lnTo>
                  <a:lnTo>
                    <a:pt x="189005" y="11733"/>
                  </a:lnTo>
                  <a:lnTo>
                    <a:pt x="189580" y="11174"/>
                  </a:lnTo>
                  <a:lnTo>
                    <a:pt x="190088" y="10630"/>
                  </a:lnTo>
                  <a:lnTo>
                    <a:pt x="190574" y="10109"/>
                  </a:lnTo>
                  <a:lnTo>
                    <a:pt x="190994" y="9604"/>
                  </a:lnTo>
                  <a:lnTo>
                    <a:pt x="191370" y="9115"/>
                  </a:lnTo>
                  <a:lnTo>
                    <a:pt x="191702" y="8642"/>
                  </a:lnTo>
                  <a:lnTo>
                    <a:pt x="191967" y="8192"/>
                  </a:lnTo>
                  <a:lnTo>
                    <a:pt x="192210" y="7752"/>
                  </a:lnTo>
                  <a:lnTo>
                    <a:pt x="192409" y="7333"/>
                  </a:lnTo>
                  <a:lnTo>
                    <a:pt x="192541" y="6931"/>
                  </a:lnTo>
                  <a:lnTo>
                    <a:pt x="192652" y="6546"/>
                  </a:lnTo>
                  <a:lnTo>
                    <a:pt x="192718" y="6176"/>
                  </a:lnTo>
                  <a:lnTo>
                    <a:pt x="192740" y="5823"/>
                  </a:lnTo>
                  <a:lnTo>
                    <a:pt x="192718" y="5481"/>
                  </a:lnTo>
                  <a:lnTo>
                    <a:pt x="192652" y="5161"/>
                  </a:lnTo>
                  <a:lnTo>
                    <a:pt x="192541" y="4857"/>
                  </a:lnTo>
                  <a:lnTo>
                    <a:pt x="192409" y="4569"/>
                  </a:lnTo>
                  <a:lnTo>
                    <a:pt x="192232" y="4292"/>
                  </a:lnTo>
                  <a:lnTo>
                    <a:pt x="192011" y="4036"/>
                  </a:lnTo>
                  <a:lnTo>
                    <a:pt x="191768" y="3792"/>
                  </a:lnTo>
                  <a:lnTo>
                    <a:pt x="191480" y="3569"/>
                  </a:lnTo>
                  <a:lnTo>
                    <a:pt x="191326" y="3461"/>
                  </a:lnTo>
                  <a:lnTo>
                    <a:pt x="191149" y="3357"/>
                  </a:lnTo>
                  <a:lnTo>
                    <a:pt x="190994" y="3254"/>
                  </a:lnTo>
                  <a:lnTo>
                    <a:pt x="190795" y="3162"/>
                  </a:lnTo>
                  <a:lnTo>
                    <a:pt x="190618" y="3069"/>
                  </a:lnTo>
                  <a:lnTo>
                    <a:pt x="190420" y="2977"/>
                  </a:lnTo>
                  <a:lnTo>
                    <a:pt x="190221" y="2896"/>
                  </a:lnTo>
                  <a:lnTo>
                    <a:pt x="190000" y="2814"/>
                  </a:lnTo>
                  <a:lnTo>
                    <a:pt x="189779" y="2733"/>
                  </a:lnTo>
                  <a:lnTo>
                    <a:pt x="189535" y="2662"/>
                  </a:lnTo>
                  <a:lnTo>
                    <a:pt x="189314" y="2591"/>
                  </a:lnTo>
                  <a:lnTo>
                    <a:pt x="189071" y="2526"/>
                  </a:lnTo>
                  <a:lnTo>
                    <a:pt x="188806" y="2461"/>
                  </a:lnTo>
                  <a:lnTo>
                    <a:pt x="188541" y="2401"/>
                  </a:lnTo>
                  <a:lnTo>
                    <a:pt x="188276" y="2347"/>
                  </a:lnTo>
                  <a:lnTo>
                    <a:pt x="188010" y="2293"/>
                  </a:lnTo>
                  <a:lnTo>
                    <a:pt x="187723" y="2244"/>
                  </a:lnTo>
                  <a:lnTo>
                    <a:pt x="187436" y="2200"/>
                  </a:lnTo>
                  <a:lnTo>
                    <a:pt x="187126" y="2157"/>
                  </a:lnTo>
                  <a:lnTo>
                    <a:pt x="186817" y="2119"/>
                  </a:lnTo>
                  <a:lnTo>
                    <a:pt x="186485" y="2081"/>
                  </a:lnTo>
                  <a:lnTo>
                    <a:pt x="186154" y="2048"/>
                  </a:lnTo>
                  <a:lnTo>
                    <a:pt x="185822" y="2021"/>
                  </a:lnTo>
                  <a:lnTo>
                    <a:pt x="185491" y="1999"/>
                  </a:lnTo>
                  <a:lnTo>
                    <a:pt x="185137" y="1978"/>
                  </a:lnTo>
                  <a:lnTo>
                    <a:pt x="184783" y="1961"/>
                  </a:lnTo>
                  <a:lnTo>
                    <a:pt x="184430" y="1945"/>
                  </a:lnTo>
                  <a:lnTo>
                    <a:pt x="184076" y="1940"/>
                  </a:lnTo>
                  <a:lnTo>
                    <a:pt x="183700" y="1934"/>
                  </a:lnTo>
                  <a:lnTo>
                    <a:pt x="182971" y="1934"/>
                  </a:lnTo>
                  <a:lnTo>
                    <a:pt x="182595" y="1940"/>
                  </a:lnTo>
                  <a:lnTo>
                    <a:pt x="182197" y="1951"/>
                  </a:lnTo>
                  <a:lnTo>
                    <a:pt x="181821" y="1961"/>
                  </a:lnTo>
                  <a:lnTo>
                    <a:pt x="181424" y="1983"/>
                  </a:lnTo>
                  <a:lnTo>
                    <a:pt x="181026" y="1999"/>
                  </a:lnTo>
                  <a:lnTo>
                    <a:pt x="180628" y="2027"/>
                  </a:lnTo>
                  <a:lnTo>
                    <a:pt x="180230" y="2054"/>
                  </a:lnTo>
                  <a:lnTo>
                    <a:pt x="179412" y="2119"/>
                  </a:lnTo>
                  <a:lnTo>
                    <a:pt x="178594" y="2200"/>
                  </a:lnTo>
                  <a:lnTo>
                    <a:pt x="177754" y="2298"/>
                  </a:lnTo>
                  <a:lnTo>
                    <a:pt x="176892" y="2407"/>
                  </a:lnTo>
                  <a:lnTo>
                    <a:pt x="176030" y="2532"/>
                  </a:lnTo>
                  <a:lnTo>
                    <a:pt x="175168" y="2668"/>
                  </a:lnTo>
                  <a:lnTo>
                    <a:pt x="174284" y="2820"/>
                  </a:lnTo>
                  <a:lnTo>
                    <a:pt x="173400" y="2983"/>
                  </a:lnTo>
                  <a:lnTo>
                    <a:pt x="172494" y="3156"/>
                  </a:lnTo>
                  <a:lnTo>
                    <a:pt x="171588" y="3346"/>
                  </a:lnTo>
                  <a:lnTo>
                    <a:pt x="170681" y="3553"/>
                  </a:lnTo>
                  <a:lnTo>
                    <a:pt x="169775" y="3770"/>
                  </a:lnTo>
                  <a:lnTo>
                    <a:pt x="168847" y="3998"/>
                  </a:lnTo>
                  <a:lnTo>
                    <a:pt x="167941" y="4237"/>
                  </a:lnTo>
                  <a:lnTo>
                    <a:pt x="167012" y="4493"/>
                  </a:lnTo>
                  <a:lnTo>
                    <a:pt x="166084" y="4759"/>
                  </a:lnTo>
                  <a:lnTo>
                    <a:pt x="165156" y="5036"/>
                  </a:lnTo>
                  <a:lnTo>
                    <a:pt x="164249" y="5324"/>
                  </a:lnTo>
                  <a:lnTo>
                    <a:pt x="163321" y="5628"/>
                  </a:lnTo>
                  <a:lnTo>
                    <a:pt x="162415" y="5943"/>
                  </a:lnTo>
                  <a:lnTo>
                    <a:pt x="161486" y="6269"/>
                  </a:lnTo>
                  <a:lnTo>
                    <a:pt x="160580" y="6606"/>
                  </a:lnTo>
                  <a:lnTo>
                    <a:pt x="159563" y="6997"/>
                  </a:lnTo>
                  <a:lnTo>
                    <a:pt x="158569" y="7404"/>
                  </a:lnTo>
                  <a:lnTo>
                    <a:pt x="157596" y="7822"/>
                  </a:lnTo>
                  <a:lnTo>
                    <a:pt x="156668" y="8257"/>
                  </a:lnTo>
                  <a:lnTo>
                    <a:pt x="155740" y="8702"/>
                  </a:lnTo>
                  <a:lnTo>
                    <a:pt x="154833" y="9158"/>
                  </a:lnTo>
                  <a:lnTo>
                    <a:pt x="153971" y="9626"/>
                  </a:lnTo>
                  <a:lnTo>
                    <a:pt x="153109" y="10103"/>
                  </a:lnTo>
                  <a:lnTo>
                    <a:pt x="152269" y="10592"/>
                  </a:lnTo>
                  <a:lnTo>
                    <a:pt x="151452" y="11092"/>
                  </a:lnTo>
                  <a:lnTo>
                    <a:pt x="150656" y="11597"/>
                  </a:lnTo>
                  <a:lnTo>
                    <a:pt x="149882" y="12119"/>
                  </a:lnTo>
                  <a:lnTo>
                    <a:pt x="149131" y="12640"/>
                  </a:lnTo>
                  <a:lnTo>
                    <a:pt x="148401" y="13178"/>
                  </a:lnTo>
                  <a:lnTo>
                    <a:pt x="147694" y="13716"/>
                  </a:lnTo>
                  <a:lnTo>
                    <a:pt x="147009" y="14264"/>
                  </a:lnTo>
                  <a:lnTo>
                    <a:pt x="146324" y="14818"/>
                  </a:lnTo>
                  <a:lnTo>
                    <a:pt x="145683" y="15378"/>
                  </a:lnTo>
                  <a:lnTo>
                    <a:pt x="145042" y="15948"/>
                  </a:lnTo>
                  <a:lnTo>
                    <a:pt x="144423" y="16518"/>
                  </a:lnTo>
                  <a:lnTo>
                    <a:pt x="143826" y="17094"/>
                  </a:lnTo>
                  <a:lnTo>
                    <a:pt x="143251" y="17675"/>
                  </a:lnTo>
                  <a:lnTo>
                    <a:pt x="142677" y="18256"/>
                  </a:lnTo>
                  <a:lnTo>
                    <a:pt x="142124" y="18843"/>
                  </a:lnTo>
                  <a:lnTo>
                    <a:pt x="141616" y="19435"/>
                  </a:lnTo>
                  <a:lnTo>
                    <a:pt x="141085" y="20027"/>
                  </a:lnTo>
                  <a:lnTo>
                    <a:pt x="140599" y="20619"/>
                  </a:lnTo>
                  <a:lnTo>
                    <a:pt x="140113" y="21211"/>
                  </a:lnTo>
                  <a:lnTo>
                    <a:pt x="139649" y="21809"/>
                  </a:lnTo>
                  <a:lnTo>
                    <a:pt x="139206" y="22401"/>
                  </a:lnTo>
                  <a:lnTo>
                    <a:pt x="138786" y="22998"/>
                  </a:lnTo>
                  <a:lnTo>
                    <a:pt x="138367" y="23596"/>
                  </a:lnTo>
                  <a:lnTo>
                    <a:pt x="137947" y="24188"/>
                  </a:lnTo>
                  <a:lnTo>
                    <a:pt x="137571" y="24780"/>
                  </a:lnTo>
                  <a:lnTo>
                    <a:pt x="136841" y="25953"/>
                  </a:lnTo>
                  <a:lnTo>
                    <a:pt x="136156" y="27121"/>
                  </a:lnTo>
                  <a:lnTo>
                    <a:pt x="135537" y="28267"/>
                  </a:lnTo>
                  <a:lnTo>
                    <a:pt x="134963" y="29397"/>
                  </a:lnTo>
                  <a:lnTo>
                    <a:pt x="134454" y="30499"/>
                  </a:lnTo>
                  <a:lnTo>
                    <a:pt x="133968" y="31580"/>
                  </a:lnTo>
                  <a:lnTo>
                    <a:pt x="133548" y="32623"/>
                  </a:lnTo>
                  <a:lnTo>
                    <a:pt x="133150" y="33634"/>
                  </a:lnTo>
                  <a:lnTo>
                    <a:pt x="132819" y="34606"/>
                  </a:lnTo>
                  <a:lnTo>
                    <a:pt x="132509" y="35535"/>
                  </a:lnTo>
                  <a:lnTo>
                    <a:pt x="132244" y="36415"/>
                  </a:lnTo>
                  <a:lnTo>
                    <a:pt x="132001" y="37246"/>
                  </a:lnTo>
                  <a:lnTo>
                    <a:pt x="131802" y="38022"/>
                  </a:lnTo>
                  <a:lnTo>
                    <a:pt x="131625" y="38739"/>
                  </a:lnTo>
                  <a:lnTo>
                    <a:pt x="131470" y="39391"/>
                  </a:lnTo>
                  <a:lnTo>
                    <a:pt x="130918" y="38587"/>
                  </a:lnTo>
                  <a:lnTo>
                    <a:pt x="130387" y="37789"/>
                  </a:lnTo>
                  <a:lnTo>
                    <a:pt x="129901" y="37001"/>
                  </a:lnTo>
                  <a:lnTo>
                    <a:pt x="129459" y="36214"/>
                  </a:lnTo>
                  <a:lnTo>
                    <a:pt x="129061" y="35442"/>
                  </a:lnTo>
                  <a:lnTo>
                    <a:pt x="128685" y="34671"/>
                  </a:lnTo>
                  <a:lnTo>
                    <a:pt x="128354" y="33911"/>
                  </a:lnTo>
                  <a:lnTo>
                    <a:pt x="128044" y="33161"/>
                  </a:lnTo>
                  <a:lnTo>
                    <a:pt x="127779" y="32411"/>
                  </a:lnTo>
                  <a:lnTo>
                    <a:pt x="127536" y="31678"/>
                  </a:lnTo>
                  <a:lnTo>
                    <a:pt x="127337" y="30945"/>
                  </a:lnTo>
                  <a:lnTo>
                    <a:pt x="127160" y="30228"/>
                  </a:lnTo>
                  <a:lnTo>
                    <a:pt x="127005" y="29511"/>
                  </a:lnTo>
                  <a:lnTo>
                    <a:pt x="126895" y="28805"/>
                  </a:lnTo>
                  <a:lnTo>
                    <a:pt x="126807" y="28109"/>
                  </a:lnTo>
                  <a:lnTo>
                    <a:pt x="126762" y="27420"/>
                  </a:lnTo>
                  <a:lnTo>
                    <a:pt x="126718" y="26741"/>
                  </a:lnTo>
                  <a:lnTo>
                    <a:pt x="126718" y="26067"/>
                  </a:lnTo>
                  <a:lnTo>
                    <a:pt x="126740" y="25405"/>
                  </a:lnTo>
                  <a:lnTo>
                    <a:pt x="126784" y="24747"/>
                  </a:lnTo>
                  <a:lnTo>
                    <a:pt x="126873" y="24101"/>
                  </a:lnTo>
                  <a:lnTo>
                    <a:pt x="126961" y="23460"/>
                  </a:lnTo>
                  <a:lnTo>
                    <a:pt x="127072" y="22830"/>
                  </a:lnTo>
                  <a:lnTo>
                    <a:pt x="127227" y="22211"/>
                  </a:lnTo>
                  <a:lnTo>
                    <a:pt x="127381" y="21597"/>
                  </a:lnTo>
                  <a:lnTo>
                    <a:pt x="127558" y="20989"/>
                  </a:lnTo>
                  <a:lnTo>
                    <a:pt x="127757" y="20397"/>
                  </a:lnTo>
                  <a:lnTo>
                    <a:pt x="127978" y="19810"/>
                  </a:lnTo>
                  <a:lnTo>
                    <a:pt x="128221" y="19229"/>
                  </a:lnTo>
                  <a:lnTo>
                    <a:pt x="128464" y="18658"/>
                  </a:lnTo>
                  <a:lnTo>
                    <a:pt x="128752" y="18099"/>
                  </a:lnTo>
                  <a:lnTo>
                    <a:pt x="129039" y="17545"/>
                  </a:lnTo>
                  <a:lnTo>
                    <a:pt x="129393" y="17529"/>
                  </a:lnTo>
                  <a:lnTo>
                    <a:pt x="129746" y="17501"/>
                  </a:lnTo>
                  <a:lnTo>
                    <a:pt x="130100" y="17474"/>
                  </a:lnTo>
                  <a:lnTo>
                    <a:pt x="130454" y="17442"/>
                  </a:lnTo>
                  <a:lnTo>
                    <a:pt x="130785" y="17404"/>
                  </a:lnTo>
                  <a:lnTo>
                    <a:pt x="131117" y="17366"/>
                  </a:lnTo>
                  <a:lnTo>
                    <a:pt x="131448" y="17322"/>
                  </a:lnTo>
                  <a:lnTo>
                    <a:pt x="131758" y="17279"/>
                  </a:lnTo>
                  <a:lnTo>
                    <a:pt x="132067" y="17230"/>
                  </a:lnTo>
                  <a:lnTo>
                    <a:pt x="132354" y="17176"/>
                  </a:lnTo>
                  <a:lnTo>
                    <a:pt x="132642" y="17121"/>
                  </a:lnTo>
                  <a:lnTo>
                    <a:pt x="132907" y="17067"/>
                  </a:lnTo>
                  <a:lnTo>
                    <a:pt x="133194" y="17007"/>
                  </a:lnTo>
                  <a:lnTo>
                    <a:pt x="133438" y="16942"/>
                  </a:lnTo>
                  <a:lnTo>
                    <a:pt x="133681" y="16877"/>
                  </a:lnTo>
                  <a:lnTo>
                    <a:pt x="133924" y="16812"/>
                  </a:lnTo>
                  <a:lnTo>
                    <a:pt x="134145" y="16741"/>
                  </a:lnTo>
                  <a:lnTo>
                    <a:pt x="134366" y="16670"/>
                  </a:lnTo>
                  <a:lnTo>
                    <a:pt x="134565" y="16594"/>
                  </a:lnTo>
                  <a:lnTo>
                    <a:pt x="134742" y="16518"/>
                  </a:lnTo>
                  <a:lnTo>
                    <a:pt x="134918" y="16437"/>
                  </a:lnTo>
                  <a:lnTo>
                    <a:pt x="135073" y="16355"/>
                  </a:lnTo>
                  <a:lnTo>
                    <a:pt x="135228" y="16274"/>
                  </a:lnTo>
                  <a:lnTo>
                    <a:pt x="135360" y="16192"/>
                  </a:lnTo>
                  <a:lnTo>
                    <a:pt x="135471" y="16105"/>
                  </a:lnTo>
                  <a:lnTo>
                    <a:pt x="135582" y="16019"/>
                  </a:lnTo>
                  <a:lnTo>
                    <a:pt x="135670" y="15926"/>
                  </a:lnTo>
                  <a:lnTo>
                    <a:pt x="135736" y="15839"/>
                  </a:lnTo>
                  <a:lnTo>
                    <a:pt x="135803" y="15747"/>
                  </a:lnTo>
                  <a:lnTo>
                    <a:pt x="135847" y="15649"/>
                  </a:lnTo>
                  <a:lnTo>
                    <a:pt x="135869" y="15557"/>
                  </a:lnTo>
                  <a:lnTo>
                    <a:pt x="135869" y="15465"/>
                  </a:lnTo>
                  <a:lnTo>
                    <a:pt x="135847" y="15318"/>
                  </a:lnTo>
                  <a:lnTo>
                    <a:pt x="135803" y="15177"/>
                  </a:lnTo>
                  <a:lnTo>
                    <a:pt x="135714" y="15035"/>
                  </a:lnTo>
                  <a:lnTo>
                    <a:pt x="135582" y="14900"/>
                  </a:lnTo>
                  <a:lnTo>
                    <a:pt x="135405" y="14769"/>
                  </a:lnTo>
                  <a:lnTo>
                    <a:pt x="135206" y="14639"/>
                  </a:lnTo>
                  <a:lnTo>
                    <a:pt x="134985" y="14514"/>
                  </a:lnTo>
                  <a:lnTo>
                    <a:pt x="134719" y="14395"/>
                  </a:lnTo>
                  <a:lnTo>
                    <a:pt x="134432" y="14280"/>
                  </a:lnTo>
                  <a:lnTo>
                    <a:pt x="134101" y="14172"/>
                  </a:lnTo>
                  <a:lnTo>
                    <a:pt x="133747" y="14063"/>
                  </a:lnTo>
                  <a:lnTo>
                    <a:pt x="133393" y="13965"/>
                  </a:lnTo>
                  <a:lnTo>
                    <a:pt x="132995" y="13873"/>
                  </a:lnTo>
                  <a:lnTo>
                    <a:pt x="132575" y="13786"/>
                  </a:lnTo>
                  <a:lnTo>
                    <a:pt x="132133" y="13705"/>
                  </a:lnTo>
                  <a:lnTo>
                    <a:pt x="131669" y="13634"/>
                  </a:lnTo>
                  <a:lnTo>
                    <a:pt x="132023" y="13183"/>
                  </a:lnTo>
                  <a:lnTo>
                    <a:pt x="132399" y="12743"/>
                  </a:lnTo>
                  <a:lnTo>
                    <a:pt x="132797" y="12314"/>
                  </a:lnTo>
                  <a:lnTo>
                    <a:pt x="133172" y="11891"/>
                  </a:lnTo>
                  <a:lnTo>
                    <a:pt x="133968" y="11070"/>
                  </a:lnTo>
                  <a:lnTo>
                    <a:pt x="134786" y="10283"/>
                  </a:lnTo>
                  <a:lnTo>
                    <a:pt x="135338" y="10299"/>
                  </a:lnTo>
                  <a:lnTo>
                    <a:pt x="135869" y="10304"/>
                  </a:lnTo>
                  <a:lnTo>
                    <a:pt x="136333" y="10299"/>
                  </a:lnTo>
                  <a:lnTo>
                    <a:pt x="136775" y="10294"/>
                  </a:lnTo>
                  <a:lnTo>
                    <a:pt x="137195" y="10277"/>
                  </a:lnTo>
                  <a:lnTo>
                    <a:pt x="137637" y="10261"/>
                  </a:lnTo>
                  <a:lnTo>
                    <a:pt x="138057" y="10234"/>
                  </a:lnTo>
                  <a:lnTo>
                    <a:pt x="138455" y="10207"/>
                  </a:lnTo>
                  <a:lnTo>
                    <a:pt x="138853" y="10174"/>
                  </a:lnTo>
                  <a:lnTo>
                    <a:pt x="139251" y="10136"/>
                  </a:lnTo>
                  <a:lnTo>
                    <a:pt x="139649" y="10093"/>
                  </a:lnTo>
                  <a:lnTo>
                    <a:pt x="140024" y="10044"/>
                  </a:lnTo>
                  <a:lnTo>
                    <a:pt x="140378" y="9995"/>
                  </a:lnTo>
                  <a:lnTo>
                    <a:pt x="140732" y="9941"/>
                  </a:lnTo>
                  <a:lnTo>
                    <a:pt x="141063" y="9881"/>
                  </a:lnTo>
                  <a:lnTo>
                    <a:pt x="141395" y="9816"/>
                  </a:lnTo>
                  <a:lnTo>
                    <a:pt x="141704" y="9750"/>
                  </a:lnTo>
                  <a:lnTo>
                    <a:pt x="142014" y="9680"/>
                  </a:lnTo>
                  <a:lnTo>
                    <a:pt x="142301" y="9604"/>
                  </a:lnTo>
                  <a:lnTo>
                    <a:pt x="142566" y="9528"/>
                  </a:lnTo>
                  <a:lnTo>
                    <a:pt x="142831" y="9446"/>
                  </a:lnTo>
                  <a:lnTo>
                    <a:pt x="143075" y="9359"/>
                  </a:lnTo>
                  <a:lnTo>
                    <a:pt x="143296" y="9272"/>
                  </a:lnTo>
                  <a:lnTo>
                    <a:pt x="143517" y="9186"/>
                  </a:lnTo>
                  <a:lnTo>
                    <a:pt x="143693" y="9093"/>
                  </a:lnTo>
                  <a:lnTo>
                    <a:pt x="143870" y="9001"/>
                  </a:lnTo>
                  <a:lnTo>
                    <a:pt x="144025" y="8903"/>
                  </a:lnTo>
                  <a:lnTo>
                    <a:pt x="144180" y="8805"/>
                  </a:lnTo>
                  <a:lnTo>
                    <a:pt x="144290" y="8702"/>
                  </a:lnTo>
                  <a:lnTo>
                    <a:pt x="144379" y="8599"/>
                  </a:lnTo>
                  <a:lnTo>
                    <a:pt x="144467" y="8496"/>
                  </a:lnTo>
                  <a:lnTo>
                    <a:pt x="144511" y="8387"/>
                  </a:lnTo>
                  <a:lnTo>
                    <a:pt x="144555" y="8278"/>
                  </a:lnTo>
                  <a:lnTo>
                    <a:pt x="144555" y="8170"/>
                  </a:lnTo>
                  <a:lnTo>
                    <a:pt x="144533" y="8012"/>
                  </a:lnTo>
                  <a:lnTo>
                    <a:pt x="144467" y="7860"/>
                  </a:lnTo>
                  <a:lnTo>
                    <a:pt x="144356" y="7714"/>
                  </a:lnTo>
                  <a:lnTo>
                    <a:pt x="144224" y="7572"/>
                  </a:lnTo>
                  <a:lnTo>
                    <a:pt x="144025" y="7431"/>
                  </a:lnTo>
                  <a:lnTo>
                    <a:pt x="143804" y="7295"/>
                  </a:lnTo>
                  <a:lnTo>
                    <a:pt x="143539" y="7165"/>
                  </a:lnTo>
                  <a:lnTo>
                    <a:pt x="143251" y="7040"/>
                  </a:lnTo>
                  <a:lnTo>
                    <a:pt x="142920" y="6921"/>
                  </a:lnTo>
                  <a:lnTo>
                    <a:pt x="142544" y="6806"/>
                  </a:lnTo>
                  <a:lnTo>
                    <a:pt x="142168" y="6698"/>
                  </a:lnTo>
                  <a:lnTo>
                    <a:pt x="141748" y="6595"/>
                  </a:lnTo>
                  <a:lnTo>
                    <a:pt x="141284" y="6502"/>
                  </a:lnTo>
                  <a:lnTo>
                    <a:pt x="140820" y="6415"/>
                  </a:lnTo>
                  <a:lnTo>
                    <a:pt x="140334" y="6334"/>
                  </a:lnTo>
                  <a:lnTo>
                    <a:pt x="139803" y="6269"/>
                  </a:lnTo>
                  <a:lnTo>
                    <a:pt x="140665" y="5688"/>
                  </a:lnTo>
                  <a:lnTo>
                    <a:pt x="141483" y="5155"/>
                  </a:lnTo>
                  <a:lnTo>
                    <a:pt x="142279" y="4672"/>
                  </a:lnTo>
                  <a:lnTo>
                    <a:pt x="143008" y="4232"/>
                  </a:lnTo>
                  <a:lnTo>
                    <a:pt x="143384" y="4248"/>
                  </a:lnTo>
                  <a:lnTo>
                    <a:pt x="143782" y="4259"/>
                  </a:lnTo>
                  <a:lnTo>
                    <a:pt x="144158" y="4264"/>
                  </a:lnTo>
                  <a:lnTo>
                    <a:pt x="144555" y="4270"/>
                  </a:lnTo>
                  <a:lnTo>
                    <a:pt x="144997" y="4264"/>
                  </a:lnTo>
                  <a:lnTo>
                    <a:pt x="145440" y="4259"/>
                  </a:lnTo>
                  <a:lnTo>
                    <a:pt x="145882" y="4243"/>
                  </a:lnTo>
                  <a:lnTo>
                    <a:pt x="146302" y="4226"/>
                  </a:lnTo>
                  <a:lnTo>
                    <a:pt x="146722" y="4199"/>
                  </a:lnTo>
                  <a:lnTo>
                    <a:pt x="147141" y="4172"/>
                  </a:lnTo>
                  <a:lnTo>
                    <a:pt x="147539" y="4140"/>
                  </a:lnTo>
                  <a:lnTo>
                    <a:pt x="147937" y="4102"/>
                  </a:lnTo>
                  <a:lnTo>
                    <a:pt x="148335" y="4058"/>
                  </a:lnTo>
                  <a:lnTo>
                    <a:pt x="148689" y="4009"/>
                  </a:lnTo>
                  <a:lnTo>
                    <a:pt x="149064" y="3960"/>
                  </a:lnTo>
                  <a:lnTo>
                    <a:pt x="149418" y="3906"/>
                  </a:lnTo>
                  <a:lnTo>
                    <a:pt x="149750" y="3846"/>
                  </a:lnTo>
                  <a:lnTo>
                    <a:pt x="150081" y="3781"/>
                  </a:lnTo>
                  <a:lnTo>
                    <a:pt x="150391" y="3716"/>
                  </a:lnTo>
                  <a:lnTo>
                    <a:pt x="150700" y="3645"/>
                  </a:lnTo>
                  <a:lnTo>
                    <a:pt x="150987" y="3569"/>
                  </a:lnTo>
                  <a:lnTo>
                    <a:pt x="151253" y="3493"/>
                  </a:lnTo>
                  <a:lnTo>
                    <a:pt x="151518" y="3412"/>
                  </a:lnTo>
                  <a:lnTo>
                    <a:pt x="151761" y="3325"/>
                  </a:lnTo>
                  <a:lnTo>
                    <a:pt x="151982" y="3243"/>
                  </a:lnTo>
                  <a:lnTo>
                    <a:pt x="152203" y="3151"/>
                  </a:lnTo>
                  <a:lnTo>
                    <a:pt x="152380" y="3059"/>
                  </a:lnTo>
                  <a:lnTo>
                    <a:pt x="152557" y="2966"/>
                  </a:lnTo>
                  <a:lnTo>
                    <a:pt x="152711" y="2869"/>
                  </a:lnTo>
                  <a:lnTo>
                    <a:pt x="152844" y="2771"/>
                  </a:lnTo>
                  <a:lnTo>
                    <a:pt x="152977" y="2668"/>
                  </a:lnTo>
                  <a:lnTo>
                    <a:pt x="153065" y="2564"/>
                  </a:lnTo>
                  <a:lnTo>
                    <a:pt x="153131" y="2461"/>
                  </a:lnTo>
                  <a:lnTo>
                    <a:pt x="153198" y="2353"/>
                  </a:lnTo>
                  <a:lnTo>
                    <a:pt x="153242" y="2244"/>
                  </a:lnTo>
                  <a:lnTo>
                    <a:pt x="153242" y="2135"/>
                  </a:lnTo>
                  <a:lnTo>
                    <a:pt x="153242" y="2027"/>
                  </a:lnTo>
                  <a:lnTo>
                    <a:pt x="153198" y="1918"/>
                  </a:lnTo>
                  <a:lnTo>
                    <a:pt x="153131" y="1809"/>
                  </a:lnTo>
                  <a:lnTo>
                    <a:pt x="153065" y="1706"/>
                  </a:lnTo>
                  <a:lnTo>
                    <a:pt x="152977" y="1603"/>
                  </a:lnTo>
                  <a:lnTo>
                    <a:pt x="152844" y="1500"/>
                  </a:lnTo>
                  <a:lnTo>
                    <a:pt x="152711" y="1402"/>
                  </a:lnTo>
                  <a:lnTo>
                    <a:pt x="152557" y="1304"/>
                  </a:lnTo>
                  <a:lnTo>
                    <a:pt x="152380" y="1212"/>
                  </a:lnTo>
                  <a:lnTo>
                    <a:pt x="152203" y="1120"/>
                  </a:lnTo>
                  <a:lnTo>
                    <a:pt x="151982" y="1027"/>
                  </a:lnTo>
                  <a:lnTo>
                    <a:pt x="151761" y="940"/>
                  </a:lnTo>
                  <a:lnTo>
                    <a:pt x="151518" y="859"/>
                  </a:lnTo>
                  <a:lnTo>
                    <a:pt x="151253" y="777"/>
                  </a:lnTo>
                  <a:lnTo>
                    <a:pt x="150987" y="701"/>
                  </a:lnTo>
                  <a:lnTo>
                    <a:pt x="150700" y="625"/>
                  </a:lnTo>
                  <a:lnTo>
                    <a:pt x="150391" y="555"/>
                  </a:lnTo>
                  <a:lnTo>
                    <a:pt x="150081" y="489"/>
                  </a:lnTo>
                  <a:lnTo>
                    <a:pt x="149750" y="424"/>
                  </a:lnTo>
                  <a:lnTo>
                    <a:pt x="149418" y="365"/>
                  </a:lnTo>
                  <a:lnTo>
                    <a:pt x="149064" y="310"/>
                  </a:lnTo>
                  <a:lnTo>
                    <a:pt x="148689" y="256"/>
                  </a:lnTo>
                  <a:lnTo>
                    <a:pt x="148335" y="212"/>
                  </a:lnTo>
                  <a:lnTo>
                    <a:pt x="147937" y="169"/>
                  </a:lnTo>
                  <a:lnTo>
                    <a:pt x="147539" y="131"/>
                  </a:lnTo>
                  <a:lnTo>
                    <a:pt x="147141" y="98"/>
                  </a:lnTo>
                  <a:lnTo>
                    <a:pt x="146722" y="66"/>
                  </a:lnTo>
                  <a:lnTo>
                    <a:pt x="146302" y="44"/>
                  </a:lnTo>
                  <a:lnTo>
                    <a:pt x="145882" y="28"/>
                  </a:lnTo>
                  <a:lnTo>
                    <a:pt x="145440" y="11"/>
                  </a:lnTo>
                  <a:lnTo>
                    <a:pt x="144997" y="6"/>
                  </a:lnTo>
                  <a:lnTo>
                    <a:pt x="1445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9"/>
            <p:cNvSpPr/>
            <p:nvPr/>
          </p:nvSpPr>
          <p:spPr>
            <a:xfrm flipH="1">
              <a:off x="8897715" y="3367449"/>
              <a:ext cx="14334" cy="15670"/>
            </a:xfrm>
            <a:custGeom>
              <a:rect b="b" l="l" r="r" t="t"/>
              <a:pathLst>
                <a:path extrusionOk="0" h="4264" w="17375">
                  <a:moveTo>
                    <a:pt x="8245" y="0"/>
                  </a:moveTo>
                  <a:lnTo>
                    <a:pt x="7803" y="11"/>
                  </a:lnTo>
                  <a:lnTo>
                    <a:pt x="7361" y="22"/>
                  </a:lnTo>
                  <a:lnTo>
                    <a:pt x="6941" y="43"/>
                  </a:lnTo>
                  <a:lnTo>
                    <a:pt x="6521" y="65"/>
                  </a:lnTo>
                  <a:lnTo>
                    <a:pt x="6101" y="92"/>
                  </a:lnTo>
                  <a:lnTo>
                    <a:pt x="5704" y="130"/>
                  </a:lnTo>
                  <a:lnTo>
                    <a:pt x="5306" y="168"/>
                  </a:lnTo>
                  <a:lnTo>
                    <a:pt x="4930" y="206"/>
                  </a:lnTo>
                  <a:lnTo>
                    <a:pt x="4554" y="255"/>
                  </a:lnTo>
                  <a:lnTo>
                    <a:pt x="4178" y="310"/>
                  </a:lnTo>
                  <a:lnTo>
                    <a:pt x="3825" y="364"/>
                  </a:lnTo>
                  <a:lnTo>
                    <a:pt x="3493" y="424"/>
                  </a:lnTo>
                  <a:lnTo>
                    <a:pt x="3162" y="483"/>
                  </a:lnTo>
                  <a:lnTo>
                    <a:pt x="2852" y="554"/>
                  </a:lnTo>
                  <a:lnTo>
                    <a:pt x="2543" y="625"/>
                  </a:lnTo>
                  <a:lnTo>
                    <a:pt x="2255" y="695"/>
                  </a:lnTo>
                  <a:lnTo>
                    <a:pt x="1990" y="777"/>
                  </a:lnTo>
                  <a:lnTo>
                    <a:pt x="1725" y="858"/>
                  </a:lnTo>
                  <a:lnTo>
                    <a:pt x="1482" y="940"/>
                  </a:lnTo>
                  <a:lnTo>
                    <a:pt x="1261" y="1027"/>
                  </a:lnTo>
                  <a:lnTo>
                    <a:pt x="1040" y="1113"/>
                  </a:lnTo>
                  <a:lnTo>
                    <a:pt x="863" y="1206"/>
                  </a:lnTo>
                  <a:lnTo>
                    <a:pt x="686" y="1304"/>
                  </a:lnTo>
                  <a:lnTo>
                    <a:pt x="531" y="1396"/>
                  </a:lnTo>
                  <a:lnTo>
                    <a:pt x="399" y="1499"/>
                  </a:lnTo>
                  <a:lnTo>
                    <a:pt x="266" y="1597"/>
                  </a:lnTo>
                  <a:lnTo>
                    <a:pt x="178" y="1700"/>
                  </a:lnTo>
                  <a:lnTo>
                    <a:pt x="111" y="1809"/>
                  </a:lnTo>
                  <a:lnTo>
                    <a:pt x="45" y="1912"/>
                  </a:lnTo>
                  <a:lnTo>
                    <a:pt x="23" y="2021"/>
                  </a:lnTo>
                  <a:lnTo>
                    <a:pt x="1" y="2135"/>
                  </a:lnTo>
                  <a:lnTo>
                    <a:pt x="23" y="2243"/>
                  </a:lnTo>
                  <a:lnTo>
                    <a:pt x="45" y="2352"/>
                  </a:lnTo>
                  <a:lnTo>
                    <a:pt x="111" y="2455"/>
                  </a:lnTo>
                  <a:lnTo>
                    <a:pt x="178" y="2564"/>
                  </a:lnTo>
                  <a:lnTo>
                    <a:pt x="266" y="2667"/>
                  </a:lnTo>
                  <a:lnTo>
                    <a:pt x="399" y="2765"/>
                  </a:lnTo>
                  <a:lnTo>
                    <a:pt x="531" y="2868"/>
                  </a:lnTo>
                  <a:lnTo>
                    <a:pt x="686" y="2960"/>
                  </a:lnTo>
                  <a:lnTo>
                    <a:pt x="863" y="3058"/>
                  </a:lnTo>
                  <a:lnTo>
                    <a:pt x="1040" y="3150"/>
                  </a:lnTo>
                  <a:lnTo>
                    <a:pt x="1261" y="3237"/>
                  </a:lnTo>
                  <a:lnTo>
                    <a:pt x="1482" y="3324"/>
                  </a:lnTo>
                  <a:lnTo>
                    <a:pt x="1725" y="3411"/>
                  </a:lnTo>
                  <a:lnTo>
                    <a:pt x="1990" y="3487"/>
                  </a:lnTo>
                  <a:lnTo>
                    <a:pt x="2255" y="3569"/>
                  </a:lnTo>
                  <a:lnTo>
                    <a:pt x="2543" y="3639"/>
                  </a:lnTo>
                  <a:lnTo>
                    <a:pt x="2852" y="3710"/>
                  </a:lnTo>
                  <a:lnTo>
                    <a:pt x="3162" y="3780"/>
                  </a:lnTo>
                  <a:lnTo>
                    <a:pt x="3493" y="3840"/>
                  </a:lnTo>
                  <a:lnTo>
                    <a:pt x="3825" y="3900"/>
                  </a:lnTo>
                  <a:lnTo>
                    <a:pt x="4178" y="3960"/>
                  </a:lnTo>
                  <a:lnTo>
                    <a:pt x="4554" y="4009"/>
                  </a:lnTo>
                  <a:lnTo>
                    <a:pt x="4930" y="4057"/>
                  </a:lnTo>
                  <a:lnTo>
                    <a:pt x="5306" y="4101"/>
                  </a:lnTo>
                  <a:lnTo>
                    <a:pt x="5704" y="4139"/>
                  </a:lnTo>
                  <a:lnTo>
                    <a:pt x="6101" y="4172"/>
                  </a:lnTo>
                  <a:lnTo>
                    <a:pt x="6521" y="4199"/>
                  </a:lnTo>
                  <a:lnTo>
                    <a:pt x="6941" y="4220"/>
                  </a:lnTo>
                  <a:lnTo>
                    <a:pt x="7361" y="4242"/>
                  </a:lnTo>
                  <a:lnTo>
                    <a:pt x="7803" y="4253"/>
                  </a:lnTo>
                  <a:lnTo>
                    <a:pt x="8245" y="4264"/>
                  </a:lnTo>
                  <a:lnTo>
                    <a:pt x="9130" y="4264"/>
                  </a:lnTo>
                  <a:lnTo>
                    <a:pt x="9572" y="4253"/>
                  </a:lnTo>
                  <a:lnTo>
                    <a:pt x="10014" y="4242"/>
                  </a:lnTo>
                  <a:lnTo>
                    <a:pt x="10434" y="4220"/>
                  </a:lnTo>
                  <a:lnTo>
                    <a:pt x="10854" y="4199"/>
                  </a:lnTo>
                  <a:lnTo>
                    <a:pt x="11274" y="4172"/>
                  </a:lnTo>
                  <a:lnTo>
                    <a:pt x="11671" y="4139"/>
                  </a:lnTo>
                  <a:lnTo>
                    <a:pt x="12069" y="4101"/>
                  </a:lnTo>
                  <a:lnTo>
                    <a:pt x="12445" y="4057"/>
                  </a:lnTo>
                  <a:lnTo>
                    <a:pt x="12821" y="4009"/>
                  </a:lnTo>
                  <a:lnTo>
                    <a:pt x="13197" y="3960"/>
                  </a:lnTo>
                  <a:lnTo>
                    <a:pt x="13550" y="3900"/>
                  </a:lnTo>
                  <a:lnTo>
                    <a:pt x="13882" y="3840"/>
                  </a:lnTo>
                  <a:lnTo>
                    <a:pt x="14213" y="3780"/>
                  </a:lnTo>
                  <a:lnTo>
                    <a:pt x="14523" y="3710"/>
                  </a:lnTo>
                  <a:lnTo>
                    <a:pt x="14832" y="3639"/>
                  </a:lnTo>
                  <a:lnTo>
                    <a:pt x="15120" y="3569"/>
                  </a:lnTo>
                  <a:lnTo>
                    <a:pt x="15385" y="3487"/>
                  </a:lnTo>
                  <a:lnTo>
                    <a:pt x="15650" y="3411"/>
                  </a:lnTo>
                  <a:lnTo>
                    <a:pt x="15893" y="3324"/>
                  </a:lnTo>
                  <a:lnTo>
                    <a:pt x="16114" y="3237"/>
                  </a:lnTo>
                  <a:lnTo>
                    <a:pt x="16313" y="3150"/>
                  </a:lnTo>
                  <a:lnTo>
                    <a:pt x="16512" y="3058"/>
                  </a:lnTo>
                  <a:lnTo>
                    <a:pt x="16689" y="2960"/>
                  </a:lnTo>
                  <a:lnTo>
                    <a:pt x="16844" y="2868"/>
                  </a:lnTo>
                  <a:lnTo>
                    <a:pt x="16976" y="2765"/>
                  </a:lnTo>
                  <a:lnTo>
                    <a:pt x="17087" y="2667"/>
                  </a:lnTo>
                  <a:lnTo>
                    <a:pt x="17197" y="2564"/>
                  </a:lnTo>
                  <a:lnTo>
                    <a:pt x="17264" y="2455"/>
                  </a:lnTo>
                  <a:lnTo>
                    <a:pt x="17330" y="2352"/>
                  </a:lnTo>
                  <a:lnTo>
                    <a:pt x="17352" y="2243"/>
                  </a:lnTo>
                  <a:lnTo>
                    <a:pt x="17374" y="2135"/>
                  </a:lnTo>
                  <a:lnTo>
                    <a:pt x="17352" y="2021"/>
                  </a:lnTo>
                  <a:lnTo>
                    <a:pt x="17330" y="1912"/>
                  </a:lnTo>
                  <a:lnTo>
                    <a:pt x="17264" y="1809"/>
                  </a:lnTo>
                  <a:lnTo>
                    <a:pt x="17197" y="1700"/>
                  </a:lnTo>
                  <a:lnTo>
                    <a:pt x="17087" y="1597"/>
                  </a:lnTo>
                  <a:lnTo>
                    <a:pt x="16976" y="1499"/>
                  </a:lnTo>
                  <a:lnTo>
                    <a:pt x="16844" y="1396"/>
                  </a:lnTo>
                  <a:lnTo>
                    <a:pt x="16689" y="1304"/>
                  </a:lnTo>
                  <a:lnTo>
                    <a:pt x="16512" y="1206"/>
                  </a:lnTo>
                  <a:lnTo>
                    <a:pt x="16313" y="1113"/>
                  </a:lnTo>
                  <a:lnTo>
                    <a:pt x="16114" y="1027"/>
                  </a:lnTo>
                  <a:lnTo>
                    <a:pt x="15893" y="940"/>
                  </a:lnTo>
                  <a:lnTo>
                    <a:pt x="15650" y="858"/>
                  </a:lnTo>
                  <a:lnTo>
                    <a:pt x="15385" y="777"/>
                  </a:lnTo>
                  <a:lnTo>
                    <a:pt x="15120" y="695"/>
                  </a:lnTo>
                  <a:lnTo>
                    <a:pt x="14832" y="625"/>
                  </a:lnTo>
                  <a:lnTo>
                    <a:pt x="14523" y="554"/>
                  </a:lnTo>
                  <a:lnTo>
                    <a:pt x="14213" y="483"/>
                  </a:lnTo>
                  <a:lnTo>
                    <a:pt x="13882" y="424"/>
                  </a:lnTo>
                  <a:lnTo>
                    <a:pt x="13550" y="364"/>
                  </a:lnTo>
                  <a:lnTo>
                    <a:pt x="13197" y="310"/>
                  </a:lnTo>
                  <a:lnTo>
                    <a:pt x="12821" y="255"/>
                  </a:lnTo>
                  <a:lnTo>
                    <a:pt x="12445" y="206"/>
                  </a:lnTo>
                  <a:lnTo>
                    <a:pt x="12069" y="168"/>
                  </a:lnTo>
                  <a:lnTo>
                    <a:pt x="11671" y="130"/>
                  </a:lnTo>
                  <a:lnTo>
                    <a:pt x="11274" y="92"/>
                  </a:lnTo>
                  <a:lnTo>
                    <a:pt x="10854" y="65"/>
                  </a:lnTo>
                  <a:lnTo>
                    <a:pt x="10434" y="43"/>
                  </a:lnTo>
                  <a:lnTo>
                    <a:pt x="10014" y="22"/>
                  </a:lnTo>
                  <a:lnTo>
                    <a:pt x="9572" y="11"/>
                  </a:lnTo>
                  <a:lnTo>
                    <a:pt x="91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3" name="Google Shape;553;p29"/>
          <p:cNvGrpSpPr/>
          <p:nvPr/>
        </p:nvGrpSpPr>
        <p:grpSpPr>
          <a:xfrm flipH="1" rot="1391972">
            <a:off x="8411046" y="1295558"/>
            <a:ext cx="501296" cy="963832"/>
            <a:chOff x="8829169" y="3367449"/>
            <a:chExt cx="209303" cy="402424"/>
          </a:xfrm>
        </p:grpSpPr>
        <p:sp>
          <p:nvSpPr>
            <p:cNvPr id="554" name="Google Shape;554;p29"/>
            <p:cNvSpPr/>
            <p:nvPr/>
          </p:nvSpPr>
          <p:spPr>
            <a:xfrm flipH="1">
              <a:off x="8829169" y="3386849"/>
              <a:ext cx="209303" cy="383023"/>
            </a:xfrm>
            <a:custGeom>
              <a:rect b="b" l="l" r="r" t="t"/>
              <a:pathLst>
                <a:path extrusionOk="0" h="104224" w="253701">
                  <a:moveTo>
                    <a:pt x="59060" y="9327"/>
                  </a:moveTo>
                  <a:lnTo>
                    <a:pt x="59502" y="9332"/>
                  </a:lnTo>
                  <a:lnTo>
                    <a:pt x="59944" y="9348"/>
                  </a:lnTo>
                  <a:lnTo>
                    <a:pt x="60431" y="9370"/>
                  </a:lnTo>
                  <a:lnTo>
                    <a:pt x="60917" y="9403"/>
                  </a:lnTo>
                  <a:lnTo>
                    <a:pt x="61447" y="9446"/>
                  </a:lnTo>
                  <a:lnTo>
                    <a:pt x="61978" y="9501"/>
                  </a:lnTo>
                  <a:lnTo>
                    <a:pt x="62553" y="9560"/>
                  </a:lnTo>
                  <a:lnTo>
                    <a:pt x="63127" y="9636"/>
                  </a:lnTo>
                  <a:lnTo>
                    <a:pt x="63724" y="9723"/>
                  </a:lnTo>
                  <a:lnTo>
                    <a:pt x="64365" y="9821"/>
                  </a:lnTo>
                  <a:lnTo>
                    <a:pt x="65006" y="9930"/>
                  </a:lnTo>
                  <a:lnTo>
                    <a:pt x="65669" y="10049"/>
                  </a:lnTo>
                  <a:lnTo>
                    <a:pt x="66354" y="10185"/>
                  </a:lnTo>
                  <a:lnTo>
                    <a:pt x="67062" y="10326"/>
                  </a:lnTo>
                  <a:lnTo>
                    <a:pt x="67791" y="10484"/>
                  </a:lnTo>
                  <a:lnTo>
                    <a:pt x="68520" y="10658"/>
                  </a:lnTo>
                  <a:lnTo>
                    <a:pt x="69294" y="10842"/>
                  </a:lnTo>
                  <a:lnTo>
                    <a:pt x="70090" y="11038"/>
                  </a:lnTo>
                  <a:lnTo>
                    <a:pt x="70886" y="11250"/>
                  </a:lnTo>
                  <a:lnTo>
                    <a:pt x="71703" y="11472"/>
                  </a:lnTo>
                  <a:lnTo>
                    <a:pt x="72565" y="11711"/>
                  </a:lnTo>
                  <a:lnTo>
                    <a:pt x="73427" y="11967"/>
                  </a:lnTo>
                  <a:lnTo>
                    <a:pt x="74312" y="12233"/>
                  </a:lnTo>
                  <a:lnTo>
                    <a:pt x="75218" y="12515"/>
                  </a:lnTo>
                  <a:lnTo>
                    <a:pt x="76146" y="12814"/>
                  </a:lnTo>
                  <a:lnTo>
                    <a:pt x="77074" y="13129"/>
                  </a:lnTo>
                  <a:lnTo>
                    <a:pt x="78047" y="13460"/>
                  </a:lnTo>
                  <a:lnTo>
                    <a:pt x="79020" y="13808"/>
                  </a:lnTo>
                  <a:lnTo>
                    <a:pt x="80014" y="14166"/>
                  </a:lnTo>
                  <a:lnTo>
                    <a:pt x="81031" y="14547"/>
                  </a:lnTo>
                  <a:lnTo>
                    <a:pt x="82070" y="14943"/>
                  </a:lnTo>
                  <a:lnTo>
                    <a:pt x="83131" y="15356"/>
                  </a:lnTo>
                  <a:lnTo>
                    <a:pt x="84214" y="15785"/>
                  </a:lnTo>
                  <a:lnTo>
                    <a:pt x="85297" y="16236"/>
                  </a:lnTo>
                  <a:lnTo>
                    <a:pt x="86424" y="16698"/>
                  </a:lnTo>
                  <a:lnTo>
                    <a:pt x="87551" y="17181"/>
                  </a:lnTo>
                  <a:lnTo>
                    <a:pt x="88701" y="17686"/>
                  </a:lnTo>
                  <a:lnTo>
                    <a:pt x="89850" y="18208"/>
                  </a:lnTo>
                  <a:lnTo>
                    <a:pt x="91044" y="18745"/>
                  </a:lnTo>
                  <a:lnTo>
                    <a:pt x="92237" y="19305"/>
                  </a:lnTo>
                  <a:lnTo>
                    <a:pt x="93475" y="19886"/>
                  </a:lnTo>
                  <a:lnTo>
                    <a:pt x="94713" y="20483"/>
                  </a:lnTo>
                  <a:lnTo>
                    <a:pt x="95951" y="21103"/>
                  </a:lnTo>
                  <a:lnTo>
                    <a:pt x="97233" y="21738"/>
                  </a:lnTo>
                  <a:lnTo>
                    <a:pt x="98515" y="22401"/>
                  </a:lnTo>
                  <a:lnTo>
                    <a:pt x="99819" y="23080"/>
                  </a:lnTo>
                  <a:lnTo>
                    <a:pt x="101145" y="23780"/>
                  </a:lnTo>
                  <a:lnTo>
                    <a:pt x="102493" y="24503"/>
                  </a:lnTo>
                  <a:lnTo>
                    <a:pt x="103863" y="25247"/>
                  </a:lnTo>
                  <a:lnTo>
                    <a:pt x="105234" y="26013"/>
                  </a:lnTo>
                  <a:lnTo>
                    <a:pt x="106626" y="26800"/>
                  </a:lnTo>
                  <a:lnTo>
                    <a:pt x="108041" y="27610"/>
                  </a:lnTo>
                  <a:lnTo>
                    <a:pt x="109456" y="28441"/>
                  </a:lnTo>
                  <a:lnTo>
                    <a:pt x="110914" y="29294"/>
                  </a:lnTo>
                  <a:lnTo>
                    <a:pt x="112373" y="30174"/>
                  </a:lnTo>
                  <a:lnTo>
                    <a:pt x="113832" y="31075"/>
                  </a:lnTo>
                  <a:lnTo>
                    <a:pt x="115335" y="32004"/>
                  </a:lnTo>
                  <a:lnTo>
                    <a:pt x="116838" y="32949"/>
                  </a:lnTo>
                  <a:lnTo>
                    <a:pt x="118363" y="33927"/>
                  </a:lnTo>
                  <a:lnTo>
                    <a:pt x="119910" y="34921"/>
                  </a:lnTo>
                  <a:lnTo>
                    <a:pt x="121458" y="35947"/>
                  </a:lnTo>
                  <a:lnTo>
                    <a:pt x="123027" y="36996"/>
                  </a:lnTo>
                  <a:lnTo>
                    <a:pt x="124618" y="38066"/>
                  </a:lnTo>
                  <a:lnTo>
                    <a:pt x="126232" y="39168"/>
                  </a:lnTo>
                  <a:lnTo>
                    <a:pt x="124530" y="38745"/>
                  </a:lnTo>
                  <a:lnTo>
                    <a:pt x="122629" y="38272"/>
                  </a:lnTo>
                  <a:lnTo>
                    <a:pt x="120551" y="37751"/>
                  </a:lnTo>
                  <a:lnTo>
                    <a:pt x="118319" y="37180"/>
                  </a:lnTo>
                  <a:lnTo>
                    <a:pt x="63127" y="13998"/>
                  </a:lnTo>
                  <a:lnTo>
                    <a:pt x="63039" y="13960"/>
                  </a:lnTo>
                  <a:lnTo>
                    <a:pt x="62928" y="13927"/>
                  </a:lnTo>
                  <a:lnTo>
                    <a:pt x="62818" y="13900"/>
                  </a:lnTo>
                  <a:lnTo>
                    <a:pt x="62685" y="13873"/>
                  </a:lnTo>
                  <a:lnTo>
                    <a:pt x="62553" y="13851"/>
                  </a:lnTo>
                  <a:lnTo>
                    <a:pt x="62420" y="13830"/>
                  </a:lnTo>
                  <a:lnTo>
                    <a:pt x="62265" y="13813"/>
                  </a:lnTo>
                  <a:lnTo>
                    <a:pt x="62111" y="13802"/>
                  </a:lnTo>
                  <a:lnTo>
                    <a:pt x="61956" y="13797"/>
                  </a:lnTo>
                  <a:lnTo>
                    <a:pt x="61779" y="13792"/>
                  </a:lnTo>
                  <a:lnTo>
                    <a:pt x="61470" y="13792"/>
                  </a:lnTo>
                  <a:lnTo>
                    <a:pt x="61293" y="13802"/>
                  </a:lnTo>
                  <a:lnTo>
                    <a:pt x="61138" y="13813"/>
                  </a:lnTo>
                  <a:lnTo>
                    <a:pt x="60983" y="13830"/>
                  </a:lnTo>
                  <a:lnTo>
                    <a:pt x="60829" y="13846"/>
                  </a:lnTo>
                  <a:lnTo>
                    <a:pt x="60696" y="13873"/>
                  </a:lnTo>
                  <a:lnTo>
                    <a:pt x="60563" y="13895"/>
                  </a:lnTo>
                  <a:lnTo>
                    <a:pt x="60431" y="13927"/>
                  </a:lnTo>
                  <a:lnTo>
                    <a:pt x="60320" y="13955"/>
                  </a:lnTo>
                  <a:lnTo>
                    <a:pt x="60232" y="13993"/>
                  </a:lnTo>
                  <a:lnTo>
                    <a:pt x="60165" y="14025"/>
                  </a:lnTo>
                  <a:lnTo>
                    <a:pt x="60099" y="14063"/>
                  </a:lnTo>
                  <a:lnTo>
                    <a:pt x="60055" y="14101"/>
                  </a:lnTo>
                  <a:lnTo>
                    <a:pt x="60011" y="14139"/>
                  </a:lnTo>
                  <a:lnTo>
                    <a:pt x="59989" y="14177"/>
                  </a:lnTo>
                  <a:lnTo>
                    <a:pt x="59989" y="14221"/>
                  </a:lnTo>
                  <a:lnTo>
                    <a:pt x="60011" y="14259"/>
                  </a:lnTo>
                  <a:lnTo>
                    <a:pt x="60033" y="14297"/>
                  </a:lnTo>
                  <a:lnTo>
                    <a:pt x="60077" y="14340"/>
                  </a:lnTo>
                  <a:lnTo>
                    <a:pt x="60143" y="14378"/>
                  </a:lnTo>
                  <a:lnTo>
                    <a:pt x="60232" y="14416"/>
                  </a:lnTo>
                  <a:lnTo>
                    <a:pt x="107886" y="34437"/>
                  </a:lnTo>
                  <a:lnTo>
                    <a:pt x="106030" y="33932"/>
                  </a:lnTo>
                  <a:lnTo>
                    <a:pt x="104129" y="33411"/>
                  </a:lnTo>
                  <a:lnTo>
                    <a:pt x="102206" y="32879"/>
                  </a:lnTo>
                  <a:lnTo>
                    <a:pt x="100261" y="32335"/>
                  </a:lnTo>
                  <a:lnTo>
                    <a:pt x="98293" y="31781"/>
                  </a:lnTo>
                  <a:lnTo>
                    <a:pt x="96326" y="31211"/>
                  </a:lnTo>
                  <a:lnTo>
                    <a:pt x="94359" y="30635"/>
                  </a:lnTo>
                  <a:lnTo>
                    <a:pt x="92370" y="30049"/>
                  </a:lnTo>
                  <a:lnTo>
                    <a:pt x="90381" y="29457"/>
                  </a:lnTo>
                  <a:lnTo>
                    <a:pt x="88413" y="28854"/>
                  </a:lnTo>
                  <a:lnTo>
                    <a:pt x="86446" y="28245"/>
                  </a:lnTo>
                  <a:lnTo>
                    <a:pt x="84479" y="27626"/>
                  </a:lnTo>
                  <a:lnTo>
                    <a:pt x="82556" y="27007"/>
                  </a:lnTo>
                  <a:lnTo>
                    <a:pt x="80655" y="26382"/>
                  </a:lnTo>
                  <a:lnTo>
                    <a:pt x="78776" y="25758"/>
                  </a:lnTo>
                  <a:lnTo>
                    <a:pt x="76920" y="25128"/>
                  </a:lnTo>
                  <a:lnTo>
                    <a:pt x="75129" y="24492"/>
                  </a:lnTo>
                  <a:lnTo>
                    <a:pt x="73361" y="23856"/>
                  </a:lnTo>
                  <a:lnTo>
                    <a:pt x="71637" y="23226"/>
                  </a:lnTo>
                  <a:lnTo>
                    <a:pt x="69979" y="22591"/>
                  </a:lnTo>
                  <a:lnTo>
                    <a:pt x="68388" y="21961"/>
                  </a:lnTo>
                  <a:lnTo>
                    <a:pt x="66841" y="21331"/>
                  </a:lnTo>
                  <a:lnTo>
                    <a:pt x="66089" y="21016"/>
                  </a:lnTo>
                  <a:lnTo>
                    <a:pt x="65360" y="20701"/>
                  </a:lnTo>
                  <a:lnTo>
                    <a:pt x="64652" y="20391"/>
                  </a:lnTo>
                  <a:lnTo>
                    <a:pt x="63967" y="20076"/>
                  </a:lnTo>
                  <a:lnTo>
                    <a:pt x="63282" y="19766"/>
                  </a:lnTo>
                  <a:lnTo>
                    <a:pt x="62641" y="19457"/>
                  </a:lnTo>
                  <a:lnTo>
                    <a:pt x="62000" y="19153"/>
                  </a:lnTo>
                  <a:lnTo>
                    <a:pt x="61381" y="18843"/>
                  </a:lnTo>
                  <a:lnTo>
                    <a:pt x="60806" y="18539"/>
                  </a:lnTo>
                  <a:lnTo>
                    <a:pt x="60232" y="18235"/>
                  </a:lnTo>
                  <a:lnTo>
                    <a:pt x="59679" y="17936"/>
                  </a:lnTo>
                  <a:lnTo>
                    <a:pt x="59171" y="17637"/>
                  </a:lnTo>
                  <a:lnTo>
                    <a:pt x="58662" y="17338"/>
                  </a:lnTo>
                  <a:lnTo>
                    <a:pt x="58176" y="17045"/>
                  </a:lnTo>
                  <a:lnTo>
                    <a:pt x="57734" y="16746"/>
                  </a:lnTo>
                  <a:lnTo>
                    <a:pt x="57314" y="16459"/>
                  </a:lnTo>
                  <a:lnTo>
                    <a:pt x="56916" y="16171"/>
                  </a:lnTo>
                  <a:lnTo>
                    <a:pt x="56541" y="15883"/>
                  </a:lnTo>
                  <a:lnTo>
                    <a:pt x="56187" y="15600"/>
                  </a:lnTo>
                  <a:lnTo>
                    <a:pt x="55877" y="15318"/>
                  </a:lnTo>
                  <a:lnTo>
                    <a:pt x="55546" y="14992"/>
                  </a:lnTo>
                  <a:lnTo>
                    <a:pt x="55236" y="14672"/>
                  </a:lnTo>
                  <a:lnTo>
                    <a:pt x="54949" y="14362"/>
                  </a:lnTo>
                  <a:lnTo>
                    <a:pt x="54706" y="14063"/>
                  </a:lnTo>
                  <a:lnTo>
                    <a:pt x="54507" y="13770"/>
                  </a:lnTo>
                  <a:lnTo>
                    <a:pt x="54308" y="13487"/>
                  </a:lnTo>
                  <a:lnTo>
                    <a:pt x="54153" y="13210"/>
                  </a:lnTo>
                  <a:lnTo>
                    <a:pt x="54043" y="12944"/>
                  </a:lnTo>
                  <a:lnTo>
                    <a:pt x="53932" y="12684"/>
                  </a:lnTo>
                  <a:lnTo>
                    <a:pt x="53866" y="12439"/>
                  </a:lnTo>
                  <a:lnTo>
                    <a:pt x="53822" y="12195"/>
                  </a:lnTo>
                  <a:lnTo>
                    <a:pt x="53800" y="11967"/>
                  </a:lnTo>
                  <a:lnTo>
                    <a:pt x="53822" y="11744"/>
                  </a:lnTo>
                  <a:lnTo>
                    <a:pt x="53844" y="11532"/>
                  </a:lnTo>
                  <a:lnTo>
                    <a:pt x="53910" y="11326"/>
                  </a:lnTo>
                  <a:lnTo>
                    <a:pt x="53977" y="11130"/>
                  </a:lnTo>
                  <a:lnTo>
                    <a:pt x="54087" y="10945"/>
                  </a:lnTo>
                  <a:lnTo>
                    <a:pt x="54220" y="10772"/>
                  </a:lnTo>
                  <a:lnTo>
                    <a:pt x="54352" y="10609"/>
                  </a:lnTo>
                  <a:lnTo>
                    <a:pt x="54529" y="10451"/>
                  </a:lnTo>
                  <a:lnTo>
                    <a:pt x="54706" y="10304"/>
                  </a:lnTo>
                  <a:lnTo>
                    <a:pt x="54905" y="10169"/>
                  </a:lnTo>
                  <a:lnTo>
                    <a:pt x="55126" y="10044"/>
                  </a:lnTo>
                  <a:lnTo>
                    <a:pt x="55369" y="9930"/>
                  </a:lnTo>
                  <a:lnTo>
                    <a:pt x="55634" y="9821"/>
                  </a:lnTo>
                  <a:lnTo>
                    <a:pt x="55900" y="9723"/>
                  </a:lnTo>
                  <a:lnTo>
                    <a:pt x="56187" y="9642"/>
                  </a:lnTo>
                  <a:lnTo>
                    <a:pt x="56496" y="9566"/>
                  </a:lnTo>
                  <a:lnTo>
                    <a:pt x="56806" y="9501"/>
                  </a:lnTo>
                  <a:lnTo>
                    <a:pt x="57137" y="9446"/>
                  </a:lnTo>
                  <a:lnTo>
                    <a:pt x="57469" y="9403"/>
                  </a:lnTo>
                  <a:lnTo>
                    <a:pt x="57823" y="9370"/>
                  </a:lnTo>
                  <a:lnTo>
                    <a:pt x="58132" y="9354"/>
                  </a:lnTo>
                  <a:lnTo>
                    <a:pt x="58419" y="9338"/>
                  </a:lnTo>
                  <a:lnTo>
                    <a:pt x="58729" y="9332"/>
                  </a:lnTo>
                  <a:lnTo>
                    <a:pt x="59060" y="9327"/>
                  </a:lnTo>
                  <a:close/>
                  <a:moveTo>
                    <a:pt x="183744" y="2771"/>
                  </a:moveTo>
                  <a:lnTo>
                    <a:pt x="184054" y="2776"/>
                  </a:lnTo>
                  <a:lnTo>
                    <a:pt x="184363" y="2787"/>
                  </a:lnTo>
                  <a:lnTo>
                    <a:pt x="184651" y="2803"/>
                  </a:lnTo>
                  <a:lnTo>
                    <a:pt x="184938" y="2825"/>
                  </a:lnTo>
                  <a:lnTo>
                    <a:pt x="185203" y="2852"/>
                  </a:lnTo>
                  <a:lnTo>
                    <a:pt x="185468" y="2879"/>
                  </a:lnTo>
                  <a:lnTo>
                    <a:pt x="185712" y="2912"/>
                  </a:lnTo>
                  <a:lnTo>
                    <a:pt x="186087" y="2977"/>
                  </a:lnTo>
                  <a:lnTo>
                    <a:pt x="186441" y="3048"/>
                  </a:lnTo>
                  <a:lnTo>
                    <a:pt x="186795" y="3135"/>
                  </a:lnTo>
                  <a:lnTo>
                    <a:pt x="187126" y="3238"/>
                  </a:lnTo>
                  <a:lnTo>
                    <a:pt x="187458" y="3352"/>
                  </a:lnTo>
                  <a:lnTo>
                    <a:pt x="187745" y="3477"/>
                  </a:lnTo>
                  <a:lnTo>
                    <a:pt x="188032" y="3613"/>
                  </a:lnTo>
                  <a:lnTo>
                    <a:pt x="188298" y="3765"/>
                  </a:lnTo>
                  <a:lnTo>
                    <a:pt x="188519" y="3933"/>
                  </a:lnTo>
                  <a:lnTo>
                    <a:pt x="188740" y="4112"/>
                  </a:lnTo>
                  <a:lnTo>
                    <a:pt x="188939" y="4308"/>
                  </a:lnTo>
                  <a:lnTo>
                    <a:pt x="189093" y="4514"/>
                  </a:lnTo>
                  <a:lnTo>
                    <a:pt x="189226" y="4737"/>
                  </a:lnTo>
                  <a:lnTo>
                    <a:pt x="189336" y="4971"/>
                  </a:lnTo>
                  <a:lnTo>
                    <a:pt x="189425" y="5226"/>
                  </a:lnTo>
                  <a:lnTo>
                    <a:pt x="189469" y="5492"/>
                  </a:lnTo>
                  <a:lnTo>
                    <a:pt x="189491" y="5774"/>
                  </a:lnTo>
                  <a:lnTo>
                    <a:pt x="189491" y="6073"/>
                  </a:lnTo>
                  <a:lnTo>
                    <a:pt x="189447" y="6388"/>
                  </a:lnTo>
                  <a:lnTo>
                    <a:pt x="189359" y="6714"/>
                  </a:lnTo>
                  <a:lnTo>
                    <a:pt x="189248" y="7062"/>
                  </a:lnTo>
                  <a:lnTo>
                    <a:pt x="189093" y="7420"/>
                  </a:lnTo>
                  <a:lnTo>
                    <a:pt x="188917" y="7800"/>
                  </a:lnTo>
                  <a:lnTo>
                    <a:pt x="188695" y="8197"/>
                  </a:lnTo>
                  <a:lnTo>
                    <a:pt x="188430" y="8610"/>
                  </a:lnTo>
                  <a:lnTo>
                    <a:pt x="188121" y="9039"/>
                  </a:lnTo>
                  <a:lnTo>
                    <a:pt x="187767" y="9484"/>
                  </a:lnTo>
                  <a:lnTo>
                    <a:pt x="187369" y="9951"/>
                  </a:lnTo>
                  <a:lnTo>
                    <a:pt x="186927" y="10429"/>
                  </a:lnTo>
                  <a:lnTo>
                    <a:pt x="186463" y="10929"/>
                  </a:lnTo>
                  <a:lnTo>
                    <a:pt x="185933" y="11451"/>
                  </a:lnTo>
                  <a:lnTo>
                    <a:pt x="185336" y="11988"/>
                  </a:lnTo>
                  <a:lnTo>
                    <a:pt x="184717" y="12542"/>
                  </a:lnTo>
                  <a:lnTo>
                    <a:pt x="184032" y="13118"/>
                  </a:lnTo>
                  <a:lnTo>
                    <a:pt x="183302" y="13710"/>
                  </a:lnTo>
                  <a:lnTo>
                    <a:pt x="182529" y="14324"/>
                  </a:lnTo>
                  <a:lnTo>
                    <a:pt x="181689" y="14954"/>
                  </a:lnTo>
                  <a:lnTo>
                    <a:pt x="180805" y="15606"/>
                  </a:lnTo>
                  <a:lnTo>
                    <a:pt x="179854" y="16279"/>
                  </a:lnTo>
                  <a:lnTo>
                    <a:pt x="178860" y="16969"/>
                  </a:lnTo>
                  <a:lnTo>
                    <a:pt x="177799" y="17686"/>
                  </a:lnTo>
                  <a:lnTo>
                    <a:pt x="176671" y="18414"/>
                  </a:lnTo>
                  <a:lnTo>
                    <a:pt x="175500" y="19169"/>
                  </a:lnTo>
                  <a:lnTo>
                    <a:pt x="174262" y="19946"/>
                  </a:lnTo>
                  <a:lnTo>
                    <a:pt x="172958" y="20739"/>
                  </a:lnTo>
                  <a:lnTo>
                    <a:pt x="171588" y="21559"/>
                  </a:lnTo>
                  <a:lnTo>
                    <a:pt x="170151" y="22395"/>
                  </a:lnTo>
                  <a:lnTo>
                    <a:pt x="168648" y="23259"/>
                  </a:lnTo>
                  <a:lnTo>
                    <a:pt x="167079" y="24139"/>
                  </a:lnTo>
                  <a:lnTo>
                    <a:pt x="165443" y="25046"/>
                  </a:lnTo>
                  <a:lnTo>
                    <a:pt x="163741" y="25969"/>
                  </a:lnTo>
                  <a:lnTo>
                    <a:pt x="161951" y="26920"/>
                  </a:lnTo>
                  <a:lnTo>
                    <a:pt x="160116" y="27892"/>
                  </a:lnTo>
                  <a:lnTo>
                    <a:pt x="158193" y="28886"/>
                  </a:lnTo>
                  <a:lnTo>
                    <a:pt x="156204" y="29907"/>
                  </a:lnTo>
                  <a:lnTo>
                    <a:pt x="154126" y="30950"/>
                  </a:lnTo>
                  <a:lnTo>
                    <a:pt x="151982" y="32015"/>
                  </a:lnTo>
                  <a:lnTo>
                    <a:pt x="149750" y="33107"/>
                  </a:lnTo>
                  <a:lnTo>
                    <a:pt x="147451" y="34220"/>
                  </a:lnTo>
                  <a:lnTo>
                    <a:pt x="145064" y="35361"/>
                  </a:lnTo>
                  <a:lnTo>
                    <a:pt x="142610" y="36523"/>
                  </a:lnTo>
                  <a:lnTo>
                    <a:pt x="140046" y="37707"/>
                  </a:lnTo>
                  <a:lnTo>
                    <a:pt x="137416" y="38924"/>
                  </a:lnTo>
                  <a:lnTo>
                    <a:pt x="134719" y="40157"/>
                  </a:lnTo>
                  <a:lnTo>
                    <a:pt x="134874" y="39445"/>
                  </a:lnTo>
                  <a:lnTo>
                    <a:pt x="135051" y="38631"/>
                  </a:lnTo>
                  <a:lnTo>
                    <a:pt x="135294" y="37724"/>
                  </a:lnTo>
                  <a:lnTo>
                    <a:pt x="135582" y="36724"/>
                  </a:lnTo>
                  <a:lnTo>
                    <a:pt x="173466" y="7572"/>
                  </a:lnTo>
                  <a:lnTo>
                    <a:pt x="173511" y="7529"/>
                  </a:lnTo>
                  <a:lnTo>
                    <a:pt x="173533" y="7491"/>
                  </a:lnTo>
                  <a:lnTo>
                    <a:pt x="173533" y="7447"/>
                  </a:lnTo>
                  <a:lnTo>
                    <a:pt x="173533" y="7409"/>
                  </a:lnTo>
                  <a:lnTo>
                    <a:pt x="173511" y="7366"/>
                  </a:lnTo>
                  <a:lnTo>
                    <a:pt x="173466" y="7328"/>
                  </a:lnTo>
                  <a:lnTo>
                    <a:pt x="173422" y="7290"/>
                  </a:lnTo>
                  <a:lnTo>
                    <a:pt x="173356" y="7257"/>
                  </a:lnTo>
                  <a:lnTo>
                    <a:pt x="173267" y="7219"/>
                  </a:lnTo>
                  <a:lnTo>
                    <a:pt x="173179" y="7187"/>
                  </a:lnTo>
                  <a:lnTo>
                    <a:pt x="173069" y="7160"/>
                  </a:lnTo>
                  <a:lnTo>
                    <a:pt x="172958" y="7132"/>
                  </a:lnTo>
                  <a:lnTo>
                    <a:pt x="172825" y="7105"/>
                  </a:lnTo>
                  <a:lnTo>
                    <a:pt x="172671" y="7083"/>
                  </a:lnTo>
                  <a:lnTo>
                    <a:pt x="172516" y="7067"/>
                  </a:lnTo>
                  <a:lnTo>
                    <a:pt x="172361" y="7051"/>
                  </a:lnTo>
                  <a:lnTo>
                    <a:pt x="172207" y="7040"/>
                  </a:lnTo>
                  <a:lnTo>
                    <a:pt x="172030" y="7035"/>
                  </a:lnTo>
                  <a:lnTo>
                    <a:pt x="171698" y="7035"/>
                  </a:lnTo>
                  <a:lnTo>
                    <a:pt x="171543" y="7040"/>
                  </a:lnTo>
                  <a:lnTo>
                    <a:pt x="171389" y="7051"/>
                  </a:lnTo>
                  <a:lnTo>
                    <a:pt x="171234" y="7062"/>
                  </a:lnTo>
                  <a:lnTo>
                    <a:pt x="171079" y="7078"/>
                  </a:lnTo>
                  <a:lnTo>
                    <a:pt x="170947" y="7100"/>
                  </a:lnTo>
                  <a:lnTo>
                    <a:pt x="170814" y="7122"/>
                  </a:lnTo>
                  <a:lnTo>
                    <a:pt x="170681" y="7149"/>
                  </a:lnTo>
                  <a:lnTo>
                    <a:pt x="170571" y="7176"/>
                  </a:lnTo>
                  <a:lnTo>
                    <a:pt x="170460" y="7208"/>
                  </a:lnTo>
                  <a:lnTo>
                    <a:pt x="170372" y="7241"/>
                  </a:lnTo>
                  <a:lnTo>
                    <a:pt x="170306" y="7279"/>
                  </a:lnTo>
                  <a:lnTo>
                    <a:pt x="170239" y="7317"/>
                  </a:lnTo>
                  <a:lnTo>
                    <a:pt x="136864" y="33009"/>
                  </a:lnTo>
                  <a:lnTo>
                    <a:pt x="137173" y="32232"/>
                  </a:lnTo>
                  <a:lnTo>
                    <a:pt x="137527" y="31439"/>
                  </a:lnTo>
                  <a:lnTo>
                    <a:pt x="137880" y="30624"/>
                  </a:lnTo>
                  <a:lnTo>
                    <a:pt x="138278" y="29793"/>
                  </a:lnTo>
                  <a:lnTo>
                    <a:pt x="138698" y="28951"/>
                  </a:lnTo>
                  <a:lnTo>
                    <a:pt x="139140" y="28093"/>
                  </a:lnTo>
                  <a:lnTo>
                    <a:pt x="139604" y="27230"/>
                  </a:lnTo>
                  <a:lnTo>
                    <a:pt x="140113" y="26355"/>
                  </a:lnTo>
                  <a:lnTo>
                    <a:pt x="140643" y="25470"/>
                  </a:lnTo>
                  <a:lnTo>
                    <a:pt x="141218" y="24579"/>
                  </a:lnTo>
                  <a:lnTo>
                    <a:pt x="141815" y="23688"/>
                  </a:lnTo>
                  <a:lnTo>
                    <a:pt x="142456" y="22797"/>
                  </a:lnTo>
                  <a:lnTo>
                    <a:pt x="143119" y="21901"/>
                  </a:lnTo>
                  <a:lnTo>
                    <a:pt x="143826" y="21005"/>
                  </a:lnTo>
                  <a:lnTo>
                    <a:pt x="144555" y="20114"/>
                  </a:lnTo>
                  <a:lnTo>
                    <a:pt x="145329" y="19229"/>
                  </a:lnTo>
                  <a:lnTo>
                    <a:pt x="146147" y="18349"/>
                  </a:lnTo>
                  <a:lnTo>
                    <a:pt x="146987" y="17480"/>
                  </a:lnTo>
                  <a:lnTo>
                    <a:pt x="147871" y="16616"/>
                  </a:lnTo>
                  <a:lnTo>
                    <a:pt x="148799" y="15763"/>
                  </a:lnTo>
                  <a:lnTo>
                    <a:pt x="149286" y="15345"/>
                  </a:lnTo>
                  <a:lnTo>
                    <a:pt x="149772" y="14927"/>
                  </a:lnTo>
                  <a:lnTo>
                    <a:pt x="150280" y="14514"/>
                  </a:lnTo>
                  <a:lnTo>
                    <a:pt x="150789" y="14101"/>
                  </a:lnTo>
                  <a:lnTo>
                    <a:pt x="151319" y="13699"/>
                  </a:lnTo>
                  <a:lnTo>
                    <a:pt x="151849" y="13297"/>
                  </a:lnTo>
                  <a:lnTo>
                    <a:pt x="152380" y="12901"/>
                  </a:lnTo>
                  <a:lnTo>
                    <a:pt x="152933" y="12510"/>
                  </a:lnTo>
                  <a:lnTo>
                    <a:pt x="153507" y="12119"/>
                  </a:lnTo>
                  <a:lnTo>
                    <a:pt x="154082" y="11738"/>
                  </a:lnTo>
                  <a:lnTo>
                    <a:pt x="154679" y="11364"/>
                  </a:lnTo>
                  <a:lnTo>
                    <a:pt x="155275" y="10994"/>
                  </a:lnTo>
                  <a:lnTo>
                    <a:pt x="155872" y="10625"/>
                  </a:lnTo>
                  <a:lnTo>
                    <a:pt x="156513" y="10266"/>
                  </a:lnTo>
                  <a:lnTo>
                    <a:pt x="157132" y="9913"/>
                  </a:lnTo>
                  <a:lnTo>
                    <a:pt x="157795" y="9571"/>
                  </a:lnTo>
                  <a:lnTo>
                    <a:pt x="158436" y="9229"/>
                  </a:lnTo>
                  <a:lnTo>
                    <a:pt x="159121" y="8898"/>
                  </a:lnTo>
                  <a:lnTo>
                    <a:pt x="159807" y="8572"/>
                  </a:lnTo>
                  <a:lnTo>
                    <a:pt x="160492" y="8251"/>
                  </a:lnTo>
                  <a:lnTo>
                    <a:pt x="161199" y="7942"/>
                  </a:lnTo>
                  <a:lnTo>
                    <a:pt x="161929" y="7638"/>
                  </a:lnTo>
                  <a:lnTo>
                    <a:pt x="162658" y="7344"/>
                  </a:lnTo>
                  <a:lnTo>
                    <a:pt x="163387" y="7056"/>
                  </a:lnTo>
                  <a:lnTo>
                    <a:pt x="164139" y="6785"/>
                  </a:lnTo>
                  <a:lnTo>
                    <a:pt x="164868" y="6524"/>
                  </a:lnTo>
                  <a:lnTo>
                    <a:pt x="165598" y="6269"/>
                  </a:lnTo>
                  <a:lnTo>
                    <a:pt x="166305" y="6024"/>
                  </a:lnTo>
                  <a:lnTo>
                    <a:pt x="167034" y="5791"/>
                  </a:lnTo>
                  <a:lnTo>
                    <a:pt x="167764" y="5568"/>
                  </a:lnTo>
                  <a:lnTo>
                    <a:pt x="168471" y="5351"/>
                  </a:lnTo>
                  <a:lnTo>
                    <a:pt x="169178" y="5144"/>
                  </a:lnTo>
                  <a:lnTo>
                    <a:pt x="169886" y="4943"/>
                  </a:lnTo>
                  <a:lnTo>
                    <a:pt x="170571" y="4753"/>
                  </a:lnTo>
                  <a:lnTo>
                    <a:pt x="171278" y="4574"/>
                  </a:lnTo>
                  <a:lnTo>
                    <a:pt x="171963" y="4406"/>
                  </a:lnTo>
                  <a:lnTo>
                    <a:pt x="172626" y="4243"/>
                  </a:lnTo>
                  <a:lnTo>
                    <a:pt x="173290" y="4091"/>
                  </a:lnTo>
                  <a:lnTo>
                    <a:pt x="173953" y="3944"/>
                  </a:lnTo>
                  <a:lnTo>
                    <a:pt x="174616" y="3808"/>
                  </a:lnTo>
                  <a:lnTo>
                    <a:pt x="175257" y="3678"/>
                  </a:lnTo>
                  <a:lnTo>
                    <a:pt x="175876" y="3564"/>
                  </a:lnTo>
                  <a:lnTo>
                    <a:pt x="176517" y="3450"/>
                  </a:lnTo>
                  <a:lnTo>
                    <a:pt x="177113" y="3346"/>
                  </a:lnTo>
                  <a:lnTo>
                    <a:pt x="177710" y="3254"/>
                  </a:lnTo>
                  <a:lnTo>
                    <a:pt x="178307" y="3173"/>
                  </a:lnTo>
                  <a:lnTo>
                    <a:pt x="178882" y="3091"/>
                  </a:lnTo>
                  <a:lnTo>
                    <a:pt x="179434" y="3026"/>
                  </a:lnTo>
                  <a:lnTo>
                    <a:pt x="179987" y="2966"/>
                  </a:lnTo>
                  <a:lnTo>
                    <a:pt x="180517" y="2912"/>
                  </a:lnTo>
                  <a:lnTo>
                    <a:pt x="181048" y="2869"/>
                  </a:lnTo>
                  <a:lnTo>
                    <a:pt x="181556" y="2830"/>
                  </a:lnTo>
                  <a:lnTo>
                    <a:pt x="182042" y="2803"/>
                  </a:lnTo>
                  <a:lnTo>
                    <a:pt x="182507" y="2787"/>
                  </a:lnTo>
                  <a:lnTo>
                    <a:pt x="182971" y="2771"/>
                  </a:lnTo>
                  <a:close/>
                  <a:moveTo>
                    <a:pt x="14964" y="30613"/>
                  </a:moveTo>
                  <a:lnTo>
                    <a:pt x="15871" y="30624"/>
                  </a:lnTo>
                  <a:lnTo>
                    <a:pt x="16799" y="30635"/>
                  </a:lnTo>
                  <a:lnTo>
                    <a:pt x="17772" y="30657"/>
                  </a:lnTo>
                  <a:lnTo>
                    <a:pt x="18744" y="30684"/>
                  </a:lnTo>
                  <a:lnTo>
                    <a:pt x="19783" y="30717"/>
                  </a:lnTo>
                  <a:lnTo>
                    <a:pt x="20822" y="30755"/>
                  </a:lnTo>
                  <a:lnTo>
                    <a:pt x="21905" y="30798"/>
                  </a:lnTo>
                  <a:lnTo>
                    <a:pt x="23010" y="30852"/>
                  </a:lnTo>
                  <a:lnTo>
                    <a:pt x="24159" y="30912"/>
                  </a:lnTo>
                  <a:lnTo>
                    <a:pt x="25331" y="30977"/>
                  </a:lnTo>
                  <a:lnTo>
                    <a:pt x="26524" y="31048"/>
                  </a:lnTo>
                  <a:lnTo>
                    <a:pt x="27740" y="31130"/>
                  </a:lnTo>
                  <a:lnTo>
                    <a:pt x="29000" y="31216"/>
                  </a:lnTo>
                  <a:lnTo>
                    <a:pt x="30282" y="31309"/>
                  </a:lnTo>
                  <a:lnTo>
                    <a:pt x="31586" y="31412"/>
                  </a:lnTo>
                  <a:lnTo>
                    <a:pt x="32890" y="31521"/>
                  </a:lnTo>
                  <a:lnTo>
                    <a:pt x="34216" y="31635"/>
                  </a:lnTo>
                  <a:lnTo>
                    <a:pt x="35565" y="31760"/>
                  </a:lnTo>
                  <a:lnTo>
                    <a:pt x="36891" y="31890"/>
                  </a:lnTo>
                  <a:lnTo>
                    <a:pt x="38261" y="32031"/>
                  </a:lnTo>
                  <a:lnTo>
                    <a:pt x="39610" y="32183"/>
                  </a:lnTo>
                  <a:lnTo>
                    <a:pt x="40980" y="32335"/>
                  </a:lnTo>
                  <a:lnTo>
                    <a:pt x="42372" y="32498"/>
                  </a:lnTo>
                  <a:lnTo>
                    <a:pt x="43765" y="32667"/>
                  </a:lnTo>
                  <a:lnTo>
                    <a:pt x="45157" y="32846"/>
                  </a:lnTo>
                  <a:lnTo>
                    <a:pt x="46550" y="33031"/>
                  </a:lnTo>
                  <a:lnTo>
                    <a:pt x="47965" y="33215"/>
                  </a:lnTo>
                  <a:lnTo>
                    <a:pt x="49379" y="33416"/>
                  </a:lnTo>
                  <a:lnTo>
                    <a:pt x="50794" y="33617"/>
                  </a:lnTo>
                  <a:lnTo>
                    <a:pt x="52230" y="33824"/>
                  </a:lnTo>
                  <a:lnTo>
                    <a:pt x="53645" y="34035"/>
                  </a:lnTo>
                  <a:lnTo>
                    <a:pt x="55082" y="34258"/>
                  </a:lnTo>
                  <a:lnTo>
                    <a:pt x="56518" y="34481"/>
                  </a:lnTo>
                  <a:lnTo>
                    <a:pt x="57955" y="34709"/>
                  </a:lnTo>
                  <a:lnTo>
                    <a:pt x="59414" y="34948"/>
                  </a:lnTo>
                  <a:lnTo>
                    <a:pt x="60851" y="35187"/>
                  </a:lnTo>
                  <a:lnTo>
                    <a:pt x="62287" y="35431"/>
                  </a:lnTo>
                  <a:lnTo>
                    <a:pt x="63746" y="35681"/>
                  </a:lnTo>
                  <a:lnTo>
                    <a:pt x="65183" y="35931"/>
                  </a:lnTo>
                  <a:lnTo>
                    <a:pt x="68101" y="36453"/>
                  </a:lnTo>
                  <a:lnTo>
                    <a:pt x="70996" y="36985"/>
                  </a:lnTo>
                  <a:lnTo>
                    <a:pt x="73869" y="37533"/>
                  </a:lnTo>
                  <a:lnTo>
                    <a:pt x="76765" y="38093"/>
                  </a:lnTo>
                  <a:lnTo>
                    <a:pt x="79616" y="38663"/>
                  </a:lnTo>
                  <a:lnTo>
                    <a:pt x="82468" y="39244"/>
                  </a:lnTo>
                  <a:lnTo>
                    <a:pt x="85297" y="39831"/>
                  </a:lnTo>
                  <a:lnTo>
                    <a:pt x="88104" y="40423"/>
                  </a:lnTo>
                  <a:lnTo>
                    <a:pt x="90889" y="41021"/>
                  </a:lnTo>
                  <a:lnTo>
                    <a:pt x="93630" y="41623"/>
                  </a:lnTo>
                  <a:lnTo>
                    <a:pt x="96348" y="42226"/>
                  </a:lnTo>
                  <a:lnTo>
                    <a:pt x="99023" y="42835"/>
                  </a:lnTo>
                  <a:lnTo>
                    <a:pt x="101653" y="43438"/>
                  </a:lnTo>
                  <a:lnTo>
                    <a:pt x="104239" y="44035"/>
                  </a:lnTo>
                  <a:lnTo>
                    <a:pt x="106759" y="44633"/>
                  </a:lnTo>
                  <a:lnTo>
                    <a:pt x="109257" y="45225"/>
                  </a:lnTo>
                  <a:lnTo>
                    <a:pt x="111666" y="45811"/>
                  </a:lnTo>
                  <a:lnTo>
                    <a:pt x="114031" y="46387"/>
                  </a:lnTo>
                  <a:lnTo>
                    <a:pt x="116330" y="46957"/>
                  </a:lnTo>
                  <a:lnTo>
                    <a:pt x="118562" y="47511"/>
                  </a:lnTo>
                  <a:lnTo>
                    <a:pt x="118562" y="47511"/>
                  </a:lnTo>
                  <a:lnTo>
                    <a:pt x="26922" y="32672"/>
                  </a:lnTo>
                  <a:lnTo>
                    <a:pt x="26790" y="32650"/>
                  </a:lnTo>
                  <a:lnTo>
                    <a:pt x="26635" y="32634"/>
                  </a:lnTo>
                  <a:lnTo>
                    <a:pt x="26458" y="32623"/>
                  </a:lnTo>
                  <a:lnTo>
                    <a:pt x="26303" y="32612"/>
                  </a:lnTo>
                  <a:lnTo>
                    <a:pt x="26149" y="32607"/>
                  </a:lnTo>
                  <a:lnTo>
                    <a:pt x="25817" y="32607"/>
                  </a:lnTo>
                  <a:lnTo>
                    <a:pt x="25662" y="32612"/>
                  </a:lnTo>
                  <a:lnTo>
                    <a:pt x="25508" y="32623"/>
                  </a:lnTo>
                  <a:lnTo>
                    <a:pt x="25353" y="32634"/>
                  </a:lnTo>
                  <a:lnTo>
                    <a:pt x="25198" y="32650"/>
                  </a:lnTo>
                  <a:lnTo>
                    <a:pt x="25066" y="32672"/>
                  </a:lnTo>
                  <a:lnTo>
                    <a:pt x="24933" y="32699"/>
                  </a:lnTo>
                  <a:lnTo>
                    <a:pt x="24800" y="32726"/>
                  </a:lnTo>
                  <a:lnTo>
                    <a:pt x="24690" y="32754"/>
                  </a:lnTo>
                  <a:lnTo>
                    <a:pt x="24601" y="32792"/>
                  </a:lnTo>
                  <a:lnTo>
                    <a:pt x="24513" y="32824"/>
                  </a:lnTo>
                  <a:lnTo>
                    <a:pt x="24425" y="32862"/>
                  </a:lnTo>
                  <a:lnTo>
                    <a:pt x="24380" y="32906"/>
                  </a:lnTo>
                  <a:lnTo>
                    <a:pt x="24336" y="32944"/>
                  </a:lnTo>
                  <a:lnTo>
                    <a:pt x="24314" y="32982"/>
                  </a:lnTo>
                  <a:lnTo>
                    <a:pt x="24314" y="33020"/>
                  </a:lnTo>
                  <a:lnTo>
                    <a:pt x="24314" y="33063"/>
                  </a:lnTo>
                  <a:lnTo>
                    <a:pt x="24358" y="33101"/>
                  </a:lnTo>
                  <a:lnTo>
                    <a:pt x="24380" y="33139"/>
                  </a:lnTo>
                  <a:lnTo>
                    <a:pt x="24447" y="33177"/>
                  </a:lnTo>
                  <a:lnTo>
                    <a:pt x="24513" y="33215"/>
                  </a:lnTo>
                  <a:lnTo>
                    <a:pt x="24601" y="33248"/>
                  </a:lnTo>
                  <a:lnTo>
                    <a:pt x="24690" y="33280"/>
                  </a:lnTo>
                  <a:lnTo>
                    <a:pt x="24800" y="33313"/>
                  </a:lnTo>
                  <a:lnTo>
                    <a:pt x="24933" y="33340"/>
                  </a:lnTo>
                  <a:lnTo>
                    <a:pt x="25066" y="33362"/>
                  </a:lnTo>
                  <a:lnTo>
                    <a:pt x="129061" y="50206"/>
                  </a:lnTo>
                  <a:lnTo>
                    <a:pt x="131824" y="50939"/>
                  </a:lnTo>
                  <a:lnTo>
                    <a:pt x="134344" y="51607"/>
                  </a:lnTo>
                  <a:lnTo>
                    <a:pt x="136576" y="52210"/>
                  </a:lnTo>
                  <a:lnTo>
                    <a:pt x="138499" y="52737"/>
                  </a:lnTo>
                  <a:lnTo>
                    <a:pt x="133239" y="52194"/>
                  </a:lnTo>
                  <a:lnTo>
                    <a:pt x="128089" y="51656"/>
                  </a:lnTo>
                  <a:lnTo>
                    <a:pt x="123071" y="51123"/>
                  </a:lnTo>
                  <a:lnTo>
                    <a:pt x="118186" y="50602"/>
                  </a:lnTo>
                  <a:lnTo>
                    <a:pt x="113412" y="50086"/>
                  </a:lnTo>
                  <a:lnTo>
                    <a:pt x="108770" y="49570"/>
                  </a:lnTo>
                  <a:lnTo>
                    <a:pt x="104261" y="49070"/>
                  </a:lnTo>
                  <a:lnTo>
                    <a:pt x="99863" y="48571"/>
                  </a:lnTo>
                  <a:lnTo>
                    <a:pt x="95597" y="48076"/>
                  </a:lnTo>
                  <a:lnTo>
                    <a:pt x="91441" y="47593"/>
                  </a:lnTo>
                  <a:lnTo>
                    <a:pt x="87397" y="47115"/>
                  </a:lnTo>
                  <a:lnTo>
                    <a:pt x="83462" y="46642"/>
                  </a:lnTo>
                  <a:lnTo>
                    <a:pt x="79660" y="46181"/>
                  </a:lnTo>
                  <a:lnTo>
                    <a:pt x="75969" y="45719"/>
                  </a:lnTo>
                  <a:lnTo>
                    <a:pt x="72389" y="45268"/>
                  </a:lnTo>
                  <a:lnTo>
                    <a:pt x="68896" y="44823"/>
                  </a:lnTo>
                  <a:lnTo>
                    <a:pt x="65537" y="44388"/>
                  </a:lnTo>
                  <a:lnTo>
                    <a:pt x="62287" y="43954"/>
                  </a:lnTo>
                  <a:lnTo>
                    <a:pt x="59127" y="43530"/>
                  </a:lnTo>
                  <a:lnTo>
                    <a:pt x="56076" y="43112"/>
                  </a:lnTo>
                  <a:lnTo>
                    <a:pt x="53137" y="42704"/>
                  </a:lnTo>
                  <a:lnTo>
                    <a:pt x="50285" y="42297"/>
                  </a:lnTo>
                  <a:lnTo>
                    <a:pt x="47545" y="41901"/>
                  </a:lnTo>
                  <a:lnTo>
                    <a:pt x="44892" y="41509"/>
                  </a:lnTo>
                  <a:lnTo>
                    <a:pt x="42350" y="41129"/>
                  </a:lnTo>
                  <a:lnTo>
                    <a:pt x="39897" y="40749"/>
                  </a:lnTo>
                  <a:lnTo>
                    <a:pt x="37532" y="40380"/>
                  </a:lnTo>
                  <a:lnTo>
                    <a:pt x="35277" y="40016"/>
                  </a:lnTo>
                  <a:lnTo>
                    <a:pt x="33089" y="39663"/>
                  </a:lnTo>
                  <a:lnTo>
                    <a:pt x="31011" y="39310"/>
                  </a:lnTo>
                  <a:lnTo>
                    <a:pt x="29022" y="38967"/>
                  </a:lnTo>
                  <a:lnTo>
                    <a:pt x="27099" y="38636"/>
                  </a:lnTo>
                  <a:lnTo>
                    <a:pt x="25287" y="38305"/>
                  </a:lnTo>
                  <a:lnTo>
                    <a:pt x="23541" y="37984"/>
                  </a:lnTo>
                  <a:lnTo>
                    <a:pt x="21883" y="37669"/>
                  </a:lnTo>
                  <a:lnTo>
                    <a:pt x="20313" y="37360"/>
                  </a:lnTo>
                  <a:lnTo>
                    <a:pt x="18833" y="37061"/>
                  </a:lnTo>
                  <a:lnTo>
                    <a:pt x="17418" y="36768"/>
                  </a:lnTo>
                  <a:lnTo>
                    <a:pt x="16070" y="36480"/>
                  </a:lnTo>
                  <a:lnTo>
                    <a:pt x="14810" y="36203"/>
                  </a:lnTo>
                  <a:lnTo>
                    <a:pt x="13638" y="35926"/>
                  </a:lnTo>
                  <a:lnTo>
                    <a:pt x="12511" y="35665"/>
                  </a:lnTo>
                  <a:lnTo>
                    <a:pt x="11472" y="35404"/>
                  </a:lnTo>
                  <a:lnTo>
                    <a:pt x="10500" y="35154"/>
                  </a:lnTo>
                  <a:lnTo>
                    <a:pt x="9593" y="34910"/>
                  </a:lnTo>
                  <a:lnTo>
                    <a:pt x="8776" y="34671"/>
                  </a:lnTo>
                  <a:lnTo>
                    <a:pt x="8002" y="34443"/>
                  </a:lnTo>
                  <a:lnTo>
                    <a:pt x="7295" y="34220"/>
                  </a:lnTo>
                  <a:lnTo>
                    <a:pt x="6654" y="34003"/>
                  </a:lnTo>
                  <a:lnTo>
                    <a:pt x="6079" y="33791"/>
                  </a:lnTo>
                  <a:lnTo>
                    <a:pt x="5549" y="33590"/>
                  </a:lnTo>
                  <a:lnTo>
                    <a:pt x="5084" y="33395"/>
                  </a:lnTo>
                  <a:lnTo>
                    <a:pt x="4686" y="33210"/>
                  </a:lnTo>
                  <a:lnTo>
                    <a:pt x="4333" y="33031"/>
                  </a:lnTo>
                  <a:lnTo>
                    <a:pt x="4045" y="32857"/>
                  </a:lnTo>
                  <a:lnTo>
                    <a:pt x="3802" y="32694"/>
                  </a:lnTo>
                  <a:lnTo>
                    <a:pt x="3626" y="32531"/>
                  </a:lnTo>
                  <a:lnTo>
                    <a:pt x="3471" y="32384"/>
                  </a:lnTo>
                  <a:lnTo>
                    <a:pt x="3382" y="32238"/>
                  </a:lnTo>
                  <a:lnTo>
                    <a:pt x="3360" y="32102"/>
                  </a:lnTo>
                  <a:lnTo>
                    <a:pt x="3360" y="31971"/>
                  </a:lnTo>
                  <a:lnTo>
                    <a:pt x="3404" y="31852"/>
                  </a:lnTo>
                  <a:lnTo>
                    <a:pt x="3493" y="31738"/>
                  </a:lnTo>
                  <a:lnTo>
                    <a:pt x="3626" y="31629"/>
                  </a:lnTo>
                  <a:lnTo>
                    <a:pt x="3736" y="31569"/>
                  </a:lnTo>
                  <a:lnTo>
                    <a:pt x="3847" y="31515"/>
                  </a:lnTo>
                  <a:lnTo>
                    <a:pt x="3957" y="31461"/>
                  </a:lnTo>
                  <a:lnTo>
                    <a:pt x="4112" y="31407"/>
                  </a:lnTo>
                  <a:lnTo>
                    <a:pt x="4267" y="31358"/>
                  </a:lnTo>
                  <a:lnTo>
                    <a:pt x="4421" y="31303"/>
                  </a:lnTo>
                  <a:lnTo>
                    <a:pt x="4620" y="31254"/>
                  </a:lnTo>
                  <a:lnTo>
                    <a:pt x="4819" y="31211"/>
                  </a:lnTo>
                  <a:lnTo>
                    <a:pt x="5040" y="31162"/>
                  </a:lnTo>
                  <a:lnTo>
                    <a:pt x="5283" y="31119"/>
                  </a:lnTo>
                  <a:lnTo>
                    <a:pt x="5526" y="31075"/>
                  </a:lnTo>
                  <a:lnTo>
                    <a:pt x="5792" y="31037"/>
                  </a:lnTo>
                  <a:lnTo>
                    <a:pt x="6366" y="30961"/>
                  </a:lnTo>
                  <a:lnTo>
                    <a:pt x="6985" y="30891"/>
                  </a:lnTo>
                  <a:lnTo>
                    <a:pt x="7693" y="30825"/>
                  </a:lnTo>
                  <a:lnTo>
                    <a:pt x="8422" y="30771"/>
                  </a:lnTo>
                  <a:lnTo>
                    <a:pt x="9240" y="30722"/>
                  </a:lnTo>
                  <a:lnTo>
                    <a:pt x="10102" y="30684"/>
                  </a:lnTo>
                  <a:lnTo>
                    <a:pt x="11008" y="30652"/>
                  </a:lnTo>
                  <a:lnTo>
                    <a:pt x="11981" y="30630"/>
                  </a:lnTo>
                  <a:lnTo>
                    <a:pt x="13019" y="30619"/>
                  </a:lnTo>
                  <a:lnTo>
                    <a:pt x="14102" y="30613"/>
                  </a:lnTo>
                  <a:close/>
                  <a:moveTo>
                    <a:pt x="195083" y="28256"/>
                  </a:moveTo>
                  <a:lnTo>
                    <a:pt x="195437" y="28272"/>
                  </a:lnTo>
                  <a:lnTo>
                    <a:pt x="195791" y="28289"/>
                  </a:lnTo>
                  <a:lnTo>
                    <a:pt x="196144" y="28316"/>
                  </a:lnTo>
                  <a:lnTo>
                    <a:pt x="196564" y="28365"/>
                  </a:lnTo>
                  <a:lnTo>
                    <a:pt x="196962" y="28419"/>
                  </a:lnTo>
                  <a:lnTo>
                    <a:pt x="197382" y="28490"/>
                  </a:lnTo>
                  <a:lnTo>
                    <a:pt x="197780" y="28577"/>
                  </a:lnTo>
                  <a:lnTo>
                    <a:pt x="198178" y="28674"/>
                  </a:lnTo>
                  <a:lnTo>
                    <a:pt x="198554" y="28783"/>
                  </a:lnTo>
                  <a:lnTo>
                    <a:pt x="198929" y="28908"/>
                  </a:lnTo>
                  <a:lnTo>
                    <a:pt x="199283" y="29044"/>
                  </a:lnTo>
                  <a:lnTo>
                    <a:pt x="199637" y="29201"/>
                  </a:lnTo>
                  <a:lnTo>
                    <a:pt x="199990" y="29370"/>
                  </a:lnTo>
                  <a:lnTo>
                    <a:pt x="200300" y="29549"/>
                  </a:lnTo>
                  <a:lnTo>
                    <a:pt x="200631" y="29744"/>
                  </a:lnTo>
                  <a:lnTo>
                    <a:pt x="200919" y="29962"/>
                  </a:lnTo>
                  <a:lnTo>
                    <a:pt x="201206" y="30190"/>
                  </a:lnTo>
                  <a:lnTo>
                    <a:pt x="201449" y="30434"/>
                  </a:lnTo>
                  <a:lnTo>
                    <a:pt x="201692" y="30695"/>
                  </a:lnTo>
                  <a:lnTo>
                    <a:pt x="201935" y="30972"/>
                  </a:lnTo>
                  <a:lnTo>
                    <a:pt x="202134" y="31265"/>
                  </a:lnTo>
                  <a:lnTo>
                    <a:pt x="202311" y="31575"/>
                  </a:lnTo>
                  <a:lnTo>
                    <a:pt x="202466" y="31901"/>
                  </a:lnTo>
                  <a:lnTo>
                    <a:pt x="202598" y="32248"/>
                  </a:lnTo>
                  <a:lnTo>
                    <a:pt x="202731" y="32612"/>
                  </a:lnTo>
                  <a:lnTo>
                    <a:pt x="202797" y="32993"/>
                  </a:lnTo>
                  <a:lnTo>
                    <a:pt x="202864" y="33389"/>
                  </a:lnTo>
                  <a:lnTo>
                    <a:pt x="202908" y="33807"/>
                  </a:lnTo>
                  <a:lnTo>
                    <a:pt x="202908" y="34242"/>
                  </a:lnTo>
                  <a:lnTo>
                    <a:pt x="202886" y="34698"/>
                  </a:lnTo>
                  <a:lnTo>
                    <a:pt x="202819" y="35171"/>
                  </a:lnTo>
                  <a:lnTo>
                    <a:pt x="202753" y="35665"/>
                  </a:lnTo>
                  <a:lnTo>
                    <a:pt x="202620" y="36181"/>
                  </a:lnTo>
                  <a:lnTo>
                    <a:pt x="202488" y="36713"/>
                  </a:lnTo>
                  <a:lnTo>
                    <a:pt x="202289" y="37267"/>
                  </a:lnTo>
                  <a:lnTo>
                    <a:pt x="202068" y="37838"/>
                  </a:lnTo>
                  <a:lnTo>
                    <a:pt x="201825" y="38435"/>
                  </a:lnTo>
                  <a:lnTo>
                    <a:pt x="201537" y="39049"/>
                  </a:lnTo>
                  <a:lnTo>
                    <a:pt x="201206" y="39684"/>
                  </a:lnTo>
                  <a:lnTo>
                    <a:pt x="200830" y="40347"/>
                  </a:lnTo>
                  <a:lnTo>
                    <a:pt x="200432" y="41026"/>
                  </a:lnTo>
                  <a:lnTo>
                    <a:pt x="199968" y="41727"/>
                  </a:lnTo>
                  <a:lnTo>
                    <a:pt x="199482" y="42455"/>
                  </a:lnTo>
                  <a:lnTo>
                    <a:pt x="198951" y="43199"/>
                  </a:lnTo>
                  <a:lnTo>
                    <a:pt x="198377" y="43970"/>
                  </a:lnTo>
                  <a:lnTo>
                    <a:pt x="197758" y="44763"/>
                  </a:lnTo>
                  <a:lnTo>
                    <a:pt x="197095" y="45578"/>
                  </a:lnTo>
                  <a:lnTo>
                    <a:pt x="196365" y="46420"/>
                  </a:lnTo>
                  <a:lnTo>
                    <a:pt x="195614" y="47283"/>
                  </a:lnTo>
                  <a:lnTo>
                    <a:pt x="194796" y="48169"/>
                  </a:lnTo>
                  <a:lnTo>
                    <a:pt x="193934" y="49081"/>
                  </a:lnTo>
                  <a:lnTo>
                    <a:pt x="193028" y="50015"/>
                  </a:lnTo>
                  <a:lnTo>
                    <a:pt x="192077" y="50977"/>
                  </a:lnTo>
                  <a:lnTo>
                    <a:pt x="191061" y="51965"/>
                  </a:lnTo>
                  <a:lnTo>
                    <a:pt x="190000" y="52976"/>
                  </a:lnTo>
                  <a:lnTo>
                    <a:pt x="188872" y="54013"/>
                  </a:lnTo>
                  <a:lnTo>
                    <a:pt x="187701" y="55078"/>
                  </a:lnTo>
                  <a:lnTo>
                    <a:pt x="186463" y="56164"/>
                  </a:lnTo>
                  <a:lnTo>
                    <a:pt x="185159" y="57283"/>
                  </a:lnTo>
                  <a:lnTo>
                    <a:pt x="183811" y="58424"/>
                  </a:lnTo>
                  <a:lnTo>
                    <a:pt x="182418" y="59591"/>
                  </a:lnTo>
                  <a:lnTo>
                    <a:pt x="180937" y="60792"/>
                  </a:lnTo>
                  <a:lnTo>
                    <a:pt x="179412" y="62014"/>
                  </a:lnTo>
                  <a:lnTo>
                    <a:pt x="177821" y="63263"/>
                  </a:lnTo>
                  <a:lnTo>
                    <a:pt x="176163" y="64545"/>
                  </a:lnTo>
                  <a:lnTo>
                    <a:pt x="174461" y="65854"/>
                  </a:lnTo>
                  <a:lnTo>
                    <a:pt x="172671" y="67190"/>
                  </a:lnTo>
                  <a:lnTo>
                    <a:pt x="172317" y="66479"/>
                  </a:lnTo>
                  <a:lnTo>
                    <a:pt x="171919" y="65675"/>
                  </a:lnTo>
                  <a:lnTo>
                    <a:pt x="171499" y="64768"/>
                  </a:lnTo>
                  <a:lnTo>
                    <a:pt x="171057" y="63779"/>
                  </a:lnTo>
                  <a:lnTo>
                    <a:pt x="187436" y="33438"/>
                  </a:lnTo>
                  <a:lnTo>
                    <a:pt x="187436" y="33395"/>
                  </a:lnTo>
                  <a:lnTo>
                    <a:pt x="187436" y="33351"/>
                  </a:lnTo>
                  <a:lnTo>
                    <a:pt x="187413" y="33313"/>
                  </a:lnTo>
                  <a:lnTo>
                    <a:pt x="187369" y="33270"/>
                  </a:lnTo>
                  <a:lnTo>
                    <a:pt x="187325" y="33232"/>
                  </a:lnTo>
                  <a:lnTo>
                    <a:pt x="187259" y="33194"/>
                  </a:lnTo>
                  <a:lnTo>
                    <a:pt x="187192" y="33161"/>
                  </a:lnTo>
                  <a:lnTo>
                    <a:pt x="187082" y="33128"/>
                  </a:lnTo>
                  <a:lnTo>
                    <a:pt x="186994" y="33096"/>
                  </a:lnTo>
                  <a:lnTo>
                    <a:pt x="186861" y="33069"/>
                  </a:lnTo>
                  <a:lnTo>
                    <a:pt x="186750" y="33047"/>
                  </a:lnTo>
                  <a:lnTo>
                    <a:pt x="186618" y="33025"/>
                  </a:lnTo>
                  <a:lnTo>
                    <a:pt x="186463" y="33003"/>
                  </a:lnTo>
                  <a:lnTo>
                    <a:pt x="186308" y="32987"/>
                  </a:lnTo>
                  <a:lnTo>
                    <a:pt x="186154" y="32976"/>
                  </a:lnTo>
                  <a:lnTo>
                    <a:pt x="185977" y="32971"/>
                  </a:lnTo>
                  <a:lnTo>
                    <a:pt x="185800" y="32965"/>
                  </a:lnTo>
                  <a:lnTo>
                    <a:pt x="185623" y="32971"/>
                  </a:lnTo>
                  <a:lnTo>
                    <a:pt x="185446" y="32971"/>
                  </a:lnTo>
                  <a:lnTo>
                    <a:pt x="185292" y="32982"/>
                  </a:lnTo>
                  <a:lnTo>
                    <a:pt x="185115" y="32998"/>
                  </a:lnTo>
                  <a:lnTo>
                    <a:pt x="184982" y="33009"/>
                  </a:lnTo>
                  <a:lnTo>
                    <a:pt x="184827" y="33031"/>
                  </a:lnTo>
                  <a:lnTo>
                    <a:pt x="184695" y="33052"/>
                  </a:lnTo>
                  <a:lnTo>
                    <a:pt x="184584" y="33079"/>
                  </a:lnTo>
                  <a:lnTo>
                    <a:pt x="184474" y="33107"/>
                  </a:lnTo>
                  <a:lnTo>
                    <a:pt x="184363" y="33139"/>
                  </a:lnTo>
                  <a:lnTo>
                    <a:pt x="184297" y="33172"/>
                  </a:lnTo>
                  <a:lnTo>
                    <a:pt x="184209" y="33204"/>
                  </a:lnTo>
                  <a:lnTo>
                    <a:pt x="184164" y="33242"/>
                  </a:lnTo>
                  <a:lnTo>
                    <a:pt x="184120" y="33286"/>
                  </a:lnTo>
                  <a:lnTo>
                    <a:pt x="184076" y="33324"/>
                  </a:lnTo>
                  <a:lnTo>
                    <a:pt x="169665" y="60064"/>
                  </a:lnTo>
                  <a:lnTo>
                    <a:pt x="169422" y="59282"/>
                  </a:lnTo>
                  <a:lnTo>
                    <a:pt x="169178" y="58483"/>
                  </a:lnTo>
                  <a:lnTo>
                    <a:pt x="168957" y="57669"/>
                  </a:lnTo>
                  <a:lnTo>
                    <a:pt x="168736" y="56838"/>
                  </a:lnTo>
                  <a:lnTo>
                    <a:pt x="168537" y="55985"/>
                  </a:lnTo>
                  <a:lnTo>
                    <a:pt x="168383" y="55127"/>
                  </a:lnTo>
                  <a:lnTo>
                    <a:pt x="168228" y="54252"/>
                  </a:lnTo>
                  <a:lnTo>
                    <a:pt x="168095" y="53367"/>
                  </a:lnTo>
                  <a:lnTo>
                    <a:pt x="167985" y="52476"/>
                  </a:lnTo>
                  <a:lnTo>
                    <a:pt x="167896" y="51574"/>
                  </a:lnTo>
                  <a:lnTo>
                    <a:pt x="167852" y="50673"/>
                  </a:lnTo>
                  <a:lnTo>
                    <a:pt x="167830" y="49766"/>
                  </a:lnTo>
                  <a:lnTo>
                    <a:pt x="167830" y="48853"/>
                  </a:lnTo>
                  <a:lnTo>
                    <a:pt x="167896" y="47946"/>
                  </a:lnTo>
                  <a:lnTo>
                    <a:pt x="167985" y="47033"/>
                  </a:lnTo>
                  <a:lnTo>
                    <a:pt x="168095" y="46126"/>
                  </a:lnTo>
                  <a:lnTo>
                    <a:pt x="168272" y="45225"/>
                  </a:lnTo>
                  <a:lnTo>
                    <a:pt x="168471" y="44334"/>
                  </a:lnTo>
                  <a:lnTo>
                    <a:pt x="168736" y="43443"/>
                  </a:lnTo>
                  <a:lnTo>
                    <a:pt x="169046" y="42569"/>
                  </a:lnTo>
                  <a:lnTo>
                    <a:pt x="169200" y="42134"/>
                  </a:lnTo>
                  <a:lnTo>
                    <a:pt x="169399" y="41700"/>
                  </a:lnTo>
                  <a:lnTo>
                    <a:pt x="169576" y="41270"/>
                  </a:lnTo>
                  <a:lnTo>
                    <a:pt x="169797" y="40847"/>
                  </a:lnTo>
                  <a:lnTo>
                    <a:pt x="170018" y="40423"/>
                  </a:lnTo>
                  <a:lnTo>
                    <a:pt x="170261" y="40005"/>
                  </a:lnTo>
                  <a:lnTo>
                    <a:pt x="170505" y="39592"/>
                  </a:lnTo>
                  <a:lnTo>
                    <a:pt x="170770" y="39179"/>
                  </a:lnTo>
                  <a:lnTo>
                    <a:pt x="171057" y="38777"/>
                  </a:lnTo>
                  <a:lnTo>
                    <a:pt x="171344" y="38375"/>
                  </a:lnTo>
                  <a:lnTo>
                    <a:pt x="171654" y="37979"/>
                  </a:lnTo>
                  <a:lnTo>
                    <a:pt x="171985" y="37588"/>
                  </a:lnTo>
                  <a:lnTo>
                    <a:pt x="172317" y="37202"/>
                  </a:lnTo>
                  <a:lnTo>
                    <a:pt x="172671" y="36822"/>
                  </a:lnTo>
                  <a:lnTo>
                    <a:pt x="173046" y="36447"/>
                  </a:lnTo>
                  <a:lnTo>
                    <a:pt x="173422" y="36078"/>
                  </a:lnTo>
                  <a:lnTo>
                    <a:pt x="173842" y="35714"/>
                  </a:lnTo>
                  <a:lnTo>
                    <a:pt x="174262" y="35361"/>
                  </a:lnTo>
                  <a:lnTo>
                    <a:pt x="174704" y="35008"/>
                  </a:lnTo>
                  <a:lnTo>
                    <a:pt x="175146" y="34666"/>
                  </a:lnTo>
                  <a:lnTo>
                    <a:pt x="175632" y="34329"/>
                  </a:lnTo>
                  <a:lnTo>
                    <a:pt x="176119" y="33997"/>
                  </a:lnTo>
                  <a:lnTo>
                    <a:pt x="176627" y="33677"/>
                  </a:lnTo>
                  <a:lnTo>
                    <a:pt x="177158" y="33362"/>
                  </a:lnTo>
                  <a:lnTo>
                    <a:pt x="177710" y="33041"/>
                  </a:lnTo>
                  <a:lnTo>
                    <a:pt x="178285" y="32732"/>
                  </a:lnTo>
                  <a:lnTo>
                    <a:pt x="178860" y="32433"/>
                  </a:lnTo>
                  <a:lnTo>
                    <a:pt x="179434" y="32145"/>
                  </a:lnTo>
                  <a:lnTo>
                    <a:pt x="180009" y="31868"/>
                  </a:lnTo>
                  <a:lnTo>
                    <a:pt x="180606" y="31602"/>
                  </a:lnTo>
                  <a:lnTo>
                    <a:pt x="181180" y="31347"/>
                  </a:lnTo>
                  <a:lnTo>
                    <a:pt x="181777" y="31102"/>
                  </a:lnTo>
                  <a:lnTo>
                    <a:pt x="182352" y="30869"/>
                  </a:lnTo>
                  <a:lnTo>
                    <a:pt x="182949" y="30641"/>
                  </a:lnTo>
                  <a:lnTo>
                    <a:pt x="183545" y="30429"/>
                  </a:lnTo>
                  <a:lnTo>
                    <a:pt x="184120" y="30222"/>
                  </a:lnTo>
                  <a:lnTo>
                    <a:pt x="184717" y="30027"/>
                  </a:lnTo>
                  <a:lnTo>
                    <a:pt x="185292" y="29848"/>
                  </a:lnTo>
                  <a:lnTo>
                    <a:pt x="185866" y="29674"/>
                  </a:lnTo>
                  <a:lnTo>
                    <a:pt x="186463" y="29511"/>
                  </a:lnTo>
                  <a:lnTo>
                    <a:pt x="187038" y="29353"/>
                  </a:lnTo>
                  <a:lnTo>
                    <a:pt x="187590" y="29212"/>
                  </a:lnTo>
                  <a:lnTo>
                    <a:pt x="188165" y="29082"/>
                  </a:lnTo>
                  <a:lnTo>
                    <a:pt x="188718" y="28957"/>
                  </a:lnTo>
                  <a:lnTo>
                    <a:pt x="189270" y="28843"/>
                  </a:lnTo>
                  <a:lnTo>
                    <a:pt x="189801" y="28740"/>
                  </a:lnTo>
                  <a:lnTo>
                    <a:pt x="190353" y="28647"/>
                  </a:lnTo>
                  <a:lnTo>
                    <a:pt x="190862" y="28566"/>
                  </a:lnTo>
                  <a:lnTo>
                    <a:pt x="191392" y="28490"/>
                  </a:lnTo>
                  <a:lnTo>
                    <a:pt x="191900" y="28430"/>
                  </a:lnTo>
                  <a:lnTo>
                    <a:pt x="192387" y="28376"/>
                  </a:lnTo>
                  <a:lnTo>
                    <a:pt x="192873" y="28332"/>
                  </a:lnTo>
                  <a:lnTo>
                    <a:pt x="193359" y="28300"/>
                  </a:lnTo>
                  <a:lnTo>
                    <a:pt x="193801" y="28272"/>
                  </a:lnTo>
                  <a:lnTo>
                    <a:pt x="194265" y="28262"/>
                  </a:lnTo>
                  <a:lnTo>
                    <a:pt x="194685" y="28256"/>
                  </a:lnTo>
                  <a:close/>
                  <a:moveTo>
                    <a:pt x="71637" y="58847"/>
                  </a:moveTo>
                  <a:lnTo>
                    <a:pt x="72499" y="58853"/>
                  </a:lnTo>
                  <a:lnTo>
                    <a:pt x="73405" y="58858"/>
                  </a:lnTo>
                  <a:lnTo>
                    <a:pt x="74334" y="58874"/>
                  </a:lnTo>
                  <a:lnTo>
                    <a:pt x="75284" y="58891"/>
                  </a:lnTo>
                  <a:lnTo>
                    <a:pt x="76279" y="58918"/>
                  </a:lnTo>
                  <a:lnTo>
                    <a:pt x="77295" y="58951"/>
                  </a:lnTo>
                  <a:lnTo>
                    <a:pt x="78356" y="58989"/>
                  </a:lnTo>
                  <a:lnTo>
                    <a:pt x="79417" y="59037"/>
                  </a:lnTo>
                  <a:lnTo>
                    <a:pt x="80545" y="59086"/>
                  </a:lnTo>
                  <a:lnTo>
                    <a:pt x="81672" y="59146"/>
                  </a:lnTo>
                  <a:lnTo>
                    <a:pt x="82843" y="59211"/>
                  </a:lnTo>
                  <a:lnTo>
                    <a:pt x="84037" y="59282"/>
                  </a:lnTo>
                  <a:lnTo>
                    <a:pt x="85253" y="59363"/>
                  </a:lnTo>
                  <a:lnTo>
                    <a:pt x="86512" y="59450"/>
                  </a:lnTo>
                  <a:lnTo>
                    <a:pt x="87794" y="59543"/>
                  </a:lnTo>
                  <a:lnTo>
                    <a:pt x="89099" y="59646"/>
                  </a:lnTo>
                  <a:lnTo>
                    <a:pt x="90403" y="59754"/>
                  </a:lnTo>
                  <a:lnTo>
                    <a:pt x="91729" y="59868"/>
                  </a:lnTo>
                  <a:lnTo>
                    <a:pt x="93077" y="59993"/>
                  </a:lnTo>
                  <a:lnTo>
                    <a:pt x="94425" y="60129"/>
                  </a:lnTo>
                  <a:lnTo>
                    <a:pt x="95774" y="60270"/>
                  </a:lnTo>
                  <a:lnTo>
                    <a:pt x="97144" y="60417"/>
                  </a:lnTo>
                  <a:lnTo>
                    <a:pt x="98515" y="60569"/>
                  </a:lnTo>
                  <a:lnTo>
                    <a:pt x="99885" y="60732"/>
                  </a:lnTo>
                  <a:lnTo>
                    <a:pt x="101277" y="60906"/>
                  </a:lnTo>
                  <a:lnTo>
                    <a:pt x="102670" y="61080"/>
                  </a:lnTo>
                  <a:lnTo>
                    <a:pt x="104085" y="61264"/>
                  </a:lnTo>
                  <a:lnTo>
                    <a:pt x="105477" y="61455"/>
                  </a:lnTo>
                  <a:lnTo>
                    <a:pt x="106892" y="61650"/>
                  </a:lnTo>
                  <a:lnTo>
                    <a:pt x="108306" y="61851"/>
                  </a:lnTo>
                  <a:lnTo>
                    <a:pt x="109743" y="62057"/>
                  </a:lnTo>
                  <a:lnTo>
                    <a:pt x="111180" y="62275"/>
                  </a:lnTo>
                  <a:lnTo>
                    <a:pt x="112594" y="62492"/>
                  </a:lnTo>
                  <a:lnTo>
                    <a:pt x="114031" y="62715"/>
                  </a:lnTo>
                  <a:lnTo>
                    <a:pt x="115490" y="62948"/>
                  </a:lnTo>
                  <a:lnTo>
                    <a:pt x="116926" y="63182"/>
                  </a:lnTo>
                  <a:lnTo>
                    <a:pt x="118363" y="63421"/>
                  </a:lnTo>
                  <a:lnTo>
                    <a:pt x="119822" y="63665"/>
                  </a:lnTo>
                  <a:lnTo>
                    <a:pt x="121259" y="63915"/>
                  </a:lnTo>
                  <a:lnTo>
                    <a:pt x="122717" y="64170"/>
                  </a:lnTo>
                  <a:lnTo>
                    <a:pt x="125613" y="64686"/>
                  </a:lnTo>
                  <a:lnTo>
                    <a:pt x="128509" y="65219"/>
                  </a:lnTo>
                  <a:lnTo>
                    <a:pt x="131382" y="65767"/>
                  </a:lnTo>
                  <a:lnTo>
                    <a:pt x="134277" y="66327"/>
                  </a:lnTo>
                  <a:lnTo>
                    <a:pt x="137129" y="66897"/>
                  </a:lnTo>
                  <a:lnTo>
                    <a:pt x="139980" y="67478"/>
                  </a:lnTo>
                  <a:lnTo>
                    <a:pt x="142809" y="68065"/>
                  </a:lnTo>
                  <a:lnTo>
                    <a:pt x="145616" y="68657"/>
                  </a:lnTo>
                  <a:lnTo>
                    <a:pt x="148401" y="69254"/>
                  </a:lnTo>
                  <a:lnTo>
                    <a:pt x="151142" y="69857"/>
                  </a:lnTo>
                  <a:lnTo>
                    <a:pt x="153861" y="70460"/>
                  </a:lnTo>
                  <a:lnTo>
                    <a:pt x="156535" y="71069"/>
                  </a:lnTo>
                  <a:lnTo>
                    <a:pt x="159166" y="71672"/>
                  </a:lnTo>
                  <a:lnTo>
                    <a:pt x="161752" y="72269"/>
                  </a:lnTo>
                  <a:lnTo>
                    <a:pt x="164271" y="72866"/>
                  </a:lnTo>
                  <a:lnTo>
                    <a:pt x="166769" y="73459"/>
                  </a:lnTo>
                  <a:lnTo>
                    <a:pt x="169178" y="74045"/>
                  </a:lnTo>
                  <a:lnTo>
                    <a:pt x="171543" y="74621"/>
                  </a:lnTo>
                  <a:lnTo>
                    <a:pt x="173842" y="75191"/>
                  </a:lnTo>
                  <a:lnTo>
                    <a:pt x="176075" y="75745"/>
                  </a:lnTo>
                  <a:lnTo>
                    <a:pt x="84457" y="60906"/>
                  </a:lnTo>
                  <a:lnTo>
                    <a:pt x="84302" y="60884"/>
                  </a:lnTo>
                  <a:lnTo>
                    <a:pt x="84147" y="60868"/>
                  </a:lnTo>
                  <a:lnTo>
                    <a:pt x="83993" y="60857"/>
                  </a:lnTo>
                  <a:lnTo>
                    <a:pt x="83816" y="60846"/>
                  </a:lnTo>
                  <a:lnTo>
                    <a:pt x="83661" y="60841"/>
                  </a:lnTo>
                  <a:lnTo>
                    <a:pt x="83330" y="60841"/>
                  </a:lnTo>
                  <a:lnTo>
                    <a:pt x="83175" y="60846"/>
                  </a:lnTo>
                  <a:lnTo>
                    <a:pt x="83020" y="60857"/>
                  </a:lnTo>
                  <a:lnTo>
                    <a:pt x="82865" y="60868"/>
                  </a:lnTo>
                  <a:lnTo>
                    <a:pt x="82733" y="60890"/>
                  </a:lnTo>
                  <a:lnTo>
                    <a:pt x="82578" y="60906"/>
                  </a:lnTo>
                  <a:lnTo>
                    <a:pt x="82445" y="60933"/>
                  </a:lnTo>
                  <a:lnTo>
                    <a:pt x="82335" y="60960"/>
                  </a:lnTo>
                  <a:lnTo>
                    <a:pt x="82224" y="60993"/>
                  </a:lnTo>
                  <a:lnTo>
                    <a:pt x="82114" y="61025"/>
                  </a:lnTo>
                  <a:lnTo>
                    <a:pt x="82026" y="61063"/>
                  </a:lnTo>
                  <a:lnTo>
                    <a:pt x="81959" y="61101"/>
                  </a:lnTo>
                  <a:lnTo>
                    <a:pt x="81893" y="61139"/>
                  </a:lnTo>
                  <a:lnTo>
                    <a:pt x="81871" y="61178"/>
                  </a:lnTo>
                  <a:lnTo>
                    <a:pt x="81849" y="61216"/>
                  </a:lnTo>
                  <a:lnTo>
                    <a:pt x="81827" y="61259"/>
                  </a:lnTo>
                  <a:lnTo>
                    <a:pt x="81849" y="61297"/>
                  </a:lnTo>
                  <a:lnTo>
                    <a:pt x="81871" y="61335"/>
                  </a:lnTo>
                  <a:lnTo>
                    <a:pt x="81915" y="61373"/>
                  </a:lnTo>
                  <a:lnTo>
                    <a:pt x="81959" y="61411"/>
                  </a:lnTo>
                  <a:lnTo>
                    <a:pt x="82026" y="61449"/>
                  </a:lnTo>
                  <a:lnTo>
                    <a:pt x="82114" y="61482"/>
                  </a:lnTo>
                  <a:lnTo>
                    <a:pt x="82224" y="61514"/>
                  </a:lnTo>
                  <a:lnTo>
                    <a:pt x="82335" y="61547"/>
                  </a:lnTo>
                  <a:lnTo>
                    <a:pt x="82445" y="61574"/>
                  </a:lnTo>
                  <a:lnTo>
                    <a:pt x="82600" y="61601"/>
                  </a:lnTo>
                  <a:lnTo>
                    <a:pt x="186574" y="78439"/>
                  </a:lnTo>
                  <a:lnTo>
                    <a:pt x="189359" y="79173"/>
                  </a:lnTo>
                  <a:lnTo>
                    <a:pt x="191856" y="79841"/>
                  </a:lnTo>
                  <a:lnTo>
                    <a:pt x="194089" y="80444"/>
                  </a:lnTo>
                  <a:lnTo>
                    <a:pt x="196034" y="80976"/>
                  </a:lnTo>
                  <a:lnTo>
                    <a:pt x="196034" y="80976"/>
                  </a:lnTo>
                  <a:lnTo>
                    <a:pt x="190751" y="80433"/>
                  </a:lnTo>
                  <a:lnTo>
                    <a:pt x="185601" y="79895"/>
                  </a:lnTo>
                  <a:lnTo>
                    <a:pt x="180584" y="79363"/>
                  </a:lnTo>
                  <a:lnTo>
                    <a:pt x="175699" y="78841"/>
                  </a:lnTo>
                  <a:lnTo>
                    <a:pt x="170947" y="78320"/>
                  </a:lnTo>
                  <a:lnTo>
                    <a:pt x="166305" y="77809"/>
                  </a:lnTo>
                  <a:lnTo>
                    <a:pt x="161774" y="77304"/>
                  </a:lnTo>
                  <a:lnTo>
                    <a:pt x="157397" y="76804"/>
                  </a:lnTo>
                  <a:lnTo>
                    <a:pt x="153109" y="76316"/>
                  </a:lnTo>
                  <a:lnTo>
                    <a:pt x="148954" y="75832"/>
                  </a:lnTo>
                  <a:lnTo>
                    <a:pt x="144909" y="75354"/>
                  </a:lnTo>
                  <a:lnTo>
                    <a:pt x="140997" y="74882"/>
                  </a:lnTo>
                  <a:lnTo>
                    <a:pt x="137173" y="74415"/>
                  </a:lnTo>
                  <a:lnTo>
                    <a:pt x="133482" y="73958"/>
                  </a:lnTo>
                  <a:lnTo>
                    <a:pt x="129901" y="73507"/>
                  </a:lnTo>
                  <a:lnTo>
                    <a:pt x="126431" y="73062"/>
                  </a:lnTo>
                  <a:lnTo>
                    <a:pt x="123049" y="72622"/>
                  </a:lnTo>
                  <a:lnTo>
                    <a:pt x="119800" y="72193"/>
                  </a:lnTo>
                  <a:lnTo>
                    <a:pt x="116639" y="71769"/>
                  </a:lnTo>
                  <a:lnTo>
                    <a:pt x="113589" y="71351"/>
                  </a:lnTo>
                  <a:lnTo>
                    <a:pt x="110649" y="70938"/>
                  </a:lnTo>
                  <a:lnTo>
                    <a:pt x="107798" y="70536"/>
                  </a:lnTo>
                  <a:lnTo>
                    <a:pt x="105057" y="70140"/>
                  </a:lnTo>
                  <a:lnTo>
                    <a:pt x="102405" y="69749"/>
                  </a:lnTo>
                  <a:lnTo>
                    <a:pt x="99863" y="69363"/>
                  </a:lnTo>
                  <a:lnTo>
                    <a:pt x="97409" y="68988"/>
                  </a:lnTo>
                  <a:lnTo>
                    <a:pt x="95044" y="68619"/>
                  </a:lnTo>
                  <a:lnTo>
                    <a:pt x="92790" y="68255"/>
                  </a:lnTo>
                  <a:lnTo>
                    <a:pt x="90624" y="67896"/>
                  </a:lnTo>
                  <a:lnTo>
                    <a:pt x="88524" y="67549"/>
                  </a:lnTo>
                  <a:lnTo>
                    <a:pt x="86535" y="67207"/>
                  </a:lnTo>
                  <a:lnTo>
                    <a:pt x="84634" y="66870"/>
                  </a:lnTo>
                  <a:lnTo>
                    <a:pt x="82799" y="66544"/>
                  </a:lnTo>
                  <a:lnTo>
                    <a:pt x="81075" y="66218"/>
                  </a:lnTo>
                  <a:lnTo>
                    <a:pt x="79417" y="65903"/>
                  </a:lnTo>
                  <a:lnTo>
                    <a:pt x="77848" y="65599"/>
                  </a:lnTo>
                  <a:lnTo>
                    <a:pt x="76345" y="65295"/>
                  </a:lnTo>
                  <a:lnTo>
                    <a:pt x="74930" y="65001"/>
                  </a:lnTo>
                  <a:lnTo>
                    <a:pt x="73604" y="64719"/>
                  </a:lnTo>
                  <a:lnTo>
                    <a:pt x="72344" y="64437"/>
                  </a:lnTo>
                  <a:lnTo>
                    <a:pt x="71151" y="64165"/>
                  </a:lnTo>
                  <a:lnTo>
                    <a:pt x="70046" y="63899"/>
                  </a:lnTo>
                  <a:lnTo>
                    <a:pt x="68985" y="63638"/>
                  </a:lnTo>
                  <a:lnTo>
                    <a:pt x="68012" y="63388"/>
                  </a:lnTo>
                  <a:lnTo>
                    <a:pt x="67128" y="63144"/>
                  </a:lnTo>
                  <a:lnTo>
                    <a:pt x="66288" y="62905"/>
                  </a:lnTo>
                  <a:lnTo>
                    <a:pt x="65514" y="62677"/>
                  </a:lnTo>
                  <a:lnTo>
                    <a:pt x="64807" y="62454"/>
                  </a:lnTo>
                  <a:lnTo>
                    <a:pt x="64166" y="62237"/>
                  </a:lnTo>
                  <a:lnTo>
                    <a:pt x="63591" y="62030"/>
                  </a:lnTo>
                  <a:lnTo>
                    <a:pt x="63061" y="61829"/>
                  </a:lnTo>
                  <a:lnTo>
                    <a:pt x="62619" y="61634"/>
                  </a:lnTo>
                  <a:lnTo>
                    <a:pt x="62199" y="61444"/>
                  </a:lnTo>
                  <a:lnTo>
                    <a:pt x="61867" y="61264"/>
                  </a:lnTo>
                  <a:lnTo>
                    <a:pt x="61558" y="61091"/>
                  </a:lnTo>
                  <a:lnTo>
                    <a:pt x="61315" y="60928"/>
                  </a:lnTo>
                  <a:lnTo>
                    <a:pt x="61138" y="60770"/>
                  </a:lnTo>
                  <a:lnTo>
                    <a:pt x="61005" y="60618"/>
                  </a:lnTo>
                  <a:lnTo>
                    <a:pt x="60917" y="60471"/>
                  </a:lnTo>
                  <a:lnTo>
                    <a:pt x="60873" y="60336"/>
                  </a:lnTo>
                  <a:lnTo>
                    <a:pt x="60873" y="60211"/>
                  </a:lnTo>
                  <a:lnTo>
                    <a:pt x="60917" y="60086"/>
                  </a:lnTo>
                  <a:lnTo>
                    <a:pt x="61028" y="59972"/>
                  </a:lnTo>
                  <a:lnTo>
                    <a:pt x="61160" y="59863"/>
                  </a:lnTo>
                  <a:lnTo>
                    <a:pt x="61249" y="59809"/>
                  </a:lnTo>
                  <a:lnTo>
                    <a:pt x="61359" y="59749"/>
                  </a:lnTo>
                  <a:lnTo>
                    <a:pt x="61492" y="59695"/>
                  </a:lnTo>
                  <a:lnTo>
                    <a:pt x="61624" y="59646"/>
                  </a:lnTo>
                  <a:lnTo>
                    <a:pt x="61779" y="59591"/>
                  </a:lnTo>
                  <a:lnTo>
                    <a:pt x="61956" y="59543"/>
                  </a:lnTo>
                  <a:lnTo>
                    <a:pt x="62133" y="59494"/>
                  </a:lnTo>
                  <a:lnTo>
                    <a:pt x="62354" y="59445"/>
                  </a:lnTo>
                  <a:lnTo>
                    <a:pt x="62553" y="59401"/>
                  </a:lnTo>
                  <a:lnTo>
                    <a:pt x="62796" y="59358"/>
                  </a:lnTo>
                  <a:lnTo>
                    <a:pt x="63039" y="59314"/>
                  </a:lnTo>
                  <a:lnTo>
                    <a:pt x="63304" y="59271"/>
                  </a:lnTo>
                  <a:lnTo>
                    <a:pt x="63879" y="59195"/>
                  </a:lnTo>
                  <a:lnTo>
                    <a:pt x="64520" y="59124"/>
                  </a:lnTo>
                  <a:lnTo>
                    <a:pt x="65205" y="59065"/>
                  </a:lnTo>
                  <a:lnTo>
                    <a:pt x="65957" y="59005"/>
                  </a:lnTo>
                  <a:lnTo>
                    <a:pt x="66752" y="58961"/>
                  </a:lnTo>
                  <a:lnTo>
                    <a:pt x="67614" y="58918"/>
                  </a:lnTo>
                  <a:lnTo>
                    <a:pt x="68543" y="58891"/>
                  </a:lnTo>
                  <a:lnTo>
                    <a:pt x="69515" y="58864"/>
                  </a:lnTo>
                  <a:lnTo>
                    <a:pt x="70554" y="58853"/>
                  </a:lnTo>
                  <a:lnTo>
                    <a:pt x="71637" y="58847"/>
                  </a:lnTo>
                  <a:close/>
                  <a:moveTo>
                    <a:pt x="242252" y="52585"/>
                  </a:moveTo>
                  <a:lnTo>
                    <a:pt x="242627" y="52590"/>
                  </a:lnTo>
                  <a:lnTo>
                    <a:pt x="242981" y="52601"/>
                  </a:lnTo>
                  <a:lnTo>
                    <a:pt x="243335" y="52623"/>
                  </a:lnTo>
                  <a:lnTo>
                    <a:pt x="243688" y="52650"/>
                  </a:lnTo>
                  <a:lnTo>
                    <a:pt x="244108" y="52693"/>
                  </a:lnTo>
                  <a:lnTo>
                    <a:pt x="244528" y="52753"/>
                  </a:lnTo>
                  <a:lnTo>
                    <a:pt x="244926" y="52824"/>
                  </a:lnTo>
                  <a:lnTo>
                    <a:pt x="245324" y="52905"/>
                  </a:lnTo>
                  <a:lnTo>
                    <a:pt x="245722" y="53003"/>
                  </a:lnTo>
                  <a:lnTo>
                    <a:pt x="246097" y="53117"/>
                  </a:lnTo>
                  <a:lnTo>
                    <a:pt x="246473" y="53236"/>
                  </a:lnTo>
                  <a:lnTo>
                    <a:pt x="246849" y="53378"/>
                  </a:lnTo>
                  <a:lnTo>
                    <a:pt x="247203" y="53530"/>
                  </a:lnTo>
                  <a:lnTo>
                    <a:pt x="247534" y="53698"/>
                  </a:lnTo>
                  <a:lnTo>
                    <a:pt x="247866" y="53883"/>
                  </a:lnTo>
                  <a:lnTo>
                    <a:pt x="248175" y="54078"/>
                  </a:lnTo>
                  <a:lnTo>
                    <a:pt x="248462" y="54290"/>
                  </a:lnTo>
                  <a:lnTo>
                    <a:pt x="248750" y="54518"/>
                  </a:lnTo>
                  <a:lnTo>
                    <a:pt x="249015" y="54763"/>
                  </a:lnTo>
                  <a:lnTo>
                    <a:pt x="249258" y="55023"/>
                  </a:lnTo>
                  <a:lnTo>
                    <a:pt x="249479" y="55300"/>
                  </a:lnTo>
                  <a:lnTo>
                    <a:pt x="249678" y="55594"/>
                  </a:lnTo>
                  <a:lnTo>
                    <a:pt x="249855" y="55903"/>
                  </a:lnTo>
                  <a:lnTo>
                    <a:pt x="250010" y="56235"/>
                  </a:lnTo>
                  <a:lnTo>
                    <a:pt x="250164" y="56577"/>
                  </a:lnTo>
                  <a:lnTo>
                    <a:pt x="250275" y="56941"/>
                  </a:lnTo>
                  <a:lnTo>
                    <a:pt x="250363" y="57321"/>
                  </a:lnTo>
                  <a:lnTo>
                    <a:pt x="250408" y="57723"/>
                  </a:lnTo>
                  <a:lnTo>
                    <a:pt x="250452" y="58136"/>
                  </a:lnTo>
                  <a:lnTo>
                    <a:pt x="250452" y="58576"/>
                  </a:lnTo>
                  <a:lnTo>
                    <a:pt x="250430" y="59027"/>
                  </a:lnTo>
                  <a:lnTo>
                    <a:pt x="250385" y="59505"/>
                  </a:lnTo>
                  <a:lnTo>
                    <a:pt x="250297" y="59999"/>
                  </a:lnTo>
                  <a:lnTo>
                    <a:pt x="250187" y="60509"/>
                  </a:lnTo>
                  <a:lnTo>
                    <a:pt x="250032" y="61042"/>
                  </a:lnTo>
                  <a:lnTo>
                    <a:pt x="249855" y="61596"/>
                  </a:lnTo>
                  <a:lnTo>
                    <a:pt x="249634" y="62172"/>
                  </a:lnTo>
                  <a:lnTo>
                    <a:pt x="249369" y="62764"/>
                  </a:lnTo>
                  <a:lnTo>
                    <a:pt x="249081" y="63383"/>
                  </a:lnTo>
                  <a:lnTo>
                    <a:pt x="248750" y="64018"/>
                  </a:lnTo>
                  <a:lnTo>
                    <a:pt x="248374" y="64676"/>
                  </a:lnTo>
                  <a:lnTo>
                    <a:pt x="247976" y="65354"/>
                  </a:lnTo>
                  <a:lnTo>
                    <a:pt x="247534" y="66061"/>
                  </a:lnTo>
                  <a:lnTo>
                    <a:pt x="247026" y="66783"/>
                  </a:lnTo>
                  <a:lnTo>
                    <a:pt x="246495" y="67533"/>
                  </a:lnTo>
                  <a:lnTo>
                    <a:pt x="245921" y="68298"/>
                  </a:lnTo>
                  <a:lnTo>
                    <a:pt x="245302" y="69091"/>
                  </a:lnTo>
                  <a:lnTo>
                    <a:pt x="244639" y="69912"/>
                  </a:lnTo>
                  <a:lnTo>
                    <a:pt x="243931" y="70748"/>
                  </a:lnTo>
                  <a:lnTo>
                    <a:pt x="243158" y="71612"/>
                  </a:lnTo>
                  <a:lnTo>
                    <a:pt x="242340" y="72503"/>
                  </a:lnTo>
                  <a:lnTo>
                    <a:pt x="241500" y="73410"/>
                  </a:lnTo>
                  <a:lnTo>
                    <a:pt x="240572" y="74349"/>
                  </a:lnTo>
                  <a:lnTo>
                    <a:pt x="239621" y="75311"/>
                  </a:lnTo>
                  <a:lnTo>
                    <a:pt x="238604" y="76294"/>
                  </a:lnTo>
                  <a:lnTo>
                    <a:pt x="237544" y="77310"/>
                  </a:lnTo>
                  <a:lnTo>
                    <a:pt x="236416" y="78347"/>
                  </a:lnTo>
                  <a:lnTo>
                    <a:pt x="235245" y="79406"/>
                  </a:lnTo>
                  <a:lnTo>
                    <a:pt x="234007" y="80498"/>
                  </a:lnTo>
                  <a:lnTo>
                    <a:pt x="232725" y="81611"/>
                  </a:lnTo>
                  <a:lnTo>
                    <a:pt x="231377" y="82758"/>
                  </a:lnTo>
                  <a:lnTo>
                    <a:pt x="229962" y="83925"/>
                  </a:lnTo>
                  <a:lnTo>
                    <a:pt x="228503" y="85120"/>
                  </a:lnTo>
                  <a:lnTo>
                    <a:pt x="226956" y="86342"/>
                  </a:lnTo>
                  <a:lnTo>
                    <a:pt x="225365" y="87597"/>
                  </a:lnTo>
                  <a:lnTo>
                    <a:pt x="223729" y="88874"/>
                  </a:lnTo>
                  <a:lnTo>
                    <a:pt x="222005" y="90183"/>
                  </a:lnTo>
                  <a:lnTo>
                    <a:pt x="220215" y="91519"/>
                  </a:lnTo>
                  <a:lnTo>
                    <a:pt x="219861" y="90813"/>
                  </a:lnTo>
                  <a:lnTo>
                    <a:pt x="219463" y="90003"/>
                  </a:lnTo>
                  <a:lnTo>
                    <a:pt x="219043" y="89102"/>
                  </a:lnTo>
                  <a:lnTo>
                    <a:pt x="218623" y="88108"/>
                  </a:lnTo>
                  <a:lnTo>
                    <a:pt x="234980" y="57766"/>
                  </a:lnTo>
                  <a:lnTo>
                    <a:pt x="234980" y="57723"/>
                  </a:lnTo>
                  <a:lnTo>
                    <a:pt x="234980" y="57685"/>
                  </a:lnTo>
                  <a:lnTo>
                    <a:pt x="234957" y="57641"/>
                  </a:lnTo>
                  <a:lnTo>
                    <a:pt x="234935" y="57603"/>
                  </a:lnTo>
                  <a:lnTo>
                    <a:pt x="234869" y="57565"/>
                  </a:lnTo>
                  <a:lnTo>
                    <a:pt x="234803" y="57527"/>
                  </a:lnTo>
                  <a:lnTo>
                    <a:pt x="234736" y="57495"/>
                  </a:lnTo>
                  <a:lnTo>
                    <a:pt x="234648" y="57457"/>
                  </a:lnTo>
                  <a:lnTo>
                    <a:pt x="234537" y="57430"/>
                  </a:lnTo>
                  <a:lnTo>
                    <a:pt x="234427" y="57403"/>
                  </a:lnTo>
                  <a:lnTo>
                    <a:pt x="234294" y="57375"/>
                  </a:lnTo>
                  <a:lnTo>
                    <a:pt x="234162" y="57354"/>
                  </a:lnTo>
                  <a:lnTo>
                    <a:pt x="234007" y="57337"/>
                  </a:lnTo>
                  <a:lnTo>
                    <a:pt x="233852" y="57321"/>
                  </a:lnTo>
                  <a:lnTo>
                    <a:pt x="233698" y="57310"/>
                  </a:lnTo>
                  <a:lnTo>
                    <a:pt x="233521" y="57299"/>
                  </a:lnTo>
                  <a:lnTo>
                    <a:pt x="233167" y="57299"/>
                  </a:lnTo>
                  <a:lnTo>
                    <a:pt x="232990" y="57305"/>
                  </a:lnTo>
                  <a:lnTo>
                    <a:pt x="232836" y="57316"/>
                  </a:lnTo>
                  <a:lnTo>
                    <a:pt x="232681" y="57326"/>
                  </a:lnTo>
                  <a:lnTo>
                    <a:pt x="232526" y="57343"/>
                  </a:lnTo>
                  <a:lnTo>
                    <a:pt x="232393" y="57359"/>
                  </a:lnTo>
                  <a:lnTo>
                    <a:pt x="232261" y="57386"/>
                  </a:lnTo>
                  <a:lnTo>
                    <a:pt x="232128" y="57408"/>
                  </a:lnTo>
                  <a:lnTo>
                    <a:pt x="232018" y="57441"/>
                  </a:lnTo>
                  <a:lnTo>
                    <a:pt x="231929" y="57468"/>
                  </a:lnTo>
                  <a:lnTo>
                    <a:pt x="231841" y="57500"/>
                  </a:lnTo>
                  <a:lnTo>
                    <a:pt x="231775" y="57538"/>
                  </a:lnTo>
                  <a:lnTo>
                    <a:pt x="231708" y="57576"/>
                  </a:lnTo>
                  <a:lnTo>
                    <a:pt x="231664" y="57614"/>
                  </a:lnTo>
                  <a:lnTo>
                    <a:pt x="231620" y="57658"/>
                  </a:lnTo>
                  <a:lnTo>
                    <a:pt x="217209" y="84392"/>
                  </a:lnTo>
                  <a:lnTo>
                    <a:pt x="216965" y="83616"/>
                  </a:lnTo>
                  <a:lnTo>
                    <a:pt x="216722" y="82817"/>
                  </a:lnTo>
                  <a:lnTo>
                    <a:pt x="216501" y="81997"/>
                  </a:lnTo>
                  <a:lnTo>
                    <a:pt x="216280" y="81166"/>
                  </a:lnTo>
                  <a:lnTo>
                    <a:pt x="216103" y="80319"/>
                  </a:lnTo>
                  <a:lnTo>
                    <a:pt x="215927" y="79455"/>
                  </a:lnTo>
                  <a:lnTo>
                    <a:pt x="215772" y="78581"/>
                  </a:lnTo>
                  <a:lnTo>
                    <a:pt x="215639" y="77701"/>
                  </a:lnTo>
                  <a:lnTo>
                    <a:pt x="215529" y="76804"/>
                  </a:lnTo>
                  <a:lnTo>
                    <a:pt x="215440" y="75908"/>
                  </a:lnTo>
                  <a:lnTo>
                    <a:pt x="215396" y="75001"/>
                  </a:lnTo>
                  <a:lnTo>
                    <a:pt x="215374" y="74094"/>
                  </a:lnTo>
                  <a:lnTo>
                    <a:pt x="215396" y="73187"/>
                  </a:lnTo>
                  <a:lnTo>
                    <a:pt x="215440" y="72274"/>
                  </a:lnTo>
                  <a:lnTo>
                    <a:pt x="215529" y="71367"/>
                  </a:lnTo>
                  <a:lnTo>
                    <a:pt x="215639" y="70460"/>
                  </a:lnTo>
                  <a:lnTo>
                    <a:pt x="215816" y="69559"/>
                  </a:lnTo>
                  <a:lnTo>
                    <a:pt x="216037" y="68662"/>
                  </a:lnTo>
                  <a:lnTo>
                    <a:pt x="216280" y="67777"/>
                  </a:lnTo>
                  <a:lnTo>
                    <a:pt x="216590" y="66897"/>
                  </a:lnTo>
                  <a:lnTo>
                    <a:pt x="216767" y="66463"/>
                  </a:lnTo>
                  <a:lnTo>
                    <a:pt x="216943" y="66028"/>
                  </a:lnTo>
                  <a:lnTo>
                    <a:pt x="217142" y="65604"/>
                  </a:lnTo>
                  <a:lnTo>
                    <a:pt x="217341" y="65175"/>
                  </a:lnTo>
                  <a:lnTo>
                    <a:pt x="217562" y="64757"/>
                  </a:lnTo>
                  <a:lnTo>
                    <a:pt x="217805" y="64339"/>
                  </a:lnTo>
                  <a:lnTo>
                    <a:pt x="218049" y="63921"/>
                  </a:lnTo>
                  <a:lnTo>
                    <a:pt x="218314" y="63513"/>
                  </a:lnTo>
                  <a:lnTo>
                    <a:pt x="218601" y="63106"/>
                  </a:lnTo>
                  <a:lnTo>
                    <a:pt x="218888" y="62704"/>
                  </a:lnTo>
                  <a:lnTo>
                    <a:pt x="219198" y="62313"/>
                  </a:lnTo>
                  <a:lnTo>
                    <a:pt x="219529" y="61922"/>
                  </a:lnTo>
                  <a:lnTo>
                    <a:pt x="219861" y="61536"/>
                  </a:lnTo>
                  <a:lnTo>
                    <a:pt x="220215" y="61150"/>
                  </a:lnTo>
                  <a:lnTo>
                    <a:pt x="220590" y="60776"/>
                  </a:lnTo>
                  <a:lnTo>
                    <a:pt x="220988" y="60412"/>
                  </a:lnTo>
                  <a:lnTo>
                    <a:pt x="221386" y="60048"/>
                  </a:lnTo>
                  <a:lnTo>
                    <a:pt x="221806" y="59689"/>
                  </a:lnTo>
                  <a:lnTo>
                    <a:pt x="222248" y="59342"/>
                  </a:lnTo>
                  <a:lnTo>
                    <a:pt x="222690" y="58994"/>
                  </a:lnTo>
                  <a:lnTo>
                    <a:pt x="223176" y="58657"/>
                  </a:lnTo>
                  <a:lnTo>
                    <a:pt x="223663" y="58331"/>
                  </a:lnTo>
                  <a:lnTo>
                    <a:pt x="224171" y="58005"/>
                  </a:lnTo>
                  <a:lnTo>
                    <a:pt x="224702" y="57690"/>
                  </a:lnTo>
                  <a:lnTo>
                    <a:pt x="225254" y="57375"/>
                  </a:lnTo>
                  <a:lnTo>
                    <a:pt x="225829" y="57066"/>
                  </a:lnTo>
                  <a:lnTo>
                    <a:pt x="226404" y="56767"/>
                  </a:lnTo>
                  <a:lnTo>
                    <a:pt x="226978" y="56479"/>
                  </a:lnTo>
                  <a:lnTo>
                    <a:pt x="227575" y="56202"/>
                  </a:lnTo>
                  <a:lnTo>
                    <a:pt x="228150" y="55936"/>
                  </a:lnTo>
                  <a:lnTo>
                    <a:pt x="228724" y="55681"/>
                  </a:lnTo>
                  <a:lnTo>
                    <a:pt x="229321" y="55431"/>
                  </a:lnTo>
                  <a:lnTo>
                    <a:pt x="229918" y="55197"/>
                  </a:lnTo>
                  <a:lnTo>
                    <a:pt x="230493" y="54975"/>
                  </a:lnTo>
                  <a:lnTo>
                    <a:pt x="231089" y="54757"/>
                  </a:lnTo>
                  <a:lnTo>
                    <a:pt x="231686" y="54556"/>
                  </a:lnTo>
                  <a:lnTo>
                    <a:pt x="232261" y="54361"/>
                  </a:lnTo>
                  <a:lnTo>
                    <a:pt x="232836" y="54176"/>
                  </a:lnTo>
                  <a:lnTo>
                    <a:pt x="233432" y="54002"/>
                  </a:lnTo>
                  <a:lnTo>
                    <a:pt x="234007" y="53839"/>
                  </a:lnTo>
                  <a:lnTo>
                    <a:pt x="234582" y="53687"/>
                  </a:lnTo>
                  <a:lnTo>
                    <a:pt x="235156" y="53546"/>
                  </a:lnTo>
                  <a:lnTo>
                    <a:pt x="235709" y="53410"/>
                  </a:lnTo>
                  <a:lnTo>
                    <a:pt x="236262" y="53291"/>
                  </a:lnTo>
                  <a:lnTo>
                    <a:pt x="236814" y="53177"/>
                  </a:lnTo>
                  <a:lnTo>
                    <a:pt x="237367" y="53073"/>
                  </a:lnTo>
                  <a:lnTo>
                    <a:pt x="237897" y="52981"/>
                  </a:lnTo>
                  <a:lnTo>
                    <a:pt x="238428" y="52894"/>
                  </a:lnTo>
                  <a:lnTo>
                    <a:pt x="238936" y="52824"/>
                  </a:lnTo>
                  <a:lnTo>
                    <a:pt x="239444" y="52758"/>
                  </a:lnTo>
                  <a:lnTo>
                    <a:pt x="239931" y="52704"/>
                  </a:lnTo>
                  <a:lnTo>
                    <a:pt x="240417" y="52661"/>
                  </a:lnTo>
                  <a:lnTo>
                    <a:pt x="240903" y="52628"/>
                  </a:lnTo>
                  <a:lnTo>
                    <a:pt x="241367" y="52606"/>
                  </a:lnTo>
                  <a:lnTo>
                    <a:pt x="241809" y="52590"/>
                  </a:lnTo>
                  <a:lnTo>
                    <a:pt x="242252" y="52585"/>
                  </a:lnTo>
                  <a:close/>
                  <a:moveTo>
                    <a:pt x="95973" y="78548"/>
                  </a:moveTo>
                  <a:lnTo>
                    <a:pt x="96835" y="78553"/>
                  </a:lnTo>
                  <a:lnTo>
                    <a:pt x="97741" y="78559"/>
                  </a:lnTo>
                  <a:lnTo>
                    <a:pt x="98669" y="78575"/>
                  </a:lnTo>
                  <a:lnTo>
                    <a:pt x="99620" y="78597"/>
                  </a:lnTo>
                  <a:lnTo>
                    <a:pt x="100614" y="78619"/>
                  </a:lnTo>
                  <a:lnTo>
                    <a:pt x="101631" y="78651"/>
                  </a:lnTo>
                  <a:lnTo>
                    <a:pt x="102692" y="78695"/>
                  </a:lnTo>
                  <a:lnTo>
                    <a:pt x="103775" y="78738"/>
                  </a:lnTo>
                  <a:lnTo>
                    <a:pt x="104880" y="78787"/>
                  </a:lnTo>
                  <a:lnTo>
                    <a:pt x="106007" y="78847"/>
                  </a:lnTo>
                  <a:lnTo>
                    <a:pt x="107179" y="78912"/>
                  </a:lnTo>
                  <a:lnTo>
                    <a:pt x="108373" y="78983"/>
                  </a:lnTo>
                  <a:lnTo>
                    <a:pt x="109588" y="79064"/>
                  </a:lnTo>
                  <a:lnTo>
                    <a:pt x="110848" y="79151"/>
                  </a:lnTo>
                  <a:lnTo>
                    <a:pt x="112130" y="79243"/>
                  </a:lnTo>
                  <a:lnTo>
                    <a:pt x="113434" y="79346"/>
                  </a:lnTo>
                  <a:lnTo>
                    <a:pt x="114738" y="79455"/>
                  </a:lnTo>
                  <a:lnTo>
                    <a:pt x="116064" y="79575"/>
                  </a:lnTo>
                  <a:lnTo>
                    <a:pt x="117413" y="79694"/>
                  </a:lnTo>
                  <a:lnTo>
                    <a:pt x="118761" y="79830"/>
                  </a:lnTo>
                  <a:lnTo>
                    <a:pt x="120109" y="79971"/>
                  </a:lnTo>
                  <a:lnTo>
                    <a:pt x="121480" y="80118"/>
                  </a:lnTo>
                  <a:lnTo>
                    <a:pt x="122850" y="80275"/>
                  </a:lnTo>
                  <a:lnTo>
                    <a:pt x="124220" y="80438"/>
                  </a:lnTo>
                  <a:lnTo>
                    <a:pt x="125613" y="80607"/>
                  </a:lnTo>
                  <a:lnTo>
                    <a:pt x="127005" y="80780"/>
                  </a:lnTo>
                  <a:lnTo>
                    <a:pt x="128420" y="80965"/>
                  </a:lnTo>
                  <a:lnTo>
                    <a:pt x="129813" y="81155"/>
                  </a:lnTo>
                  <a:lnTo>
                    <a:pt x="131227" y="81351"/>
                  </a:lnTo>
                  <a:lnTo>
                    <a:pt x="132664" y="81552"/>
                  </a:lnTo>
                  <a:lnTo>
                    <a:pt x="134079" y="81764"/>
                  </a:lnTo>
                  <a:lnTo>
                    <a:pt x="135515" y="81975"/>
                  </a:lnTo>
                  <a:lnTo>
                    <a:pt x="136952" y="82193"/>
                  </a:lnTo>
                  <a:lnTo>
                    <a:pt x="138389" y="82421"/>
                  </a:lnTo>
                  <a:lnTo>
                    <a:pt x="139825" y="82649"/>
                  </a:lnTo>
                  <a:lnTo>
                    <a:pt x="141262" y="82882"/>
                  </a:lnTo>
                  <a:lnTo>
                    <a:pt x="142699" y="83127"/>
                  </a:lnTo>
                  <a:lnTo>
                    <a:pt x="144158" y="83371"/>
                  </a:lnTo>
                  <a:lnTo>
                    <a:pt x="145594" y="83616"/>
                  </a:lnTo>
                  <a:lnTo>
                    <a:pt x="147053" y="83871"/>
                  </a:lnTo>
                  <a:lnTo>
                    <a:pt x="149949" y="84392"/>
                  </a:lnTo>
                  <a:lnTo>
                    <a:pt x="152844" y="84925"/>
                  </a:lnTo>
                  <a:lnTo>
                    <a:pt x="155740" y="85473"/>
                  </a:lnTo>
                  <a:lnTo>
                    <a:pt x="158613" y="86033"/>
                  </a:lnTo>
                  <a:lnTo>
                    <a:pt x="161486" y="86603"/>
                  </a:lnTo>
                  <a:lnTo>
                    <a:pt x="164338" y="87179"/>
                  </a:lnTo>
                  <a:lnTo>
                    <a:pt x="167167" y="87771"/>
                  </a:lnTo>
                  <a:lnTo>
                    <a:pt x="169974" y="88363"/>
                  </a:lnTo>
                  <a:lnTo>
                    <a:pt x="172759" y="88961"/>
                  </a:lnTo>
                  <a:lnTo>
                    <a:pt x="175500" y="89563"/>
                  </a:lnTo>
                  <a:lnTo>
                    <a:pt x="178196" y="90166"/>
                  </a:lnTo>
                  <a:lnTo>
                    <a:pt x="180871" y="90769"/>
                  </a:lnTo>
                  <a:lnTo>
                    <a:pt x="183501" y="91372"/>
                  </a:lnTo>
                  <a:lnTo>
                    <a:pt x="186087" y="91975"/>
                  </a:lnTo>
                  <a:lnTo>
                    <a:pt x="188629" y="92573"/>
                  </a:lnTo>
                  <a:lnTo>
                    <a:pt x="191105" y="93165"/>
                  </a:lnTo>
                  <a:lnTo>
                    <a:pt x="193536" y="93751"/>
                  </a:lnTo>
                  <a:lnTo>
                    <a:pt x="195901" y="94327"/>
                  </a:lnTo>
                  <a:lnTo>
                    <a:pt x="198200" y="94892"/>
                  </a:lnTo>
                  <a:lnTo>
                    <a:pt x="200432" y="95451"/>
                  </a:lnTo>
                  <a:lnTo>
                    <a:pt x="108792" y="80607"/>
                  </a:lnTo>
                  <a:lnTo>
                    <a:pt x="108638" y="80590"/>
                  </a:lnTo>
                  <a:lnTo>
                    <a:pt x="108483" y="80569"/>
                  </a:lnTo>
                  <a:lnTo>
                    <a:pt x="108328" y="80558"/>
                  </a:lnTo>
                  <a:lnTo>
                    <a:pt x="108174" y="80547"/>
                  </a:lnTo>
                  <a:lnTo>
                    <a:pt x="107997" y="80541"/>
                  </a:lnTo>
                  <a:lnTo>
                    <a:pt x="107687" y="80541"/>
                  </a:lnTo>
                  <a:lnTo>
                    <a:pt x="107510" y="80552"/>
                  </a:lnTo>
                  <a:lnTo>
                    <a:pt x="107356" y="80558"/>
                  </a:lnTo>
                  <a:lnTo>
                    <a:pt x="107201" y="80574"/>
                  </a:lnTo>
                  <a:lnTo>
                    <a:pt x="107068" y="80590"/>
                  </a:lnTo>
                  <a:lnTo>
                    <a:pt x="106914" y="80612"/>
                  </a:lnTo>
                  <a:lnTo>
                    <a:pt x="106781" y="80634"/>
                  </a:lnTo>
                  <a:lnTo>
                    <a:pt x="106671" y="80661"/>
                  </a:lnTo>
                  <a:lnTo>
                    <a:pt x="106560" y="80694"/>
                  </a:lnTo>
                  <a:lnTo>
                    <a:pt x="106450" y="80726"/>
                  </a:lnTo>
                  <a:lnTo>
                    <a:pt x="106361" y="80764"/>
                  </a:lnTo>
                  <a:lnTo>
                    <a:pt x="106295" y="80802"/>
                  </a:lnTo>
                  <a:lnTo>
                    <a:pt x="106228" y="80840"/>
                  </a:lnTo>
                  <a:lnTo>
                    <a:pt x="106206" y="80878"/>
                  </a:lnTo>
                  <a:lnTo>
                    <a:pt x="106184" y="80922"/>
                  </a:lnTo>
                  <a:lnTo>
                    <a:pt x="106162" y="80960"/>
                  </a:lnTo>
                  <a:lnTo>
                    <a:pt x="106184" y="80998"/>
                  </a:lnTo>
                  <a:lnTo>
                    <a:pt x="106206" y="81041"/>
                  </a:lnTo>
                  <a:lnTo>
                    <a:pt x="106251" y="81079"/>
                  </a:lnTo>
                  <a:lnTo>
                    <a:pt x="106295" y="81117"/>
                  </a:lnTo>
                  <a:lnTo>
                    <a:pt x="106361" y="81150"/>
                  </a:lnTo>
                  <a:lnTo>
                    <a:pt x="106450" y="81188"/>
                  </a:lnTo>
                  <a:lnTo>
                    <a:pt x="106560" y="81220"/>
                  </a:lnTo>
                  <a:lnTo>
                    <a:pt x="106671" y="81248"/>
                  </a:lnTo>
                  <a:lnTo>
                    <a:pt x="106781" y="81275"/>
                  </a:lnTo>
                  <a:lnTo>
                    <a:pt x="106936" y="81302"/>
                  </a:lnTo>
                  <a:lnTo>
                    <a:pt x="210931" y="98145"/>
                  </a:lnTo>
                  <a:lnTo>
                    <a:pt x="213694" y="98873"/>
                  </a:lnTo>
                  <a:lnTo>
                    <a:pt x="216192" y="99547"/>
                  </a:lnTo>
                  <a:lnTo>
                    <a:pt x="218424" y="100150"/>
                  </a:lnTo>
                  <a:lnTo>
                    <a:pt x="220369" y="100677"/>
                  </a:lnTo>
                  <a:lnTo>
                    <a:pt x="220369" y="100677"/>
                  </a:lnTo>
                  <a:lnTo>
                    <a:pt x="215087" y="100133"/>
                  </a:lnTo>
                  <a:lnTo>
                    <a:pt x="209937" y="99596"/>
                  </a:lnTo>
                  <a:lnTo>
                    <a:pt x="204919" y="99063"/>
                  </a:lnTo>
                  <a:lnTo>
                    <a:pt x="200034" y="98542"/>
                  </a:lnTo>
                  <a:lnTo>
                    <a:pt x="195282" y="98021"/>
                  </a:lnTo>
                  <a:lnTo>
                    <a:pt x="190641" y="97510"/>
                  </a:lnTo>
                  <a:lnTo>
                    <a:pt x="186109" y="97005"/>
                  </a:lnTo>
                  <a:lnTo>
                    <a:pt x="181733" y="96511"/>
                  </a:lnTo>
                  <a:lnTo>
                    <a:pt x="177445" y="96016"/>
                  </a:lnTo>
                  <a:lnTo>
                    <a:pt x="173290" y="95533"/>
                  </a:lnTo>
                  <a:lnTo>
                    <a:pt x="169245" y="95055"/>
                  </a:lnTo>
                  <a:lnTo>
                    <a:pt x="165332" y="94582"/>
                  </a:lnTo>
                  <a:lnTo>
                    <a:pt x="161509" y="94115"/>
                  </a:lnTo>
                  <a:lnTo>
                    <a:pt x="157817" y="93659"/>
                  </a:lnTo>
                  <a:lnTo>
                    <a:pt x="154237" y="93208"/>
                  </a:lnTo>
                  <a:lnTo>
                    <a:pt x="150766" y="92763"/>
                  </a:lnTo>
                  <a:lnTo>
                    <a:pt x="147385" y="92323"/>
                  </a:lnTo>
                  <a:lnTo>
                    <a:pt x="144135" y="91894"/>
                  </a:lnTo>
                  <a:lnTo>
                    <a:pt x="140975" y="91470"/>
                  </a:lnTo>
                  <a:lnTo>
                    <a:pt x="137924" y="91052"/>
                  </a:lnTo>
                  <a:lnTo>
                    <a:pt x="134985" y="90639"/>
                  </a:lnTo>
                  <a:lnTo>
                    <a:pt x="132133" y="90237"/>
                  </a:lnTo>
                  <a:lnTo>
                    <a:pt x="129393" y="89840"/>
                  </a:lnTo>
                  <a:lnTo>
                    <a:pt x="126740" y="89449"/>
                  </a:lnTo>
                  <a:lnTo>
                    <a:pt x="124198" y="89064"/>
                  </a:lnTo>
                  <a:lnTo>
                    <a:pt x="121745" y="88689"/>
                  </a:lnTo>
                  <a:lnTo>
                    <a:pt x="119380" y="88320"/>
                  </a:lnTo>
                  <a:lnTo>
                    <a:pt x="117125" y="87956"/>
                  </a:lnTo>
                  <a:lnTo>
                    <a:pt x="114959" y="87597"/>
                  </a:lnTo>
                  <a:lnTo>
                    <a:pt x="112859" y="87250"/>
                  </a:lnTo>
                  <a:lnTo>
                    <a:pt x="110870" y="86907"/>
                  </a:lnTo>
                  <a:lnTo>
                    <a:pt x="108969" y="86571"/>
                  </a:lnTo>
                  <a:lnTo>
                    <a:pt x="107135" y="86245"/>
                  </a:lnTo>
                  <a:lnTo>
                    <a:pt x="105411" y="85924"/>
                  </a:lnTo>
                  <a:lnTo>
                    <a:pt x="103753" y="85609"/>
                  </a:lnTo>
                  <a:lnTo>
                    <a:pt x="102184" y="85300"/>
                  </a:lnTo>
                  <a:lnTo>
                    <a:pt x="100681" y="85001"/>
                  </a:lnTo>
                  <a:lnTo>
                    <a:pt x="99266" y="84708"/>
                  </a:lnTo>
                  <a:lnTo>
                    <a:pt x="97940" y="84420"/>
                  </a:lnTo>
                  <a:lnTo>
                    <a:pt x="96680" y="84137"/>
                  </a:lnTo>
                  <a:lnTo>
                    <a:pt x="95486" y="83866"/>
                  </a:lnTo>
                  <a:lnTo>
                    <a:pt x="94381" y="83599"/>
                  </a:lnTo>
                  <a:lnTo>
                    <a:pt x="93320" y="83344"/>
                  </a:lnTo>
                  <a:lnTo>
                    <a:pt x="92348" y="83089"/>
                  </a:lnTo>
                  <a:lnTo>
                    <a:pt x="91464" y="82844"/>
                  </a:lnTo>
                  <a:lnTo>
                    <a:pt x="90624" y="82611"/>
                  </a:lnTo>
                  <a:lnTo>
                    <a:pt x="89850" y="82377"/>
                  </a:lnTo>
                  <a:lnTo>
                    <a:pt x="89143" y="82155"/>
                  </a:lnTo>
                  <a:lnTo>
                    <a:pt x="88502" y="81943"/>
                  </a:lnTo>
                  <a:lnTo>
                    <a:pt x="87927" y="81731"/>
                  </a:lnTo>
                  <a:lnTo>
                    <a:pt x="87397" y="81530"/>
                  </a:lnTo>
                  <a:lnTo>
                    <a:pt x="86932" y="81334"/>
                  </a:lnTo>
                  <a:lnTo>
                    <a:pt x="86535" y="81150"/>
                  </a:lnTo>
                  <a:lnTo>
                    <a:pt x="86203" y="80971"/>
                  </a:lnTo>
                  <a:lnTo>
                    <a:pt x="85894" y="80797"/>
                  </a:lnTo>
                  <a:lnTo>
                    <a:pt x="85650" y="80628"/>
                  </a:lnTo>
                  <a:lnTo>
                    <a:pt x="85474" y="80471"/>
                  </a:lnTo>
                  <a:lnTo>
                    <a:pt x="85341" y="80319"/>
                  </a:lnTo>
                  <a:lnTo>
                    <a:pt x="85253" y="80178"/>
                  </a:lnTo>
                  <a:lnTo>
                    <a:pt x="85208" y="80042"/>
                  </a:lnTo>
                  <a:lnTo>
                    <a:pt x="85208" y="79911"/>
                  </a:lnTo>
                  <a:lnTo>
                    <a:pt x="85253" y="79786"/>
                  </a:lnTo>
                  <a:lnTo>
                    <a:pt x="85341" y="79672"/>
                  </a:lnTo>
                  <a:lnTo>
                    <a:pt x="85474" y="79569"/>
                  </a:lnTo>
                  <a:lnTo>
                    <a:pt x="85584" y="79509"/>
                  </a:lnTo>
                  <a:lnTo>
                    <a:pt x="85695" y="79455"/>
                  </a:lnTo>
                  <a:lnTo>
                    <a:pt x="85805" y="79401"/>
                  </a:lnTo>
                  <a:lnTo>
                    <a:pt x="85960" y="79346"/>
                  </a:lnTo>
                  <a:lnTo>
                    <a:pt x="86115" y="79292"/>
                  </a:lnTo>
                  <a:lnTo>
                    <a:pt x="86291" y="79243"/>
                  </a:lnTo>
                  <a:lnTo>
                    <a:pt x="86468" y="79194"/>
                  </a:lnTo>
                  <a:lnTo>
                    <a:pt x="86667" y="79151"/>
                  </a:lnTo>
                  <a:lnTo>
                    <a:pt x="86888" y="79102"/>
                  </a:lnTo>
                  <a:lnTo>
                    <a:pt x="87131" y="79059"/>
                  </a:lnTo>
                  <a:lnTo>
                    <a:pt x="87375" y="79015"/>
                  </a:lnTo>
                  <a:lnTo>
                    <a:pt x="87640" y="78977"/>
                  </a:lnTo>
                  <a:lnTo>
                    <a:pt x="88214" y="78896"/>
                  </a:lnTo>
                  <a:lnTo>
                    <a:pt x="88855" y="78825"/>
                  </a:lnTo>
                  <a:lnTo>
                    <a:pt x="89541" y="78765"/>
                  </a:lnTo>
                  <a:lnTo>
                    <a:pt x="90292" y="78711"/>
                  </a:lnTo>
                  <a:lnTo>
                    <a:pt x="91088" y="78662"/>
                  </a:lnTo>
                  <a:lnTo>
                    <a:pt x="91950" y="78624"/>
                  </a:lnTo>
                  <a:lnTo>
                    <a:pt x="92878" y="78591"/>
                  </a:lnTo>
                  <a:lnTo>
                    <a:pt x="93851" y="78570"/>
                  </a:lnTo>
                  <a:lnTo>
                    <a:pt x="94890" y="78553"/>
                  </a:lnTo>
                  <a:lnTo>
                    <a:pt x="95973" y="78548"/>
                  </a:lnTo>
                  <a:close/>
                  <a:moveTo>
                    <a:pt x="144555" y="1"/>
                  </a:moveTo>
                  <a:lnTo>
                    <a:pt x="144113" y="6"/>
                  </a:lnTo>
                  <a:lnTo>
                    <a:pt x="143671" y="11"/>
                  </a:lnTo>
                  <a:lnTo>
                    <a:pt x="143229" y="28"/>
                  </a:lnTo>
                  <a:lnTo>
                    <a:pt x="142809" y="44"/>
                  </a:lnTo>
                  <a:lnTo>
                    <a:pt x="142389" y="66"/>
                  </a:lnTo>
                  <a:lnTo>
                    <a:pt x="141969" y="98"/>
                  </a:lnTo>
                  <a:lnTo>
                    <a:pt x="141571" y="131"/>
                  </a:lnTo>
                  <a:lnTo>
                    <a:pt x="141174" y="169"/>
                  </a:lnTo>
                  <a:lnTo>
                    <a:pt x="140798" y="212"/>
                  </a:lnTo>
                  <a:lnTo>
                    <a:pt x="140422" y="256"/>
                  </a:lnTo>
                  <a:lnTo>
                    <a:pt x="140046" y="310"/>
                  </a:lnTo>
                  <a:lnTo>
                    <a:pt x="139715" y="365"/>
                  </a:lnTo>
                  <a:lnTo>
                    <a:pt x="139361" y="424"/>
                  </a:lnTo>
                  <a:lnTo>
                    <a:pt x="139030" y="489"/>
                  </a:lnTo>
                  <a:lnTo>
                    <a:pt x="138720" y="555"/>
                  </a:lnTo>
                  <a:lnTo>
                    <a:pt x="138411" y="625"/>
                  </a:lnTo>
                  <a:lnTo>
                    <a:pt x="138123" y="701"/>
                  </a:lnTo>
                  <a:lnTo>
                    <a:pt x="137858" y="777"/>
                  </a:lnTo>
                  <a:lnTo>
                    <a:pt x="137593" y="859"/>
                  </a:lnTo>
                  <a:lnTo>
                    <a:pt x="137350" y="940"/>
                  </a:lnTo>
                  <a:lnTo>
                    <a:pt x="137129" y="1027"/>
                  </a:lnTo>
                  <a:lnTo>
                    <a:pt x="136930" y="1120"/>
                  </a:lnTo>
                  <a:lnTo>
                    <a:pt x="136731" y="1212"/>
                  </a:lnTo>
                  <a:lnTo>
                    <a:pt x="136554" y="1304"/>
                  </a:lnTo>
                  <a:lnTo>
                    <a:pt x="136399" y="1402"/>
                  </a:lnTo>
                  <a:lnTo>
                    <a:pt x="136267" y="1500"/>
                  </a:lnTo>
                  <a:lnTo>
                    <a:pt x="136156" y="1603"/>
                  </a:lnTo>
                  <a:lnTo>
                    <a:pt x="136046" y="1706"/>
                  </a:lnTo>
                  <a:lnTo>
                    <a:pt x="135979" y="1809"/>
                  </a:lnTo>
                  <a:lnTo>
                    <a:pt x="135913" y="1918"/>
                  </a:lnTo>
                  <a:lnTo>
                    <a:pt x="135891" y="2027"/>
                  </a:lnTo>
                  <a:lnTo>
                    <a:pt x="135869" y="2135"/>
                  </a:lnTo>
                  <a:lnTo>
                    <a:pt x="135891" y="2276"/>
                  </a:lnTo>
                  <a:lnTo>
                    <a:pt x="135957" y="2412"/>
                  </a:lnTo>
                  <a:lnTo>
                    <a:pt x="136046" y="2548"/>
                  </a:lnTo>
                  <a:lnTo>
                    <a:pt x="136156" y="2678"/>
                  </a:lnTo>
                  <a:lnTo>
                    <a:pt x="136311" y="2809"/>
                  </a:lnTo>
                  <a:lnTo>
                    <a:pt x="136510" y="2934"/>
                  </a:lnTo>
                  <a:lnTo>
                    <a:pt x="136731" y="3059"/>
                  </a:lnTo>
                  <a:lnTo>
                    <a:pt x="136974" y="3173"/>
                  </a:lnTo>
                  <a:lnTo>
                    <a:pt x="137261" y="3287"/>
                  </a:lnTo>
                  <a:lnTo>
                    <a:pt x="137549" y="3395"/>
                  </a:lnTo>
                  <a:lnTo>
                    <a:pt x="137880" y="3499"/>
                  </a:lnTo>
                  <a:lnTo>
                    <a:pt x="138234" y="3596"/>
                  </a:lnTo>
                  <a:lnTo>
                    <a:pt x="138610" y="3689"/>
                  </a:lnTo>
                  <a:lnTo>
                    <a:pt x="139008" y="3776"/>
                  </a:lnTo>
                  <a:lnTo>
                    <a:pt x="139427" y="3857"/>
                  </a:lnTo>
                  <a:lnTo>
                    <a:pt x="139870" y="3933"/>
                  </a:lnTo>
                  <a:lnTo>
                    <a:pt x="139118" y="4384"/>
                  </a:lnTo>
                  <a:lnTo>
                    <a:pt x="138322" y="4889"/>
                  </a:lnTo>
                  <a:lnTo>
                    <a:pt x="137460" y="5443"/>
                  </a:lnTo>
                  <a:lnTo>
                    <a:pt x="136576" y="6041"/>
                  </a:lnTo>
                  <a:lnTo>
                    <a:pt x="136223" y="6035"/>
                  </a:lnTo>
                  <a:lnTo>
                    <a:pt x="135427" y="6035"/>
                  </a:lnTo>
                  <a:lnTo>
                    <a:pt x="134985" y="6046"/>
                  </a:lnTo>
                  <a:lnTo>
                    <a:pt x="134565" y="6057"/>
                  </a:lnTo>
                  <a:lnTo>
                    <a:pt x="134123" y="6079"/>
                  </a:lnTo>
                  <a:lnTo>
                    <a:pt x="133703" y="6100"/>
                  </a:lnTo>
                  <a:lnTo>
                    <a:pt x="133305" y="6133"/>
                  </a:lnTo>
                  <a:lnTo>
                    <a:pt x="132885" y="6166"/>
                  </a:lnTo>
                  <a:lnTo>
                    <a:pt x="132487" y="6204"/>
                  </a:lnTo>
                  <a:lnTo>
                    <a:pt x="132111" y="6247"/>
                  </a:lnTo>
                  <a:lnTo>
                    <a:pt x="131736" y="6290"/>
                  </a:lnTo>
                  <a:lnTo>
                    <a:pt x="131382" y="6345"/>
                  </a:lnTo>
                  <a:lnTo>
                    <a:pt x="131028" y="6399"/>
                  </a:lnTo>
                  <a:lnTo>
                    <a:pt x="130675" y="6459"/>
                  </a:lnTo>
                  <a:lnTo>
                    <a:pt x="130343" y="6524"/>
                  </a:lnTo>
                  <a:lnTo>
                    <a:pt x="130034" y="6589"/>
                  </a:lnTo>
                  <a:lnTo>
                    <a:pt x="129746" y="6660"/>
                  </a:lnTo>
                  <a:lnTo>
                    <a:pt x="129459" y="6736"/>
                  </a:lnTo>
                  <a:lnTo>
                    <a:pt x="129172" y="6812"/>
                  </a:lnTo>
                  <a:lnTo>
                    <a:pt x="128928" y="6893"/>
                  </a:lnTo>
                  <a:lnTo>
                    <a:pt x="128685" y="6975"/>
                  </a:lnTo>
                  <a:lnTo>
                    <a:pt x="128442" y="7062"/>
                  </a:lnTo>
                  <a:lnTo>
                    <a:pt x="128243" y="7154"/>
                  </a:lnTo>
                  <a:lnTo>
                    <a:pt x="128044" y="7241"/>
                  </a:lnTo>
                  <a:lnTo>
                    <a:pt x="127868" y="7339"/>
                  </a:lnTo>
                  <a:lnTo>
                    <a:pt x="127713" y="7437"/>
                  </a:lnTo>
                  <a:lnTo>
                    <a:pt x="127580" y="7534"/>
                  </a:lnTo>
                  <a:lnTo>
                    <a:pt x="127470" y="7638"/>
                  </a:lnTo>
                  <a:lnTo>
                    <a:pt x="127381" y="7741"/>
                  </a:lnTo>
                  <a:lnTo>
                    <a:pt x="127293" y="7844"/>
                  </a:lnTo>
                  <a:lnTo>
                    <a:pt x="127249" y="7953"/>
                  </a:lnTo>
                  <a:lnTo>
                    <a:pt x="127204" y="8061"/>
                  </a:lnTo>
                  <a:lnTo>
                    <a:pt x="127204" y="8170"/>
                  </a:lnTo>
                  <a:lnTo>
                    <a:pt x="127204" y="8316"/>
                  </a:lnTo>
                  <a:lnTo>
                    <a:pt x="127271" y="8463"/>
                  </a:lnTo>
                  <a:lnTo>
                    <a:pt x="127381" y="8604"/>
                  </a:lnTo>
                  <a:lnTo>
                    <a:pt x="127514" y="8746"/>
                  </a:lnTo>
                  <a:lnTo>
                    <a:pt x="127691" y="8881"/>
                  </a:lnTo>
                  <a:lnTo>
                    <a:pt x="127890" y="9012"/>
                  </a:lnTo>
                  <a:lnTo>
                    <a:pt x="128133" y="9137"/>
                  </a:lnTo>
                  <a:lnTo>
                    <a:pt x="128420" y="9262"/>
                  </a:lnTo>
                  <a:lnTo>
                    <a:pt x="128730" y="9376"/>
                  </a:lnTo>
                  <a:lnTo>
                    <a:pt x="129061" y="9490"/>
                  </a:lnTo>
                  <a:lnTo>
                    <a:pt x="129415" y="9593"/>
                  </a:lnTo>
                  <a:lnTo>
                    <a:pt x="129813" y="9696"/>
                  </a:lnTo>
                  <a:lnTo>
                    <a:pt x="130233" y="9788"/>
                  </a:lnTo>
                  <a:lnTo>
                    <a:pt x="130675" y="9875"/>
                  </a:lnTo>
                  <a:lnTo>
                    <a:pt x="131139" y="9957"/>
                  </a:lnTo>
                  <a:lnTo>
                    <a:pt x="131625" y="10027"/>
                  </a:lnTo>
                  <a:lnTo>
                    <a:pt x="130807" y="10810"/>
                  </a:lnTo>
                  <a:lnTo>
                    <a:pt x="130012" y="11624"/>
                  </a:lnTo>
                  <a:lnTo>
                    <a:pt x="129636" y="12043"/>
                  </a:lnTo>
                  <a:lnTo>
                    <a:pt x="129238" y="12472"/>
                  </a:lnTo>
                  <a:lnTo>
                    <a:pt x="128862" y="12906"/>
                  </a:lnTo>
                  <a:lnTo>
                    <a:pt x="128486" y="13352"/>
                  </a:lnTo>
                  <a:lnTo>
                    <a:pt x="127845" y="13335"/>
                  </a:lnTo>
                  <a:lnTo>
                    <a:pt x="127204" y="13330"/>
                  </a:lnTo>
                  <a:lnTo>
                    <a:pt x="126740" y="13330"/>
                  </a:lnTo>
                  <a:lnTo>
                    <a:pt x="126298" y="13341"/>
                  </a:lnTo>
                  <a:lnTo>
                    <a:pt x="125878" y="13352"/>
                  </a:lnTo>
                  <a:lnTo>
                    <a:pt x="125436" y="13373"/>
                  </a:lnTo>
                  <a:lnTo>
                    <a:pt x="125016" y="13395"/>
                  </a:lnTo>
                  <a:lnTo>
                    <a:pt x="124618" y="13422"/>
                  </a:lnTo>
                  <a:lnTo>
                    <a:pt x="124198" y="13460"/>
                  </a:lnTo>
                  <a:lnTo>
                    <a:pt x="123823" y="13498"/>
                  </a:lnTo>
                  <a:lnTo>
                    <a:pt x="123425" y="13536"/>
                  </a:lnTo>
                  <a:lnTo>
                    <a:pt x="123049" y="13585"/>
                  </a:lnTo>
                  <a:lnTo>
                    <a:pt x="122695" y="13640"/>
                  </a:lnTo>
                  <a:lnTo>
                    <a:pt x="122342" y="13694"/>
                  </a:lnTo>
                  <a:lnTo>
                    <a:pt x="121988" y="13754"/>
                  </a:lnTo>
                  <a:lnTo>
                    <a:pt x="121679" y="13813"/>
                  </a:lnTo>
                  <a:lnTo>
                    <a:pt x="121347" y="13884"/>
                  </a:lnTo>
                  <a:lnTo>
                    <a:pt x="121060" y="13955"/>
                  </a:lnTo>
                  <a:lnTo>
                    <a:pt x="120772" y="14025"/>
                  </a:lnTo>
                  <a:lnTo>
                    <a:pt x="120485" y="14107"/>
                  </a:lnTo>
                  <a:lnTo>
                    <a:pt x="120242" y="14188"/>
                  </a:lnTo>
                  <a:lnTo>
                    <a:pt x="119999" y="14270"/>
                  </a:lnTo>
                  <a:lnTo>
                    <a:pt x="119778" y="14356"/>
                  </a:lnTo>
                  <a:lnTo>
                    <a:pt x="119557" y="14443"/>
                  </a:lnTo>
                  <a:lnTo>
                    <a:pt x="119358" y="14536"/>
                  </a:lnTo>
                  <a:lnTo>
                    <a:pt x="119203" y="14634"/>
                  </a:lnTo>
                  <a:lnTo>
                    <a:pt x="119048" y="14726"/>
                  </a:lnTo>
                  <a:lnTo>
                    <a:pt x="118894" y="14829"/>
                  </a:lnTo>
                  <a:lnTo>
                    <a:pt x="118783" y="14927"/>
                  </a:lnTo>
                  <a:lnTo>
                    <a:pt x="118695" y="15030"/>
                  </a:lnTo>
                  <a:lnTo>
                    <a:pt x="118606" y="15139"/>
                  </a:lnTo>
                  <a:lnTo>
                    <a:pt x="118562" y="15242"/>
                  </a:lnTo>
                  <a:lnTo>
                    <a:pt x="118518" y="15350"/>
                  </a:lnTo>
                  <a:lnTo>
                    <a:pt x="118518" y="15465"/>
                  </a:lnTo>
                  <a:lnTo>
                    <a:pt x="118518" y="15562"/>
                  </a:lnTo>
                  <a:lnTo>
                    <a:pt x="118540" y="15655"/>
                  </a:lnTo>
                  <a:lnTo>
                    <a:pt x="118584" y="15752"/>
                  </a:lnTo>
                  <a:lnTo>
                    <a:pt x="118650" y="15845"/>
                  </a:lnTo>
                  <a:lnTo>
                    <a:pt x="118739" y="15937"/>
                  </a:lnTo>
                  <a:lnTo>
                    <a:pt x="118827" y="16029"/>
                  </a:lnTo>
                  <a:lnTo>
                    <a:pt x="118938" y="16122"/>
                  </a:lnTo>
                  <a:lnTo>
                    <a:pt x="119048" y="16209"/>
                  </a:lnTo>
                  <a:lnTo>
                    <a:pt x="119203" y="16296"/>
                  </a:lnTo>
                  <a:lnTo>
                    <a:pt x="119358" y="16377"/>
                  </a:lnTo>
                  <a:lnTo>
                    <a:pt x="119513" y="16464"/>
                  </a:lnTo>
                  <a:lnTo>
                    <a:pt x="119711" y="16540"/>
                  </a:lnTo>
                  <a:lnTo>
                    <a:pt x="119910" y="16622"/>
                  </a:lnTo>
                  <a:lnTo>
                    <a:pt x="120109" y="16698"/>
                  </a:lnTo>
                  <a:lnTo>
                    <a:pt x="120330" y="16768"/>
                  </a:lnTo>
                  <a:lnTo>
                    <a:pt x="120573" y="16839"/>
                  </a:lnTo>
                  <a:lnTo>
                    <a:pt x="120817" y="16909"/>
                  </a:lnTo>
                  <a:lnTo>
                    <a:pt x="121060" y="16975"/>
                  </a:lnTo>
                  <a:lnTo>
                    <a:pt x="121347" y="17040"/>
                  </a:lnTo>
                  <a:lnTo>
                    <a:pt x="121612" y="17099"/>
                  </a:lnTo>
                  <a:lnTo>
                    <a:pt x="121900" y="17154"/>
                  </a:lnTo>
                  <a:lnTo>
                    <a:pt x="122209" y="17208"/>
                  </a:lnTo>
                  <a:lnTo>
                    <a:pt x="122519" y="17262"/>
                  </a:lnTo>
                  <a:lnTo>
                    <a:pt x="122828" y="17306"/>
                  </a:lnTo>
                  <a:lnTo>
                    <a:pt x="123160" y="17355"/>
                  </a:lnTo>
                  <a:lnTo>
                    <a:pt x="123491" y="17393"/>
                  </a:lnTo>
                  <a:lnTo>
                    <a:pt x="123845" y="17431"/>
                  </a:lnTo>
                  <a:lnTo>
                    <a:pt x="124198" y="17463"/>
                  </a:lnTo>
                  <a:lnTo>
                    <a:pt x="124552" y="17496"/>
                  </a:lnTo>
                  <a:lnTo>
                    <a:pt x="124928" y="17523"/>
                  </a:lnTo>
                  <a:lnTo>
                    <a:pt x="125304" y="17545"/>
                  </a:lnTo>
                  <a:lnTo>
                    <a:pt x="125679" y="17561"/>
                  </a:lnTo>
                  <a:lnTo>
                    <a:pt x="125414" y="18061"/>
                  </a:lnTo>
                  <a:lnTo>
                    <a:pt x="125171" y="18566"/>
                  </a:lnTo>
                  <a:lnTo>
                    <a:pt x="124950" y="19082"/>
                  </a:lnTo>
                  <a:lnTo>
                    <a:pt x="124729" y="19603"/>
                  </a:lnTo>
                  <a:lnTo>
                    <a:pt x="124530" y="20130"/>
                  </a:lnTo>
                  <a:lnTo>
                    <a:pt x="124331" y="20663"/>
                  </a:lnTo>
                  <a:lnTo>
                    <a:pt x="124176" y="21206"/>
                  </a:lnTo>
                  <a:lnTo>
                    <a:pt x="123999" y="21754"/>
                  </a:lnTo>
                  <a:lnTo>
                    <a:pt x="123867" y="22308"/>
                  </a:lnTo>
                  <a:lnTo>
                    <a:pt x="123756" y="22868"/>
                  </a:lnTo>
                  <a:lnTo>
                    <a:pt x="123646" y="23438"/>
                  </a:lnTo>
                  <a:lnTo>
                    <a:pt x="123557" y="24014"/>
                  </a:lnTo>
                  <a:lnTo>
                    <a:pt x="123491" y="24595"/>
                  </a:lnTo>
                  <a:lnTo>
                    <a:pt x="123447" y="25187"/>
                  </a:lnTo>
                  <a:lnTo>
                    <a:pt x="123403" y="25785"/>
                  </a:lnTo>
                  <a:lnTo>
                    <a:pt x="123403" y="26388"/>
                  </a:lnTo>
                  <a:lnTo>
                    <a:pt x="123403" y="26996"/>
                  </a:lnTo>
                  <a:lnTo>
                    <a:pt x="123447" y="27610"/>
                  </a:lnTo>
                  <a:lnTo>
                    <a:pt x="123491" y="28234"/>
                  </a:lnTo>
                  <a:lnTo>
                    <a:pt x="123579" y="28859"/>
                  </a:lnTo>
                  <a:lnTo>
                    <a:pt x="123690" y="29495"/>
                  </a:lnTo>
                  <a:lnTo>
                    <a:pt x="123801" y="30136"/>
                  </a:lnTo>
                  <a:lnTo>
                    <a:pt x="123955" y="30787"/>
                  </a:lnTo>
                  <a:lnTo>
                    <a:pt x="124132" y="31439"/>
                  </a:lnTo>
                  <a:lnTo>
                    <a:pt x="124331" y="32102"/>
                  </a:lnTo>
                  <a:lnTo>
                    <a:pt x="124552" y="32764"/>
                  </a:lnTo>
                  <a:lnTo>
                    <a:pt x="124795" y="33438"/>
                  </a:lnTo>
                  <a:lnTo>
                    <a:pt x="125083" y="34117"/>
                  </a:lnTo>
                  <a:lnTo>
                    <a:pt x="125392" y="34801"/>
                  </a:lnTo>
                  <a:lnTo>
                    <a:pt x="125724" y="35497"/>
                  </a:lnTo>
                  <a:lnTo>
                    <a:pt x="126077" y="36192"/>
                  </a:lnTo>
                  <a:lnTo>
                    <a:pt x="126475" y="36893"/>
                  </a:lnTo>
                  <a:lnTo>
                    <a:pt x="124928" y="35866"/>
                  </a:lnTo>
                  <a:lnTo>
                    <a:pt x="123403" y="34861"/>
                  </a:lnTo>
                  <a:lnTo>
                    <a:pt x="121878" y="33872"/>
                  </a:lnTo>
                  <a:lnTo>
                    <a:pt x="120375" y="32911"/>
                  </a:lnTo>
                  <a:lnTo>
                    <a:pt x="118894" y="31971"/>
                  </a:lnTo>
                  <a:lnTo>
                    <a:pt x="117413" y="31048"/>
                  </a:lnTo>
                  <a:lnTo>
                    <a:pt x="115932" y="30146"/>
                  </a:lnTo>
                  <a:lnTo>
                    <a:pt x="114473" y="29272"/>
                  </a:lnTo>
                  <a:lnTo>
                    <a:pt x="113036" y="28414"/>
                  </a:lnTo>
                  <a:lnTo>
                    <a:pt x="111600" y="27577"/>
                  </a:lnTo>
                  <a:lnTo>
                    <a:pt x="110185" y="26762"/>
                  </a:lnTo>
                  <a:lnTo>
                    <a:pt x="108770" y="25964"/>
                  </a:lnTo>
                  <a:lnTo>
                    <a:pt x="107400" y="25187"/>
                  </a:lnTo>
                  <a:lnTo>
                    <a:pt x="106007" y="24432"/>
                  </a:lnTo>
                  <a:lnTo>
                    <a:pt x="104637" y="23699"/>
                  </a:lnTo>
                  <a:lnTo>
                    <a:pt x="103289" y="22982"/>
                  </a:lnTo>
                  <a:lnTo>
                    <a:pt x="101963" y="22287"/>
                  </a:lnTo>
                  <a:lnTo>
                    <a:pt x="100636" y="21608"/>
                  </a:lnTo>
                  <a:lnTo>
                    <a:pt x="99332" y="20951"/>
                  </a:lnTo>
                  <a:lnTo>
                    <a:pt x="98028" y="20315"/>
                  </a:lnTo>
                  <a:lnTo>
                    <a:pt x="96746" y="19696"/>
                  </a:lnTo>
                  <a:lnTo>
                    <a:pt x="95486" y="19093"/>
                  </a:lnTo>
                  <a:lnTo>
                    <a:pt x="94226" y="18512"/>
                  </a:lnTo>
                  <a:lnTo>
                    <a:pt x="92989" y="17947"/>
                  </a:lnTo>
                  <a:lnTo>
                    <a:pt x="91773" y="17398"/>
                  </a:lnTo>
                  <a:lnTo>
                    <a:pt x="90557" y="16871"/>
                  </a:lnTo>
                  <a:lnTo>
                    <a:pt x="89364" y="16361"/>
                  </a:lnTo>
                  <a:lnTo>
                    <a:pt x="88192" y="15872"/>
                  </a:lnTo>
                  <a:lnTo>
                    <a:pt x="87043" y="15399"/>
                  </a:lnTo>
                  <a:lnTo>
                    <a:pt x="85894" y="14938"/>
                  </a:lnTo>
                  <a:lnTo>
                    <a:pt x="84744" y="14498"/>
                  </a:lnTo>
                  <a:lnTo>
                    <a:pt x="83639" y="14079"/>
                  </a:lnTo>
                  <a:lnTo>
                    <a:pt x="82534" y="13672"/>
                  </a:lnTo>
                  <a:lnTo>
                    <a:pt x="81451" y="13281"/>
                  </a:lnTo>
                  <a:lnTo>
                    <a:pt x="80390" y="12912"/>
                  </a:lnTo>
                  <a:lnTo>
                    <a:pt x="79329" y="12553"/>
                  </a:lnTo>
                  <a:lnTo>
                    <a:pt x="78290" y="12216"/>
                  </a:lnTo>
                  <a:lnTo>
                    <a:pt x="77273" y="11891"/>
                  </a:lnTo>
                  <a:lnTo>
                    <a:pt x="76279" y="11581"/>
                  </a:lnTo>
                  <a:lnTo>
                    <a:pt x="75284" y="11293"/>
                  </a:lnTo>
                  <a:lnTo>
                    <a:pt x="74312" y="11016"/>
                  </a:lnTo>
                  <a:lnTo>
                    <a:pt x="73361" y="10755"/>
                  </a:lnTo>
                  <a:lnTo>
                    <a:pt x="72411" y="10505"/>
                  </a:lnTo>
                  <a:lnTo>
                    <a:pt x="71504" y="10277"/>
                  </a:lnTo>
                  <a:lnTo>
                    <a:pt x="70598" y="10060"/>
                  </a:lnTo>
                  <a:lnTo>
                    <a:pt x="69714" y="9859"/>
                  </a:lnTo>
                  <a:lnTo>
                    <a:pt x="68852" y="9674"/>
                  </a:lnTo>
                  <a:lnTo>
                    <a:pt x="67990" y="9501"/>
                  </a:lnTo>
                  <a:lnTo>
                    <a:pt x="67150" y="9343"/>
                  </a:lnTo>
                  <a:lnTo>
                    <a:pt x="66332" y="9202"/>
                  </a:lnTo>
                  <a:lnTo>
                    <a:pt x="65537" y="9071"/>
                  </a:lnTo>
                  <a:lnTo>
                    <a:pt x="64763" y="8957"/>
                  </a:lnTo>
                  <a:lnTo>
                    <a:pt x="64011" y="8854"/>
                  </a:lnTo>
                  <a:lnTo>
                    <a:pt x="63260" y="8762"/>
                  </a:lnTo>
                  <a:lnTo>
                    <a:pt x="62531" y="8686"/>
                  </a:lnTo>
                  <a:lnTo>
                    <a:pt x="61823" y="8626"/>
                  </a:lnTo>
                  <a:lnTo>
                    <a:pt x="61138" y="8577"/>
                  </a:lnTo>
                  <a:lnTo>
                    <a:pt x="60475" y="8539"/>
                  </a:lnTo>
                  <a:lnTo>
                    <a:pt x="59812" y="8517"/>
                  </a:lnTo>
                  <a:lnTo>
                    <a:pt x="59193" y="8507"/>
                  </a:lnTo>
                  <a:lnTo>
                    <a:pt x="58574" y="8507"/>
                  </a:lnTo>
                  <a:lnTo>
                    <a:pt x="57977" y="8517"/>
                  </a:lnTo>
                  <a:lnTo>
                    <a:pt x="57403" y="8545"/>
                  </a:lnTo>
                  <a:lnTo>
                    <a:pt x="56850" y="8577"/>
                  </a:lnTo>
                  <a:lnTo>
                    <a:pt x="56541" y="8604"/>
                  </a:lnTo>
                  <a:lnTo>
                    <a:pt x="56231" y="8632"/>
                  </a:lnTo>
                  <a:lnTo>
                    <a:pt x="55944" y="8664"/>
                  </a:lnTo>
                  <a:lnTo>
                    <a:pt x="55656" y="8697"/>
                  </a:lnTo>
                  <a:lnTo>
                    <a:pt x="55391" y="8735"/>
                  </a:lnTo>
                  <a:lnTo>
                    <a:pt x="55126" y="8778"/>
                  </a:lnTo>
                  <a:lnTo>
                    <a:pt x="54861" y="8822"/>
                  </a:lnTo>
                  <a:lnTo>
                    <a:pt x="54595" y="8865"/>
                  </a:lnTo>
                  <a:lnTo>
                    <a:pt x="54352" y="8919"/>
                  </a:lnTo>
                  <a:lnTo>
                    <a:pt x="54109" y="8968"/>
                  </a:lnTo>
                  <a:lnTo>
                    <a:pt x="53888" y="9028"/>
                  </a:lnTo>
                  <a:lnTo>
                    <a:pt x="53667" y="9088"/>
                  </a:lnTo>
                  <a:lnTo>
                    <a:pt x="53446" y="9148"/>
                  </a:lnTo>
                  <a:lnTo>
                    <a:pt x="53225" y="9213"/>
                  </a:lnTo>
                  <a:lnTo>
                    <a:pt x="52827" y="9354"/>
                  </a:lnTo>
                  <a:lnTo>
                    <a:pt x="52474" y="9501"/>
                  </a:lnTo>
                  <a:lnTo>
                    <a:pt x="52142" y="9664"/>
                  </a:lnTo>
                  <a:lnTo>
                    <a:pt x="51833" y="9832"/>
                  </a:lnTo>
                  <a:lnTo>
                    <a:pt x="51545" y="10017"/>
                  </a:lnTo>
                  <a:lnTo>
                    <a:pt x="51302" y="10207"/>
                  </a:lnTo>
                  <a:lnTo>
                    <a:pt x="51081" y="10408"/>
                  </a:lnTo>
                  <a:lnTo>
                    <a:pt x="50904" y="10625"/>
                  </a:lnTo>
                  <a:lnTo>
                    <a:pt x="50750" y="10842"/>
                  </a:lnTo>
                  <a:lnTo>
                    <a:pt x="50617" y="11076"/>
                  </a:lnTo>
                  <a:lnTo>
                    <a:pt x="50528" y="11315"/>
                  </a:lnTo>
                  <a:lnTo>
                    <a:pt x="50484" y="11565"/>
                  </a:lnTo>
                  <a:lnTo>
                    <a:pt x="50440" y="11825"/>
                  </a:lnTo>
                  <a:lnTo>
                    <a:pt x="50462" y="12091"/>
                  </a:lnTo>
                  <a:lnTo>
                    <a:pt x="50484" y="12369"/>
                  </a:lnTo>
                  <a:lnTo>
                    <a:pt x="50551" y="12651"/>
                  </a:lnTo>
                  <a:lnTo>
                    <a:pt x="50661" y="12944"/>
                  </a:lnTo>
                  <a:lnTo>
                    <a:pt x="50794" y="13243"/>
                  </a:lnTo>
                  <a:lnTo>
                    <a:pt x="50948" y="13547"/>
                  </a:lnTo>
                  <a:lnTo>
                    <a:pt x="51147" y="13862"/>
                  </a:lnTo>
                  <a:lnTo>
                    <a:pt x="51368" y="14183"/>
                  </a:lnTo>
                  <a:lnTo>
                    <a:pt x="51634" y="14509"/>
                  </a:lnTo>
                  <a:lnTo>
                    <a:pt x="51943" y="14845"/>
                  </a:lnTo>
                  <a:lnTo>
                    <a:pt x="52275" y="15182"/>
                  </a:lnTo>
                  <a:lnTo>
                    <a:pt x="52628" y="15530"/>
                  </a:lnTo>
                  <a:lnTo>
                    <a:pt x="52894" y="15769"/>
                  </a:lnTo>
                  <a:lnTo>
                    <a:pt x="53181" y="16008"/>
                  </a:lnTo>
                  <a:lnTo>
                    <a:pt x="53490" y="16252"/>
                  </a:lnTo>
                  <a:lnTo>
                    <a:pt x="53800" y="16497"/>
                  </a:lnTo>
                  <a:lnTo>
                    <a:pt x="54131" y="16741"/>
                  </a:lnTo>
                  <a:lnTo>
                    <a:pt x="54507" y="16985"/>
                  </a:lnTo>
                  <a:lnTo>
                    <a:pt x="54861" y="17230"/>
                  </a:lnTo>
                  <a:lnTo>
                    <a:pt x="55259" y="17480"/>
                  </a:lnTo>
                  <a:lnTo>
                    <a:pt x="56098" y="17985"/>
                  </a:lnTo>
                  <a:lnTo>
                    <a:pt x="56983" y="18490"/>
                  </a:lnTo>
                  <a:lnTo>
                    <a:pt x="57933" y="19001"/>
                  </a:lnTo>
                  <a:lnTo>
                    <a:pt x="58950" y="19511"/>
                  </a:lnTo>
                  <a:lnTo>
                    <a:pt x="60011" y="20027"/>
                  </a:lnTo>
                  <a:lnTo>
                    <a:pt x="61138" y="20549"/>
                  </a:lnTo>
                  <a:lnTo>
                    <a:pt x="62309" y="21070"/>
                  </a:lnTo>
                  <a:lnTo>
                    <a:pt x="63525" y="21597"/>
                  </a:lnTo>
                  <a:lnTo>
                    <a:pt x="64785" y="22118"/>
                  </a:lnTo>
                  <a:lnTo>
                    <a:pt x="66089" y="22645"/>
                  </a:lnTo>
                  <a:lnTo>
                    <a:pt x="67437" y="23178"/>
                  </a:lnTo>
                  <a:lnTo>
                    <a:pt x="68830" y="23704"/>
                  </a:lnTo>
                  <a:lnTo>
                    <a:pt x="70245" y="24231"/>
                  </a:lnTo>
                  <a:lnTo>
                    <a:pt x="71703" y="24758"/>
                  </a:lnTo>
                  <a:lnTo>
                    <a:pt x="73184" y="25285"/>
                  </a:lnTo>
                  <a:lnTo>
                    <a:pt x="74687" y="25812"/>
                  </a:lnTo>
                  <a:lnTo>
                    <a:pt x="76212" y="26333"/>
                  </a:lnTo>
                  <a:lnTo>
                    <a:pt x="77760" y="26855"/>
                  </a:lnTo>
                  <a:lnTo>
                    <a:pt x="79351" y="27371"/>
                  </a:lnTo>
                  <a:lnTo>
                    <a:pt x="80942" y="27887"/>
                  </a:lnTo>
                  <a:lnTo>
                    <a:pt x="82534" y="28397"/>
                  </a:lnTo>
                  <a:lnTo>
                    <a:pt x="84147" y="28903"/>
                  </a:lnTo>
                  <a:lnTo>
                    <a:pt x="85783" y="29408"/>
                  </a:lnTo>
                  <a:lnTo>
                    <a:pt x="87419" y="29907"/>
                  </a:lnTo>
                  <a:lnTo>
                    <a:pt x="89054" y="30402"/>
                  </a:lnTo>
                  <a:lnTo>
                    <a:pt x="90690" y="30885"/>
                  </a:lnTo>
                  <a:lnTo>
                    <a:pt x="92326" y="31368"/>
                  </a:lnTo>
                  <a:lnTo>
                    <a:pt x="93961" y="31841"/>
                  </a:lnTo>
                  <a:lnTo>
                    <a:pt x="95597" y="32308"/>
                  </a:lnTo>
                  <a:lnTo>
                    <a:pt x="97210" y="32770"/>
                  </a:lnTo>
                  <a:lnTo>
                    <a:pt x="100415" y="33666"/>
                  </a:lnTo>
                  <a:lnTo>
                    <a:pt x="103554" y="34530"/>
                  </a:lnTo>
                  <a:lnTo>
                    <a:pt x="106604" y="35350"/>
                  </a:lnTo>
                  <a:lnTo>
                    <a:pt x="109566" y="36132"/>
                  </a:lnTo>
                  <a:lnTo>
                    <a:pt x="112373" y="36871"/>
                  </a:lnTo>
                  <a:lnTo>
                    <a:pt x="115048" y="37561"/>
                  </a:lnTo>
                  <a:lnTo>
                    <a:pt x="117545" y="38196"/>
                  </a:lnTo>
                  <a:lnTo>
                    <a:pt x="119866" y="38777"/>
                  </a:lnTo>
                  <a:lnTo>
                    <a:pt x="121966" y="39299"/>
                  </a:lnTo>
                  <a:lnTo>
                    <a:pt x="123845" y="39760"/>
                  </a:lnTo>
                  <a:lnTo>
                    <a:pt x="125480" y="40157"/>
                  </a:lnTo>
                  <a:lnTo>
                    <a:pt x="127912" y="40738"/>
                  </a:lnTo>
                  <a:lnTo>
                    <a:pt x="129083" y="41015"/>
                  </a:lnTo>
                  <a:lnTo>
                    <a:pt x="129194" y="41037"/>
                  </a:lnTo>
                  <a:lnTo>
                    <a:pt x="129326" y="41064"/>
                  </a:lnTo>
                  <a:lnTo>
                    <a:pt x="129879" y="41732"/>
                  </a:lnTo>
                  <a:lnTo>
                    <a:pt x="130454" y="42406"/>
                  </a:lnTo>
                  <a:lnTo>
                    <a:pt x="131050" y="43085"/>
                  </a:lnTo>
                  <a:lnTo>
                    <a:pt x="131669" y="43764"/>
                  </a:lnTo>
                  <a:lnTo>
                    <a:pt x="132332" y="44453"/>
                  </a:lnTo>
                  <a:lnTo>
                    <a:pt x="132995" y="45143"/>
                  </a:lnTo>
                  <a:lnTo>
                    <a:pt x="133725" y="45844"/>
                  </a:lnTo>
                  <a:lnTo>
                    <a:pt x="134454" y="46545"/>
                  </a:lnTo>
                  <a:lnTo>
                    <a:pt x="135228" y="47251"/>
                  </a:lnTo>
                  <a:lnTo>
                    <a:pt x="136024" y="47957"/>
                  </a:lnTo>
                  <a:lnTo>
                    <a:pt x="136864" y="48674"/>
                  </a:lnTo>
                  <a:lnTo>
                    <a:pt x="137726" y="49391"/>
                  </a:lnTo>
                  <a:lnTo>
                    <a:pt x="138610" y="50113"/>
                  </a:lnTo>
                  <a:lnTo>
                    <a:pt x="139538" y="50841"/>
                  </a:lnTo>
                  <a:lnTo>
                    <a:pt x="140511" y="51574"/>
                  </a:lnTo>
                  <a:lnTo>
                    <a:pt x="141505" y="52308"/>
                  </a:lnTo>
                  <a:lnTo>
                    <a:pt x="138145" y="51390"/>
                  </a:lnTo>
                  <a:lnTo>
                    <a:pt x="136156" y="50852"/>
                  </a:lnTo>
                  <a:lnTo>
                    <a:pt x="133990" y="50271"/>
                  </a:lnTo>
                  <a:lnTo>
                    <a:pt x="131625" y="49641"/>
                  </a:lnTo>
                  <a:lnTo>
                    <a:pt x="129083" y="48978"/>
                  </a:lnTo>
                  <a:lnTo>
                    <a:pt x="126387" y="48277"/>
                  </a:lnTo>
                  <a:lnTo>
                    <a:pt x="123535" y="47549"/>
                  </a:lnTo>
                  <a:lnTo>
                    <a:pt x="120529" y="46789"/>
                  </a:lnTo>
                  <a:lnTo>
                    <a:pt x="117391" y="46007"/>
                  </a:lnTo>
                  <a:lnTo>
                    <a:pt x="114119" y="45203"/>
                  </a:lnTo>
                  <a:lnTo>
                    <a:pt x="110738" y="44388"/>
                  </a:lnTo>
                  <a:lnTo>
                    <a:pt x="107245" y="43557"/>
                  </a:lnTo>
                  <a:lnTo>
                    <a:pt x="103642" y="42721"/>
                  </a:lnTo>
                  <a:lnTo>
                    <a:pt x="99951" y="41879"/>
                  </a:lnTo>
                  <a:lnTo>
                    <a:pt x="98072" y="41461"/>
                  </a:lnTo>
                  <a:lnTo>
                    <a:pt x="96194" y="41037"/>
                  </a:lnTo>
                  <a:lnTo>
                    <a:pt x="94271" y="40619"/>
                  </a:lnTo>
                  <a:lnTo>
                    <a:pt x="92348" y="40200"/>
                  </a:lnTo>
                  <a:lnTo>
                    <a:pt x="90403" y="39782"/>
                  </a:lnTo>
                  <a:lnTo>
                    <a:pt x="88458" y="39369"/>
                  </a:lnTo>
                  <a:lnTo>
                    <a:pt x="86490" y="38957"/>
                  </a:lnTo>
                  <a:lnTo>
                    <a:pt x="84501" y="38549"/>
                  </a:lnTo>
                  <a:lnTo>
                    <a:pt x="82512" y="38142"/>
                  </a:lnTo>
                  <a:lnTo>
                    <a:pt x="80500" y="37740"/>
                  </a:lnTo>
                  <a:lnTo>
                    <a:pt x="78489" y="37343"/>
                  </a:lnTo>
                  <a:lnTo>
                    <a:pt x="76478" y="36952"/>
                  </a:lnTo>
                  <a:lnTo>
                    <a:pt x="74444" y="36567"/>
                  </a:lnTo>
                  <a:lnTo>
                    <a:pt x="72433" y="36192"/>
                  </a:lnTo>
                  <a:lnTo>
                    <a:pt x="70399" y="35817"/>
                  </a:lnTo>
                  <a:lnTo>
                    <a:pt x="68366" y="35453"/>
                  </a:lnTo>
                  <a:lnTo>
                    <a:pt x="66310" y="35095"/>
                  </a:lnTo>
                  <a:lnTo>
                    <a:pt x="64277" y="34742"/>
                  </a:lnTo>
                  <a:lnTo>
                    <a:pt x="62243" y="34399"/>
                  </a:lnTo>
                  <a:lnTo>
                    <a:pt x="60210" y="34068"/>
                  </a:lnTo>
                  <a:lnTo>
                    <a:pt x="58176" y="33748"/>
                  </a:lnTo>
                  <a:lnTo>
                    <a:pt x="56165" y="33433"/>
                  </a:lnTo>
                  <a:lnTo>
                    <a:pt x="54131" y="33128"/>
                  </a:lnTo>
                  <a:lnTo>
                    <a:pt x="52120" y="32835"/>
                  </a:lnTo>
                  <a:lnTo>
                    <a:pt x="50109" y="32558"/>
                  </a:lnTo>
                  <a:lnTo>
                    <a:pt x="48119" y="32286"/>
                  </a:lnTo>
                  <a:lnTo>
                    <a:pt x="46130" y="32031"/>
                  </a:lnTo>
                  <a:lnTo>
                    <a:pt x="44163" y="31787"/>
                  </a:lnTo>
                  <a:lnTo>
                    <a:pt x="42196" y="31559"/>
                  </a:lnTo>
                  <a:lnTo>
                    <a:pt x="40251" y="31341"/>
                  </a:lnTo>
                  <a:lnTo>
                    <a:pt x="38328" y="31135"/>
                  </a:lnTo>
                  <a:lnTo>
                    <a:pt x="36405" y="30950"/>
                  </a:lnTo>
                  <a:lnTo>
                    <a:pt x="34504" y="30776"/>
                  </a:lnTo>
                  <a:lnTo>
                    <a:pt x="33553" y="30695"/>
                  </a:lnTo>
                  <a:lnTo>
                    <a:pt x="32625" y="30619"/>
                  </a:lnTo>
                  <a:lnTo>
                    <a:pt x="31056" y="30499"/>
                  </a:lnTo>
                  <a:lnTo>
                    <a:pt x="29508" y="30385"/>
                  </a:lnTo>
                  <a:lnTo>
                    <a:pt x="27983" y="30288"/>
                  </a:lnTo>
                  <a:lnTo>
                    <a:pt x="26502" y="30195"/>
                  </a:lnTo>
                  <a:lnTo>
                    <a:pt x="25044" y="30108"/>
                  </a:lnTo>
                  <a:lnTo>
                    <a:pt x="23607" y="30038"/>
                  </a:lnTo>
                  <a:lnTo>
                    <a:pt x="22214" y="29973"/>
                  </a:lnTo>
                  <a:lnTo>
                    <a:pt x="20844" y="29918"/>
                  </a:lnTo>
                  <a:lnTo>
                    <a:pt x="19518" y="29869"/>
                  </a:lnTo>
                  <a:lnTo>
                    <a:pt x="18214" y="29837"/>
                  </a:lnTo>
                  <a:lnTo>
                    <a:pt x="16954" y="29810"/>
                  </a:lnTo>
                  <a:lnTo>
                    <a:pt x="15738" y="29788"/>
                  </a:lnTo>
                  <a:lnTo>
                    <a:pt x="14545" y="29782"/>
                  </a:lnTo>
                  <a:lnTo>
                    <a:pt x="13395" y="29782"/>
                  </a:lnTo>
                  <a:lnTo>
                    <a:pt x="12290" y="29793"/>
                  </a:lnTo>
                  <a:lnTo>
                    <a:pt x="11207" y="29810"/>
                  </a:lnTo>
                  <a:lnTo>
                    <a:pt x="10190" y="29837"/>
                  </a:lnTo>
                  <a:lnTo>
                    <a:pt x="9196" y="29875"/>
                  </a:lnTo>
                  <a:lnTo>
                    <a:pt x="8245" y="29924"/>
                  </a:lnTo>
                  <a:lnTo>
                    <a:pt x="7361" y="29978"/>
                  </a:lnTo>
                  <a:lnTo>
                    <a:pt x="6499" y="30043"/>
                  </a:lnTo>
                  <a:lnTo>
                    <a:pt x="5703" y="30114"/>
                  </a:lnTo>
                  <a:lnTo>
                    <a:pt x="5305" y="30157"/>
                  </a:lnTo>
                  <a:lnTo>
                    <a:pt x="4952" y="30201"/>
                  </a:lnTo>
                  <a:lnTo>
                    <a:pt x="4576" y="30244"/>
                  </a:lnTo>
                  <a:lnTo>
                    <a:pt x="4244" y="30288"/>
                  </a:lnTo>
                  <a:lnTo>
                    <a:pt x="3891" y="30342"/>
                  </a:lnTo>
                  <a:lnTo>
                    <a:pt x="3581" y="30391"/>
                  </a:lnTo>
                  <a:lnTo>
                    <a:pt x="3272" y="30445"/>
                  </a:lnTo>
                  <a:lnTo>
                    <a:pt x="2962" y="30499"/>
                  </a:lnTo>
                  <a:lnTo>
                    <a:pt x="2697" y="30559"/>
                  </a:lnTo>
                  <a:lnTo>
                    <a:pt x="2410" y="30619"/>
                  </a:lnTo>
                  <a:lnTo>
                    <a:pt x="2167" y="30679"/>
                  </a:lnTo>
                  <a:lnTo>
                    <a:pt x="1924" y="30744"/>
                  </a:lnTo>
                  <a:lnTo>
                    <a:pt x="1680" y="30814"/>
                  </a:lnTo>
                  <a:lnTo>
                    <a:pt x="1459" y="30880"/>
                  </a:lnTo>
                  <a:lnTo>
                    <a:pt x="1260" y="30956"/>
                  </a:lnTo>
                  <a:lnTo>
                    <a:pt x="1084" y="31026"/>
                  </a:lnTo>
                  <a:lnTo>
                    <a:pt x="907" y="31102"/>
                  </a:lnTo>
                  <a:lnTo>
                    <a:pt x="752" y="31178"/>
                  </a:lnTo>
                  <a:lnTo>
                    <a:pt x="597" y="31260"/>
                  </a:lnTo>
                  <a:lnTo>
                    <a:pt x="465" y="31341"/>
                  </a:lnTo>
                  <a:lnTo>
                    <a:pt x="354" y="31423"/>
                  </a:lnTo>
                  <a:lnTo>
                    <a:pt x="266" y="31504"/>
                  </a:lnTo>
                  <a:lnTo>
                    <a:pt x="177" y="31586"/>
                  </a:lnTo>
                  <a:lnTo>
                    <a:pt x="111" y="31673"/>
                  </a:lnTo>
                  <a:lnTo>
                    <a:pt x="67" y="31760"/>
                  </a:lnTo>
                  <a:lnTo>
                    <a:pt x="23" y="31846"/>
                  </a:lnTo>
                  <a:lnTo>
                    <a:pt x="1" y="31933"/>
                  </a:lnTo>
                  <a:lnTo>
                    <a:pt x="1" y="32026"/>
                  </a:lnTo>
                  <a:lnTo>
                    <a:pt x="1" y="32118"/>
                  </a:lnTo>
                  <a:lnTo>
                    <a:pt x="45" y="32216"/>
                  </a:lnTo>
                  <a:lnTo>
                    <a:pt x="67" y="32308"/>
                  </a:lnTo>
                  <a:lnTo>
                    <a:pt x="133" y="32406"/>
                  </a:lnTo>
                  <a:lnTo>
                    <a:pt x="200" y="32509"/>
                  </a:lnTo>
                  <a:lnTo>
                    <a:pt x="288" y="32607"/>
                  </a:lnTo>
                  <a:lnTo>
                    <a:pt x="398" y="32710"/>
                  </a:lnTo>
                  <a:lnTo>
                    <a:pt x="531" y="32813"/>
                  </a:lnTo>
                  <a:lnTo>
                    <a:pt x="664" y="32922"/>
                  </a:lnTo>
                  <a:lnTo>
                    <a:pt x="818" y="33031"/>
                  </a:lnTo>
                  <a:lnTo>
                    <a:pt x="1172" y="33248"/>
                  </a:lnTo>
                  <a:lnTo>
                    <a:pt x="1592" y="33476"/>
                  </a:lnTo>
                  <a:lnTo>
                    <a:pt x="2078" y="33710"/>
                  </a:lnTo>
                  <a:lnTo>
                    <a:pt x="2653" y="33954"/>
                  </a:lnTo>
                  <a:lnTo>
                    <a:pt x="3272" y="34198"/>
                  </a:lnTo>
                  <a:lnTo>
                    <a:pt x="3979" y="34448"/>
                  </a:lnTo>
                  <a:lnTo>
                    <a:pt x="4753" y="34709"/>
                  </a:lnTo>
                  <a:lnTo>
                    <a:pt x="5593" y="34975"/>
                  </a:lnTo>
                  <a:lnTo>
                    <a:pt x="6521" y="35247"/>
                  </a:lnTo>
                  <a:lnTo>
                    <a:pt x="7516" y="35529"/>
                  </a:lnTo>
                  <a:lnTo>
                    <a:pt x="8577" y="35812"/>
                  </a:lnTo>
                  <a:lnTo>
                    <a:pt x="9726" y="36105"/>
                  </a:lnTo>
                  <a:lnTo>
                    <a:pt x="10942" y="36398"/>
                  </a:lnTo>
                  <a:lnTo>
                    <a:pt x="12246" y="36702"/>
                  </a:lnTo>
                  <a:lnTo>
                    <a:pt x="13616" y="37012"/>
                  </a:lnTo>
                  <a:lnTo>
                    <a:pt x="15075" y="37327"/>
                  </a:lnTo>
                  <a:lnTo>
                    <a:pt x="16622" y="37653"/>
                  </a:lnTo>
                  <a:lnTo>
                    <a:pt x="18236" y="37979"/>
                  </a:lnTo>
                  <a:lnTo>
                    <a:pt x="19938" y="38316"/>
                  </a:lnTo>
                  <a:lnTo>
                    <a:pt x="21728" y="38652"/>
                  </a:lnTo>
                  <a:lnTo>
                    <a:pt x="23607" y="39000"/>
                  </a:lnTo>
                  <a:lnTo>
                    <a:pt x="25552" y="39353"/>
                  </a:lnTo>
                  <a:lnTo>
                    <a:pt x="27607" y="39712"/>
                  </a:lnTo>
                  <a:lnTo>
                    <a:pt x="29729" y="40075"/>
                  </a:lnTo>
                  <a:lnTo>
                    <a:pt x="31962" y="40445"/>
                  </a:lnTo>
                  <a:lnTo>
                    <a:pt x="34261" y="40820"/>
                  </a:lnTo>
                  <a:lnTo>
                    <a:pt x="36648" y="41205"/>
                  </a:lnTo>
                  <a:lnTo>
                    <a:pt x="39145" y="41591"/>
                  </a:lnTo>
                  <a:lnTo>
                    <a:pt x="41731" y="41987"/>
                  </a:lnTo>
                  <a:lnTo>
                    <a:pt x="44384" y="42384"/>
                  </a:lnTo>
                  <a:lnTo>
                    <a:pt x="47169" y="42791"/>
                  </a:lnTo>
                  <a:lnTo>
                    <a:pt x="50020" y="43204"/>
                  </a:lnTo>
                  <a:lnTo>
                    <a:pt x="52982" y="43617"/>
                  </a:lnTo>
                  <a:lnTo>
                    <a:pt x="56032" y="44041"/>
                  </a:lnTo>
                  <a:lnTo>
                    <a:pt x="59171" y="44470"/>
                  </a:lnTo>
                  <a:lnTo>
                    <a:pt x="62420" y="44904"/>
                  </a:lnTo>
                  <a:lnTo>
                    <a:pt x="65758" y="45344"/>
                  </a:lnTo>
                  <a:lnTo>
                    <a:pt x="69206" y="45790"/>
                  </a:lnTo>
                  <a:lnTo>
                    <a:pt x="72742" y="46240"/>
                  </a:lnTo>
                  <a:lnTo>
                    <a:pt x="76389" y="46697"/>
                  </a:lnTo>
                  <a:lnTo>
                    <a:pt x="80147" y="47158"/>
                  </a:lnTo>
                  <a:lnTo>
                    <a:pt x="83993" y="47625"/>
                  </a:lnTo>
                  <a:lnTo>
                    <a:pt x="87949" y="48098"/>
                  </a:lnTo>
                  <a:lnTo>
                    <a:pt x="92016" y="48576"/>
                  </a:lnTo>
                  <a:lnTo>
                    <a:pt x="96194" y="49059"/>
                  </a:lnTo>
                  <a:lnTo>
                    <a:pt x="100460" y="49548"/>
                  </a:lnTo>
                  <a:lnTo>
                    <a:pt x="104858" y="50043"/>
                  </a:lnTo>
                  <a:lnTo>
                    <a:pt x="109345" y="50542"/>
                  </a:lnTo>
                  <a:lnTo>
                    <a:pt x="113943" y="51047"/>
                  </a:lnTo>
                  <a:lnTo>
                    <a:pt x="118650" y="51558"/>
                  </a:lnTo>
                  <a:lnTo>
                    <a:pt x="123491" y="52074"/>
                  </a:lnTo>
                  <a:lnTo>
                    <a:pt x="128420" y="52590"/>
                  </a:lnTo>
                  <a:lnTo>
                    <a:pt x="133482" y="53117"/>
                  </a:lnTo>
                  <a:lnTo>
                    <a:pt x="138632" y="53649"/>
                  </a:lnTo>
                  <a:lnTo>
                    <a:pt x="143914" y="54187"/>
                  </a:lnTo>
                  <a:lnTo>
                    <a:pt x="144180" y="54203"/>
                  </a:lnTo>
                  <a:lnTo>
                    <a:pt x="145440" y="55051"/>
                  </a:lnTo>
                  <a:lnTo>
                    <a:pt x="146744" y="55903"/>
                  </a:lnTo>
                  <a:lnTo>
                    <a:pt x="148070" y="56762"/>
                  </a:lnTo>
                  <a:lnTo>
                    <a:pt x="149462" y="57625"/>
                  </a:lnTo>
                  <a:lnTo>
                    <a:pt x="150899" y="58494"/>
                  </a:lnTo>
                  <a:lnTo>
                    <a:pt x="152380" y="59369"/>
                  </a:lnTo>
                  <a:lnTo>
                    <a:pt x="153927" y="60243"/>
                  </a:lnTo>
                  <a:lnTo>
                    <a:pt x="155496" y="61129"/>
                  </a:lnTo>
                  <a:lnTo>
                    <a:pt x="157110" y="62014"/>
                  </a:lnTo>
                  <a:lnTo>
                    <a:pt x="158790" y="62910"/>
                  </a:lnTo>
                  <a:lnTo>
                    <a:pt x="160514" y="63806"/>
                  </a:lnTo>
                  <a:lnTo>
                    <a:pt x="162282" y="64708"/>
                  </a:lnTo>
                  <a:lnTo>
                    <a:pt x="164117" y="65621"/>
                  </a:lnTo>
                  <a:lnTo>
                    <a:pt x="165996" y="66533"/>
                  </a:lnTo>
                  <a:lnTo>
                    <a:pt x="167918" y="67446"/>
                  </a:lnTo>
                  <a:lnTo>
                    <a:pt x="169886" y="68369"/>
                  </a:lnTo>
                  <a:lnTo>
                    <a:pt x="170306" y="69070"/>
                  </a:lnTo>
                  <a:lnTo>
                    <a:pt x="170372" y="69140"/>
                  </a:lnTo>
                  <a:lnTo>
                    <a:pt x="170482" y="69206"/>
                  </a:lnTo>
                  <a:lnTo>
                    <a:pt x="170637" y="69260"/>
                  </a:lnTo>
                  <a:lnTo>
                    <a:pt x="170814" y="69309"/>
                  </a:lnTo>
                  <a:lnTo>
                    <a:pt x="171035" y="69352"/>
                  </a:lnTo>
                  <a:lnTo>
                    <a:pt x="171278" y="69385"/>
                  </a:lnTo>
                  <a:lnTo>
                    <a:pt x="171543" y="69406"/>
                  </a:lnTo>
                  <a:lnTo>
                    <a:pt x="171831" y="69423"/>
                  </a:lnTo>
                  <a:lnTo>
                    <a:pt x="171985" y="69423"/>
                  </a:lnTo>
                  <a:lnTo>
                    <a:pt x="172207" y="69417"/>
                  </a:lnTo>
                  <a:lnTo>
                    <a:pt x="173599" y="70047"/>
                  </a:lnTo>
                  <a:lnTo>
                    <a:pt x="175036" y="70678"/>
                  </a:lnTo>
                  <a:lnTo>
                    <a:pt x="176495" y="71313"/>
                  </a:lnTo>
                  <a:lnTo>
                    <a:pt x="177975" y="71949"/>
                  </a:lnTo>
                  <a:lnTo>
                    <a:pt x="179478" y="72584"/>
                  </a:lnTo>
                  <a:lnTo>
                    <a:pt x="181026" y="73225"/>
                  </a:lnTo>
                  <a:lnTo>
                    <a:pt x="182573" y="73866"/>
                  </a:lnTo>
                  <a:lnTo>
                    <a:pt x="184164" y="74512"/>
                  </a:lnTo>
                  <a:lnTo>
                    <a:pt x="185756" y="75164"/>
                  </a:lnTo>
                  <a:lnTo>
                    <a:pt x="187347" y="75821"/>
                  </a:lnTo>
                  <a:lnTo>
                    <a:pt x="188894" y="76479"/>
                  </a:lnTo>
                  <a:lnTo>
                    <a:pt x="190420" y="77141"/>
                  </a:lnTo>
                  <a:lnTo>
                    <a:pt x="191923" y="77798"/>
                  </a:lnTo>
                  <a:lnTo>
                    <a:pt x="193381" y="78461"/>
                  </a:lnTo>
                  <a:lnTo>
                    <a:pt x="194840" y="79124"/>
                  </a:lnTo>
                  <a:lnTo>
                    <a:pt x="196255" y="79786"/>
                  </a:lnTo>
                  <a:lnTo>
                    <a:pt x="196255" y="79786"/>
                  </a:lnTo>
                  <a:lnTo>
                    <a:pt x="194442" y="79292"/>
                  </a:lnTo>
                  <a:lnTo>
                    <a:pt x="192453" y="78754"/>
                  </a:lnTo>
                  <a:lnTo>
                    <a:pt x="190287" y="78179"/>
                  </a:lnTo>
                  <a:lnTo>
                    <a:pt x="187966" y="77570"/>
                  </a:lnTo>
                  <a:lnTo>
                    <a:pt x="185491" y="76924"/>
                  </a:lnTo>
                  <a:lnTo>
                    <a:pt x="182860" y="76250"/>
                  </a:lnTo>
                  <a:lnTo>
                    <a:pt x="180119" y="75544"/>
                  </a:lnTo>
                  <a:lnTo>
                    <a:pt x="177224" y="74822"/>
                  </a:lnTo>
                  <a:lnTo>
                    <a:pt x="174218" y="74078"/>
                  </a:lnTo>
                  <a:lnTo>
                    <a:pt x="171101" y="73312"/>
                  </a:lnTo>
                  <a:lnTo>
                    <a:pt x="167896" y="72541"/>
                  </a:lnTo>
                  <a:lnTo>
                    <a:pt x="164559" y="71753"/>
                  </a:lnTo>
                  <a:lnTo>
                    <a:pt x="161155" y="70960"/>
                  </a:lnTo>
                  <a:lnTo>
                    <a:pt x="157663" y="70162"/>
                  </a:lnTo>
                  <a:lnTo>
                    <a:pt x="154104" y="69363"/>
                  </a:lnTo>
                  <a:lnTo>
                    <a:pt x="152292" y="68967"/>
                  </a:lnTo>
                  <a:lnTo>
                    <a:pt x="150479" y="68570"/>
                  </a:lnTo>
                  <a:lnTo>
                    <a:pt x="148645" y="68174"/>
                  </a:lnTo>
                  <a:lnTo>
                    <a:pt x="146788" y="67777"/>
                  </a:lnTo>
                  <a:lnTo>
                    <a:pt x="144931" y="67386"/>
                  </a:lnTo>
                  <a:lnTo>
                    <a:pt x="143075" y="67000"/>
                  </a:lnTo>
                  <a:lnTo>
                    <a:pt x="141174" y="66615"/>
                  </a:lnTo>
                  <a:lnTo>
                    <a:pt x="139295" y="66229"/>
                  </a:lnTo>
                  <a:lnTo>
                    <a:pt x="137394" y="65854"/>
                  </a:lnTo>
                  <a:lnTo>
                    <a:pt x="135493" y="65479"/>
                  </a:lnTo>
                  <a:lnTo>
                    <a:pt x="133570" y="65110"/>
                  </a:lnTo>
                  <a:lnTo>
                    <a:pt x="131647" y="64746"/>
                  </a:lnTo>
                  <a:lnTo>
                    <a:pt x="129724" y="64388"/>
                  </a:lnTo>
                  <a:lnTo>
                    <a:pt x="127801" y="64035"/>
                  </a:lnTo>
                  <a:lnTo>
                    <a:pt x="125878" y="63687"/>
                  </a:lnTo>
                  <a:lnTo>
                    <a:pt x="123955" y="63350"/>
                  </a:lnTo>
                  <a:lnTo>
                    <a:pt x="122010" y="63019"/>
                  </a:lnTo>
                  <a:lnTo>
                    <a:pt x="120087" y="62693"/>
                  </a:lnTo>
                  <a:lnTo>
                    <a:pt x="118164" y="62372"/>
                  </a:lnTo>
                  <a:lnTo>
                    <a:pt x="116241" y="62068"/>
                  </a:lnTo>
                  <a:lnTo>
                    <a:pt x="114318" y="61764"/>
                  </a:lnTo>
                  <a:lnTo>
                    <a:pt x="112395" y="61476"/>
                  </a:lnTo>
                  <a:lnTo>
                    <a:pt x="110494" y="61194"/>
                  </a:lnTo>
                  <a:lnTo>
                    <a:pt x="108594" y="60922"/>
                  </a:lnTo>
                  <a:lnTo>
                    <a:pt x="106693" y="60662"/>
                  </a:lnTo>
                  <a:lnTo>
                    <a:pt x="104792" y="60412"/>
                  </a:lnTo>
                  <a:lnTo>
                    <a:pt x="102935" y="60178"/>
                  </a:lnTo>
                  <a:lnTo>
                    <a:pt x="101056" y="59950"/>
                  </a:lnTo>
                  <a:lnTo>
                    <a:pt x="99200" y="59733"/>
                  </a:lnTo>
                  <a:lnTo>
                    <a:pt x="97365" y="59532"/>
                  </a:lnTo>
                  <a:lnTo>
                    <a:pt x="95531" y="59342"/>
                  </a:lnTo>
                  <a:lnTo>
                    <a:pt x="93718" y="59168"/>
                  </a:lnTo>
                  <a:lnTo>
                    <a:pt x="91928" y="59005"/>
                  </a:lnTo>
                  <a:lnTo>
                    <a:pt x="90137" y="58858"/>
                  </a:lnTo>
                  <a:lnTo>
                    <a:pt x="88568" y="58733"/>
                  </a:lnTo>
                  <a:lnTo>
                    <a:pt x="87021" y="58625"/>
                  </a:lnTo>
                  <a:lnTo>
                    <a:pt x="85518" y="58521"/>
                  </a:lnTo>
                  <a:lnTo>
                    <a:pt x="84015" y="58429"/>
                  </a:lnTo>
                  <a:lnTo>
                    <a:pt x="82556" y="58348"/>
                  </a:lnTo>
                  <a:lnTo>
                    <a:pt x="81141" y="58272"/>
                  </a:lnTo>
                  <a:lnTo>
                    <a:pt x="79727" y="58206"/>
                  </a:lnTo>
                  <a:lnTo>
                    <a:pt x="78379" y="58152"/>
                  </a:lnTo>
                  <a:lnTo>
                    <a:pt x="77030" y="58109"/>
                  </a:lnTo>
                  <a:lnTo>
                    <a:pt x="75748" y="58071"/>
                  </a:lnTo>
                  <a:lnTo>
                    <a:pt x="74466" y="58043"/>
                  </a:lnTo>
                  <a:lnTo>
                    <a:pt x="73251" y="58027"/>
                  </a:lnTo>
                  <a:lnTo>
                    <a:pt x="72057" y="58016"/>
                  </a:lnTo>
                  <a:lnTo>
                    <a:pt x="70908" y="58016"/>
                  </a:lnTo>
                  <a:lnTo>
                    <a:pt x="69802" y="58027"/>
                  </a:lnTo>
                  <a:lnTo>
                    <a:pt x="68719" y="58049"/>
                  </a:lnTo>
                  <a:lnTo>
                    <a:pt x="67703" y="58076"/>
                  </a:lnTo>
                  <a:lnTo>
                    <a:pt x="66708" y="58114"/>
                  </a:lnTo>
                  <a:lnTo>
                    <a:pt x="65780" y="58158"/>
                  </a:lnTo>
                  <a:lnTo>
                    <a:pt x="64873" y="58212"/>
                  </a:lnTo>
                  <a:lnTo>
                    <a:pt x="64034" y="58277"/>
                  </a:lnTo>
                  <a:lnTo>
                    <a:pt x="63216" y="58353"/>
                  </a:lnTo>
                  <a:lnTo>
                    <a:pt x="62840" y="58391"/>
                  </a:lnTo>
                  <a:lnTo>
                    <a:pt x="62464" y="58435"/>
                  </a:lnTo>
                  <a:lnTo>
                    <a:pt x="62111" y="58478"/>
                  </a:lnTo>
                  <a:lnTo>
                    <a:pt x="61757" y="58527"/>
                  </a:lnTo>
                  <a:lnTo>
                    <a:pt x="61425" y="58576"/>
                  </a:lnTo>
                  <a:lnTo>
                    <a:pt x="61094" y="58625"/>
                  </a:lnTo>
                  <a:lnTo>
                    <a:pt x="60784" y="58679"/>
                  </a:lnTo>
                  <a:lnTo>
                    <a:pt x="60497" y="58733"/>
                  </a:lnTo>
                  <a:lnTo>
                    <a:pt x="60210" y="58793"/>
                  </a:lnTo>
                  <a:lnTo>
                    <a:pt x="59944" y="58853"/>
                  </a:lnTo>
                  <a:lnTo>
                    <a:pt x="59679" y="58918"/>
                  </a:lnTo>
                  <a:lnTo>
                    <a:pt x="59436" y="58983"/>
                  </a:lnTo>
                  <a:lnTo>
                    <a:pt x="59215" y="59048"/>
                  </a:lnTo>
                  <a:lnTo>
                    <a:pt x="58994" y="59119"/>
                  </a:lnTo>
                  <a:lnTo>
                    <a:pt x="58795" y="59190"/>
                  </a:lnTo>
                  <a:lnTo>
                    <a:pt x="58596" y="59260"/>
                  </a:lnTo>
                  <a:lnTo>
                    <a:pt x="58419" y="59336"/>
                  </a:lnTo>
                  <a:lnTo>
                    <a:pt x="58265" y="59418"/>
                  </a:lnTo>
                  <a:lnTo>
                    <a:pt x="58110" y="59499"/>
                  </a:lnTo>
                  <a:lnTo>
                    <a:pt x="57977" y="59581"/>
                  </a:lnTo>
                  <a:lnTo>
                    <a:pt x="57867" y="59657"/>
                  </a:lnTo>
                  <a:lnTo>
                    <a:pt x="57778" y="59738"/>
                  </a:lnTo>
                  <a:lnTo>
                    <a:pt x="57690" y="59825"/>
                  </a:lnTo>
                  <a:lnTo>
                    <a:pt x="57624" y="59907"/>
                  </a:lnTo>
                  <a:lnTo>
                    <a:pt x="57579" y="59993"/>
                  </a:lnTo>
                  <a:lnTo>
                    <a:pt x="57535" y="60080"/>
                  </a:lnTo>
                  <a:lnTo>
                    <a:pt x="57535" y="60173"/>
                  </a:lnTo>
                  <a:lnTo>
                    <a:pt x="57513" y="60260"/>
                  </a:lnTo>
                  <a:lnTo>
                    <a:pt x="57535" y="60357"/>
                  </a:lnTo>
                  <a:lnTo>
                    <a:pt x="57557" y="60450"/>
                  </a:lnTo>
                  <a:lnTo>
                    <a:pt x="57602" y="60547"/>
                  </a:lnTo>
                  <a:lnTo>
                    <a:pt x="57646" y="60645"/>
                  </a:lnTo>
                  <a:lnTo>
                    <a:pt x="57734" y="60743"/>
                  </a:lnTo>
                  <a:lnTo>
                    <a:pt x="57823" y="60846"/>
                  </a:lnTo>
                  <a:lnTo>
                    <a:pt x="57911" y="60949"/>
                  </a:lnTo>
                  <a:lnTo>
                    <a:pt x="58044" y="61053"/>
                  </a:lnTo>
                  <a:lnTo>
                    <a:pt x="58176" y="61156"/>
                  </a:lnTo>
                  <a:lnTo>
                    <a:pt x="58331" y="61264"/>
                  </a:lnTo>
                  <a:lnTo>
                    <a:pt x="58685" y="61487"/>
                  </a:lnTo>
                  <a:lnTo>
                    <a:pt x="59105" y="61715"/>
                  </a:lnTo>
                  <a:lnTo>
                    <a:pt x="59613" y="61949"/>
                  </a:lnTo>
                  <a:lnTo>
                    <a:pt x="60165" y="62188"/>
                  </a:lnTo>
                  <a:lnTo>
                    <a:pt x="60806" y="62432"/>
                  </a:lnTo>
                  <a:lnTo>
                    <a:pt x="61492" y="62688"/>
                  </a:lnTo>
                  <a:lnTo>
                    <a:pt x="62265" y="62948"/>
                  </a:lnTo>
                  <a:lnTo>
                    <a:pt x="63127" y="63214"/>
                  </a:lnTo>
                  <a:lnTo>
                    <a:pt x="64034" y="63486"/>
                  </a:lnTo>
                  <a:lnTo>
                    <a:pt x="65028" y="63763"/>
                  </a:lnTo>
                  <a:lnTo>
                    <a:pt x="66089" y="64045"/>
                  </a:lnTo>
                  <a:lnTo>
                    <a:pt x="67239" y="64339"/>
                  </a:lnTo>
                  <a:lnTo>
                    <a:pt x="68476" y="64637"/>
                  </a:lnTo>
                  <a:lnTo>
                    <a:pt x="69758" y="64942"/>
                  </a:lnTo>
                  <a:lnTo>
                    <a:pt x="71151" y="65251"/>
                  </a:lnTo>
                  <a:lnTo>
                    <a:pt x="72610" y="65566"/>
                  </a:lnTo>
                  <a:lnTo>
                    <a:pt x="74135" y="65887"/>
                  </a:lnTo>
                  <a:lnTo>
                    <a:pt x="75770" y="66218"/>
                  </a:lnTo>
                  <a:lnTo>
                    <a:pt x="77472" y="66549"/>
                  </a:lnTo>
                  <a:lnTo>
                    <a:pt x="79263" y="66892"/>
                  </a:lnTo>
                  <a:lnTo>
                    <a:pt x="81119" y="67239"/>
                  </a:lnTo>
                  <a:lnTo>
                    <a:pt x="83086" y="67587"/>
                  </a:lnTo>
                  <a:lnTo>
                    <a:pt x="85120" y="67945"/>
                  </a:lnTo>
                  <a:lnTo>
                    <a:pt x="87264" y="68309"/>
                  </a:lnTo>
                  <a:lnTo>
                    <a:pt x="89474" y="68684"/>
                  </a:lnTo>
                  <a:lnTo>
                    <a:pt x="91773" y="69059"/>
                  </a:lnTo>
                  <a:lnTo>
                    <a:pt x="94182" y="69439"/>
                  </a:lnTo>
                  <a:lnTo>
                    <a:pt x="96658" y="69830"/>
                  </a:lnTo>
                  <a:lnTo>
                    <a:pt x="99244" y="70221"/>
                  </a:lnTo>
                  <a:lnTo>
                    <a:pt x="101918" y="70623"/>
                  </a:lnTo>
                  <a:lnTo>
                    <a:pt x="104681" y="71025"/>
                  </a:lnTo>
                  <a:lnTo>
                    <a:pt x="107533" y="71438"/>
                  </a:lnTo>
                  <a:lnTo>
                    <a:pt x="110494" y="71856"/>
                  </a:lnTo>
                  <a:lnTo>
                    <a:pt x="113545" y="72280"/>
                  </a:lnTo>
                  <a:lnTo>
                    <a:pt x="116683" y="72704"/>
                  </a:lnTo>
                  <a:lnTo>
                    <a:pt x="119932" y="73138"/>
                  </a:lnTo>
                  <a:lnTo>
                    <a:pt x="123270" y="73578"/>
                  </a:lnTo>
                  <a:lnTo>
                    <a:pt x="126718" y="74023"/>
                  </a:lnTo>
                  <a:lnTo>
                    <a:pt x="130277" y="74474"/>
                  </a:lnTo>
                  <a:lnTo>
                    <a:pt x="133924" y="74931"/>
                  </a:lnTo>
                  <a:lnTo>
                    <a:pt x="137659" y="75392"/>
                  </a:lnTo>
                  <a:lnTo>
                    <a:pt x="141527" y="75859"/>
                  </a:lnTo>
                  <a:lnTo>
                    <a:pt x="145484" y="76332"/>
                  </a:lnTo>
                  <a:lnTo>
                    <a:pt x="149551" y="76810"/>
                  </a:lnTo>
                  <a:lnTo>
                    <a:pt x="153706" y="77293"/>
                  </a:lnTo>
                  <a:lnTo>
                    <a:pt x="157994" y="77782"/>
                  </a:lnTo>
                  <a:lnTo>
                    <a:pt x="162371" y="78276"/>
                  </a:lnTo>
                  <a:lnTo>
                    <a:pt x="166858" y="78776"/>
                  </a:lnTo>
                  <a:lnTo>
                    <a:pt x="171455" y="79281"/>
                  </a:lnTo>
                  <a:lnTo>
                    <a:pt x="176185" y="79792"/>
                  </a:lnTo>
                  <a:lnTo>
                    <a:pt x="181004" y="80308"/>
                  </a:lnTo>
                  <a:lnTo>
                    <a:pt x="185933" y="80829"/>
                  </a:lnTo>
                  <a:lnTo>
                    <a:pt x="190994" y="81356"/>
                  </a:lnTo>
                  <a:lnTo>
                    <a:pt x="196166" y="81888"/>
                  </a:lnTo>
                  <a:lnTo>
                    <a:pt x="201427" y="82421"/>
                  </a:lnTo>
                  <a:lnTo>
                    <a:pt x="201604" y="82437"/>
                  </a:lnTo>
                  <a:lnTo>
                    <a:pt x="202731" y="83024"/>
                  </a:lnTo>
                  <a:lnTo>
                    <a:pt x="203836" y="83616"/>
                  </a:lnTo>
                  <a:lnTo>
                    <a:pt x="204919" y="84208"/>
                  </a:lnTo>
                  <a:lnTo>
                    <a:pt x="205980" y="84794"/>
                  </a:lnTo>
                  <a:lnTo>
                    <a:pt x="207019" y="85386"/>
                  </a:lnTo>
                  <a:lnTo>
                    <a:pt x="208036" y="85979"/>
                  </a:lnTo>
                  <a:lnTo>
                    <a:pt x="209030" y="86576"/>
                  </a:lnTo>
                  <a:lnTo>
                    <a:pt x="210003" y="87168"/>
                  </a:lnTo>
                  <a:lnTo>
                    <a:pt x="210953" y="87760"/>
                  </a:lnTo>
                  <a:lnTo>
                    <a:pt x="211904" y="88358"/>
                  </a:lnTo>
                  <a:lnTo>
                    <a:pt x="212810" y="88955"/>
                  </a:lnTo>
                  <a:lnTo>
                    <a:pt x="213694" y="89553"/>
                  </a:lnTo>
                  <a:lnTo>
                    <a:pt x="214556" y="90145"/>
                  </a:lnTo>
                  <a:lnTo>
                    <a:pt x="215396" y="90748"/>
                  </a:lnTo>
                  <a:lnTo>
                    <a:pt x="216214" y="91345"/>
                  </a:lnTo>
                  <a:lnTo>
                    <a:pt x="217032" y="91943"/>
                  </a:lnTo>
                  <a:lnTo>
                    <a:pt x="217584" y="92931"/>
                  </a:lnTo>
                  <a:lnTo>
                    <a:pt x="217850" y="93404"/>
                  </a:lnTo>
                  <a:lnTo>
                    <a:pt x="217916" y="93469"/>
                  </a:lnTo>
                  <a:lnTo>
                    <a:pt x="218026" y="93529"/>
                  </a:lnTo>
                  <a:lnTo>
                    <a:pt x="218181" y="93583"/>
                  </a:lnTo>
                  <a:lnTo>
                    <a:pt x="218336" y="93637"/>
                  </a:lnTo>
                  <a:lnTo>
                    <a:pt x="218557" y="93675"/>
                  </a:lnTo>
                  <a:lnTo>
                    <a:pt x="218778" y="93708"/>
                  </a:lnTo>
                  <a:lnTo>
                    <a:pt x="219021" y="93735"/>
                  </a:lnTo>
                  <a:lnTo>
                    <a:pt x="219308" y="93751"/>
                  </a:lnTo>
                  <a:lnTo>
                    <a:pt x="220391" y="94669"/>
                  </a:lnTo>
                  <a:lnTo>
                    <a:pt x="221408" y="95587"/>
                  </a:lnTo>
                  <a:lnTo>
                    <a:pt x="222381" y="96511"/>
                  </a:lnTo>
                  <a:lnTo>
                    <a:pt x="223309" y="97434"/>
                  </a:lnTo>
                  <a:lnTo>
                    <a:pt x="224193" y="98357"/>
                  </a:lnTo>
                  <a:lnTo>
                    <a:pt x="225011" y="99281"/>
                  </a:lnTo>
                  <a:lnTo>
                    <a:pt x="225785" y="100204"/>
                  </a:lnTo>
                  <a:lnTo>
                    <a:pt x="226514" y="101133"/>
                  </a:lnTo>
                  <a:lnTo>
                    <a:pt x="224171" y="100476"/>
                  </a:lnTo>
                  <a:lnTo>
                    <a:pt x="222602" y="100041"/>
                  </a:lnTo>
                  <a:lnTo>
                    <a:pt x="220767" y="99536"/>
                  </a:lnTo>
                  <a:lnTo>
                    <a:pt x="218690" y="98977"/>
                  </a:lnTo>
                  <a:lnTo>
                    <a:pt x="216391" y="98352"/>
                  </a:lnTo>
                  <a:lnTo>
                    <a:pt x="213871" y="97684"/>
                  </a:lnTo>
                  <a:lnTo>
                    <a:pt x="211130" y="96967"/>
                  </a:lnTo>
                  <a:lnTo>
                    <a:pt x="208213" y="96206"/>
                  </a:lnTo>
                  <a:lnTo>
                    <a:pt x="205096" y="95408"/>
                  </a:lnTo>
                  <a:lnTo>
                    <a:pt x="201803" y="94582"/>
                  </a:lnTo>
                  <a:lnTo>
                    <a:pt x="198355" y="93730"/>
                  </a:lnTo>
                  <a:lnTo>
                    <a:pt x="194774" y="92850"/>
                  </a:lnTo>
                  <a:lnTo>
                    <a:pt x="191038" y="91959"/>
                  </a:lnTo>
                  <a:lnTo>
                    <a:pt x="189138" y="91508"/>
                  </a:lnTo>
                  <a:lnTo>
                    <a:pt x="187192" y="91052"/>
                  </a:lnTo>
                  <a:lnTo>
                    <a:pt x="185225" y="90595"/>
                  </a:lnTo>
                  <a:lnTo>
                    <a:pt x="183236" y="90139"/>
                  </a:lnTo>
                  <a:lnTo>
                    <a:pt x="181203" y="89683"/>
                  </a:lnTo>
                  <a:lnTo>
                    <a:pt x="179169" y="89227"/>
                  </a:lnTo>
                  <a:lnTo>
                    <a:pt x="177091" y="88770"/>
                  </a:lnTo>
                  <a:lnTo>
                    <a:pt x="175014" y="88314"/>
                  </a:lnTo>
                  <a:lnTo>
                    <a:pt x="172914" y="87858"/>
                  </a:lnTo>
                  <a:lnTo>
                    <a:pt x="170792" y="87407"/>
                  </a:lnTo>
                  <a:lnTo>
                    <a:pt x="168648" y="86962"/>
                  </a:lnTo>
                  <a:lnTo>
                    <a:pt x="166504" y="86516"/>
                  </a:lnTo>
                  <a:lnTo>
                    <a:pt x="164338" y="86076"/>
                  </a:lnTo>
                  <a:lnTo>
                    <a:pt x="162150" y="85642"/>
                  </a:lnTo>
                  <a:lnTo>
                    <a:pt x="159983" y="85213"/>
                  </a:lnTo>
                  <a:lnTo>
                    <a:pt x="157773" y="84789"/>
                  </a:lnTo>
                  <a:lnTo>
                    <a:pt x="155585" y="84371"/>
                  </a:lnTo>
                  <a:lnTo>
                    <a:pt x="153375" y="83963"/>
                  </a:lnTo>
                  <a:lnTo>
                    <a:pt x="151164" y="83561"/>
                  </a:lnTo>
                  <a:lnTo>
                    <a:pt x="148954" y="83165"/>
                  </a:lnTo>
                  <a:lnTo>
                    <a:pt x="146744" y="82785"/>
                  </a:lnTo>
                  <a:lnTo>
                    <a:pt x="144533" y="82410"/>
                  </a:lnTo>
                  <a:lnTo>
                    <a:pt x="142323" y="82046"/>
                  </a:lnTo>
                  <a:lnTo>
                    <a:pt x="140113" y="81693"/>
                  </a:lnTo>
                  <a:lnTo>
                    <a:pt x="137902" y="81356"/>
                  </a:lnTo>
                  <a:lnTo>
                    <a:pt x="135714" y="81025"/>
                  </a:lnTo>
                  <a:lnTo>
                    <a:pt x="133526" y="80710"/>
                  </a:lnTo>
                  <a:lnTo>
                    <a:pt x="131360" y="80411"/>
                  </a:lnTo>
                  <a:lnTo>
                    <a:pt x="129194" y="80123"/>
                  </a:lnTo>
                  <a:lnTo>
                    <a:pt x="127028" y="79852"/>
                  </a:lnTo>
                  <a:lnTo>
                    <a:pt x="124906" y="79591"/>
                  </a:lnTo>
                  <a:lnTo>
                    <a:pt x="123823" y="79471"/>
                  </a:lnTo>
                  <a:lnTo>
                    <a:pt x="122762" y="79352"/>
                  </a:lnTo>
                  <a:lnTo>
                    <a:pt x="121723" y="79238"/>
                  </a:lnTo>
                  <a:lnTo>
                    <a:pt x="120662" y="79124"/>
                  </a:lnTo>
                  <a:lnTo>
                    <a:pt x="119623" y="79021"/>
                  </a:lnTo>
                  <a:lnTo>
                    <a:pt x="118584" y="78917"/>
                  </a:lnTo>
                  <a:lnTo>
                    <a:pt x="117545" y="78820"/>
                  </a:lnTo>
                  <a:lnTo>
                    <a:pt x="116506" y="78727"/>
                  </a:lnTo>
                  <a:lnTo>
                    <a:pt x="115490" y="78640"/>
                  </a:lnTo>
                  <a:lnTo>
                    <a:pt x="114473" y="78559"/>
                  </a:lnTo>
                  <a:lnTo>
                    <a:pt x="112904" y="78434"/>
                  </a:lnTo>
                  <a:lnTo>
                    <a:pt x="111356" y="78325"/>
                  </a:lnTo>
                  <a:lnTo>
                    <a:pt x="109853" y="78222"/>
                  </a:lnTo>
                  <a:lnTo>
                    <a:pt x="108350" y="78130"/>
                  </a:lnTo>
                  <a:lnTo>
                    <a:pt x="106892" y="78048"/>
                  </a:lnTo>
                  <a:lnTo>
                    <a:pt x="105477" y="77972"/>
                  </a:lnTo>
                  <a:lnTo>
                    <a:pt x="104062" y="77907"/>
                  </a:lnTo>
                  <a:lnTo>
                    <a:pt x="102714" y="77853"/>
                  </a:lnTo>
                  <a:lnTo>
                    <a:pt x="101366" y="77809"/>
                  </a:lnTo>
                  <a:lnTo>
                    <a:pt x="100084" y="77771"/>
                  </a:lnTo>
                  <a:lnTo>
                    <a:pt x="98824" y="77744"/>
                  </a:lnTo>
                  <a:lnTo>
                    <a:pt x="97586" y="77728"/>
                  </a:lnTo>
                  <a:lnTo>
                    <a:pt x="96393" y="77717"/>
                  </a:lnTo>
                  <a:lnTo>
                    <a:pt x="95243" y="77717"/>
                  </a:lnTo>
                  <a:lnTo>
                    <a:pt x="94138" y="77728"/>
                  </a:lnTo>
                  <a:lnTo>
                    <a:pt x="93077" y="77750"/>
                  </a:lnTo>
                  <a:lnTo>
                    <a:pt x="92038" y="77777"/>
                  </a:lnTo>
                  <a:lnTo>
                    <a:pt x="91044" y="77815"/>
                  </a:lnTo>
                  <a:lnTo>
                    <a:pt x="90115" y="77858"/>
                  </a:lnTo>
                  <a:lnTo>
                    <a:pt x="89209" y="77918"/>
                  </a:lnTo>
                  <a:lnTo>
                    <a:pt x="88369" y="77978"/>
                  </a:lnTo>
                  <a:lnTo>
                    <a:pt x="87551" y="78054"/>
                  </a:lnTo>
                  <a:lnTo>
                    <a:pt x="87176" y="78092"/>
                  </a:lnTo>
                  <a:lnTo>
                    <a:pt x="86800" y="78135"/>
                  </a:lnTo>
                  <a:lnTo>
                    <a:pt x="86446" y="78179"/>
                  </a:lnTo>
                  <a:lnTo>
                    <a:pt x="86093" y="78228"/>
                  </a:lnTo>
                  <a:lnTo>
                    <a:pt x="85761" y="78276"/>
                  </a:lnTo>
                  <a:lnTo>
                    <a:pt x="85429" y="78325"/>
                  </a:lnTo>
                  <a:lnTo>
                    <a:pt x="85120" y="78380"/>
                  </a:lnTo>
                  <a:lnTo>
                    <a:pt x="84833" y="78439"/>
                  </a:lnTo>
                  <a:lnTo>
                    <a:pt x="84545" y="78494"/>
                  </a:lnTo>
                  <a:lnTo>
                    <a:pt x="84280" y="78553"/>
                  </a:lnTo>
                  <a:lnTo>
                    <a:pt x="84015" y="78619"/>
                  </a:lnTo>
                  <a:lnTo>
                    <a:pt x="83772" y="78684"/>
                  </a:lnTo>
                  <a:lnTo>
                    <a:pt x="83551" y="78749"/>
                  </a:lnTo>
                  <a:lnTo>
                    <a:pt x="83330" y="78820"/>
                  </a:lnTo>
                  <a:lnTo>
                    <a:pt x="83131" y="78890"/>
                  </a:lnTo>
                  <a:lnTo>
                    <a:pt x="82932" y="78966"/>
                  </a:lnTo>
                  <a:lnTo>
                    <a:pt x="82755" y="79042"/>
                  </a:lnTo>
                  <a:lnTo>
                    <a:pt x="82600" y="79118"/>
                  </a:lnTo>
                  <a:lnTo>
                    <a:pt x="82445" y="79200"/>
                  </a:lnTo>
                  <a:lnTo>
                    <a:pt x="82313" y="79281"/>
                  </a:lnTo>
                  <a:lnTo>
                    <a:pt x="82202" y="79357"/>
                  </a:lnTo>
                  <a:lnTo>
                    <a:pt x="82114" y="79439"/>
                  </a:lnTo>
                  <a:lnTo>
                    <a:pt x="82048" y="79526"/>
                  </a:lnTo>
                  <a:lnTo>
                    <a:pt x="81981" y="79607"/>
                  </a:lnTo>
                  <a:lnTo>
                    <a:pt x="81915" y="79694"/>
                  </a:lnTo>
                  <a:lnTo>
                    <a:pt x="81893" y="79781"/>
                  </a:lnTo>
                  <a:lnTo>
                    <a:pt x="81871" y="79873"/>
                  </a:lnTo>
                  <a:lnTo>
                    <a:pt x="81849" y="79966"/>
                  </a:lnTo>
                  <a:lnTo>
                    <a:pt x="81871" y="80058"/>
                  </a:lnTo>
                  <a:lnTo>
                    <a:pt x="81893" y="80150"/>
                  </a:lnTo>
                  <a:lnTo>
                    <a:pt x="81937" y="80248"/>
                  </a:lnTo>
                  <a:lnTo>
                    <a:pt x="81981" y="80346"/>
                  </a:lnTo>
                  <a:lnTo>
                    <a:pt x="82070" y="80444"/>
                  </a:lnTo>
                  <a:lnTo>
                    <a:pt x="82158" y="80547"/>
                  </a:lnTo>
                  <a:lnTo>
                    <a:pt x="82269" y="80650"/>
                  </a:lnTo>
                  <a:lnTo>
                    <a:pt x="82379" y="80753"/>
                  </a:lnTo>
                  <a:lnTo>
                    <a:pt x="82512" y="80862"/>
                  </a:lnTo>
                  <a:lnTo>
                    <a:pt x="82667" y="80965"/>
                  </a:lnTo>
                  <a:lnTo>
                    <a:pt x="83020" y="81188"/>
                  </a:lnTo>
                  <a:lnTo>
                    <a:pt x="83440" y="81416"/>
                  </a:lnTo>
                  <a:lnTo>
                    <a:pt x="83949" y="81649"/>
                  </a:lnTo>
                  <a:lnTo>
                    <a:pt x="84501" y="81888"/>
                  </a:lnTo>
                  <a:lnTo>
                    <a:pt x="85142" y="82138"/>
                  </a:lnTo>
                  <a:lnTo>
                    <a:pt x="85827" y="82388"/>
                  </a:lnTo>
                  <a:lnTo>
                    <a:pt x="86601" y="82649"/>
                  </a:lnTo>
                  <a:lnTo>
                    <a:pt x="87463" y="82915"/>
                  </a:lnTo>
                  <a:lnTo>
                    <a:pt x="88369" y="83187"/>
                  </a:lnTo>
                  <a:lnTo>
                    <a:pt x="89364" y="83464"/>
                  </a:lnTo>
                  <a:lnTo>
                    <a:pt x="90447" y="83752"/>
                  </a:lnTo>
                  <a:lnTo>
                    <a:pt x="91574" y="84039"/>
                  </a:lnTo>
                  <a:lnTo>
                    <a:pt x="92812" y="84338"/>
                  </a:lnTo>
                  <a:lnTo>
                    <a:pt x="94094" y="84642"/>
                  </a:lnTo>
                  <a:lnTo>
                    <a:pt x="95486" y="84952"/>
                  </a:lnTo>
                  <a:lnTo>
                    <a:pt x="96945" y="85267"/>
                  </a:lnTo>
                  <a:lnTo>
                    <a:pt x="98470" y="85587"/>
                  </a:lnTo>
                  <a:lnTo>
                    <a:pt x="100106" y="85919"/>
                  </a:lnTo>
                  <a:lnTo>
                    <a:pt x="101808" y="86250"/>
                  </a:lnTo>
                  <a:lnTo>
                    <a:pt x="103598" y="86592"/>
                  </a:lnTo>
                  <a:lnTo>
                    <a:pt x="105455" y="86940"/>
                  </a:lnTo>
                  <a:lnTo>
                    <a:pt x="107422" y="87293"/>
                  </a:lnTo>
                  <a:lnTo>
                    <a:pt x="109456" y="87651"/>
                  </a:lnTo>
                  <a:lnTo>
                    <a:pt x="111600" y="88015"/>
                  </a:lnTo>
                  <a:lnTo>
                    <a:pt x="113810" y="88385"/>
                  </a:lnTo>
                  <a:lnTo>
                    <a:pt x="116109" y="88760"/>
                  </a:lnTo>
                  <a:lnTo>
                    <a:pt x="118518" y="89140"/>
                  </a:lnTo>
                  <a:lnTo>
                    <a:pt x="120993" y="89531"/>
                  </a:lnTo>
                  <a:lnTo>
                    <a:pt x="123579" y="89922"/>
                  </a:lnTo>
                  <a:lnTo>
                    <a:pt x="126254" y="90324"/>
                  </a:lnTo>
                  <a:lnTo>
                    <a:pt x="129017" y="90731"/>
                  </a:lnTo>
                  <a:lnTo>
                    <a:pt x="131868" y="91139"/>
                  </a:lnTo>
                  <a:lnTo>
                    <a:pt x="134830" y="91557"/>
                  </a:lnTo>
                  <a:lnTo>
                    <a:pt x="137880" y="91981"/>
                  </a:lnTo>
                  <a:lnTo>
                    <a:pt x="141019" y="92410"/>
                  </a:lnTo>
                  <a:lnTo>
                    <a:pt x="144268" y="92844"/>
                  </a:lnTo>
                  <a:lnTo>
                    <a:pt x="147628" y="93279"/>
                  </a:lnTo>
                  <a:lnTo>
                    <a:pt x="151054" y="93724"/>
                  </a:lnTo>
                  <a:lnTo>
                    <a:pt x="154612" y="94175"/>
                  </a:lnTo>
                  <a:lnTo>
                    <a:pt x="158259" y="94631"/>
                  </a:lnTo>
                  <a:lnTo>
                    <a:pt x="161995" y="95093"/>
                  </a:lnTo>
                  <a:lnTo>
                    <a:pt x="165863" y="95560"/>
                  </a:lnTo>
                  <a:lnTo>
                    <a:pt x="169819" y="96033"/>
                  </a:lnTo>
                  <a:lnTo>
                    <a:pt x="173886" y="96511"/>
                  </a:lnTo>
                  <a:lnTo>
                    <a:pt x="178042" y="96994"/>
                  </a:lnTo>
                  <a:lnTo>
                    <a:pt x="182330" y="97488"/>
                  </a:lnTo>
                  <a:lnTo>
                    <a:pt x="186706" y="97983"/>
                  </a:lnTo>
                  <a:lnTo>
                    <a:pt x="191193" y="98482"/>
                  </a:lnTo>
                  <a:lnTo>
                    <a:pt x="195813" y="98982"/>
                  </a:lnTo>
                  <a:lnTo>
                    <a:pt x="200521" y="99493"/>
                  </a:lnTo>
                  <a:lnTo>
                    <a:pt x="205339" y="100009"/>
                  </a:lnTo>
                  <a:lnTo>
                    <a:pt x="210268" y="100530"/>
                  </a:lnTo>
                  <a:lnTo>
                    <a:pt x="215330" y="101057"/>
                  </a:lnTo>
                  <a:lnTo>
                    <a:pt x="220502" y="101589"/>
                  </a:lnTo>
                  <a:lnTo>
                    <a:pt x="225785" y="102127"/>
                  </a:lnTo>
                  <a:lnTo>
                    <a:pt x="225939" y="102138"/>
                  </a:lnTo>
                  <a:lnTo>
                    <a:pt x="226094" y="102149"/>
                  </a:lnTo>
                  <a:lnTo>
                    <a:pt x="226249" y="102154"/>
                  </a:lnTo>
                  <a:lnTo>
                    <a:pt x="226625" y="102154"/>
                  </a:lnTo>
                  <a:lnTo>
                    <a:pt x="226823" y="102143"/>
                  </a:lnTo>
                  <a:lnTo>
                    <a:pt x="227022" y="102127"/>
                  </a:lnTo>
                  <a:lnTo>
                    <a:pt x="227199" y="102105"/>
                  </a:lnTo>
                  <a:lnTo>
                    <a:pt x="227796" y="102985"/>
                  </a:lnTo>
                  <a:lnTo>
                    <a:pt x="228326" y="103865"/>
                  </a:lnTo>
                  <a:lnTo>
                    <a:pt x="228349" y="103903"/>
                  </a:lnTo>
                  <a:lnTo>
                    <a:pt x="228393" y="103941"/>
                  </a:lnTo>
                  <a:lnTo>
                    <a:pt x="228459" y="103974"/>
                  </a:lnTo>
                  <a:lnTo>
                    <a:pt x="228525" y="104006"/>
                  </a:lnTo>
                  <a:lnTo>
                    <a:pt x="228592" y="104039"/>
                  </a:lnTo>
                  <a:lnTo>
                    <a:pt x="228680" y="104071"/>
                  </a:lnTo>
                  <a:lnTo>
                    <a:pt x="228901" y="104120"/>
                  </a:lnTo>
                  <a:lnTo>
                    <a:pt x="229144" y="104164"/>
                  </a:lnTo>
                  <a:lnTo>
                    <a:pt x="229410" y="104196"/>
                  </a:lnTo>
                  <a:lnTo>
                    <a:pt x="229542" y="104207"/>
                  </a:lnTo>
                  <a:lnTo>
                    <a:pt x="229697" y="104213"/>
                  </a:lnTo>
                  <a:lnTo>
                    <a:pt x="229852" y="104218"/>
                  </a:lnTo>
                  <a:lnTo>
                    <a:pt x="230006" y="104224"/>
                  </a:lnTo>
                  <a:lnTo>
                    <a:pt x="230227" y="104218"/>
                  </a:lnTo>
                  <a:lnTo>
                    <a:pt x="230404" y="104207"/>
                  </a:lnTo>
                  <a:lnTo>
                    <a:pt x="230559" y="104196"/>
                  </a:lnTo>
                  <a:lnTo>
                    <a:pt x="230714" y="104180"/>
                  </a:lnTo>
                  <a:lnTo>
                    <a:pt x="230868" y="104164"/>
                  </a:lnTo>
                  <a:lnTo>
                    <a:pt x="231001" y="104142"/>
                  </a:lnTo>
                  <a:lnTo>
                    <a:pt x="231134" y="104115"/>
                  </a:lnTo>
                  <a:lnTo>
                    <a:pt x="231244" y="104088"/>
                  </a:lnTo>
                  <a:lnTo>
                    <a:pt x="231333" y="104055"/>
                  </a:lnTo>
                  <a:lnTo>
                    <a:pt x="231443" y="104023"/>
                  </a:lnTo>
                  <a:lnTo>
                    <a:pt x="231509" y="103990"/>
                  </a:lnTo>
                  <a:lnTo>
                    <a:pt x="231576" y="103952"/>
                  </a:lnTo>
                  <a:lnTo>
                    <a:pt x="231620" y="103914"/>
                  </a:lnTo>
                  <a:lnTo>
                    <a:pt x="231664" y="103876"/>
                  </a:lnTo>
                  <a:lnTo>
                    <a:pt x="231686" y="103832"/>
                  </a:lnTo>
                  <a:lnTo>
                    <a:pt x="231686" y="103789"/>
                  </a:lnTo>
                  <a:lnTo>
                    <a:pt x="231664" y="103751"/>
                  </a:lnTo>
                  <a:lnTo>
                    <a:pt x="231244" y="103072"/>
                  </a:lnTo>
                  <a:lnTo>
                    <a:pt x="230824" y="102393"/>
                  </a:lnTo>
                  <a:lnTo>
                    <a:pt x="230360" y="101714"/>
                  </a:lnTo>
                  <a:lnTo>
                    <a:pt x="229852" y="101035"/>
                  </a:lnTo>
                  <a:lnTo>
                    <a:pt x="229343" y="100362"/>
                  </a:lnTo>
                  <a:lnTo>
                    <a:pt x="228791" y="99683"/>
                  </a:lnTo>
                  <a:lnTo>
                    <a:pt x="228216" y="99009"/>
                  </a:lnTo>
                  <a:lnTo>
                    <a:pt x="227619" y="98330"/>
                  </a:lnTo>
                  <a:lnTo>
                    <a:pt x="227000" y="97657"/>
                  </a:lnTo>
                  <a:lnTo>
                    <a:pt x="226337" y="96983"/>
                  </a:lnTo>
                  <a:lnTo>
                    <a:pt x="225652" y="96310"/>
                  </a:lnTo>
                  <a:lnTo>
                    <a:pt x="224945" y="95636"/>
                  </a:lnTo>
                  <a:lnTo>
                    <a:pt x="224215" y="94963"/>
                  </a:lnTo>
                  <a:lnTo>
                    <a:pt x="223442" y="94289"/>
                  </a:lnTo>
                  <a:lnTo>
                    <a:pt x="222668" y="93621"/>
                  </a:lnTo>
                  <a:lnTo>
                    <a:pt x="221850" y="92947"/>
                  </a:lnTo>
                  <a:lnTo>
                    <a:pt x="223619" y="91633"/>
                  </a:lnTo>
                  <a:lnTo>
                    <a:pt x="225343" y="90346"/>
                  </a:lnTo>
                  <a:lnTo>
                    <a:pt x="227000" y="89080"/>
                  </a:lnTo>
                  <a:lnTo>
                    <a:pt x="228592" y="87836"/>
                  </a:lnTo>
                  <a:lnTo>
                    <a:pt x="230139" y="86619"/>
                  </a:lnTo>
                  <a:lnTo>
                    <a:pt x="231642" y="85425"/>
                  </a:lnTo>
                  <a:lnTo>
                    <a:pt x="233079" y="84257"/>
                  </a:lnTo>
                  <a:lnTo>
                    <a:pt x="234449" y="83111"/>
                  </a:lnTo>
                  <a:lnTo>
                    <a:pt x="235775" y="81986"/>
                  </a:lnTo>
                  <a:lnTo>
                    <a:pt x="237057" y="80889"/>
                  </a:lnTo>
                  <a:lnTo>
                    <a:pt x="238273" y="79814"/>
                  </a:lnTo>
                  <a:lnTo>
                    <a:pt x="239444" y="78760"/>
                  </a:lnTo>
                  <a:lnTo>
                    <a:pt x="240550" y="77728"/>
                  </a:lnTo>
                  <a:lnTo>
                    <a:pt x="241611" y="76718"/>
                  </a:lnTo>
                  <a:lnTo>
                    <a:pt x="242627" y="75734"/>
                  </a:lnTo>
                  <a:lnTo>
                    <a:pt x="243600" y="74773"/>
                  </a:lnTo>
                  <a:lnTo>
                    <a:pt x="244506" y="73828"/>
                  </a:lnTo>
                  <a:lnTo>
                    <a:pt x="245390" y="72910"/>
                  </a:lnTo>
                  <a:lnTo>
                    <a:pt x="246208" y="72014"/>
                  </a:lnTo>
                  <a:lnTo>
                    <a:pt x="246982" y="71139"/>
                  </a:lnTo>
                  <a:lnTo>
                    <a:pt x="247711" y="70286"/>
                  </a:lnTo>
                  <a:lnTo>
                    <a:pt x="248396" y="69450"/>
                  </a:lnTo>
                  <a:lnTo>
                    <a:pt x="249037" y="68641"/>
                  </a:lnTo>
                  <a:lnTo>
                    <a:pt x="249634" y="67848"/>
                  </a:lnTo>
                  <a:lnTo>
                    <a:pt x="250187" y="67082"/>
                  </a:lnTo>
                  <a:lnTo>
                    <a:pt x="250695" y="66332"/>
                  </a:lnTo>
                  <a:lnTo>
                    <a:pt x="251159" y="65604"/>
                  </a:lnTo>
                  <a:lnTo>
                    <a:pt x="251579" y="64898"/>
                  </a:lnTo>
                  <a:lnTo>
                    <a:pt x="251955" y="64214"/>
                  </a:lnTo>
                  <a:lnTo>
                    <a:pt x="252308" y="63546"/>
                  </a:lnTo>
                  <a:lnTo>
                    <a:pt x="252618" y="62899"/>
                  </a:lnTo>
                  <a:lnTo>
                    <a:pt x="252883" y="62275"/>
                  </a:lnTo>
                  <a:lnTo>
                    <a:pt x="253104" y="61666"/>
                  </a:lnTo>
                  <a:lnTo>
                    <a:pt x="253303" y="61080"/>
                  </a:lnTo>
                  <a:lnTo>
                    <a:pt x="253458" y="60515"/>
                  </a:lnTo>
                  <a:lnTo>
                    <a:pt x="253568" y="59966"/>
                  </a:lnTo>
                  <a:lnTo>
                    <a:pt x="253657" y="59434"/>
                  </a:lnTo>
                  <a:lnTo>
                    <a:pt x="253701" y="58929"/>
                  </a:lnTo>
                  <a:lnTo>
                    <a:pt x="253701" y="58435"/>
                  </a:lnTo>
                  <a:lnTo>
                    <a:pt x="253679" y="57962"/>
                  </a:lnTo>
                  <a:lnTo>
                    <a:pt x="253635" y="57511"/>
                  </a:lnTo>
                  <a:lnTo>
                    <a:pt x="253546" y="57077"/>
                  </a:lnTo>
                  <a:lnTo>
                    <a:pt x="253436" y="56658"/>
                  </a:lnTo>
                  <a:lnTo>
                    <a:pt x="253281" y="56262"/>
                  </a:lnTo>
                  <a:lnTo>
                    <a:pt x="253104" y="55882"/>
                  </a:lnTo>
                  <a:lnTo>
                    <a:pt x="252905" y="55518"/>
                  </a:lnTo>
                  <a:lnTo>
                    <a:pt x="252662" y="55170"/>
                  </a:lnTo>
                  <a:lnTo>
                    <a:pt x="252397" y="54844"/>
                  </a:lnTo>
                  <a:lnTo>
                    <a:pt x="252110" y="54535"/>
                  </a:lnTo>
                  <a:lnTo>
                    <a:pt x="251778" y="54241"/>
                  </a:lnTo>
                  <a:lnTo>
                    <a:pt x="251446" y="53964"/>
                  </a:lnTo>
                  <a:lnTo>
                    <a:pt x="251071" y="53709"/>
                  </a:lnTo>
                  <a:lnTo>
                    <a:pt x="250673" y="53465"/>
                  </a:lnTo>
                  <a:lnTo>
                    <a:pt x="250253" y="53242"/>
                  </a:lnTo>
                  <a:lnTo>
                    <a:pt x="249811" y="53030"/>
                  </a:lnTo>
                  <a:lnTo>
                    <a:pt x="249590" y="52932"/>
                  </a:lnTo>
                  <a:lnTo>
                    <a:pt x="249347" y="52840"/>
                  </a:lnTo>
                  <a:lnTo>
                    <a:pt x="249103" y="52748"/>
                  </a:lnTo>
                  <a:lnTo>
                    <a:pt x="248860" y="52666"/>
                  </a:lnTo>
                  <a:lnTo>
                    <a:pt x="248617" y="52579"/>
                  </a:lnTo>
                  <a:lnTo>
                    <a:pt x="248352" y="52503"/>
                  </a:lnTo>
                  <a:lnTo>
                    <a:pt x="248087" y="52427"/>
                  </a:lnTo>
                  <a:lnTo>
                    <a:pt x="247822" y="52362"/>
                  </a:lnTo>
                  <a:lnTo>
                    <a:pt x="247556" y="52291"/>
                  </a:lnTo>
                  <a:lnTo>
                    <a:pt x="247269" y="52232"/>
                  </a:lnTo>
                  <a:lnTo>
                    <a:pt x="246982" y="52172"/>
                  </a:lnTo>
                  <a:lnTo>
                    <a:pt x="246694" y="52117"/>
                  </a:lnTo>
                  <a:lnTo>
                    <a:pt x="246407" y="52069"/>
                  </a:lnTo>
                  <a:lnTo>
                    <a:pt x="246120" y="52020"/>
                  </a:lnTo>
                  <a:lnTo>
                    <a:pt x="245810" y="51976"/>
                  </a:lnTo>
                  <a:lnTo>
                    <a:pt x="245501" y="51938"/>
                  </a:lnTo>
                  <a:lnTo>
                    <a:pt x="245191" y="51906"/>
                  </a:lnTo>
                  <a:lnTo>
                    <a:pt x="244882" y="51873"/>
                  </a:lnTo>
                  <a:lnTo>
                    <a:pt x="244528" y="51846"/>
                  </a:lnTo>
                  <a:lnTo>
                    <a:pt x="244197" y="51819"/>
                  </a:lnTo>
                  <a:lnTo>
                    <a:pt x="243843" y="51797"/>
                  </a:lnTo>
                  <a:lnTo>
                    <a:pt x="243489" y="51781"/>
                  </a:lnTo>
                  <a:lnTo>
                    <a:pt x="243136" y="51764"/>
                  </a:lnTo>
                  <a:lnTo>
                    <a:pt x="242782" y="51759"/>
                  </a:lnTo>
                  <a:lnTo>
                    <a:pt x="242428" y="51754"/>
                  </a:lnTo>
                  <a:lnTo>
                    <a:pt x="242075" y="51748"/>
                  </a:lnTo>
                  <a:lnTo>
                    <a:pt x="241721" y="51754"/>
                  </a:lnTo>
                  <a:lnTo>
                    <a:pt x="241345" y="51759"/>
                  </a:lnTo>
                  <a:lnTo>
                    <a:pt x="240992" y="51770"/>
                  </a:lnTo>
                  <a:lnTo>
                    <a:pt x="240638" y="51786"/>
                  </a:lnTo>
                  <a:lnTo>
                    <a:pt x="240262" y="51802"/>
                  </a:lnTo>
                  <a:lnTo>
                    <a:pt x="239886" y="51824"/>
                  </a:lnTo>
                  <a:lnTo>
                    <a:pt x="239533" y="51851"/>
                  </a:lnTo>
                  <a:lnTo>
                    <a:pt x="239157" y="51884"/>
                  </a:lnTo>
                  <a:lnTo>
                    <a:pt x="238781" y="51917"/>
                  </a:lnTo>
                  <a:lnTo>
                    <a:pt x="238406" y="51955"/>
                  </a:lnTo>
                  <a:lnTo>
                    <a:pt x="238030" y="51993"/>
                  </a:lnTo>
                  <a:lnTo>
                    <a:pt x="237654" y="52041"/>
                  </a:lnTo>
                  <a:lnTo>
                    <a:pt x="236903" y="52139"/>
                  </a:lnTo>
                  <a:lnTo>
                    <a:pt x="236151" y="52259"/>
                  </a:lnTo>
                  <a:lnTo>
                    <a:pt x="235377" y="52389"/>
                  </a:lnTo>
                  <a:lnTo>
                    <a:pt x="234626" y="52530"/>
                  </a:lnTo>
                  <a:lnTo>
                    <a:pt x="233874" y="52688"/>
                  </a:lnTo>
                  <a:lnTo>
                    <a:pt x="233101" y="52862"/>
                  </a:lnTo>
                  <a:lnTo>
                    <a:pt x="232349" y="53052"/>
                  </a:lnTo>
                  <a:lnTo>
                    <a:pt x="231598" y="53247"/>
                  </a:lnTo>
                  <a:lnTo>
                    <a:pt x="230846" y="53465"/>
                  </a:lnTo>
                  <a:lnTo>
                    <a:pt x="230095" y="53687"/>
                  </a:lnTo>
                  <a:lnTo>
                    <a:pt x="229343" y="53926"/>
                  </a:lnTo>
                  <a:lnTo>
                    <a:pt x="228592" y="54182"/>
                  </a:lnTo>
                  <a:lnTo>
                    <a:pt x="227862" y="54448"/>
                  </a:lnTo>
                  <a:lnTo>
                    <a:pt x="227133" y="54725"/>
                  </a:lnTo>
                  <a:lnTo>
                    <a:pt x="226404" y="55013"/>
                  </a:lnTo>
                  <a:lnTo>
                    <a:pt x="225696" y="55317"/>
                  </a:lnTo>
                  <a:lnTo>
                    <a:pt x="224989" y="55626"/>
                  </a:lnTo>
                  <a:lnTo>
                    <a:pt x="224282" y="55952"/>
                  </a:lnTo>
                  <a:lnTo>
                    <a:pt x="223596" y="56289"/>
                  </a:lnTo>
                  <a:lnTo>
                    <a:pt x="222911" y="56637"/>
                  </a:lnTo>
                  <a:lnTo>
                    <a:pt x="222248" y="57001"/>
                  </a:lnTo>
                  <a:lnTo>
                    <a:pt x="221585" y="57370"/>
                  </a:lnTo>
                  <a:lnTo>
                    <a:pt x="220966" y="57750"/>
                  </a:lnTo>
                  <a:lnTo>
                    <a:pt x="220347" y="58136"/>
                  </a:lnTo>
                  <a:lnTo>
                    <a:pt x="219773" y="58538"/>
                  </a:lnTo>
                  <a:lnTo>
                    <a:pt x="219220" y="58945"/>
                  </a:lnTo>
                  <a:lnTo>
                    <a:pt x="218690" y="59363"/>
                  </a:lnTo>
                  <a:lnTo>
                    <a:pt x="218159" y="59787"/>
                  </a:lnTo>
                  <a:lnTo>
                    <a:pt x="217673" y="60222"/>
                  </a:lnTo>
                  <a:lnTo>
                    <a:pt x="217231" y="60662"/>
                  </a:lnTo>
                  <a:lnTo>
                    <a:pt x="216789" y="61112"/>
                  </a:lnTo>
                  <a:lnTo>
                    <a:pt x="216369" y="61569"/>
                  </a:lnTo>
                  <a:lnTo>
                    <a:pt x="215971" y="62030"/>
                  </a:lnTo>
                  <a:lnTo>
                    <a:pt x="215595" y="62497"/>
                  </a:lnTo>
                  <a:lnTo>
                    <a:pt x="215241" y="62975"/>
                  </a:lnTo>
                  <a:lnTo>
                    <a:pt x="214910" y="63459"/>
                  </a:lnTo>
                  <a:lnTo>
                    <a:pt x="214578" y="63942"/>
                  </a:lnTo>
                  <a:lnTo>
                    <a:pt x="214291" y="64437"/>
                  </a:lnTo>
                  <a:lnTo>
                    <a:pt x="214026" y="64936"/>
                  </a:lnTo>
                  <a:lnTo>
                    <a:pt x="213760" y="65436"/>
                  </a:lnTo>
                  <a:lnTo>
                    <a:pt x="213517" y="65947"/>
                  </a:lnTo>
                  <a:lnTo>
                    <a:pt x="213318" y="66457"/>
                  </a:lnTo>
                  <a:lnTo>
                    <a:pt x="213097" y="66968"/>
                  </a:lnTo>
                  <a:lnTo>
                    <a:pt x="212921" y="67489"/>
                  </a:lnTo>
                  <a:lnTo>
                    <a:pt x="212766" y="68011"/>
                  </a:lnTo>
                  <a:lnTo>
                    <a:pt x="212611" y="68532"/>
                  </a:lnTo>
                  <a:lnTo>
                    <a:pt x="212479" y="69059"/>
                  </a:lnTo>
                  <a:lnTo>
                    <a:pt x="212346" y="69591"/>
                  </a:lnTo>
                  <a:lnTo>
                    <a:pt x="212235" y="70118"/>
                  </a:lnTo>
                  <a:lnTo>
                    <a:pt x="212147" y="70650"/>
                  </a:lnTo>
                  <a:lnTo>
                    <a:pt x="212081" y="71183"/>
                  </a:lnTo>
                  <a:lnTo>
                    <a:pt x="212014" y="71720"/>
                  </a:lnTo>
                  <a:lnTo>
                    <a:pt x="211926" y="72790"/>
                  </a:lnTo>
                  <a:lnTo>
                    <a:pt x="211904" y="73860"/>
                  </a:lnTo>
                  <a:lnTo>
                    <a:pt x="211926" y="74925"/>
                  </a:lnTo>
                  <a:lnTo>
                    <a:pt x="211970" y="75984"/>
                  </a:lnTo>
                  <a:lnTo>
                    <a:pt x="212081" y="77043"/>
                  </a:lnTo>
                  <a:lnTo>
                    <a:pt x="212213" y="78086"/>
                  </a:lnTo>
                  <a:lnTo>
                    <a:pt x="212368" y="79113"/>
                  </a:lnTo>
                  <a:lnTo>
                    <a:pt x="212567" y="80129"/>
                  </a:lnTo>
                  <a:lnTo>
                    <a:pt x="212810" y="81128"/>
                  </a:lnTo>
                  <a:lnTo>
                    <a:pt x="213053" y="82106"/>
                  </a:lnTo>
                  <a:lnTo>
                    <a:pt x="213318" y="83056"/>
                  </a:lnTo>
                  <a:lnTo>
                    <a:pt x="213606" y="83985"/>
                  </a:lnTo>
                  <a:lnTo>
                    <a:pt x="213915" y="84887"/>
                  </a:lnTo>
                  <a:lnTo>
                    <a:pt x="214225" y="85756"/>
                  </a:lnTo>
                  <a:lnTo>
                    <a:pt x="214534" y="86592"/>
                  </a:lnTo>
                  <a:lnTo>
                    <a:pt x="214866" y="87391"/>
                  </a:lnTo>
                  <a:lnTo>
                    <a:pt x="215175" y="88157"/>
                  </a:lnTo>
                  <a:lnTo>
                    <a:pt x="213783" y="87260"/>
                  </a:lnTo>
                  <a:lnTo>
                    <a:pt x="212346" y="86370"/>
                  </a:lnTo>
                  <a:lnTo>
                    <a:pt x="210843" y="85479"/>
                  </a:lnTo>
                  <a:lnTo>
                    <a:pt x="209296" y="84593"/>
                  </a:lnTo>
                  <a:lnTo>
                    <a:pt x="207704" y="83708"/>
                  </a:lnTo>
                  <a:lnTo>
                    <a:pt x="206069" y="82823"/>
                  </a:lnTo>
                  <a:lnTo>
                    <a:pt x="204389" y="81937"/>
                  </a:lnTo>
                  <a:lnTo>
                    <a:pt x="202643" y="81057"/>
                  </a:lnTo>
                  <a:lnTo>
                    <a:pt x="200852" y="80178"/>
                  </a:lnTo>
                  <a:lnTo>
                    <a:pt x="199018" y="79303"/>
                  </a:lnTo>
                  <a:lnTo>
                    <a:pt x="197139" y="78429"/>
                  </a:lnTo>
                  <a:lnTo>
                    <a:pt x="195216" y="77554"/>
                  </a:lnTo>
                  <a:lnTo>
                    <a:pt x="193249" y="76685"/>
                  </a:lnTo>
                  <a:lnTo>
                    <a:pt x="191237" y="75810"/>
                  </a:lnTo>
                  <a:lnTo>
                    <a:pt x="189160" y="74947"/>
                  </a:lnTo>
                  <a:lnTo>
                    <a:pt x="187038" y="74083"/>
                  </a:lnTo>
                  <a:lnTo>
                    <a:pt x="185336" y="73393"/>
                  </a:lnTo>
                  <a:lnTo>
                    <a:pt x="183678" y="72704"/>
                  </a:lnTo>
                  <a:lnTo>
                    <a:pt x="182042" y="72019"/>
                  </a:lnTo>
                  <a:lnTo>
                    <a:pt x="180429" y="71335"/>
                  </a:lnTo>
                  <a:lnTo>
                    <a:pt x="178860" y="70650"/>
                  </a:lnTo>
                  <a:lnTo>
                    <a:pt x="177290" y="69977"/>
                  </a:lnTo>
                  <a:lnTo>
                    <a:pt x="175765" y="69298"/>
                  </a:lnTo>
                  <a:lnTo>
                    <a:pt x="174284" y="68624"/>
                  </a:lnTo>
                  <a:lnTo>
                    <a:pt x="176052" y="67310"/>
                  </a:lnTo>
                  <a:lnTo>
                    <a:pt x="177777" y="66023"/>
                  </a:lnTo>
                  <a:lnTo>
                    <a:pt x="179434" y="64757"/>
                  </a:lnTo>
                  <a:lnTo>
                    <a:pt x="181048" y="63513"/>
                  </a:lnTo>
                  <a:lnTo>
                    <a:pt x="182595" y="62296"/>
                  </a:lnTo>
                  <a:lnTo>
                    <a:pt x="184076" y="61101"/>
                  </a:lnTo>
                  <a:lnTo>
                    <a:pt x="185513" y="59934"/>
                  </a:lnTo>
                  <a:lnTo>
                    <a:pt x="186883" y="58788"/>
                  </a:lnTo>
                  <a:lnTo>
                    <a:pt x="188209" y="57663"/>
                  </a:lnTo>
                  <a:lnTo>
                    <a:pt x="189491" y="56566"/>
                  </a:lnTo>
                  <a:lnTo>
                    <a:pt x="190707" y="55485"/>
                  </a:lnTo>
                  <a:lnTo>
                    <a:pt x="191878" y="54431"/>
                  </a:lnTo>
                  <a:lnTo>
                    <a:pt x="193006" y="53399"/>
                  </a:lnTo>
                  <a:lnTo>
                    <a:pt x="194067" y="52394"/>
                  </a:lnTo>
                  <a:lnTo>
                    <a:pt x="195083" y="51406"/>
                  </a:lnTo>
                  <a:lnTo>
                    <a:pt x="196056" y="50445"/>
                  </a:lnTo>
                  <a:lnTo>
                    <a:pt x="196962" y="49505"/>
                  </a:lnTo>
                  <a:lnTo>
                    <a:pt x="197824" y="48581"/>
                  </a:lnTo>
                  <a:lnTo>
                    <a:pt x="198664" y="47685"/>
                  </a:lnTo>
                  <a:lnTo>
                    <a:pt x="199438" y="46811"/>
                  </a:lnTo>
                  <a:lnTo>
                    <a:pt x="200167" y="45958"/>
                  </a:lnTo>
                  <a:lnTo>
                    <a:pt x="200852" y="45121"/>
                  </a:lnTo>
                  <a:lnTo>
                    <a:pt x="201493" y="44312"/>
                  </a:lnTo>
                  <a:lnTo>
                    <a:pt x="202068" y="43525"/>
                  </a:lnTo>
                  <a:lnTo>
                    <a:pt x="202620" y="42753"/>
                  </a:lnTo>
                  <a:lnTo>
                    <a:pt x="203129" y="42004"/>
                  </a:lnTo>
                  <a:lnTo>
                    <a:pt x="203615" y="41276"/>
                  </a:lnTo>
                  <a:lnTo>
                    <a:pt x="204035" y="40570"/>
                  </a:lnTo>
                  <a:lnTo>
                    <a:pt x="204411" y="39885"/>
                  </a:lnTo>
                  <a:lnTo>
                    <a:pt x="204764" y="39217"/>
                  </a:lnTo>
                  <a:lnTo>
                    <a:pt x="205074" y="38571"/>
                  </a:lnTo>
                  <a:lnTo>
                    <a:pt x="205339" y="37946"/>
                  </a:lnTo>
                  <a:lnTo>
                    <a:pt x="205560" y="37338"/>
                  </a:lnTo>
                  <a:lnTo>
                    <a:pt x="205759" y="36751"/>
                  </a:lnTo>
                  <a:lnTo>
                    <a:pt x="205892" y="36181"/>
                  </a:lnTo>
                  <a:lnTo>
                    <a:pt x="206024" y="35638"/>
                  </a:lnTo>
                  <a:lnTo>
                    <a:pt x="206091" y="35105"/>
                  </a:lnTo>
                  <a:lnTo>
                    <a:pt x="206157" y="34595"/>
                  </a:lnTo>
                  <a:lnTo>
                    <a:pt x="206157" y="34106"/>
                  </a:lnTo>
                  <a:lnTo>
                    <a:pt x="206135" y="33634"/>
                  </a:lnTo>
                  <a:lnTo>
                    <a:pt x="206091" y="33177"/>
                  </a:lnTo>
                  <a:lnTo>
                    <a:pt x="206002" y="32743"/>
                  </a:lnTo>
                  <a:lnTo>
                    <a:pt x="205892" y="32330"/>
                  </a:lnTo>
                  <a:lnTo>
                    <a:pt x="205737" y="31928"/>
                  </a:lnTo>
                  <a:lnTo>
                    <a:pt x="205560" y="31548"/>
                  </a:lnTo>
                  <a:lnTo>
                    <a:pt x="205361" y="31184"/>
                  </a:lnTo>
                  <a:lnTo>
                    <a:pt x="205118" y="30842"/>
                  </a:lnTo>
                  <a:lnTo>
                    <a:pt x="204853" y="30516"/>
                  </a:lnTo>
                  <a:lnTo>
                    <a:pt x="204566" y="30206"/>
                  </a:lnTo>
                  <a:lnTo>
                    <a:pt x="204234" y="29913"/>
                  </a:lnTo>
                  <a:lnTo>
                    <a:pt x="203902" y="29636"/>
                  </a:lnTo>
                  <a:lnTo>
                    <a:pt x="203527" y="29375"/>
                  </a:lnTo>
                  <a:lnTo>
                    <a:pt x="203129" y="29136"/>
                  </a:lnTo>
                  <a:lnTo>
                    <a:pt x="202709" y="28908"/>
                  </a:lnTo>
                  <a:lnTo>
                    <a:pt x="202267" y="28702"/>
                  </a:lnTo>
                  <a:lnTo>
                    <a:pt x="202046" y="28604"/>
                  </a:lnTo>
                  <a:lnTo>
                    <a:pt x="201803" y="28511"/>
                  </a:lnTo>
                  <a:lnTo>
                    <a:pt x="201560" y="28419"/>
                  </a:lnTo>
                  <a:lnTo>
                    <a:pt x="201316" y="28332"/>
                  </a:lnTo>
                  <a:lnTo>
                    <a:pt x="201073" y="28251"/>
                  </a:lnTo>
                  <a:lnTo>
                    <a:pt x="200808" y="28175"/>
                  </a:lnTo>
                  <a:lnTo>
                    <a:pt x="200543" y="28099"/>
                  </a:lnTo>
                  <a:lnTo>
                    <a:pt x="200278" y="28028"/>
                  </a:lnTo>
                  <a:lnTo>
                    <a:pt x="200012" y="27963"/>
                  </a:lnTo>
                  <a:lnTo>
                    <a:pt x="199725" y="27903"/>
                  </a:lnTo>
                  <a:lnTo>
                    <a:pt x="199438" y="27843"/>
                  </a:lnTo>
                  <a:lnTo>
                    <a:pt x="199150" y="27789"/>
                  </a:lnTo>
                  <a:lnTo>
                    <a:pt x="198863" y="27735"/>
                  </a:lnTo>
                  <a:lnTo>
                    <a:pt x="198576" y="27691"/>
                  </a:lnTo>
                  <a:lnTo>
                    <a:pt x="198266" y="27648"/>
                  </a:lnTo>
                  <a:lnTo>
                    <a:pt x="197957" y="27610"/>
                  </a:lnTo>
                  <a:lnTo>
                    <a:pt x="197647" y="27572"/>
                  </a:lnTo>
                  <a:lnTo>
                    <a:pt x="197338" y="27545"/>
                  </a:lnTo>
                  <a:lnTo>
                    <a:pt x="197006" y="27512"/>
                  </a:lnTo>
                  <a:lnTo>
                    <a:pt x="196653" y="27485"/>
                  </a:lnTo>
                  <a:lnTo>
                    <a:pt x="196299" y="27463"/>
                  </a:lnTo>
                  <a:lnTo>
                    <a:pt x="195967" y="27447"/>
                  </a:lnTo>
                  <a:lnTo>
                    <a:pt x="195614" y="27436"/>
                  </a:lnTo>
                  <a:lnTo>
                    <a:pt x="195260" y="27425"/>
                  </a:lnTo>
                  <a:lnTo>
                    <a:pt x="194906" y="27420"/>
                  </a:lnTo>
                  <a:lnTo>
                    <a:pt x="194199" y="27420"/>
                  </a:lnTo>
                  <a:lnTo>
                    <a:pt x="193823" y="27431"/>
                  </a:lnTo>
                  <a:lnTo>
                    <a:pt x="193470" y="27441"/>
                  </a:lnTo>
                  <a:lnTo>
                    <a:pt x="193094" y="27452"/>
                  </a:lnTo>
                  <a:lnTo>
                    <a:pt x="192740" y="27474"/>
                  </a:lnTo>
                  <a:lnTo>
                    <a:pt x="192365" y="27496"/>
                  </a:lnTo>
                  <a:lnTo>
                    <a:pt x="192011" y="27523"/>
                  </a:lnTo>
                  <a:lnTo>
                    <a:pt x="191635" y="27550"/>
                  </a:lnTo>
                  <a:lnTo>
                    <a:pt x="191259" y="27583"/>
                  </a:lnTo>
                  <a:lnTo>
                    <a:pt x="190884" y="27621"/>
                  </a:lnTo>
                  <a:lnTo>
                    <a:pt x="190508" y="27664"/>
                  </a:lnTo>
                  <a:lnTo>
                    <a:pt x="190132" y="27708"/>
                  </a:lnTo>
                  <a:lnTo>
                    <a:pt x="189381" y="27811"/>
                  </a:lnTo>
                  <a:lnTo>
                    <a:pt x="188629" y="27925"/>
                  </a:lnTo>
                  <a:lnTo>
                    <a:pt x="187878" y="28055"/>
                  </a:lnTo>
                  <a:lnTo>
                    <a:pt x="187104" y="28202"/>
                  </a:lnTo>
                  <a:lnTo>
                    <a:pt x="186353" y="28359"/>
                  </a:lnTo>
                  <a:lnTo>
                    <a:pt x="185579" y="28533"/>
                  </a:lnTo>
                  <a:lnTo>
                    <a:pt x="184827" y="28718"/>
                  </a:lnTo>
                  <a:lnTo>
                    <a:pt x="184076" y="28919"/>
                  </a:lnTo>
                  <a:lnTo>
                    <a:pt x="183302" y="29131"/>
                  </a:lnTo>
                  <a:lnTo>
                    <a:pt x="182551" y="29359"/>
                  </a:lnTo>
                  <a:lnTo>
                    <a:pt x="181799" y="29598"/>
                  </a:lnTo>
                  <a:lnTo>
                    <a:pt x="181070" y="29848"/>
                  </a:lnTo>
                  <a:lnTo>
                    <a:pt x="180318" y="30114"/>
                  </a:lnTo>
                  <a:lnTo>
                    <a:pt x="179589" y="30391"/>
                  </a:lnTo>
                  <a:lnTo>
                    <a:pt x="178860" y="30679"/>
                  </a:lnTo>
                  <a:lnTo>
                    <a:pt x="178152" y="30983"/>
                  </a:lnTo>
                  <a:lnTo>
                    <a:pt x="177445" y="31298"/>
                  </a:lnTo>
                  <a:lnTo>
                    <a:pt x="176738" y="31624"/>
                  </a:lnTo>
                  <a:lnTo>
                    <a:pt x="176052" y="31961"/>
                  </a:lnTo>
                  <a:lnTo>
                    <a:pt x="175367" y="32308"/>
                  </a:lnTo>
                  <a:lnTo>
                    <a:pt x="174704" y="32667"/>
                  </a:lnTo>
                  <a:lnTo>
                    <a:pt x="174041" y="33036"/>
                  </a:lnTo>
                  <a:lnTo>
                    <a:pt x="173356" y="33454"/>
                  </a:lnTo>
                  <a:lnTo>
                    <a:pt x="172693" y="33883"/>
                  </a:lnTo>
                  <a:lnTo>
                    <a:pt x="172052" y="34329"/>
                  </a:lnTo>
                  <a:lnTo>
                    <a:pt x="171455" y="34780"/>
                  </a:lnTo>
                  <a:lnTo>
                    <a:pt x="170880" y="35241"/>
                  </a:lnTo>
                  <a:lnTo>
                    <a:pt x="170328" y="35714"/>
                  </a:lnTo>
                  <a:lnTo>
                    <a:pt x="169797" y="36197"/>
                  </a:lnTo>
                  <a:lnTo>
                    <a:pt x="169311" y="36692"/>
                  </a:lnTo>
                  <a:lnTo>
                    <a:pt x="168847" y="37191"/>
                  </a:lnTo>
                  <a:lnTo>
                    <a:pt x="168405" y="37696"/>
                  </a:lnTo>
                  <a:lnTo>
                    <a:pt x="168007" y="38218"/>
                  </a:lnTo>
                  <a:lnTo>
                    <a:pt x="167609" y="38739"/>
                  </a:lnTo>
                  <a:lnTo>
                    <a:pt x="167255" y="39272"/>
                  </a:lnTo>
                  <a:lnTo>
                    <a:pt x="166924" y="39809"/>
                  </a:lnTo>
                  <a:lnTo>
                    <a:pt x="166614" y="40352"/>
                  </a:lnTo>
                  <a:lnTo>
                    <a:pt x="166305" y="40907"/>
                  </a:lnTo>
                  <a:lnTo>
                    <a:pt x="166040" y="41461"/>
                  </a:lnTo>
                  <a:lnTo>
                    <a:pt x="165797" y="42020"/>
                  </a:lnTo>
                  <a:lnTo>
                    <a:pt x="165576" y="42590"/>
                  </a:lnTo>
                  <a:lnTo>
                    <a:pt x="165377" y="43161"/>
                  </a:lnTo>
                  <a:lnTo>
                    <a:pt x="165200" y="43731"/>
                  </a:lnTo>
                  <a:lnTo>
                    <a:pt x="165023" y="44307"/>
                  </a:lnTo>
                  <a:lnTo>
                    <a:pt x="164890" y="44888"/>
                  </a:lnTo>
                  <a:lnTo>
                    <a:pt x="164758" y="45469"/>
                  </a:lnTo>
                  <a:lnTo>
                    <a:pt x="164647" y="46056"/>
                  </a:lnTo>
                  <a:lnTo>
                    <a:pt x="164559" y="46642"/>
                  </a:lnTo>
                  <a:lnTo>
                    <a:pt x="164492" y="47229"/>
                  </a:lnTo>
                  <a:lnTo>
                    <a:pt x="164426" y="47816"/>
                  </a:lnTo>
                  <a:lnTo>
                    <a:pt x="164382" y="48408"/>
                  </a:lnTo>
                  <a:lnTo>
                    <a:pt x="164360" y="48994"/>
                  </a:lnTo>
                  <a:lnTo>
                    <a:pt x="164360" y="49581"/>
                  </a:lnTo>
                  <a:lnTo>
                    <a:pt x="164360" y="50168"/>
                  </a:lnTo>
                  <a:lnTo>
                    <a:pt x="164382" y="50754"/>
                  </a:lnTo>
                  <a:lnTo>
                    <a:pt x="164404" y="51341"/>
                  </a:lnTo>
                  <a:lnTo>
                    <a:pt x="164492" y="52503"/>
                  </a:lnTo>
                  <a:lnTo>
                    <a:pt x="164647" y="53649"/>
                  </a:lnTo>
                  <a:lnTo>
                    <a:pt x="164824" y="54784"/>
                  </a:lnTo>
                  <a:lnTo>
                    <a:pt x="165045" y="55903"/>
                  </a:lnTo>
                  <a:lnTo>
                    <a:pt x="165310" y="56995"/>
                  </a:lnTo>
                  <a:lnTo>
                    <a:pt x="165576" y="58065"/>
                  </a:lnTo>
                  <a:lnTo>
                    <a:pt x="165885" y="59103"/>
                  </a:lnTo>
                  <a:lnTo>
                    <a:pt x="166217" y="60113"/>
                  </a:lnTo>
                  <a:lnTo>
                    <a:pt x="166548" y="61085"/>
                  </a:lnTo>
                  <a:lnTo>
                    <a:pt x="166902" y="62014"/>
                  </a:lnTo>
                  <a:lnTo>
                    <a:pt x="167255" y="62905"/>
                  </a:lnTo>
                  <a:lnTo>
                    <a:pt x="167609" y="63752"/>
                  </a:lnTo>
                  <a:lnTo>
                    <a:pt x="167963" y="64551"/>
                  </a:lnTo>
                  <a:lnTo>
                    <a:pt x="168294" y="65289"/>
                  </a:lnTo>
                  <a:lnTo>
                    <a:pt x="168626" y="65979"/>
                  </a:lnTo>
                  <a:lnTo>
                    <a:pt x="166990" y="65175"/>
                  </a:lnTo>
                  <a:lnTo>
                    <a:pt x="165377" y="64371"/>
                  </a:lnTo>
                  <a:lnTo>
                    <a:pt x="163807" y="63578"/>
                  </a:lnTo>
                  <a:lnTo>
                    <a:pt x="162282" y="62785"/>
                  </a:lnTo>
                  <a:lnTo>
                    <a:pt x="160779" y="61992"/>
                  </a:lnTo>
                  <a:lnTo>
                    <a:pt x="159320" y="61210"/>
                  </a:lnTo>
                  <a:lnTo>
                    <a:pt x="157906" y="60428"/>
                  </a:lnTo>
                  <a:lnTo>
                    <a:pt x="156535" y="59651"/>
                  </a:lnTo>
                  <a:lnTo>
                    <a:pt x="155209" y="58874"/>
                  </a:lnTo>
                  <a:lnTo>
                    <a:pt x="153905" y="58109"/>
                  </a:lnTo>
                  <a:lnTo>
                    <a:pt x="152623" y="57343"/>
                  </a:lnTo>
                  <a:lnTo>
                    <a:pt x="151407" y="56582"/>
                  </a:lnTo>
                  <a:lnTo>
                    <a:pt x="150214" y="55822"/>
                  </a:lnTo>
                  <a:lnTo>
                    <a:pt x="149042" y="55072"/>
                  </a:lnTo>
                  <a:lnTo>
                    <a:pt x="147915" y="54323"/>
                  </a:lnTo>
                  <a:lnTo>
                    <a:pt x="146832" y="53579"/>
                  </a:lnTo>
                  <a:lnTo>
                    <a:pt x="145771" y="52834"/>
                  </a:lnTo>
                  <a:lnTo>
                    <a:pt x="144754" y="52101"/>
                  </a:lnTo>
                  <a:lnTo>
                    <a:pt x="143760" y="51368"/>
                  </a:lnTo>
                  <a:lnTo>
                    <a:pt x="142809" y="50640"/>
                  </a:lnTo>
                  <a:lnTo>
                    <a:pt x="141881" y="49918"/>
                  </a:lnTo>
                  <a:lnTo>
                    <a:pt x="140997" y="49195"/>
                  </a:lnTo>
                  <a:lnTo>
                    <a:pt x="140135" y="48484"/>
                  </a:lnTo>
                  <a:lnTo>
                    <a:pt x="139295" y="47772"/>
                  </a:lnTo>
                  <a:lnTo>
                    <a:pt x="138499" y="47066"/>
                  </a:lnTo>
                  <a:lnTo>
                    <a:pt x="137726" y="46365"/>
                  </a:lnTo>
                  <a:lnTo>
                    <a:pt x="136996" y="45670"/>
                  </a:lnTo>
                  <a:lnTo>
                    <a:pt x="136289" y="44975"/>
                  </a:lnTo>
                  <a:lnTo>
                    <a:pt x="135604" y="44290"/>
                  </a:lnTo>
                  <a:lnTo>
                    <a:pt x="134941" y="43606"/>
                  </a:lnTo>
                  <a:lnTo>
                    <a:pt x="134322" y="42927"/>
                  </a:lnTo>
                  <a:lnTo>
                    <a:pt x="133725" y="42254"/>
                  </a:lnTo>
                  <a:lnTo>
                    <a:pt x="133857" y="42226"/>
                  </a:lnTo>
                  <a:lnTo>
                    <a:pt x="133990" y="42194"/>
                  </a:lnTo>
                  <a:lnTo>
                    <a:pt x="134101" y="42156"/>
                  </a:lnTo>
                  <a:lnTo>
                    <a:pt x="134189" y="42118"/>
                  </a:lnTo>
                  <a:lnTo>
                    <a:pt x="136930" y="40885"/>
                  </a:lnTo>
                  <a:lnTo>
                    <a:pt x="139604" y="39674"/>
                  </a:lnTo>
                  <a:lnTo>
                    <a:pt x="142190" y="38489"/>
                  </a:lnTo>
                  <a:lnTo>
                    <a:pt x="144688" y="37322"/>
                  </a:lnTo>
                  <a:lnTo>
                    <a:pt x="147141" y="36176"/>
                  </a:lnTo>
                  <a:lnTo>
                    <a:pt x="149507" y="35051"/>
                  </a:lnTo>
                  <a:lnTo>
                    <a:pt x="151783" y="33949"/>
                  </a:lnTo>
                  <a:lnTo>
                    <a:pt x="154016" y="32862"/>
                  </a:lnTo>
                  <a:lnTo>
                    <a:pt x="156160" y="31803"/>
                  </a:lnTo>
                  <a:lnTo>
                    <a:pt x="158237" y="30760"/>
                  </a:lnTo>
                  <a:lnTo>
                    <a:pt x="160249" y="29744"/>
                  </a:lnTo>
                  <a:lnTo>
                    <a:pt x="162172" y="28745"/>
                  </a:lnTo>
                  <a:lnTo>
                    <a:pt x="164050" y="27762"/>
                  </a:lnTo>
                  <a:lnTo>
                    <a:pt x="165863" y="26806"/>
                  </a:lnTo>
                  <a:lnTo>
                    <a:pt x="167587" y="25866"/>
                  </a:lnTo>
                  <a:lnTo>
                    <a:pt x="169267" y="24948"/>
                  </a:lnTo>
                  <a:lnTo>
                    <a:pt x="170880" y="24052"/>
                  </a:lnTo>
                  <a:lnTo>
                    <a:pt x="172405" y="23172"/>
                  </a:lnTo>
                  <a:lnTo>
                    <a:pt x="173886" y="22314"/>
                  </a:lnTo>
                  <a:lnTo>
                    <a:pt x="175301" y="21477"/>
                  </a:lnTo>
                  <a:lnTo>
                    <a:pt x="176671" y="20657"/>
                  </a:lnTo>
                  <a:lnTo>
                    <a:pt x="177953" y="19859"/>
                  </a:lnTo>
                  <a:lnTo>
                    <a:pt x="179191" y="19077"/>
                  </a:lnTo>
                  <a:lnTo>
                    <a:pt x="180363" y="18316"/>
                  </a:lnTo>
                  <a:lnTo>
                    <a:pt x="181490" y="17577"/>
                  </a:lnTo>
                  <a:lnTo>
                    <a:pt x="182529" y="16850"/>
                  </a:lnTo>
                  <a:lnTo>
                    <a:pt x="183545" y="16149"/>
                  </a:lnTo>
                  <a:lnTo>
                    <a:pt x="184474" y="15459"/>
                  </a:lnTo>
                  <a:lnTo>
                    <a:pt x="185380" y="14796"/>
                  </a:lnTo>
                  <a:lnTo>
                    <a:pt x="186198" y="14145"/>
                  </a:lnTo>
                  <a:lnTo>
                    <a:pt x="186994" y="13515"/>
                  </a:lnTo>
                  <a:lnTo>
                    <a:pt x="187701" y="12901"/>
                  </a:lnTo>
                  <a:lnTo>
                    <a:pt x="188386" y="12309"/>
                  </a:lnTo>
                  <a:lnTo>
                    <a:pt x="189005" y="11733"/>
                  </a:lnTo>
                  <a:lnTo>
                    <a:pt x="189580" y="11174"/>
                  </a:lnTo>
                  <a:lnTo>
                    <a:pt x="190088" y="10630"/>
                  </a:lnTo>
                  <a:lnTo>
                    <a:pt x="190574" y="10109"/>
                  </a:lnTo>
                  <a:lnTo>
                    <a:pt x="190994" y="9604"/>
                  </a:lnTo>
                  <a:lnTo>
                    <a:pt x="191370" y="9115"/>
                  </a:lnTo>
                  <a:lnTo>
                    <a:pt x="191702" y="8642"/>
                  </a:lnTo>
                  <a:lnTo>
                    <a:pt x="191967" y="8192"/>
                  </a:lnTo>
                  <a:lnTo>
                    <a:pt x="192210" y="7752"/>
                  </a:lnTo>
                  <a:lnTo>
                    <a:pt x="192409" y="7333"/>
                  </a:lnTo>
                  <a:lnTo>
                    <a:pt x="192541" y="6931"/>
                  </a:lnTo>
                  <a:lnTo>
                    <a:pt x="192652" y="6546"/>
                  </a:lnTo>
                  <a:lnTo>
                    <a:pt x="192718" y="6176"/>
                  </a:lnTo>
                  <a:lnTo>
                    <a:pt x="192740" y="5823"/>
                  </a:lnTo>
                  <a:lnTo>
                    <a:pt x="192718" y="5481"/>
                  </a:lnTo>
                  <a:lnTo>
                    <a:pt x="192652" y="5161"/>
                  </a:lnTo>
                  <a:lnTo>
                    <a:pt x="192541" y="4857"/>
                  </a:lnTo>
                  <a:lnTo>
                    <a:pt x="192409" y="4569"/>
                  </a:lnTo>
                  <a:lnTo>
                    <a:pt x="192232" y="4292"/>
                  </a:lnTo>
                  <a:lnTo>
                    <a:pt x="192011" y="4036"/>
                  </a:lnTo>
                  <a:lnTo>
                    <a:pt x="191768" y="3792"/>
                  </a:lnTo>
                  <a:lnTo>
                    <a:pt x="191480" y="3569"/>
                  </a:lnTo>
                  <a:lnTo>
                    <a:pt x="191326" y="3461"/>
                  </a:lnTo>
                  <a:lnTo>
                    <a:pt x="191149" y="3357"/>
                  </a:lnTo>
                  <a:lnTo>
                    <a:pt x="190994" y="3254"/>
                  </a:lnTo>
                  <a:lnTo>
                    <a:pt x="190795" y="3162"/>
                  </a:lnTo>
                  <a:lnTo>
                    <a:pt x="190618" y="3069"/>
                  </a:lnTo>
                  <a:lnTo>
                    <a:pt x="190420" y="2977"/>
                  </a:lnTo>
                  <a:lnTo>
                    <a:pt x="190221" y="2896"/>
                  </a:lnTo>
                  <a:lnTo>
                    <a:pt x="190000" y="2814"/>
                  </a:lnTo>
                  <a:lnTo>
                    <a:pt x="189779" y="2733"/>
                  </a:lnTo>
                  <a:lnTo>
                    <a:pt x="189535" y="2662"/>
                  </a:lnTo>
                  <a:lnTo>
                    <a:pt x="189314" y="2591"/>
                  </a:lnTo>
                  <a:lnTo>
                    <a:pt x="189071" y="2526"/>
                  </a:lnTo>
                  <a:lnTo>
                    <a:pt x="188806" y="2461"/>
                  </a:lnTo>
                  <a:lnTo>
                    <a:pt x="188541" y="2401"/>
                  </a:lnTo>
                  <a:lnTo>
                    <a:pt x="188276" y="2347"/>
                  </a:lnTo>
                  <a:lnTo>
                    <a:pt x="188010" y="2293"/>
                  </a:lnTo>
                  <a:lnTo>
                    <a:pt x="187723" y="2244"/>
                  </a:lnTo>
                  <a:lnTo>
                    <a:pt x="187436" y="2200"/>
                  </a:lnTo>
                  <a:lnTo>
                    <a:pt x="187126" y="2157"/>
                  </a:lnTo>
                  <a:lnTo>
                    <a:pt x="186817" y="2119"/>
                  </a:lnTo>
                  <a:lnTo>
                    <a:pt x="186485" y="2081"/>
                  </a:lnTo>
                  <a:lnTo>
                    <a:pt x="186154" y="2048"/>
                  </a:lnTo>
                  <a:lnTo>
                    <a:pt x="185822" y="2021"/>
                  </a:lnTo>
                  <a:lnTo>
                    <a:pt x="185491" y="1999"/>
                  </a:lnTo>
                  <a:lnTo>
                    <a:pt x="185137" y="1978"/>
                  </a:lnTo>
                  <a:lnTo>
                    <a:pt x="184783" y="1961"/>
                  </a:lnTo>
                  <a:lnTo>
                    <a:pt x="184430" y="1945"/>
                  </a:lnTo>
                  <a:lnTo>
                    <a:pt x="184076" y="1940"/>
                  </a:lnTo>
                  <a:lnTo>
                    <a:pt x="183700" y="1934"/>
                  </a:lnTo>
                  <a:lnTo>
                    <a:pt x="182971" y="1934"/>
                  </a:lnTo>
                  <a:lnTo>
                    <a:pt x="182595" y="1940"/>
                  </a:lnTo>
                  <a:lnTo>
                    <a:pt x="182197" y="1951"/>
                  </a:lnTo>
                  <a:lnTo>
                    <a:pt x="181821" y="1961"/>
                  </a:lnTo>
                  <a:lnTo>
                    <a:pt x="181424" y="1983"/>
                  </a:lnTo>
                  <a:lnTo>
                    <a:pt x="181026" y="1999"/>
                  </a:lnTo>
                  <a:lnTo>
                    <a:pt x="180628" y="2027"/>
                  </a:lnTo>
                  <a:lnTo>
                    <a:pt x="180230" y="2054"/>
                  </a:lnTo>
                  <a:lnTo>
                    <a:pt x="179412" y="2119"/>
                  </a:lnTo>
                  <a:lnTo>
                    <a:pt x="178594" y="2200"/>
                  </a:lnTo>
                  <a:lnTo>
                    <a:pt x="177754" y="2298"/>
                  </a:lnTo>
                  <a:lnTo>
                    <a:pt x="176892" y="2407"/>
                  </a:lnTo>
                  <a:lnTo>
                    <a:pt x="176030" y="2532"/>
                  </a:lnTo>
                  <a:lnTo>
                    <a:pt x="175168" y="2668"/>
                  </a:lnTo>
                  <a:lnTo>
                    <a:pt x="174284" y="2820"/>
                  </a:lnTo>
                  <a:lnTo>
                    <a:pt x="173400" y="2983"/>
                  </a:lnTo>
                  <a:lnTo>
                    <a:pt x="172494" y="3156"/>
                  </a:lnTo>
                  <a:lnTo>
                    <a:pt x="171588" y="3346"/>
                  </a:lnTo>
                  <a:lnTo>
                    <a:pt x="170681" y="3553"/>
                  </a:lnTo>
                  <a:lnTo>
                    <a:pt x="169775" y="3770"/>
                  </a:lnTo>
                  <a:lnTo>
                    <a:pt x="168847" y="3998"/>
                  </a:lnTo>
                  <a:lnTo>
                    <a:pt x="167941" y="4237"/>
                  </a:lnTo>
                  <a:lnTo>
                    <a:pt x="167012" y="4493"/>
                  </a:lnTo>
                  <a:lnTo>
                    <a:pt x="166084" y="4759"/>
                  </a:lnTo>
                  <a:lnTo>
                    <a:pt x="165156" y="5036"/>
                  </a:lnTo>
                  <a:lnTo>
                    <a:pt x="164249" y="5324"/>
                  </a:lnTo>
                  <a:lnTo>
                    <a:pt x="163321" y="5628"/>
                  </a:lnTo>
                  <a:lnTo>
                    <a:pt x="162415" y="5943"/>
                  </a:lnTo>
                  <a:lnTo>
                    <a:pt x="161486" y="6269"/>
                  </a:lnTo>
                  <a:lnTo>
                    <a:pt x="160580" y="6606"/>
                  </a:lnTo>
                  <a:lnTo>
                    <a:pt x="159563" y="6997"/>
                  </a:lnTo>
                  <a:lnTo>
                    <a:pt x="158569" y="7404"/>
                  </a:lnTo>
                  <a:lnTo>
                    <a:pt x="157596" y="7822"/>
                  </a:lnTo>
                  <a:lnTo>
                    <a:pt x="156668" y="8257"/>
                  </a:lnTo>
                  <a:lnTo>
                    <a:pt x="155740" y="8702"/>
                  </a:lnTo>
                  <a:lnTo>
                    <a:pt x="154833" y="9158"/>
                  </a:lnTo>
                  <a:lnTo>
                    <a:pt x="153971" y="9626"/>
                  </a:lnTo>
                  <a:lnTo>
                    <a:pt x="153109" y="10103"/>
                  </a:lnTo>
                  <a:lnTo>
                    <a:pt x="152269" y="10592"/>
                  </a:lnTo>
                  <a:lnTo>
                    <a:pt x="151452" y="11092"/>
                  </a:lnTo>
                  <a:lnTo>
                    <a:pt x="150656" y="11597"/>
                  </a:lnTo>
                  <a:lnTo>
                    <a:pt x="149882" y="12119"/>
                  </a:lnTo>
                  <a:lnTo>
                    <a:pt x="149131" y="12640"/>
                  </a:lnTo>
                  <a:lnTo>
                    <a:pt x="148401" y="13178"/>
                  </a:lnTo>
                  <a:lnTo>
                    <a:pt x="147694" y="13716"/>
                  </a:lnTo>
                  <a:lnTo>
                    <a:pt x="147009" y="14264"/>
                  </a:lnTo>
                  <a:lnTo>
                    <a:pt x="146324" y="14818"/>
                  </a:lnTo>
                  <a:lnTo>
                    <a:pt x="145683" y="15378"/>
                  </a:lnTo>
                  <a:lnTo>
                    <a:pt x="145042" y="15948"/>
                  </a:lnTo>
                  <a:lnTo>
                    <a:pt x="144423" y="16518"/>
                  </a:lnTo>
                  <a:lnTo>
                    <a:pt x="143826" y="17094"/>
                  </a:lnTo>
                  <a:lnTo>
                    <a:pt x="143251" y="17675"/>
                  </a:lnTo>
                  <a:lnTo>
                    <a:pt x="142677" y="18256"/>
                  </a:lnTo>
                  <a:lnTo>
                    <a:pt x="142124" y="18843"/>
                  </a:lnTo>
                  <a:lnTo>
                    <a:pt x="141616" y="19435"/>
                  </a:lnTo>
                  <a:lnTo>
                    <a:pt x="141085" y="20027"/>
                  </a:lnTo>
                  <a:lnTo>
                    <a:pt x="140599" y="20619"/>
                  </a:lnTo>
                  <a:lnTo>
                    <a:pt x="140113" y="21211"/>
                  </a:lnTo>
                  <a:lnTo>
                    <a:pt x="139649" y="21809"/>
                  </a:lnTo>
                  <a:lnTo>
                    <a:pt x="139206" y="22401"/>
                  </a:lnTo>
                  <a:lnTo>
                    <a:pt x="138786" y="22998"/>
                  </a:lnTo>
                  <a:lnTo>
                    <a:pt x="138367" y="23596"/>
                  </a:lnTo>
                  <a:lnTo>
                    <a:pt x="137947" y="24188"/>
                  </a:lnTo>
                  <a:lnTo>
                    <a:pt x="137571" y="24780"/>
                  </a:lnTo>
                  <a:lnTo>
                    <a:pt x="136841" y="25953"/>
                  </a:lnTo>
                  <a:lnTo>
                    <a:pt x="136156" y="27121"/>
                  </a:lnTo>
                  <a:lnTo>
                    <a:pt x="135537" y="28267"/>
                  </a:lnTo>
                  <a:lnTo>
                    <a:pt x="134963" y="29397"/>
                  </a:lnTo>
                  <a:lnTo>
                    <a:pt x="134454" y="30499"/>
                  </a:lnTo>
                  <a:lnTo>
                    <a:pt x="133968" y="31580"/>
                  </a:lnTo>
                  <a:lnTo>
                    <a:pt x="133548" y="32623"/>
                  </a:lnTo>
                  <a:lnTo>
                    <a:pt x="133150" y="33634"/>
                  </a:lnTo>
                  <a:lnTo>
                    <a:pt x="132819" y="34606"/>
                  </a:lnTo>
                  <a:lnTo>
                    <a:pt x="132509" y="35535"/>
                  </a:lnTo>
                  <a:lnTo>
                    <a:pt x="132244" y="36415"/>
                  </a:lnTo>
                  <a:lnTo>
                    <a:pt x="132001" y="37246"/>
                  </a:lnTo>
                  <a:lnTo>
                    <a:pt x="131802" y="38022"/>
                  </a:lnTo>
                  <a:lnTo>
                    <a:pt x="131625" y="38739"/>
                  </a:lnTo>
                  <a:lnTo>
                    <a:pt x="131470" y="39391"/>
                  </a:lnTo>
                  <a:lnTo>
                    <a:pt x="130918" y="38587"/>
                  </a:lnTo>
                  <a:lnTo>
                    <a:pt x="130387" y="37789"/>
                  </a:lnTo>
                  <a:lnTo>
                    <a:pt x="129901" y="37001"/>
                  </a:lnTo>
                  <a:lnTo>
                    <a:pt x="129459" y="36214"/>
                  </a:lnTo>
                  <a:lnTo>
                    <a:pt x="129061" y="35442"/>
                  </a:lnTo>
                  <a:lnTo>
                    <a:pt x="128685" y="34671"/>
                  </a:lnTo>
                  <a:lnTo>
                    <a:pt x="128354" y="33911"/>
                  </a:lnTo>
                  <a:lnTo>
                    <a:pt x="128044" y="33161"/>
                  </a:lnTo>
                  <a:lnTo>
                    <a:pt x="127779" y="32411"/>
                  </a:lnTo>
                  <a:lnTo>
                    <a:pt x="127536" y="31678"/>
                  </a:lnTo>
                  <a:lnTo>
                    <a:pt x="127337" y="30945"/>
                  </a:lnTo>
                  <a:lnTo>
                    <a:pt x="127160" y="30228"/>
                  </a:lnTo>
                  <a:lnTo>
                    <a:pt x="127005" y="29511"/>
                  </a:lnTo>
                  <a:lnTo>
                    <a:pt x="126895" y="28805"/>
                  </a:lnTo>
                  <a:lnTo>
                    <a:pt x="126807" y="28109"/>
                  </a:lnTo>
                  <a:lnTo>
                    <a:pt x="126762" y="27420"/>
                  </a:lnTo>
                  <a:lnTo>
                    <a:pt x="126718" y="26741"/>
                  </a:lnTo>
                  <a:lnTo>
                    <a:pt x="126718" y="26067"/>
                  </a:lnTo>
                  <a:lnTo>
                    <a:pt x="126740" y="25405"/>
                  </a:lnTo>
                  <a:lnTo>
                    <a:pt x="126784" y="24747"/>
                  </a:lnTo>
                  <a:lnTo>
                    <a:pt x="126873" y="24101"/>
                  </a:lnTo>
                  <a:lnTo>
                    <a:pt x="126961" y="23460"/>
                  </a:lnTo>
                  <a:lnTo>
                    <a:pt x="127072" y="22830"/>
                  </a:lnTo>
                  <a:lnTo>
                    <a:pt x="127227" y="22211"/>
                  </a:lnTo>
                  <a:lnTo>
                    <a:pt x="127381" y="21597"/>
                  </a:lnTo>
                  <a:lnTo>
                    <a:pt x="127558" y="20989"/>
                  </a:lnTo>
                  <a:lnTo>
                    <a:pt x="127757" y="20397"/>
                  </a:lnTo>
                  <a:lnTo>
                    <a:pt x="127978" y="19810"/>
                  </a:lnTo>
                  <a:lnTo>
                    <a:pt x="128221" y="19229"/>
                  </a:lnTo>
                  <a:lnTo>
                    <a:pt x="128464" y="18658"/>
                  </a:lnTo>
                  <a:lnTo>
                    <a:pt x="128752" y="18099"/>
                  </a:lnTo>
                  <a:lnTo>
                    <a:pt x="129039" y="17545"/>
                  </a:lnTo>
                  <a:lnTo>
                    <a:pt x="129393" y="17529"/>
                  </a:lnTo>
                  <a:lnTo>
                    <a:pt x="129746" y="17501"/>
                  </a:lnTo>
                  <a:lnTo>
                    <a:pt x="130100" y="17474"/>
                  </a:lnTo>
                  <a:lnTo>
                    <a:pt x="130454" y="17442"/>
                  </a:lnTo>
                  <a:lnTo>
                    <a:pt x="130785" y="17404"/>
                  </a:lnTo>
                  <a:lnTo>
                    <a:pt x="131117" y="17366"/>
                  </a:lnTo>
                  <a:lnTo>
                    <a:pt x="131448" y="17322"/>
                  </a:lnTo>
                  <a:lnTo>
                    <a:pt x="131758" y="17279"/>
                  </a:lnTo>
                  <a:lnTo>
                    <a:pt x="132067" y="17230"/>
                  </a:lnTo>
                  <a:lnTo>
                    <a:pt x="132354" y="17176"/>
                  </a:lnTo>
                  <a:lnTo>
                    <a:pt x="132642" y="17121"/>
                  </a:lnTo>
                  <a:lnTo>
                    <a:pt x="132907" y="17067"/>
                  </a:lnTo>
                  <a:lnTo>
                    <a:pt x="133194" y="17007"/>
                  </a:lnTo>
                  <a:lnTo>
                    <a:pt x="133438" y="16942"/>
                  </a:lnTo>
                  <a:lnTo>
                    <a:pt x="133681" y="16877"/>
                  </a:lnTo>
                  <a:lnTo>
                    <a:pt x="133924" y="16812"/>
                  </a:lnTo>
                  <a:lnTo>
                    <a:pt x="134145" y="16741"/>
                  </a:lnTo>
                  <a:lnTo>
                    <a:pt x="134366" y="16670"/>
                  </a:lnTo>
                  <a:lnTo>
                    <a:pt x="134565" y="16594"/>
                  </a:lnTo>
                  <a:lnTo>
                    <a:pt x="134742" y="16518"/>
                  </a:lnTo>
                  <a:lnTo>
                    <a:pt x="134918" y="16437"/>
                  </a:lnTo>
                  <a:lnTo>
                    <a:pt x="135073" y="16355"/>
                  </a:lnTo>
                  <a:lnTo>
                    <a:pt x="135228" y="16274"/>
                  </a:lnTo>
                  <a:lnTo>
                    <a:pt x="135360" y="16192"/>
                  </a:lnTo>
                  <a:lnTo>
                    <a:pt x="135471" y="16105"/>
                  </a:lnTo>
                  <a:lnTo>
                    <a:pt x="135582" y="16019"/>
                  </a:lnTo>
                  <a:lnTo>
                    <a:pt x="135670" y="15926"/>
                  </a:lnTo>
                  <a:lnTo>
                    <a:pt x="135736" y="15839"/>
                  </a:lnTo>
                  <a:lnTo>
                    <a:pt x="135803" y="15747"/>
                  </a:lnTo>
                  <a:lnTo>
                    <a:pt x="135847" y="15649"/>
                  </a:lnTo>
                  <a:lnTo>
                    <a:pt x="135869" y="15557"/>
                  </a:lnTo>
                  <a:lnTo>
                    <a:pt x="135869" y="15465"/>
                  </a:lnTo>
                  <a:lnTo>
                    <a:pt x="135847" y="15318"/>
                  </a:lnTo>
                  <a:lnTo>
                    <a:pt x="135803" y="15177"/>
                  </a:lnTo>
                  <a:lnTo>
                    <a:pt x="135714" y="15035"/>
                  </a:lnTo>
                  <a:lnTo>
                    <a:pt x="135582" y="14900"/>
                  </a:lnTo>
                  <a:lnTo>
                    <a:pt x="135405" y="14769"/>
                  </a:lnTo>
                  <a:lnTo>
                    <a:pt x="135206" y="14639"/>
                  </a:lnTo>
                  <a:lnTo>
                    <a:pt x="134985" y="14514"/>
                  </a:lnTo>
                  <a:lnTo>
                    <a:pt x="134719" y="14395"/>
                  </a:lnTo>
                  <a:lnTo>
                    <a:pt x="134432" y="14280"/>
                  </a:lnTo>
                  <a:lnTo>
                    <a:pt x="134101" y="14172"/>
                  </a:lnTo>
                  <a:lnTo>
                    <a:pt x="133747" y="14063"/>
                  </a:lnTo>
                  <a:lnTo>
                    <a:pt x="133393" y="13965"/>
                  </a:lnTo>
                  <a:lnTo>
                    <a:pt x="132995" y="13873"/>
                  </a:lnTo>
                  <a:lnTo>
                    <a:pt x="132575" y="13786"/>
                  </a:lnTo>
                  <a:lnTo>
                    <a:pt x="132133" y="13705"/>
                  </a:lnTo>
                  <a:lnTo>
                    <a:pt x="131669" y="13634"/>
                  </a:lnTo>
                  <a:lnTo>
                    <a:pt x="132023" y="13183"/>
                  </a:lnTo>
                  <a:lnTo>
                    <a:pt x="132399" y="12743"/>
                  </a:lnTo>
                  <a:lnTo>
                    <a:pt x="132797" y="12314"/>
                  </a:lnTo>
                  <a:lnTo>
                    <a:pt x="133172" y="11891"/>
                  </a:lnTo>
                  <a:lnTo>
                    <a:pt x="133968" y="11070"/>
                  </a:lnTo>
                  <a:lnTo>
                    <a:pt x="134786" y="10283"/>
                  </a:lnTo>
                  <a:lnTo>
                    <a:pt x="135338" y="10299"/>
                  </a:lnTo>
                  <a:lnTo>
                    <a:pt x="135869" y="10304"/>
                  </a:lnTo>
                  <a:lnTo>
                    <a:pt x="136333" y="10299"/>
                  </a:lnTo>
                  <a:lnTo>
                    <a:pt x="136775" y="10294"/>
                  </a:lnTo>
                  <a:lnTo>
                    <a:pt x="137195" y="10277"/>
                  </a:lnTo>
                  <a:lnTo>
                    <a:pt x="137637" y="10261"/>
                  </a:lnTo>
                  <a:lnTo>
                    <a:pt x="138057" y="10234"/>
                  </a:lnTo>
                  <a:lnTo>
                    <a:pt x="138455" y="10207"/>
                  </a:lnTo>
                  <a:lnTo>
                    <a:pt x="138853" y="10174"/>
                  </a:lnTo>
                  <a:lnTo>
                    <a:pt x="139251" y="10136"/>
                  </a:lnTo>
                  <a:lnTo>
                    <a:pt x="139649" y="10093"/>
                  </a:lnTo>
                  <a:lnTo>
                    <a:pt x="140024" y="10044"/>
                  </a:lnTo>
                  <a:lnTo>
                    <a:pt x="140378" y="9995"/>
                  </a:lnTo>
                  <a:lnTo>
                    <a:pt x="140732" y="9941"/>
                  </a:lnTo>
                  <a:lnTo>
                    <a:pt x="141063" y="9881"/>
                  </a:lnTo>
                  <a:lnTo>
                    <a:pt x="141395" y="9816"/>
                  </a:lnTo>
                  <a:lnTo>
                    <a:pt x="141704" y="9750"/>
                  </a:lnTo>
                  <a:lnTo>
                    <a:pt x="142014" y="9680"/>
                  </a:lnTo>
                  <a:lnTo>
                    <a:pt x="142301" y="9604"/>
                  </a:lnTo>
                  <a:lnTo>
                    <a:pt x="142566" y="9528"/>
                  </a:lnTo>
                  <a:lnTo>
                    <a:pt x="142831" y="9446"/>
                  </a:lnTo>
                  <a:lnTo>
                    <a:pt x="143075" y="9359"/>
                  </a:lnTo>
                  <a:lnTo>
                    <a:pt x="143296" y="9272"/>
                  </a:lnTo>
                  <a:lnTo>
                    <a:pt x="143517" y="9186"/>
                  </a:lnTo>
                  <a:lnTo>
                    <a:pt x="143693" y="9093"/>
                  </a:lnTo>
                  <a:lnTo>
                    <a:pt x="143870" y="9001"/>
                  </a:lnTo>
                  <a:lnTo>
                    <a:pt x="144025" y="8903"/>
                  </a:lnTo>
                  <a:lnTo>
                    <a:pt x="144180" y="8805"/>
                  </a:lnTo>
                  <a:lnTo>
                    <a:pt x="144290" y="8702"/>
                  </a:lnTo>
                  <a:lnTo>
                    <a:pt x="144379" y="8599"/>
                  </a:lnTo>
                  <a:lnTo>
                    <a:pt x="144467" y="8496"/>
                  </a:lnTo>
                  <a:lnTo>
                    <a:pt x="144511" y="8387"/>
                  </a:lnTo>
                  <a:lnTo>
                    <a:pt x="144555" y="8278"/>
                  </a:lnTo>
                  <a:lnTo>
                    <a:pt x="144555" y="8170"/>
                  </a:lnTo>
                  <a:lnTo>
                    <a:pt x="144533" y="8012"/>
                  </a:lnTo>
                  <a:lnTo>
                    <a:pt x="144467" y="7860"/>
                  </a:lnTo>
                  <a:lnTo>
                    <a:pt x="144356" y="7714"/>
                  </a:lnTo>
                  <a:lnTo>
                    <a:pt x="144224" y="7572"/>
                  </a:lnTo>
                  <a:lnTo>
                    <a:pt x="144025" y="7431"/>
                  </a:lnTo>
                  <a:lnTo>
                    <a:pt x="143804" y="7295"/>
                  </a:lnTo>
                  <a:lnTo>
                    <a:pt x="143539" y="7165"/>
                  </a:lnTo>
                  <a:lnTo>
                    <a:pt x="143251" y="7040"/>
                  </a:lnTo>
                  <a:lnTo>
                    <a:pt x="142920" y="6921"/>
                  </a:lnTo>
                  <a:lnTo>
                    <a:pt x="142544" y="6806"/>
                  </a:lnTo>
                  <a:lnTo>
                    <a:pt x="142168" y="6698"/>
                  </a:lnTo>
                  <a:lnTo>
                    <a:pt x="141748" y="6595"/>
                  </a:lnTo>
                  <a:lnTo>
                    <a:pt x="141284" y="6502"/>
                  </a:lnTo>
                  <a:lnTo>
                    <a:pt x="140820" y="6415"/>
                  </a:lnTo>
                  <a:lnTo>
                    <a:pt x="140334" y="6334"/>
                  </a:lnTo>
                  <a:lnTo>
                    <a:pt x="139803" y="6269"/>
                  </a:lnTo>
                  <a:lnTo>
                    <a:pt x="140665" y="5688"/>
                  </a:lnTo>
                  <a:lnTo>
                    <a:pt x="141483" y="5155"/>
                  </a:lnTo>
                  <a:lnTo>
                    <a:pt x="142279" y="4672"/>
                  </a:lnTo>
                  <a:lnTo>
                    <a:pt x="143008" y="4232"/>
                  </a:lnTo>
                  <a:lnTo>
                    <a:pt x="143384" y="4248"/>
                  </a:lnTo>
                  <a:lnTo>
                    <a:pt x="143782" y="4259"/>
                  </a:lnTo>
                  <a:lnTo>
                    <a:pt x="144158" y="4264"/>
                  </a:lnTo>
                  <a:lnTo>
                    <a:pt x="144555" y="4270"/>
                  </a:lnTo>
                  <a:lnTo>
                    <a:pt x="144997" y="4264"/>
                  </a:lnTo>
                  <a:lnTo>
                    <a:pt x="145440" y="4259"/>
                  </a:lnTo>
                  <a:lnTo>
                    <a:pt x="145882" y="4243"/>
                  </a:lnTo>
                  <a:lnTo>
                    <a:pt x="146302" y="4226"/>
                  </a:lnTo>
                  <a:lnTo>
                    <a:pt x="146722" y="4199"/>
                  </a:lnTo>
                  <a:lnTo>
                    <a:pt x="147141" y="4172"/>
                  </a:lnTo>
                  <a:lnTo>
                    <a:pt x="147539" y="4140"/>
                  </a:lnTo>
                  <a:lnTo>
                    <a:pt x="147937" y="4102"/>
                  </a:lnTo>
                  <a:lnTo>
                    <a:pt x="148335" y="4058"/>
                  </a:lnTo>
                  <a:lnTo>
                    <a:pt x="148689" y="4009"/>
                  </a:lnTo>
                  <a:lnTo>
                    <a:pt x="149064" y="3960"/>
                  </a:lnTo>
                  <a:lnTo>
                    <a:pt x="149418" y="3906"/>
                  </a:lnTo>
                  <a:lnTo>
                    <a:pt x="149750" y="3846"/>
                  </a:lnTo>
                  <a:lnTo>
                    <a:pt x="150081" y="3781"/>
                  </a:lnTo>
                  <a:lnTo>
                    <a:pt x="150391" y="3716"/>
                  </a:lnTo>
                  <a:lnTo>
                    <a:pt x="150700" y="3645"/>
                  </a:lnTo>
                  <a:lnTo>
                    <a:pt x="150987" y="3569"/>
                  </a:lnTo>
                  <a:lnTo>
                    <a:pt x="151253" y="3493"/>
                  </a:lnTo>
                  <a:lnTo>
                    <a:pt x="151518" y="3412"/>
                  </a:lnTo>
                  <a:lnTo>
                    <a:pt x="151761" y="3325"/>
                  </a:lnTo>
                  <a:lnTo>
                    <a:pt x="151982" y="3243"/>
                  </a:lnTo>
                  <a:lnTo>
                    <a:pt x="152203" y="3151"/>
                  </a:lnTo>
                  <a:lnTo>
                    <a:pt x="152380" y="3059"/>
                  </a:lnTo>
                  <a:lnTo>
                    <a:pt x="152557" y="2966"/>
                  </a:lnTo>
                  <a:lnTo>
                    <a:pt x="152711" y="2869"/>
                  </a:lnTo>
                  <a:lnTo>
                    <a:pt x="152844" y="2771"/>
                  </a:lnTo>
                  <a:lnTo>
                    <a:pt x="152977" y="2668"/>
                  </a:lnTo>
                  <a:lnTo>
                    <a:pt x="153065" y="2564"/>
                  </a:lnTo>
                  <a:lnTo>
                    <a:pt x="153131" y="2461"/>
                  </a:lnTo>
                  <a:lnTo>
                    <a:pt x="153198" y="2353"/>
                  </a:lnTo>
                  <a:lnTo>
                    <a:pt x="153242" y="2244"/>
                  </a:lnTo>
                  <a:lnTo>
                    <a:pt x="153242" y="2135"/>
                  </a:lnTo>
                  <a:lnTo>
                    <a:pt x="153242" y="2027"/>
                  </a:lnTo>
                  <a:lnTo>
                    <a:pt x="153198" y="1918"/>
                  </a:lnTo>
                  <a:lnTo>
                    <a:pt x="153131" y="1809"/>
                  </a:lnTo>
                  <a:lnTo>
                    <a:pt x="153065" y="1706"/>
                  </a:lnTo>
                  <a:lnTo>
                    <a:pt x="152977" y="1603"/>
                  </a:lnTo>
                  <a:lnTo>
                    <a:pt x="152844" y="1500"/>
                  </a:lnTo>
                  <a:lnTo>
                    <a:pt x="152711" y="1402"/>
                  </a:lnTo>
                  <a:lnTo>
                    <a:pt x="152557" y="1304"/>
                  </a:lnTo>
                  <a:lnTo>
                    <a:pt x="152380" y="1212"/>
                  </a:lnTo>
                  <a:lnTo>
                    <a:pt x="152203" y="1120"/>
                  </a:lnTo>
                  <a:lnTo>
                    <a:pt x="151982" y="1027"/>
                  </a:lnTo>
                  <a:lnTo>
                    <a:pt x="151761" y="940"/>
                  </a:lnTo>
                  <a:lnTo>
                    <a:pt x="151518" y="859"/>
                  </a:lnTo>
                  <a:lnTo>
                    <a:pt x="151253" y="777"/>
                  </a:lnTo>
                  <a:lnTo>
                    <a:pt x="150987" y="701"/>
                  </a:lnTo>
                  <a:lnTo>
                    <a:pt x="150700" y="625"/>
                  </a:lnTo>
                  <a:lnTo>
                    <a:pt x="150391" y="555"/>
                  </a:lnTo>
                  <a:lnTo>
                    <a:pt x="150081" y="489"/>
                  </a:lnTo>
                  <a:lnTo>
                    <a:pt x="149750" y="424"/>
                  </a:lnTo>
                  <a:lnTo>
                    <a:pt x="149418" y="365"/>
                  </a:lnTo>
                  <a:lnTo>
                    <a:pt x="149064" y="310"/>
                  </a:lnTo>
                  <a:lnTo>
                    <a:pt x="148689" y="256"/>
                  </a:lnTo>
                  <a:lnTo>
                    <a:pt x="148335" y="212"/>
                  </a:lnTo>
                  <a:lnTo>
                    <a:pt x="147937" y="169"/>
                  </a:lnTo>
                  <a:lnTo>
                    <a:pt x="147539" y="131"/>
                  </a:lnTo>
                  <a:lnTo>
                    <a:pt x="147141" y="98"/>
                  </a:lnTo>
                  <a:lnTo>
                    <a:pt x="146722" y="66"/>
                  </a:lnTo>
                  <a:lnTo>
                    <a:pt x="146302" y="44"/>
                  </a:lnTo>
                  <a:lnTo>
                    <a:pt x="145882" y="28"/>
                  </a:lnTo>
                  <a:lnTo>
                    <a:pt x="145440" y="11"/>
                  </a:lnTo>
                  <a:lnTo>
                    <a:pt x="144997" y="6"/>
                  </a:lnTo>
                  <a:lnTo>
                    <a:pt x="1445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9"/>
            <p:cNvSpPr/>
            <p:nvPr/>
          </p:nvSpPr>
          <p:spPr>
            <a:xfrm flipH="1">
              <a:off x="8897715" y="3367449"/>
              <a:ext cx="14334" cy="15670"/>
            </a:xfrm>
            <a:custGeom>
              <a:rect b="b" l="l" r="r" t="t"/>
              <a:pathLst>
                <a:path extrusionOk="0" h="4264" w="17375">
                  <a:moveTo>
                    <a:pt x="8245" y="0"/>
                  </a:moveTo>
                  <a:lnTo>
                    <a:pt x="7803" y="11"/>
                  </a:lnTo>
                  <a:lnTo>
                    <a:pt x="7361" y="22"/>
                  </a:lnTo>
                  <a:lnTo>
                    <a:pt x="6941" y="43"/>
                  </a:lnTo>
                  <a:lnTo>
                    <a:pt x="6521" y="65"/>
                  </a:lnTo>
                  <a:lnTo>
                    <a:pt x="6101" y="92"/>
                  </a:lnTo>
                  <a:lnTo>
                    <a:pt x="5704" y="130"/>
                  </a:lnTo>
                  <a:lnTo>
                    <a:pt x="5306" y="168"/>
                  </a:lnTo>
                  <a:lnTo>
                    <a:pt x="4930" y="206"/>
                  </a:lnTo>
                  <a:lnTo>
                    <a:pt x="4554" y="255"/>
                  </a:lnTo>
                  <a:lnTo>
                    <a:pt x="4178" y="310"/>
                  </a:lnTo>
                  <a:lnTo>
                    <a:pt x="3825" y="364"/>
                  </a:lnTo>
                  <a:lnTo>
                    <a:pt x="3493" y="424"/>
                  </a:lnTo>
                  <a:lnTo>
                    <a:pt x="3162" y="483"/>
                  </a:lnTo>
                  <a:lnTo>
                    <a:pt x="2852" y="554"/>
                  </a:lnTo>
                  <a:lnTo>
                    <a:pt x="2543" y="625"/>
                  </a:lnTo>
                  <a:lnTo>
                    <a:pt x="2255" y="695"/>
                  </a:lnTo>
                  <a:lnTo>
                    <a:pt x="1990" y="777"/>
                  </a:lnTo>
                  <a:lnTo>
                    <a:pt x="1725" y="858"/>
                  </a:lnTo>
                  <a:lnTo>
                    <a:pt x="1482" y="940"/>
                  </a:lnTo>
                  <a:lnTo>
                    <a:pt x="1261" y="1027"/>
                  </a:lnTo>
                  <a:lnTo>
                    <a:pt x="1040" y="1113"/>
                  </a:lnTo>
                  <a:lnTo>
                    <a:pt x="863" y="1206"/>
                  </a:lnTo>
                  <a:lnTo>
                    <a:pt x="686" y="1304"/>
                  </a:lnTo>
                  <a:lnTo>
                    <a:pt x="531" y="1396"/>
                  </a:lnTo>
                  <a:lnTo>
                    <a:pt x="399" y="1499"/>
                  </a:lnTo>
                  <a:lnTo>
                    <a:pt x="266" y="1597"/>
                  </a:lnTo>
                  <a:lnTo>
                    <a:pt x="178" y="1700"/>
                  </a:lnTo>
                  <a:lnTo>
                    <a:pt x="111" y="1809"/>
                  </a:lnTo>
                  <a:lnTo>
                    <a:pt x="45" y="1912"/>
                  </a:lnTo>
                  <a:lnTo>
                    <a:pt x="23" y="2021"/>
                  </a:lnTo>
                  <a:lnTo>
                    <a:pt x="1" y="2135"/>
                  </a:lnTo>
                  <a:lnTo>
                    <a:pt x="23" y="2243"/>
                  </a:lnTo>
                  <a:lnTo>
                    <a:pt x="45" y="2352"/>
                  </a:lnTo>
                  <a:lnTo>
                    <a:pt x="111" y="2455"/>
                  </a:lnTo>
                  <a:lnTo>
                    <a:pt x="178" y="2564"/>
                  </a:lnTo>
                  <a:lnTo>
                    <a:pt x="266" y="2667"/>
                  </a:lnTo>
                  <a:lnTo>
                    <a:pt x="399" y="2765"/>
                  </a:lnTo>
                  <a:lnTo>
                    <a:pt x="531" y="2868"/>
                  </a:lnTo>
                  <a:lnTo>
                    <a:pt x="686" y="2960"/>
                  </a:lnTo>
                  <a:lnTo>
                    <a:pt x="863" y="3058"/>
                  </a:lnTo>
                  <a:lnTo>
                    <a:pt x="1040" y="3150"/>
                  </a:lnTo>
                  <a:lnTo>
                    <a:pt x="1261" y="3237"/>
                  </a:lnTo>
                  <a:lnTo>
                    <a:pt x="1482" y="3324"/>
                  </a:lnTo>
                  <a:lnTo>
                    <a:pt x="1725" y="3411"/>
                  </a:lnTo>
                  <a:lnTo>
                    <a:pt x="1990" y="3487"/>
                  </a:lnTo>
                  <a:lnTo>
                    <a:pt x="2255" y="3569"/>
                  </a:lnTo>
                  <a:lnTo>
                    <a:pt x="2543" y="3639"/>
                  </a:lnTo>
                  <a:lnTo>
                    <a:pt x="2852" y="3710"/>
                  </a:lnTo>
                  <a:lnTo>
                    <a:pt x="3162" y="3780"/>
                  </a:lnTo>
                  <a:lnTo>
                    <a:pt x="3493" y="3840"/>
                  </a:lnTo>
                  <a:lnTo>
                    <a:pt x="3825" y="3900"/>
                  </a:lnTo>
                  <a:lnTo>
                    <a:pt x="4178" y="3960"/>
                  </a:lnTo>
                  <a:lnTo>
                    <a:pt x="4554" y="4009"/>
                  </a:lnTo>
                  <a:lnTo>
                    <a:pt x="4930" y="4057"/>
                  </a:lnTo>
                  <a:lnTo>
                    <a:pt x="5306" y="4101"/>
                  </a:lnTo>
                  <a:lnTo>
                    <a:pt x="5704" y="4139"/>
                  </a:lnTo>
                  <a:lnTo>
                    <a:pt x="6101" y="4172"/>
                  </a:lnTo>
                  <a:lnTo>
                    <a:pt x="6521" y="4199"/>
                  </a:lnTo>
                  <a:lnTo>
                    <a:pt x="6941" y="4220"/>
                  </a:lnTo>
                  <a:lnTo>
                    <a:pt x="7361" y="4242"/>
                  </a:lnTo>
                  <a:lnTo>
                    <a:pt x="7803" y="4253"/>
                  </a:lnTo>
                  <a:lnTo>
                    <a:pt x="8245" y="4264"/>
                  </a:lnTo>
                  <a:lnTo>
                    <a:pt x="9130" y="4264"/>
                  </a:lnTo>
                  <a:lnTo>
                    <a:pt x="9572" y="4253"/>
                  </a:lnTo>
                  <a:lnTo>
                    <a:pt x="10014" y="4242"/>
                  </a:lnTo>
                  <a:lnTo>
                    <a:pt x="10434" y="4220"/>
                  </a:lnTo>
                  <a:lnTo>
                    <a:pt x="10854" y="4199"/>
                  </a:lnTo>
                  <a:lnTo>
                    <a:pt x="11274" y="4172"/>
                  </a:lnTo>
                  <a:lnTo>
                    <a:pt x="11671" y="4139"/>
                  </a:lnTo>
                  <a:lnTo>
                    <a:pt x="12069" y="4101"/>
                  </a:lnTo>
                  <a:lnTo>
                    <a:pt x="12445" y="4057"/>
                  </a:lnTo>
                  <a:lnTo>
                    <a:pt x="12821" y="4009"/>
                  </a:lnTo>
                  <a:lnTo>
                    <a:pt x="13197" y="3960"/>
                  </a:lnTo>
                  <a:lnTo>
                    <a:pt x="13550" y="3900"/>
                  </a:lnTo>
                  <a:lnTo>
                    <a:pt x="13882" y="3840"/>
                  </a:lnTo>
                  <a:lnTo>
                    <a:pt x="14213" y="3780"/>
                  </a:lnTo>
                  <a:lnTo>
                    <a:pt x="14523" y="3710"/>
                  </a:lnTo>
                  <a:lnTo>
                    <a:pt x="14832" y="3639"/>
                  </a:lnTo>
                  <a:lnTo>
                    <a:pt x="15120" y="3569"/>
                  </a:lnTo>
                  <a:lnTo>
                    <a:pt x="15385" y="3487"/>
                  </a:lnTo>
                  <a:lnTo>
                    <a:pt x="15650" y="3411"/>
                  </a:lnTo>
                  <a:lnTo>
                    <a:pt x="15893" y="3324"/>
                  </a:lnTo>
                  <a:lnTo>
                    <a:pt x="16114" y="3237"/>
                  </a:lnTo>
                  <a:lnTo>
                    <a:pt x="16313" y="3150"/>
                  </a:lnTo>
                  <a:lnTo>
                    <a:pt x="16512" y="3058"/>
                  </a:lnTo>
                  <a:lnTo>
                    <a:pt x="16689" y="2960"/>
                  </a:lnTo>
                  <a:lnTo>
                    <a:pt x="16844" y="2868"/>
                  </a:lnTo>
                  <a:lnTo>
                    <a:pt x="16976" y="2765"/>
                  </a:lnTo>
                  <a:lnTo>
                    <a:pt x="17087" y="2667"/>
                  </a:lnTo>
                  <a:lnTo>
                    <a:pt x="17197" y="2564"/>
                  </a:lnTo>
                  <a:lnTo>
                    <a:pt x="17264" y="2455"/>
                  </a:lnTo>
                  <a:lnTo>
                    <a:pt x="17330" y="2352"/>
                  </a:lnTo>
                  <a:lnTo>
                    <a:pt x="17352" y="2243"/>
                  </a:lnTo>
                  <a:lnTo>
                    <a:pt x="17374" y="2135"/>
                  </a:lnTo>
                  <a:lnTo>
                    <a:pt x="17352" y="2021"/>
                  </a:lnTo>
                  <a:lnTo>
                    <a:pt x="17330" y="1912"/>
                  </a:lnTo>
                  <a:lnTo>
                    <a:pt x="17264" y="1809"/>
                  </a:lnTo>
                  <a:lnTo>
                    <a:pt x="17197" y="1700"/>
                  </a:lnTo>
                  <a:lnTo>
                    <a:pt x="17087" y="1597"/>
                  </a:lnTo>
                  <a:lnTo>
                    <a:pt x="16976" y="1499"/>
                  </a:lnTo>
                  <a:lnTo>
                    <a:pt x="16844" y="1396"/>
                  </a:lnTo>
                  <a:lnTo>
                    <a:pt x="16689" y="1304"/>
                  </a:lnTo>
                  <a:lnTo>
                    <a:pt x="16512" y="1206"/>
                  </a:lnTo>
                  <a:lnTo>
                    <a:pt x="16313" y="1113"/>
                  </a:lnTo>
                  <a:lnTo>
                    <a:pt x="16114" y="1027"/>
                  </a:lnTo>
                  <a:lnTo>
                    <a:pt x="15893" y="940"/>
                  </a:lnTo>
                  <a:lnTo>
                    <a:pt x="15650" y="858"/>
                  </a:lnTo>
                  <a:lnTo>
                    <a:pt x="15385" y="777"/>
                  </a:lnTo>
                  <a:lnTo>
                    <a:pt x="15120" y="695"/>
                  </a:lnTo>
                  <a:lnTo>
                    <a:pt x="14832" y="625"/>
                  </a:lnTo>
                  <a:lnTo>
                    <a:pt x="14523" y="554"/>
                  </a:lnTo>
                  <a:lnTo>
                    <a:pt x="14213" y="483"/>
                  </a:lnTo>
                  <a:lnTo>
                    <a:pt x="13882" y="424"/>
                  </a:lnTo>
                  <a:lnTo>
                    <a:pt x="13550" y="364"/>
                  </a:lnTo>
                  <a:lnTo>
                    <a:pt x="13197" y="310"/>
                  </a:lnTo>
                  <a:lnTo>
                    <a:pt x="12821" y="255"/>
                  </a:lnTo>
                  <a:lnTo>
                    <a:pt x="12445" y="206"/>
                  </a:lnTo>
                  <a:lnTo>
                    <a:pt x="12069" y="168"/>
                  </a:lnTo>
                  <a:lnTo>
                    <a:pt x="11671" y="130"/>
                  </a:lnTo>
                  <a:lnTo>
                    <a:pt x="11274" y="92"/>
                  </a:lnTo>
                  <a:lnTo>
                    <a:pt x="10854" y="65"/>
                  </a:lnTo>
                  <a:lnTo>
                    <a:pt x="10434" y="43"/>
                  </a:lnTo>
                  <a:lnTo>
                    <a:pt x="10014" y="22"/>
                  </a:lnTo>
                  <a:lnTo>
                    <a:pt x="9572" y="11"/>
                  </a:lnTo>
                  <a:lnTo>
                    <a:pt x="91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6" name="Google Shape;556;p29"/>
          <p:cNvGrpSpPr/>
          <p:nvPr/>
        </p:nvGrpSpPr>
        <p:grpSpPr>
          <a:xfrm rot="-1391972">
            <a:off x="8411046" y="212183"/>
            <a:ext cx="501296" cy="963832"/>
            <a:chOff x="8829169" y="3367449"/>
            <a:chExt cx="209303" cy="402424"/>
          </a:xfrm>
        </p:grpSpPr>
        <p:sp>
          <p:nvSpPr>
            <p:cNvPr id="557" name="Google Shape;557;p29"/>
            <p:cNvSpPr/>
            <p:nvPr/>
          </p:nvSpPr>
          <p:spPr>
            <a:xfrm flipH="1">
              <a:off x="8829169" y="3386849"/>
              <a:ext cx="209303" cy="383023"/>
            </a:xfrm>
            <a:custGeom>
              <a:rect b="b" l="l" r="r" t="t"/>
              <a:pathLst>
                <a:path extrusionOk="0" h="104224" w="253701">
                  <a:moveTo>
                    <a:pt x="59060" y="9327"/>
                  </a:moveTo>
                  <a:lnTo>
                    <a:pt x="59502" y="9332"/>
                  </a:lnTo>
                  <a:lnTo>
                    <a:pt x="59944" y="9348"/>
                  </a:lnTo>
                  <a:lnTo>
                    <a:pt x="60431" y="9370"/>
                  </a:lnTo>
                  <a:lnTo>
                    <a:pt x="60917" y="9403"/>
                  </a:lnTo>
                  <a:lnTo>
                    <a:pt x="61447" y="9446"/>
                  </a:lnTo>
                  <a:lnTo>
                    <a:pt x="61978" y="9501"/>
                  </a:lnTo>
                  <a:lnTo>
                    <a:pt x="62553" y="9560"/>
                  </a:lnTo>
                  <a:lnTo>
                    <a:pt x="63127" y="9636"/>
                  </a:lnTo>
                  <a:lnTo>
                    <a:pt x="63724" y="9723"/>
                  </a:lnTo>
                  <a:lnTo>
                    <a:pt x="64365" y="9821"/>
                  </a:lnTo>
                  <a:lnTo>
                    <a:pt x="65006" y="9930"/>
                  </a:lnTo>
                  <a:lnTo>
                    <a:pt x="65669" y="10049"/>
                  </a:lnTo>
                  <a:lnTo>
                    <a:pt x="66354" y="10185"/>
                  </a:lnTo>
                  <a:lnTo>
                    <a:pt x="67062" y="10326"/>
                  </a:lnTo>
                  <a:lnTo>
                    <a:pt x="67791" y="10484"/>
                  </a:lnTo>
                  <a:lnTo>
                    <a:pt x="68520" y="10658"/>
                  </a:lnTo>
                  <a:lnTo>
                    <a:pt x="69294" y="10842"/>
                  </a:lnTo>
                  <a:lnTo>
                    <a:pt x="70090" y="11038"/>
                  </a:lnTo>
                  <a:lnTo>
                    <a:pt x="70886" y="11250"/>
                  </a:lnTo>
                  <a:lnTo>
                    <a:pt x="71703" y="11472"/>
                  </a:lnTo>
                  <a:lnTo>
                    <a:pt x="72565" y="11711"/>
                  </a:lnTo>
                  <a:lnTo>
                    <a:pt x="73427" y="11967"/>
                  </a:lnTo>
                  <a:lnTo>
                    <a:pt x="74312" y="12233"/>
                  </a:lnTo>
                  <a:lnTo>
                    <a:pt x="75218" y="12515"/>
                  </a:lnTo>
                  <a:lnTo>
                    <a:pt x="76146" y="12814"/>
                  </a:lnTo>
                  <a:lnTo>
                    <a:pt x="77074" y="13129"/>
                  </a:lnTo>
                  <a:lnTo>
                    <a:pt x="78047" y="13460"/>
                  </a:lnTo>
                  <a:lnTo>
                    <a:pt x="79020" y="13808"/>
                  </a:lnTo>
                  <a:lnTo>
                    <a:pt x="80014" y="14166"/>
                  </a:lnTo>
                  <a:lnTo>
                    <a:pt x="81031" y="14547"/>
                  </a:lnTo>
                  <a:lnTo>
                    <a:pt x="82070" y="14943"/>
                  </a:lnTo>
                  <a:lnTo>
                    <a:pt x="83131" y="15356"/>
                  </a:lnTo>
                  <a:lnTo>
                    <a:pt x="84214" y="15785"/>
                  </a:lnTo>
                  <a:lnTo>
                    <a:pt x="85297" y="16236"/>
                  </a:lnTo>
                  <a:lnTo>
                    <a:pt x="86424" y="16698"/>
                  </a:lnTo>
                  <a:lnTo>
                    <a:pt x="87551" y="17181"/>
                  </a:lnTo>
                  <a:lnTo>
                    <a:pt x="88701" y="17686"/>
                  </a:lnTo>
                  <a:lnTo>
                    <a:pt x="89850" y="18208"/>
                  </a:lnTo>
                  <a:lnTo>
                    <a:pt x="91044" y="18745"/>
                  </a:lnTo>
                  <a:lnTo>
                    <a:pt x="92237" y="19305"/>
                  </a:lnTo>
                  <a:lnTo>
                    <a:pt x="93475" y="19886"/>
                  </a:lnTo>
                  <a:lnTo>
                    <a:pt x="94713" y="20483"/>
                  </a:lnTo>
                  <a:lnTo>
                    <a:pt x="95951" y="21103"/>
                  </a:lnTo>
                  <a:lnTo>
                    <a:pt x="97233" y="21738"/>
                  </a:lnTo>
                  <a:lnTo>
                    <a:pt x="98515" y="22401"/>
                  </a:lnTo>
                  <a:lnTo>
                    <a:pt x="99819" y="23080"/>
                  </a:lnTo>
                  <a:lnTo>
                    <a:pt x="101145" y="23780"/>
                  </a:lnTo>
                  <a:lnTo>
                    <a:pt x="102493" y="24503"/>
                  </a:lnTo>
                  <a:lnTo>
                    <a:pt x="103863" y="25247"/>
                  </a:lnTo>
                  <a:lnTo>
                    <a:pt x="105234" y="26013"/>
                  </a:lnTo>
                  <a:lnTo>
                    <a:pt x="106626" y="26800"/>
                  </a:lnTo>
                  <a:lnTo>
                    <a:pt x="108041" y="27610"/>
                  </a:lnTo>
                  <a:lnTo>
                    <a:pt x="109456" y="28441"/>
                  </a:lnTo>
                  <a:lnTo>
                    <a:pt x="110914" y="29294"/>
                  </a:lnTo>
                  <a:lnTo>
                    <a:pt x="112373" y="30174"/>
                  </a:lnTo>
                  <a:lnTo>
                    <a:pt x="113832" y="31075"/>
                  </a:lnTo>
                  <a:lnTo>
                    <a:pt x="115335" y="32004"/>
                  </a:lnTo>
                  <a:lnTo>
                    <a:pt x="116838" y="32949"/>
                  </a:lnTo>
                  <a:lnTo>
                    <a:pt x="118363" y="33927"/>
                  </a:lnTo>
                  <a:lnTo>
                    <a:pt x="119910" y="34921"/>
                  </a:lnTo>
                  <a:lnTo>
                    <a:pt x="121458" y="35947"/>
                  </a:lnTo>
                  <a:lnTo>
                    <a:pt x="123027" y="36996"/>
                  </a:lnTo>
                  <a:lnTo>
                    <a:pt x="124618" y="38066"/>
                  </a:lnTo>
                  <a:lnTo>
                    <a:pt x="126232" y="39168"/>
                  </a:lnTo>
                  <a:lnTo>
                    <a:pt x="124530" y="38745"/>
                  </a:lnTo>
                  <a:lnTo>
                    <a:pt x="122629" y="38272"/>
                  </a:lnTo>
                  <a:lnTo>
                    <a:pt x="120551" y="37751"/>
                  </a:lnTo>
                  <a:lnTo>
                    <a:pt x="118319" y="37180"/>
                  </a:lnTo>
                  <a:lnTo>
                    <a:pt x="63127" y="13998"/>
                  </a:lnTo>
                  <a:lnTo>
                    <a:pt x="63039" y="13960"/>
                  </a:lnTo>
                  <a:lnTo>
                    <a:pt x="62928" y="13927"/>
                  </a:lnTo>
                  <a:lnTo>
                    <a:pt x="62818" y="13900"/>
                  </a:lnTo>
                  <a:lnTo>
                    <a:pt x="62685" y="13873"/>
                  </a:lnTo>
                  <a:lnTo>
                    <a:pt x="62553" y="13851"/>
                  </a:lnTo>
                  <a:lnTo>
                    <a:pt x="62420" y="13830"/>
                  </a:lnTo>
                  <a:lnTo>
                    <a:pt x="62265" y="13813"/>
                  </a:lnTo>
                  <a:lnTo>
                    <a:pt x="62111" y="13802"/>
                  </a:lnTo>
                  <a:lnTo>
                    <a:pt x="61956" y="13797"/>
                  </a:lnTo>
                  <a:lnTo>
                    <a:pt x="61779" y="13792"/>
                  </a:lnTo>
                  <a:lnTo>
                    <a:pt x="61470" y="13792"/>
                  </a:lnTo>
                  <a:lnTo>
                    <a:pt x="61293" y="13802"/>
                  </a:lnTo>
                  <a:lnTo>
                    <a:pt x="61138" y="13813"/>
                  </a:lnTo>
                  <a:lnTo>
                    <a:pt x="60983" y="13830"/>
                  </a:lnTo>
                  <a:lnTo>
                    <a:pt x="60829" y="13846"/>
                  </a:lnTo>
                  <a:lnTo>
                    <a:pt x="60696" y="13873"/>
                  </a:lnTo>
                  <a:lnTo>
                    <a:pt x="60563" y="13895"/>
                  </a:lnTo>
                  <a:lnTo>
                    <a:pt x="60431" y="13927"/>
                  </a:lnTo>
                  <a:lnTo>
                    <a:pt x="60320" y="13955"/>
                  </a:lnTo>
                  <a:lnTo>
                    <a:pt x="60232" y="13993"/>
                  </a:lnTo>
                  <a:lnTo>
                    <a:pt x="60165" y="14025"/>
                  </a:lnTo>
                  <a:lnTo>
                    <a:pt x="60099" y="14063"/>
                  </a:lnTo>
                  <a:lnTo>
                    <a:pt x="60055" y="14101"/>
                  </a:lnTo>
                  <a:lnTo>
                    <a:pt x="60011" y="14139"/>
                  </a:lnTo>
                  <a:lnTo>
                    <a:pt x="59989" y="14177"/>
                  </a:lnTo>
                  <a:lnTo>
                    <a:pt x="59989" y="14221"/>
                  </a:lnTo>
                  <a:lnTo>
                    <a:pt x="60011" y="14259"/>
                  </a:lnTo>
                  <a:lnTo>
                    <a:pt x="60033" y="14297"/>
                  </a:lnTo>
                  <a:lnTo>
                    <a:pt x="60077" y="14340"/>
                  </a:lnTo>
                  <a:lnTo>
                    <a:pt x="60143" y="14378"/>
                  </a:lnTo>
                  <a:lnTo>
                    <a:pt x="60232" y="14416"/>
                  </a:lnTo>
                  <a:lnTo>
                    <a:pt x="107886" y="34437"/>
                  </a:lnTo>
                  <a:lnTo>
                    <a:pt x="106030" y="33932"/>
                  </a:lnTo>
                  <a:lnTo>
                    <a:pt x="104129" y="33411"/>
                  </a:lnTo>
                  <a:lnTo>
                    <a:pt x="102206" y="32879"/>
                  </a:lnTo>
                  <a:lnTo>
                    <a:pt x="100261" y="32335"/>
                  </a:lnTo>
                  <a:lnTo>
                    <a:pt x="98293" y="31781"/>
                  </a:lnTo>
                  <a:lnTo>
                    <a:pt x="96326" y="31211"/>
                  </a:lnTo>
                  <a:lnTo>
                    <a:pt x="94359" y="30635"/>
                  </a:lnTo>
                  <a:lnTo>
                    <a:pt x="92370" y="30049"/>
                  </a:lnTo>
                  <a:lnTo>
                    <a:pt x="90381" y="29457"/>
                  </a:lnTo>
                  <a:lnTo>
                    <a:pt x="88413" y="28854"/>
                  </a:lnTo>
                  <a:lnTo>
                    <a:pt x="86446" y="28245"/>
                  </a:lnTo>
                  <a:lnTo>
                    <a:pt x="84479" y="27626"/>
                  </a:lnTo>
                  <a:lnTo>
                    <a:pt x="82556" y="27007"/>
                  </a:lnTo>
                  <a:lnTo>
                    <a:pt x="80655" y="26382"/>
                  </a:lnTo>
                  <a:lnTo>
                    <a:pt x="78776" y="25758"/>
                  </a:lnTo>
                  <a:lnTo>
                    <a:pt x="76920" y="25128"/>
                  </a:lnTo>
                  <a:lnTo>
                    <a:pt x="75129" y="24492"/>
                  </a:lnTo>
                  <a:lnTo>
                    <a:pt x="73361" y="23856"/>
                  </a:lnTo>
                  <a:lnTo>
                    <a:pt x="71637" y="23226"/>
                  </a:lnTo>
                  <a:lnTo>
                    <a:pt x="69979" y="22591"/>
                  </a:lnTo>
                  <a:lnTo>
                    <a:pt x="68388" y="21961"/>
                  </a:lnTo>
                  <a:lnTo>
                    <a:pt x="66841" y="21331"/>
                  </a:lnTo>
                  <a:lnTo>
                    <a:pt x="66089" y="21016"/>
                  </a:lnTo>
                  <a:lnTo>
                    <a:pt x="65360" y="20701"/>
                  </a:lnTo>
                  <a:lnTo>
                    <a:pt x="64652" y="20391"/>
                  </a:lnTo>
                  <a:lnTo>
                    <a:pt x="63967" y="20076"/>
                  </a:lnTo>
                  <a:lnTo>
                    <a:pt x="63282" y="19766"/>
                  </a:lnTo>
                  <a:lnTo>
                    <a:pt x="62641" y="19457"/>
                  </a:lnTo>
                  <a:lnTo>
                    <a:pt x="62000" y="19153"/>
                  </a:lnTo>
                  <a:lnTo>
                    <a:pt x="61381" y="18843"/>
                  </a:lnTo>
                  <a:lnTo>
                    <a:pt x="60806" y="18539"/>
                  </a:lnTo>
                  <a:lnTo>
                    <a:pt x="60232" y="18235"/>
                  </a:lnTo>
                  <a:lnTo>
                    <a:pt x="59679" y="17936"/>
                  </a:lnTo>
                  <a:lnTo>
                    <a:pt x="59171" y="17637"/>
                  </a:lnTo>
                  <a:lnTo>
                    <a:pt x="58662" y="17338"/>
                  </a:lnTo>
                  <a:lnTo>
                    <a:pt x="58176" y="17045"/>
                  </a:lnTo>
                  <a:lnTo>
                    <a:pt x="57734" y="16746"/>
                  </a:lnTo>
                  <a:lnTo>
                    <a:pt x="57314" y="16459"/>
                  </a:lnTo>
                  <a:lnTo>
                    <a:pt x="56916" y="16171"/>
                  </a:lnTo>
                  <a:lnTo>
                    <a:pt x="56541" y="15883"/>
                  </a:lnTo>
                  <a:lnTo>
                    <a:pt x="56187" y="15600"/>
                  </a:lnTo>
                  <a:lnTo>
                    <a:pt x="55877" y="15318"/>
                  </a:lnTo>
                  <a:lnTo>
                    <a:pt x="55546" y="14992"/>
                  </a:lnTo>
                  <a:lnTo>
                    <a:pt x="55236" y="14672"/>
                  </a:lnTo>
                  <a:lnTo>
                    <a:pt x="54949" y="14362"/>
                  </a:lnTo>
                  <a:lnTo>
                    <a:pt x="54706" y="14063"/>
                  </a:lnTo>
                  <a:lnTo>
                    <a:pt x="54507" y="13770"/>
                  </a:lnTo>
                  <a:lnTo>
                    <a:pt x="54308" y="13487"/>
                  </a:lnTo>
                  <a:lnTo>
                    <a:pt x="54153" y="13210"/>
                  </a:lnTo>
                  <a:lnTo>
                    <a:pt x="54043" y="12944"/>
                  </a:lnTo>
                  <a:lnTo>
                    <a:pt x="53932" y="12684"/>
                  </a:lnTo>
                  <a:lnTo>
                    <a:pt x="53866" y="12439"/>
                  </a:lnTo>
                  <a:lnTo>
                    <a:pt x="53822" y="12195"/>
                  </a:lnTo>
                  <a:lnTo>
                    <a:pt x="53800" y="11967"/>
                  </a:lnTo>
                  <a:lnTo>
                    <a:pt x="53822" y="11744"/>
                  </a:lnTo>
                  <a:lnTo>
                    <a:pt x="53844" y="11532"/>
                  </a:lnTo>
                  <a:lnTo>
                    <a:pt x="53910" y="11326"/>
                  </a:lnTo>
                  <a:lnTo>
                    <a:pt x="53977" y="11130"/>
                  </a:lnTo>
                  <a:lnTo>
                    <a:pt x="54087" y="10945"/>
                  </a:lnTo>
                  <a:lnTo>
                    <a:pt x="54220" y="10772"/>
                  </a:lnTo>
                  <a:lnTo>
                    <a:pt x="54352" y="10609"/>
                  </a:lnTo>
                  <a:lnTo>
                    <a:pt x="54529" y="10451"/>
                  </a:lnTo>
                  <a:lnTo>
                    <a:pt x="54706" y="10304"/>
                  </a:lnTo>
                  <a:lnTo>
                    <a:pt x="54905" y="10169"/>
                  </a:lnTo>
                  <a:lnTo>
                    <a:pt x="55126" y="10044"/>
                  </a:lnTo>
                  <a:lnTo>
                    <a:pt x="55369" y="9930"/>
                  </a:lnTo>
                  <a:lnTo>
                    <a:pt x="55634" y="9821"/>
                  </a:lnTo>
                  <a:lnTo>
                    <a:pt x="55900" y="9723"/>
                  </a:lnTo>
                  <a:lnTo>
                    <a:pt x="56187" y="9642"/>
                  </a:lnTo>
                  <a:lnTo>
                    <a:pt x="56496" y="9566"/>
                  </a:lnTo>
                  <a:lnTo>
                    <a:pt x="56806" y="9501"/>
                  </a:lnTo>
                  <a:lnTo>
                    <a:pt x="57137" y="9446"/>
                  </a:lnTo>
                  <a:lnTo>
                    <a:pt x="57469" y="9403"/>
                  </a:lnTo>
                  <a:lnTo>
                    <a:pt x="57823" y="9370"/>
                  </a:lnTo>
                  <a:lnTo>
                    <a:pt x="58132" y="9354"/>
                  </a:lnTo>
                  <a:lnTo>
                    <a:pt x="58419" y="9338"/>
                  </a:lnTo>
                  <a:lnTo>
                    <a:pt x="58729" y="9332"/>
                  </a:lnTo>
                  <a:lnTo>
                    <a:pt x="59060" y="9327"/>
                  </a:lnTo>
                  <a:close/>
                  <a:moveTo>
                    <a:pt x="183744" y="2771"/>
                  </a:moveTo>
                  <a:lnTo>
                    <a:pt x="184054" y="2776"/>
                  </a:lnTo>
                  <a:lnTo>
                    <a:pt x="184363" y="2787"/>
                  </a:lnTo>
                  <a:lnTo>
                    <a:pt x="184651" y="2803"/>
                  </a:lnTo>
                  <a:lnTo>
                    <a:pt x="184938" y="2825"/>
                  </a:lnTo>
                  <a:lnTo>
                    <a:pt x="185203" y="2852"/>
                  </a:lnTo>
                  <a:lnTo>
                    <a:pt x="185468" y="2879"/>
                  </a:lnTo>
                  <a:lnTo>
                    <a:pt x="185712" y="2912"/>
                  </a:lnTo>
                  <a:lnTo>
                    <a:pt x="186087" y="2977"/>
                  </a:lnTo>
                  <a:lnTo>
                    <a:pt x="186441" y="3048"/>
                  </a:lnTo>
                  <a:lnTo>
                    <a:pt x="186795" y="3135"/>
                  </a:lnTo>
                  <a:lnTo>
                    <a:pt x="187126" y="3238"/>
                  </a:lnTo>
                  <a:lnTo>
                    <a:pt x="187458" y="3352"/>
                  </a:lnTo>
                  <a:lnTo>
                    <a:pt x="187745" y="3477"/>
                  </a:lnTo>
                  <a:lnTo>
                    <a:pt x="188032" y="3613"/>
                  </a:lnTo>
                  <a:lnTo>
                    <a:pt x="188298" y="3765"/>
                  </a:lnTo>
                  <a:lnTo>
                    <a:pt x="188519" y="3933"/>
                  </a:lnTo>
                  <a:lnTo>
                    <a:pt x="188740" y="4112"/>
                  </a:lnTo>
                  <a:lnTo>
                    <a:pt x="188939" y="4308"/>
                  </a:lnTo>
                  <a:lnTo>
                    <a:pt x="189093" y="4514"/>
                  </a:lnTo>
                  <a:lnTo>
                    <a:pt x="189226" y="4737"/>
                  </a:lnTo>
                  <a:lnTo>
                    <a:pt x="189336" y="4971"/>
                  </a:lnTo>
                  <a:lnTo>
                    <a:pt x="189425" y="5226"/>
                  </a:lnTo>
                  <a:lnTo>
                    <a:pt x="189469" y="5492"/>
                  </a:lnTo>
                  <a:lnTo>
                    <a:pt x="189491" y="5774"/>
                  </a:lnTo>
                  <a:lnTo>
                    <a:pt x="189491" y="6073"/>
                  </a:lnTo>
                  <a:lnTo>
                    <a:pt x="189447" y="6388"/>
                  </a:lnTo>
                  <a:lnTo>
                    <a:pt x="189359" y="6714"/>
                  </a:lnTo>
                  <a:lnTo>
                    <a:pt x="189248" y="7062"/>
                  </a:lnTo>
                  <a:lnTo>
                    <a:pt x="189093" y="7420"/>
                  </a:lnTo>
                  <a:lnTo>
                    <a:pt x="188917" y="7800"/>
                  </a:lnTo>
                  <a:lnTo>
                    <a:pt x="188695" y="8197"/>
                  </a:lnTo>
                  <a:lnTo>
                    <a:pt x="188430" y="8610"/>
                  </a:lnTo>
                  <a:lnTo>
                    <a:pt x="188121" y="9039"/>
                  </a:lnTo>
                  <a:lnTo>
                    <a:pt x="187767" y="9484"/>
                  </a:lnTo>
                  <a:lnTo>
                    <a:pt x="187369" y="9951"/>
                  </a:lnTo>
                  <a:lnTo>
                    <a:pt x="186927" y="10429"/>
                  </a:lnTo>
                  <a:lnTo>
                    <a:pt x="186463" y="10929"/>
                  </a:lnTo>
                  <a:lnTo>
                    <a:pt x="185933" y="11451"/>
                  </a:lnTo>
                  <a:lnTo>
                    <a:pt x="185336" y="11988"/>
                  </a:lnTo>
                  <a:lnTo>
                    <a:pt x="184717" y="12542"/>
                  </a:lnTo>
                  <a:lnTo>
                    <a:pt x="184032" y="13118"/>
                  </a:lnTo>
                  <a:lnTo>
                    <a:pt x="183302" y="13710"/>
                  </a:lnTo>
                  <a:lnTo>
                    <a:pt x="182529" y="14324"/>
                  </a:lnTo>
                  <a:lnTo>
                    <a:pt x="181689" y="14954"/>
                  </a:lnTo>
                  <a:lnTo>
                    <a:pt x="180805" y="15606"/>
                  </a:lnTo>
                  <a:lnTo>
                    <a:pt x="179854" y="16279"/>
                  </a:lnTo>
                  <a:lnTo>
                    <a:pt x="178860" y="16969"/>
                  </a:lnTo>
                  <a:lnTo>
                    <a:pt x="177799" y="17686"/>
                  </a:lnTo>
                  <a:lnTo>
                    <a:pt x="176671" y="18414"/>
                  </a:lnTo>
                  <a:lnTo>
                    <a:pt x="175500" y="19169"/>
                  </a:lnTo>
                  <a:lnTo>
                    <a:pt x="174262" y="19946"/>
                  </a:lnTo>
                  <a:lnTo>
                    <a:pt x="172958" y="20739"/>
                  </a:lnTo>
                  <a:lnTo>
                    <a:pt x="171588" y="21559"/>
                  </a:lnTo>
                  <a:lnTo>
                    <a:pt x="170151" y="22395"/>
                  </a:lnTo>
                  <a:lnTo>
                    <a:pt x="168648" y="23259"/>
                  </a:lnTo>
                  <a:lnTo>
                    <a:pt x="167079" y="24139"/>
                  </a:lnTo>
                  <a:lnTo>
                    <a:pt x="165443" y="25046"/>
                  </a:lnTo>
                  <a:lnTo>
                    <a:pt x="163741" y="25969"/>
                  </a:lnTo>
                  <a:lnTo>
                    <a:pt x="161951" y="26920"/>
                  </a:lnTo>
                  <a:lnTo>
                    <a:pt x="160116" y="27892"/>
                  </a:lnTo>
                  <a:lnTo>
                    <a:pt x="158193" y="28886"/>
                  </a:lnTo>
                  <a:lnTo>
                    <a:pt x="156204" y="29907"/>
                  </a:lnTo>
                  <a:lnTo>
                    <a:pt x="154126" y="30950"/>
                  </a:lnTo>
                  <a:lnTo>
                    <a:pt x="151982" y="32015"/>
                  </a:lnTo>
                  <a:lnTo>
                    <a:pt x="149750" y="33107"/>
                  </a:lnTo>
                  <a:lnTo>
                    <a:pt x="147451" y="34220"/>
                  </a:lnTo>
                  <a:lnTo>
                    <a:pt x="145064" y="35361"/>
                  </a:lnTo>
                  <a:lnTo>
                    <a:pt x="142610" y="36523"/>
                  </a:lnTo>
                  <a:lnTo>
                    <a:pt x="140046" y="37707"/>
                  </a:lnTo>
                  <a:lnTo>
                    <a:pt x="137416" y="38924"/>
                  </a:lnTo>
                  <a:lnTo>
                    <a:pt x="134719" y="40157"/>
                  </a:lnTo>
                  <a:lnTo>
                    <a:pt x="134874" y="39445"/>
                  </a:lnTo>
                  <a:lnTo>
                    <a:pt x="135051" y="38631"/>
                  </a:lnTo>
                  <a:lnTo>
                    <a:pt x="135294" y="37724"/>
                  </a:lnTo>
                  <a:lnTo>
                    <a:pt x="135582" y="36724"/>
                  </a:lnTo>
                  <a:lnTo>
                    <a:pt x="173466" y="7572"/>
                  </a:lnTo>
                  <a:lnTo>
                    <a:pt x="173511" y="7529"/>
                  </a:lnTo>
                  <a:lnTo>
                    <a:pt x="173533" y="7491"/>
                  </a:lnTo>
                  <a:lnTo>
                    <a:pt x="173533" y="7447"/>
                  </a:lnTo>
                  <a:lnTo>
                    <a:pt x="173533" y="7409"/>
                  </a:lnTo>
                  <a:lnTo>
                    <a:pt x="173511" y="7366"/>
                  </a:lnTo>
                  <a:lnTo>
                    <a:pt x="173466" y="7328"/>
                  </a:lnTo>
                  <a:lnTo>
                    <a:pt x="173422" y="7290"/>
                  </a:lnTo>
                  <a:lnTo>
                    <a:pt x="173356" y="7257"/>
                  </a:lnTo>
                  <a:lnTo>
                    <a:pt x="173267" y="7219"/>
                  </a:lnTo>
                  <a:lnTo>
                    <a:pt x="173179" y="7187"/>
                  </a:lnTo>
                  <a:lnTo>
                    <a:pt x="173069" y="7160"/>
                  </a:lnTo>
                  <a:lnTo>
                    <a:pt x="172958" y="7132"/>
                  </a:lnTo>
                  <a:lnTo>
                    <a:pt x="172825" y="7105"/>
                  </a:lnTo>
                  <a:lnTo>
                    <a:pt x="172671" y="7083"/>
                  </a:lnTo>
                  <a:lnTo>
                    <a:pt x="172516" y="7067"/>
                  </a:lnTo>
                  <a:lnTo>
                    <a:pt x="172361" y="7051"/>
                  </a:lnTo>
                  <a:lnTo>
                    <a:pt x="172207" y="7040"/>
                  </a:lnTo>
                  <a:lnTo>
                    <a:pt x="172030" y="7035"/>
                  </a:lnTo>
                  <a:lnTo>
                    <a:pt x="171698" y="7035"/>
                  </a:lnTo>
                  <a:lnTo>
                    <a:pt x="171543" y="7040"/>
                  </a:lnTo>
                  <a:lnTo>
                    <a:pt x="171389" y="7051"/>
                  </a:lnTo>
                  <a:lnTo>
                    <a:pt x="171234" y="7062"/>
                  </a:lnTo>
                  <a:lnTo>
                    <a:pt x="171079" y="7078"/>
                  </a:lnTo>
                  <a:lnTo>
                    <a:pt x="170947" y="7100"/>
                  </a:lnTo>
                  <a:lnTo>
                    <a:pt x="170814" y="7122"/>
                  </a:lnTo>
                  <a:lnTo>
                    <a:pt x="170681" y="7149"/>
                  </a:lnTo>
                  <a:lnTo>
                    <a:pt x="170571" y="7176"/>
                  </a:lnTo>
                  <a:lnTo>
                    <a:pt x="170460" y="7208"/>
                  </a:lnTo>
                  <a:lnTo>
                    <a:pt x="170372" y="7241"/>
                  </a:lnTo>
                  <a:lnTo>
                    <a:pt x="170306" y="7279"/>
                  </a:lnTo>
                  <a:lnTo>
                    <a:pt x="170239" y="7317"/>
                  </a:lnTo>
                  <a:lnTo>
                    <a:pt x="136864" y="33009"/>
                  </a:lnTo>
                  <a:lnTo>
                    <a:pt x="137173" y="32232"/>
                  </a:lnTo>
                  <a:lnTo>
                    <a:pt x="137527" y="31439"/>
                  </a:lnTo>
                  <a:lnTo>
                    <a:pt x="137880" y="30624"/>
                  </a:lnTo>
                  <a:lnTo>
                    <a:pt x="138278" y="29793"/>
                  </a:lnTo>
                  <a:lnTo>
                    <a:pt x="138698" y="28951"/>
                  </a:lnTo>
                  <a:lnTo>
                    <a:pt x="139140" y="28093"/>
                  </a:lnTo>
                  <a:lnTo>
                    <a:pt x="139604" y="27230"/>
                  </a:lnTo>
                  <a:lnTo>
                    <a:pt x="140113" y="26355"/>
                  </a:lnTo>
                  <a:lnTo>
                    <a:pt x="140643" y="25470"/>
                  </a:lnTo>
                  <a:lnTo>
                    <a:pt x="141218" y="24579"/>
                  </a:lnTo>
                  <a:lnTo>
                    <a:pt x="141815" y="23688"/>
                  </a:lnTo>
                  <a:lnTo>
                    <a:pt x="142456" y="22797"/>
                  </a:lnTo>
                  <a:lnTo>
                    <a:pt x="143119" y="21901"/>
                  </a:lnTo>
                  <a:lnTo>
                    <a:pt x="143826" y="21005"/>
                  </a:lnTo>
                  <a:lnTo>
                    <a:pt x="144555" y="20114"/>
                  </a:lnTo>
                  <a:lnTo>
                    <a:pt x="145329" y="19229"/>
                  </a:lnTo>
                  <a:lnTo>
                    <a:pt x="146147" y="18349"/>
                  </a:lnTo>
                  <a:lnTo>
                    <a:pt x="146987" y="17480"/>
                  </a:lnTo>
                  <a:lnTo>
                    <a:pt x="147871" y="16616"/>
                  </a:lnTo>
                  <a:lnTo>
                    <a:pt x="148799" y="15763"/>
                  </a:lnTo>
                  <a:lnTo>
                    <a:pt x="149286" y="15345"/>
                  </a:lnTo>
                  <a:lnTo>
                    <a:pt x="149772" y="14927"/>
                  </a:lnTo>
                  <a:lnTo>
                    <a:pt x="150280" y="14514"/>
                  </a:lnTo>
                  <a:lnTo>
                    <a:pt x="150789" y="14101"/>
                  </a:lnTo>
                  <a:lnTo>
                    <a:pt x="151319" y="13699"/>
                  </a:lnTo>
                  <a:lnTo>
                    <a:pt x="151849" y="13297"/>
                  </a:lnTo>
                  <a:lnTo>
                    <a:pt x="152380" y="12901"/>
                  </a:lnTo>
                  <a:lnTo>
                    <a:pt x="152933" y="12510"/>
                  </a:lnTo>
                  <a:lnTo>
                    <a:pt x="153507" y="12119"/>
                  </a:lnTo>
                  <a:lnTo>
                    <a:pt x="154082" y="11738"/>
                  </a:lnTo>
                  <a:lnTo>
                    <a:pt x="154679" y="11364"/>
                  </a:lnTo>
                  <a:lnTo>
                    <a:pt x="155275" y="10994"/>
                  </a:lnTo>
                  <a:lnTo>
                    <a:pt x="155872" y="10625"/>
                  </a:lnTo>
                  <a:lnTo>
                    <a:pt x="156513" y="10266"/>
                  </a:lnTo>
                  <a:lnTo>
                    <a:pt x="157132" y="9913"/>
                  </a:lnTo>
                  <a:lnTo>
                    <a:pt x="157795" y="9571"/>
                  </a:lnTo>
                  <a:lnTo>
                    <a:pt x="158436" y="9229"/>
                  </a:lnTo>
                  <a:lnTo>
                    <a:pt x="159121" y="8898"/>
                  </a:lnTo>
                  <a:lnTo>
                    <a:pt x="159807" y="8572"/>
                  </a:lnTo>
                  <a:lnTo>
                    <a:pt x="160492" y="8251"/>
                  </a:lnTo>
                  <a:lnTo>
                    <a:pt x="161199" y="7942"/>
                  </a:lnTo>
                  <a:lnTo>
                    <a:pt x="161929" y="7638"/>
                  </a:lnTo>
                  <a:lnTo>
                    <a:pt x="162658" y="7344"/>
                  </a:lnTo>
                  <a:lnTo>
                    <a:pt x="163387" y="7056"/>
                  </a:lnTo>
                  <a:lnTo>
                    <a:pt x="164139" y="6785"/>
                  </a:lnTo>
                  <a:lnTo>
                    <a:pt x="164868" y="6524"/>
                  </a:lnTo>
                  <a:lnTo>
                    <a:pt x="165598" y="6269"/>
                  </a:lnTo>
                  <a:lnTo>
                    <a:pt x="166305" y="6024"/>
                  </a:lnTo>
                  <a:lnTo>
                    <a:pt x="167034" y="5791"/>
                  </a:lnTo>
                  <a:lnTo>
                    <a:pt x="167764" y="5568"/>
                  </a:lnTo>
                  <a:lnTo>
                    <a:pt x="168471" y="5351"/>
                  </a:lnTo>
                  <a:lnTo>
                    <a:pt x="169178" y="5144"/>
                  </a:lnTo>
                  <a:lnTo>
                    <a:pt x="169886" y="4943"/>
                  </a:lnTo>
                  <a:lnTo>
                    <a:pt x="170571" y="4753"/>
                  </a:lnTo>
                  <a:lnTo>
                    <a:pt x="171278" y="4574"/>
                  </a:lnTo>
                  <a:lnTo>
                    <a:pt x="171963" y="4406"/>
                  </a:lnTo>
                  <a:lnTo>
                    <a:pt x="172626" y="4243"/>
                  </a:lnTo>
                  <a:lnTo>
                    <a:pt x="173290" y="4091"/>
                  </a:lnTo>
                  <a:lnTo>
                    <a:pt x="173953" y="3944"/>
                  </a:lnTo>
                  <a:lnTo>
                    <a:pt x="174616" y="3808"/>
                  </a:lnTo>
                  <a:lnTo>
                    <a:pt x="175257" y="3678"/>
                  </a:lnTo>
                  <a:lnTo>
                    <a:pt x="175876" y="3564"/>
                  </a:lnTo>
                  <a:lnTo>
                    <a:pt x="176517" y="3450"/>
                  </a:lnTo>
                  <a:lnTo>
                    <a:pt x="177113" y="3346"/>
                  </a:lnTo>
                  <a:lnTo>
                    <a:pt x="177710" y="3254"/>
                  </a:lnTo>
                  <a:lnTo>
                    <a:pt x="178307" y="3173"/>
                  </a:lnTo>
                  <a:lnTo>
                    <a:pt x="178882" y="3091"/>
                  </a:lnTo>
                  <a:lnTo>
                    <a:pt x="179434" y="3026"/>
                  </a:lnTo>
                  <a:lnTo>
                    <a:pt x="179987" y="2966"/>
                  </a:lnTo>
                  <a:lnTo>
                    <a:pt x="180517" y="2912"/>
                  </a:lnTo>
                  <a:lnTo>
                    <a:pt x="181048" y="2869"/>
                  </a:lnTo>
                  <a:lnTo>
                    <a:pt x="181556" y="2830"/>
                  </a:lnTo>
                  <a:lnTo>
                    <a:pt x="182042" y="2803"/>
                  </a:lnTo>
                  <a:lnTo>
                    <a:pt x="182507" y="2787"/>
                  </a:lnTo>
                  <a:lnTo>
                    <a:pt x="182971" y="2771"/>
                  </a:lnTo>
                  <a:close/>
                  <a:moveTo>
                    <a:pt x="14964" y="30613"/>
                  </a:moveTo>
                  <a:lnTo>
                    <a:pt x="15871" y="30624"/>
                  </a:lnTo>
                  <a:lnTo>
                    <a:pt x="16799" y="30635"/>
                  </a:lnTo>
                  <a:lnTo>
                    <a:pt x="17772" y="30657"/>
                  </a:lnTo>
                  <a:lnTo>
                    <a:pt x="18744" y="30684"/>
                  </a:lnTo>
                  <a:lnTo>
                    <a:pt x="19783" y="30717"/>
                  </a:lnTo>
                  <a:lnTo>
                    <a:pt x="20822" y="30755"/>
                  </a:lnTo>
                  <a:lnTo>
                    <a:pt x="21905" y="30798"/>
                  </a:lnTo>
                  <a:lnTo>
                    <a:pt x="23010" y="30852"/>
                  </a:lnTo>
                  <a:lnTo>
                    <a:pt x="24159" y="30912"/>
                  </a:lnTo>
                  <a:lnTo>
                    <a:pt x="25331" y="30977"/>
                  </a:lnTo>
                  <a:lnTo>
                    <a:pt x="26524" y="31048"/>
                  </a:lnTo>
                  <a:lnTo>
                    <a:pt x="27740" y="31130"/>
                  </a:lnTo>
                  <a:lnTo>
                    <a:pt x="29000" y="31216"/>
                  </a:lnTo>
                  <a:lnTo>
                    <a:pt x="30282" y="31309"/>
                  </a:lnTo>
                  <a:lnTo>
                    <a:pt x="31586" y="31412"/>
                  </a:lnTo>
                  <a:lnTo>
                    <a:pt x="32890" y="31521"/>
                  </a:lnTo>
                  <a:lnTo>
                    <a:pt x="34216" y="31635"/>
                  </a:lnTo>
                  <a:lnTo>
                    <a:pt x="35565" y="31760"/>
                  </a:lnTo>
                  <a:lnTo>
                    <a:pt x="36891" y="31890"/>
                  </a:lnTo>
                  <a:lnTo>
                    <a:pt x="38261" y="32031"/>
                  </a:lnTo>
                  <a:lnTo>
                    <a:pt x="39610" y="32183"/>
                  </a:lnTo>
                  <a:lnTo>
                    <a:pt x="40980" y="32335"/>
                  </a:lnTo>
                  <a:lnTo>
                    <a:pt x="42372" y="32498"/>
                  </a:lnTo>
                  <a:lnTo>
                    <a:pt x="43765" y="32667"/>
                  </a:lnTo>
                  <a:lnTo>
                    <a:pt x="45157" y="32846"/>
                  </a:lnTo>
                  <a:lnTo>
                    <a:pt x="46550" y="33031"/>
                  </a:lnTo>
                  <a:lnTo>
                    <a:pt x="47965" y="33215"/>
                  </a:lnTo>
                  <a:lnTo>
                    <a:pt x="49379" y="33416"/>
                  </a:lnTo>
                  <a:lnTo>
                    <a:pt x="50794" y="33617"/>
                  </a:lnTo>
                  <a:lnTo>
                    <a:pt x="52230" y="33824"/>
                  </a:lnTo>
                  <a:lnTo>
                    <a:pt x="53645" y="34035"/>
                  </a:lnTo>
                  <a:lnTo>
                    <a:pt x="55082" y="34258"/>
                  </a:lnTo>
                  <a:lnTo>
                    <a:pt x="56518" y="34481"/>
                  </a:lnTo>
                  <a:lnTo>
                    <a:pt x="57955" y="34709"/>
                  </a:lnTo>
                  <a:lnTo>
                    <a:pt x="59414" y="34948"/>
                  </a:lnTo>
                  <a:lnTo>
                    <a:pt x="60851" y="35187"/>
                  </a:lnTo>
                  <a:lnTo>
                    <a:pt x="62287" y="35431"/>
                  </a:lnTo>
                  <a:lnTo>
                    <a:pt x="63746" y="35681"/>
                  </a:lnTo>
                  <a:lnTo>
                    <a:pt x="65183" y="35931"/>
                  </a:lnTo>
                  <a:lnTo>
                    <a:pt x="68101" y="36453"/>
                  </a:lnTo>
                  <a:lnTo>
                    <a:pt x="70996" y="36985"/>
                  </a:lnTo>
                  <a:lnTo>
                    <a:pt x="73869" y="37533"/>
                  </a:lnTo>
                  <a:lnTo>
                    <a:pt x="76765" y="38093"/>
                  </a:lnTo>
                  <a:lnTo>
                    <a:pt x="79616" y="38663"/>
                  </a:lnTo>
                  <a:lnTo>
                    <a:pt x="82468" y="39244"/>
                  </a:lnTo>
                  <a:lnTo>
                    <a:pt x="85297" y="39831"/>
                  </a:lnTo>
                  <a:lnTo>
                    <a:pt x="88104" y="40423"/>
                  </a:lnTo>
                  <a:lnTo>
                    <a:pt x="90889" y="41021"/>
                  </a:lnTo>
                  <a:lnTo>
                    <a:pt x="93630" y="41623"/>
                  </a:lnTo>
                  <a:lnTo>
                    <a:pt x="96348" y="42226"/>
                  </a:lnTo>
                  <a:lnTo>
                    <a:pt x="99023" y="42835"/>
                  </a:lnTo>
                  <a:lnTo>
                    <a:pt x="101653" y="43438"/>
                  </a:lnTo>
                  <a:lnTo>
                    <a:pt x="104239" y="44035"/>
                  </a:lnTo>
                  <a:lnTo>
                    <a:pt x="106759" y="44633"/>
                  </a:lnTo>
                  <a:lnTo>
                    <a:pt x="109257" y="45225"/>
                  </a:lnTo>
                  <a:lnTo>
                    <a:pt x="111666" y="45811"/>
                  </a:lnTo>
                  <a:lnTo>
                    <a:pt x="114031" y="46387"/>
                  </a:lnTo>
                  <a:lnTo>
                    <a:pt x="116330" y="46957"/>
                  </a:lnTo>
                  <a:lnTo>
                    <a:pt x="118562" y="47511"/>
                  </a:lnTo>
                  <a:lnTo>
                    <a:pt x="118562" y="47511"/>
                  </a:lnTo>
                  <a:lnTo>
                    <a:pt x="26922" y="32672"/>
                  </a:lnTo>
                  <a:lnTo>
                    <a:pt x="26790" y="32650"/>
                  </a:lnTo>
                  <a:lnTo>
                    <a:pt x="26635" y="32634"/>
                  </a:lnTo>
                  <a:lnTo>
                    <a:pt x="26458" y="32623"/>
                  </a:lnTo>
                  <a:lnTo>
                    <a:pt x="26303" y="32612"/>
                  </a:lnTo>
                  <a:lnTo>
                    <a:pt x="26149" y="32607"/>
                  </a:lnTo>
                  <a:lnTo>
                    <a:pt x="25817" y="32607"/>
                  </a:lnTo>
                  <a:lnTo>
                    <a:pt x="25662" y="32612"/>
                  </a:lnTo>
                  <a:lnTo>
                    <a:pt x="25508" y="32623"/>
                  </a:lnTo>
                  <a:lnTo>
                    <a:pt x="25353" y="32634"/>
                  </a:lnTo>
                  <a:lnTo>
                    <a:pt x="25198" y="32650"/>
                  </a:lnTo>
                  <a:lnTo>
                    <a:pt x="25066" y="32672"/>
                  </a:lnTo>
                  <a:lnTo>
                    <a:pt x="24933" y="32699"/>
                  </a:lnTo>
                  <a:lnTo>
                    <a:pt x="24800" y="32726"/>
                  </a:lnTo>
                  <a:lnTo>
                    <a:pt x="24690" y="32754"/>
                  </a:lnTo>
                  <a:lnTo>
                    <a:pt x="24601" y="32792"/>
                  </a:lnTo>
                  <a:lnTo>
                    <a:pt x="24513" y="32824"/>
                  </a:lnTo>
                  <a:lnTo>
                    <a:pt x="24425" y="32862"/>
                  </a:lnTo>
                  <a:lnTo>
                    <a:pt x="24380" y="32906"/>
                  </a:lnTo>
                  <a:lnTo>
                    <a:pt x="24336" y="32944"/>
                  </a:lnTo>
                  <a:lnTo>
                    <a:pt x="24314" y="32982"/>
                  </a:lnTo>
                  <a:lnTo>
                    <a:pt x="24314" y="33020"/>
                  </a:lnTo>
                  <a:lnTo>
                    <a:pt x="24314" y="33063"/>
                  </a:lnTo>
                  <a:lnTo>
                    <a:pt x="24358" y="33101"/>
                  </a:lnTo>
                  <a:lnTo>
                    <a:pt x="24380" y="33139"/>
                  </a:lnTo>
                  <a:lnTo>
                    <a:pt x="24447" y="33177"/>
                  </a:lnTo>
                  <a:lnTo>
                    <a:pt x="24513" y="33215"/>
                  </a:lnTo>
                  <a:lnTo>
                    <a:pt x="24601" y="33248"/>
                  </a:lnTo>
                  <a:lnTo>
                    <a:pt x="24690" y="33280"/>
                  </a:lnTo>
                  <a:lnTo>
                    <a:pt x="24800" y="33313"/>
                  </a:lnTo>
                  <a:lnTo>
                    <a:pt x="24933" y="33340"/>
                  </a:lnTo>
                  <a:lnTo>
                    <a:pt x="25066" y="33362"/>
                  </a:lnTo>
                  <a:lnTo>
                    <a:pt x="129061" y="50206"/>
                  </a:lnTo>
                  <a:lnTo>
                    <a:pt x="131824" y="50939"/>
                  </a:lnTo>
                  <a:lnTo>
                    <a:pt x="134344" y="51607"/>
                  </a:lnTo>
                  <a:lnTo>
                    <a:pt x="136576" y="52210"/>
                  </a:lnTo>
                  <a:lnTo>
                    <a:pt x="138499" y="52737"/>
                  </a:lnTo>
                  <a:lnTo>
                    <a:pt x="133239" y="52194"/>
                  </a:lnTo>
                  <a:lnTo>
                    <a:pt x="128089" y="51656"/>
                  </a:lnTo>
                  <a:lnTo>
                    <a:pt x="123071" y="51123"/>
                  </a:lnTo>
                  <a:lnTo>
                    <a:pt x="118186" y="50602"/>
                  </a:lnTo>
                  <a:lnTo>
                    <a:pt x="113412" y="50086"/>
                  </a:lnTo>
                  <a:lnTo>
                    <a:pt x="108770" y="49570"/>
                  </a:lnTo>
                  <a:lnTo>
                    <a:pt x="104261" y="49070"/>
                  </a:lnTo>
                  <a:lnTo>
                    <a:pt x="99863" y="48571"/>
                  </a:lnTo>
                  <a:lnTo>
                    <a:pt x="95597" y="48076"/>
                  </a:lnTo>
                  <a:lnTo>
                    <a:pt x="91441" y="47593"/>
                  </a:lnTo>
                  <a:lnTo>
                    <a:pt x="87397" y="47115"/>
                  </a:lnTo>
                  <a:lnTo>
                    <a:pt x="83462" y="46642"/>
                  </a:lnTo>
                  <a:lnTo>
                    <a:pt x="79660" y="46181"/>
                  </a:lnTo>
                  <a:lnTo>
                    <a:pt x="75969" y="45719"/>
                  </a:lnTo>
                  <a:lnTo>
                    <a:pt x="72389" y="45268"/>
                  </a:lnTo>
                  <a:lnTo>
                    <a:pt x="68896" y="44823"/>
                  </a:lnTo>
                  <a:lnTo>
                    <a:pt x="65537" y="44388"/>
                  </a:lnTo>
                  <a:lnTo>
                    <a:pt x="62287" y="43954"/>
                  </a:lnTo>
                  <a:lnTo>
                    <a:pt x="59127" y="43530"/>
                  </a:lnTo>
                  <a:lnTo>
                    <a:pt x="56076" y="43112"/>
                  </a:lnTo>
                  <a:lnTo>
                    <a:pt x="53137" y="42704"/>
                  </a:lnTo>
                  <a:lnTo>
                    <a:pt x="50285" y="42297"/>
                  </a:lnTo>
                  <a:lnTo>
                    <a:pt x="47545" y="41901"/>
                  </a:lnTo>
                  <a:lnTo>
                    <a:pt x="44892" y="41509"/>
                  </a:lnTo>
                  <a:lnTo>
                    <a:pt x="42350" y="41129"/>
                  </a:lnTo>
                  <a:lnTo>
                    <a:pt x="39897" y="40749"/>
                  </a:lnTo>
                  <a:lnTo>
                    <a:pt x="37532" y="40380"/>
                  </a:lnTo>
                  <a:lnTo>
                    <a:pt x="35277" y="40016"/>
                  </a:lnTo>
                  <a:lnTo>
                    <a:pt x="33089" y="39663"/>
                  </a:lnTo>
                  <a:lnTo>
                    <a:pt x="31011" y="39310"/>
                  </a:lnTo>
                  <a:lnTo>
                    <a:pt x="29022" y="38967"/>
                  </a:lnTo>
                  <a:lnTo>
                    <a:pt x="27099" y="38636"/>
                  </a:lnTo>
                  <a:lnTo>
                    <a:pt x="25287" y="38305"/>
                  </a:lnTo>
                  <a:lnTo>
                    <a:pt x="23541" y="37984"/>
                  </a:lnTo>
                  <a:lnTo>
                    <a:pt x="21883" y="37669"/>
                  </a:lnTo>
                  <a:lnTo>
                    <a:pt x="20313" y="37360"/>
                  </a:lnTo>
                  <a:lnTo>
                    <a:pt x="18833" y="37061"/>
                  </a:lnTo>
                  <a:lnTo>
                    <a:pt x="17418" y="36768"/>
                  </a:lnTo>
                  <a:lnTo>
                    <a:pt x="16070" y="36480"/>
                  </a:lnTo>
                  <a:lnTo>
                    <a:pt x="14810" y="36203"/>
                  </a:lnTo>
                  <a:lnTo>
                    <a:pt x="13638" y="35926"/>
                  </a:lnTo>
                  <a:lnTo>
                    <a:pt x="12511" y="35665"/>
                  </a:lnTo>
                  <a:lnTo>
                    <a:pt x="11472" y="35404"/>
                  </a:lnTo>
                  <a:lnTo>
                    <a:pt x="10500" y="35154"/>
                  </a:lnTo>
                  <a:lnTo>
                    <a:pt x="9593" y="34910"/>
                  </a:lnTo>
                  <a:lnTo>
                    <a:pt x="8776" y="34671"/>
                  </a:lnTo>
                  <a:lnTo>
                    <a:pt x="8002" y="34443"/>
                  </a:lnTo>
                  <a:lnTo>
                    <a:pt x="7295" y="34220"/>
                  </a:lnTo>
                  <a:lnTo>
                    <a:pt x="6654" y="34003"/>
                  </a:lnTo>
                  <a:lnTo>
                    <a:pt x="6079" y="33791"/>
                  </a:lnTo>
                  <a:lnTo>
                    <a:pt x="5549" y="33590"/>
                  </a:lnTo>
                  <a:lnTo>
                    <a:pt x="5084" y="33395"/>
                  </a:lnTo>
                  <a:lnTo>
                    <a:pt x="4686" y="33210"/>
                  </a:lnTo>
                  <a:lnTo>
                    <a:pt x="4333" y="33031"/>
                  </a:lnTo>
                  <a:lnTo>
                    <a:pt x="4045" y="32857"/>
                  </a:lnTo>
                  <a:lnTo>
                    <a:pt x="3802" y="32694"/>
                  </a:lnTo>
                  <a:lnTo>
                    <a:pt x="3626" y="32531"/>
                  </a:lnTo>
                  <a:lnTo>
                    <a:pt x="3471" y="32384"/>
                  </a:lnTo>
                  <a:lnTo>
                    <a:pt x="3382" y="32238"/>
                  </a:lnTo>
                  <a:lnTo>
                    <a:pt x="3360" y="32102"/>
                  </a:lnTo>
                  <a:lnTo>
                    <a:pt x="3360" y="31971"/>
                  </a:lnTo>
                  <a:lnTo>
                    <a:pt x="3404" y="31852"/>
                  </a:lnTo>
                  <a:lnTo>
                    <a:pt x="3493" y="31738"/>
                  </a:lnTo>
                  <a:lnTo>
                    <a:pt x="3626" y="31629"/>
                  </a:lnTo>
                  <a:lnTo>
                    <a:pt x="3736" y="31569"/>
                  </a:lnTo>
                  <a:lnTo>
                    <a:pt x="3847" y="31515"/>
                  </a:lnTo>
                  <a:lnTo>
                    <a:pt x="3957" y="31461"/>
                  </a:lnTo>
                  <a:lnTo>
                    <a:pt x="4112" y="31407"/>
                  </a:lnTo>
                  <a:lnTo>
                    <a:pt x="4267" y="31358"/>
                  </a:lnTo>
                  <a:lnTo>
                    <a:pt x="4421" y="31303"/>
                  </a:lnTo>
                  <a:lnTo>
                    <a:pt x="4620" y="31254"/>
                  </a:lnTo>
                  <a:lnTo>
                    <a:pt x="4819" y="31211"/>
                  </a:lnTo>
                  <a:lnTo>
                    <a:pt x="5040" y="31162"/>
                  </a:lnTo>
                  <a:lnTo>
                    <a:pt x="5283" y="31119"/>
                  </a:lnTo>
                  <a:lnTo>
                    <a:pt x="5526" y="31075"/>
                  </a:lnTo>
                  <a:lnTo>
                    <a:pt x="5792" y="31037"/>
                  </a:lnTo>
                  <a:lnTo>
                    <a:pt x="6366" y="30961"/>
                  </a:lnTo>
                  <a:lnTo>
                    <a:pt x="6985" y="30891"/>
                  </a:lnTo>
                  <a:lnTo>
                    <a:pt x="7693" y="30825"/>
                  </a:lnTo>
                  <a:lnTo>
                    <a:pt x="8422" y="30771"/>
                  </a:lnTo>
                  <a:lnTo>
                    <a:pt x="9240" y="30722"/>
                  </a:lnTo>
                  <a:lnTo>
                    <a:pt x="10102" y="30684"/>
                  </a:lnTo>
                  <a:lnTo>
                    <a:pt x="11008" y="30652"/>
                  </a:lnTo>
                  <a:lnTo>
                    <a:pt x="11981" y="30630"/>
                  </a:lnTo>
                  <a:lnTo>
                    <a:pt x="13019" y="30619"/>
                  </a:lnTo>
                  <a:lnTo>
                    <a:pt x="14102" y="30613"/>
                  </a:lnTo>
                  <a:close/>
                  <a:moveTo>
                    <a:pt x="195083" y="28256"/>
                  </a:moveTo>
                  <a:lnTo>
                    <a:pt x="195437" y="28272"/>
                  </a:lnTo>
                  <a:lnTo>
                    <a:pt x="195791" y="28289"/>
                  </a:lnTo>
                  <a:lnTo>
                    <a:pt x="196144" y="28316"/>
                  </a:lnTo>
                  <a:lnTo>
                    <a:pt x="196564" y="28365"/>
                  </a:lnTo>
                  <a:lnTo>
                    <a:pt x="196962" y="28419"/>
                  </a:lnTo>
                  <a:lnTo>
                    <a:pt x="197382" y="28490"/>
                  </a:lnTo>
                  <a:lnTo>
                    <a:pt x="197780" y="28577"/>
                  </a:lnTo>
                  <a:lnTo>
                    <a:pt x="198178" y="28674"/>
                  </a:lnTo>
                  <a:lnTo>
                    <a:pt x="198554" y="28783"/>
                  </a:lnTo>
                  <a:lnTo>
                    <a:pt x="198929" y="28908"/>
                  </a:lnTo>
                  <a:lnTo>
                    <a:pt x="199283" y="29044"/>
                  </a:lnTo>
                  <a:lnTo>
                    <a:pt x="199637" y="29201"/>
                  </a:lnTo>
                  <a:lnTo>
                    <a:pt x="199990" y="29370"/>
                  </a:lnTo>
                  <a:lnTo>
                    <a:pt x="200300" y="29549"/>
                  </a:lnTo>
                  <a:lnTo>
                    <a:pt x="200631" y="29744"/>
                  </a:lnTo>
                  <a:lnTo>
                    <a:pt x="200919" y="29962"/>
                  </a:lnTo>
                  <a:lnTo>
                    <a:pt x="201206" y="30190"/>
                  </a:lnTo>
                  <a:lnTo>
                    <a:pt x="201449" y="30434"/>
                  </a:lnTo>
                  <a:lnTo>
                    <a:pt x="201692" y="30695"/>
                  </a:lnTo>
                  <a:lnTo>
                    <a:pt x="201935" y="30972"/>
                  </a:lnTo>
                  <a:lnTo>
                    <a:pt x="202134" y="31265"/>
                  </a:lnTo>
                  <a:lnTo>
                    <a:pt x="202311" y="31575"/>
                  </a:lnTo>
                  <a:lnTo>
                    <a:pt x="202466" y="31901"/>
                  </a:lnTo>
                  <a:lnTo>
                    <a:pt x="202598" y="32248"/>
                  </a:lnTo>
                  <a:lnTo>
                    <a:pt x="202731" y="32612"/>
                  </a:lnTo>
                  <a:lnTo>
                    <a:pt x="202797" y="32993"/>
                  </a:lnTo>
                  <a:lnTo>
                    <a:pt x="202864" y="33389"/>
                  </a:lnTo>
                  <a:lnTo>
                    <a:pt x="202908" y="33807"/>
                  </a:lnTo>
                  <a:lnTo>
                    <a:pt x="202908" y="34242"/>
                  </a:lnTo>
                  <a:lnTo>
                    <a:pt x="202886" y="34698"/>
                  </a:lnTo>
                  <a:lnTo>
                    <a:pt x="202819" y="35171"/>
                  </a:lnTo>
                  <a:lnTo>
                    <a:pt x="202753" y="35665"/>
                  </a:lnTo>
                  <a:lnTo>
                    <a:pt x="202620" y="36181"/>
                  </a:lnTo>
                  <a:lnTo>
                    <a:pt x="202488" y="36713"/>
                  </a:lnTo>
                  <a:lnTo>
                    <a:pt x="202289" y="37267"/>
                  </a:lnTo>
                  <a:lnTo>
                    <a:pt x="202068" y="37838"/>
                  </a:lnTo>
                  <a:lnTo>
                    <a:pt x="201825" y="38435"/>
                  </a:lnTo>
                  <a:lnTo>
                    <a:pt x="201537" y="39049"/>
                  </a:lnTo>
                  <a:lnTo>
                    <a:pt x="201206" y="39684"/>
                  </a:lnTo>
                  <a:lnTo>
                    <a:pt x="200830" y="40347"/>
                  </a:lnTo>
                  <a:lnTo>
                    <a:pt x="200432" y="41026"/>
                  </a:lnTo>
                  <a:lnTo>
                    <a:pt x="199968" y="41727"/>
                  </a:lnTo>
                  <a:lnTo>
                    <a:pt x="199482" y="42455"/>
                  </a:lnTo>
                  <a:lnTo>
                    <a:pt x="198951" y="43199"/>
                  </a:lnTo>
                  <a:lnTo>
                    <a:pt x="198377" y="43970"/>
                  </a:lnTo>
                  <a:lnTo>
                    <a:pt x="197758" y="44763"/>
                  </a:lnTo>
                  <a:lnTo>
                    <a:pt x="197095" y="45578"/>
                  </a:lnTo>
                  <a:lnTo>
                    <a:pt x="196365" y="46420"/>
                  </a:lnTo>
                  <a:lnTo>
                    <a:pt x="195614" y="47283"/>
                  </a:lnTo>
                  <a:lnTo>
                    <a:pt x="194796" y="48169"/>
                  </a:lnTo>
                  <a:lnTo>
                    <a:pt x="193934" y="49081"/>
                  </a:lnTo>
                  <a:lnTo>
                    <a:pt x="193028" y="50015"/>
                  </a:lnTo>
                  <a:lnTo>
                    <a:pt x="192077" y="50977"/>
                  </a:lnTo>
                  <a:lnTo>
                    <a:pt x="191061" y="51965"/>
                  </a:lnTo>
                  <a:lnTo>
                    <a:pt x="190000" y="52976"/>
                  </a:lnTo>
                  <a:lnTo>
                    <a:pt x="188872" y="54013"/>
                  </a:lnTo>
                  <a:lnTo>
                    <a:pt x="187701" y="55078"/>
                  </a:lnTo>
                  <a:lnTo>
                    <a:pt x="186463" y="56164"/>
                  </a:lnTo>
                  <a:lnTo>
                    <a:pt x="185159" y="57283"/>
                  </a:lnTo>
                  <a:lnTo>
                    <a:pt x="183811" y="58424"/>
                  </a:lnTo>
                  <a:lnTo>
                    <a:pt x="182418" y="59591"/>
                  </a:lnTo>
                  <a:lnTo>
                    <a:pt x="180937" y="60792"/>
                  </a:lnTo>
                  <a:lnTo>
                    <a:pt x="179412" y="62014"/>
                  </a:lnTo>
                  <a:lnTo>
                    <a:pt x="177821" y="63263"/>
                  </a:lnTo>
                  <a:lnTo>
                    <a:pt x="176163" y="64545"/>
                  </a:lnTo>
                  <a:lnTo>
                    <a:pt x="174461" y="65854"/>
                  </a:lnTo>
                  <a:lnTo>
                    <a:pt x="172671" y="67190"/>
                  </a:lnTo>
                  <a:lnTo>
                    <a:pt x="172317" y="66479"/>
                  </a:lnTo>
                  <a:lnTo>
                    <a:pt x="171919" y="65675"/>
                  </a:lnTo>
                  <a:lnTo>
                    <a:pt x="171499" y="64768"/>
                  </a:lnTo>
                  <a:lnTo>
                    <a:pt x="171057" y="63779"/>
                  </a:lnTo>
                  <a:lnTo>
                    <a:pt x="187436" y="33438"/>
                  </a:lnTo>
                  <a:lnTo>
                    <a:pt x="187436" y="33395"/>
                  </a:lnTo>
                  <a:lnTo>
                    <a:pt x="187436" y="33351"/>
                  </a:lnTo>
                  <a:lnTo>
                    <a:pt x="187413" y="33313"/>
                  </a:lnTo>
                  <a:lnTo>
                    <a:pt x="187369" y="33270"/>
                  </a:lnTo>
                  <a:lnTo>
                    <a:pt x="187325" y="33232"/>
                  </a:lnTo>
                  <a:lnTo>
                    <a:pt x="187259" y="33194"/>
                  </a:lnTo>
                  <a:lnTo>
                    <a:pt x="187192" y="33161"/>
                  </a:lnTo>
                  <a:lnTo>
                    <a:pt x="187082" y="33128"/>
                  </a:lnTo>
                  <a:lnTo>
                    <a:pt x="186994" y="33096"/>
                  </a:lnTo>
                  <a:lnTo>
                    <a:pt x="186861" y="33069"/>
                  </a:lnTo>
                  <a:lnTo>
                    <a:pt x="186750" y="33047"/>
                  </a:lnTo>
                  <a:lnTo>
                    <a:pt x="186618" y="33025"/>
                  </a:lnTo>
                  <a:lnTo>
                    <a:pt x="186463" y="33003"/>
                  </a:lnTo>
                  <a:lnTo>
                    <a:pt x="186308" y="32987"/>
                  </a:lnTo>
                  <a:lnTo>
                    <a:pt x="186154" y="32976"/>
                  </a:lnTo>
                  <a:lnTo>
                    <a:pt x="185977" y="32971"/>
                  </a:lnTo>
                  <a:lnTo>
                    <a:pt x="185800" y="32965"/>
                  </a:lnTo>
                  <a:lnTo>
                    <a:pt x="185623" y="32971"/>
                  </a:lnTo>
                  <a:lnTo>
                    <a:pt x="185446" y="32971"/>
                  </a:lnTo>
                  <a:lnTo>
                    <a:pt x="185292" y="32982"/>
                  </a:lnTo>
                  <a:lnTo>
                    <a:pt x="185115" y="32998"/>
                  </a:lnTo>
                  <a:lnTo>
                    <a:pt x="184982" y="33009"/>
                  </a:lnTo>
                  <a:lnTo>
                    <a:pt x="184827" y="33031"/>
                  </a:lnTo>
                  <a:lnTo>
                    <a:pt x="184695" y="33052"/>
                  </a:lnTo>
                  <a:lnTo>
                    <a:pt x="184584" y="33079"/>
                  </a:lnTo>
                  <a:lnTo>
                    <a:pt x="184474" y="33107"/>
                  </a:lnTo>
                  <a:lnTo>
                    <a:pt x="184363" y="33139"/>
                  </a:lnTo>
                  <a:lnTo>
                    <a:pt x="184297" y="33172"/>
                  </a:lnTo>
                  <a:lnTo>
                    <a:pt x="184209" y="33204"/>
                  </a:lnTo>
                  <a:lnTo>
                    <a:pt x="184164" y="33242"/>
                  </a:lnTo>
                  <a:lnTo>
                    <a:pt x="184120" y="33286"/>
                  </a:lnTo>
                  <a:lnTo>
                    <a:pt x="184076" y="33324"/>
                  </a:lnTo>
                  <a:lnTo>
                    <a:pt x="169665" y="60064"/>
                  </a:lnTo>
                  <a:lnTo>
                    <a:pt x="169422" y="59282"/>
                  </a:lnTo>
                  <a:lnTo>
                    <a:pt x="169178" y="58483"/>
                  </a:lnTo>
                  <a:lnTo>
                    <a:pt x="168957" y="57669"/>
                  </a:lnTo>
                  <a:lnTo>
                    <a:pt x="168736" y="56838"/>
                  </a:lnTo>
                  <a:lnTo>
                    <a:pt x="168537" y="55985"/>
                  </a:lnTo>
                  <a:lnTo>
                    <a:pt x="168383" y="55127"/>
                  </a:lnTo>
                  <a:lnTo>
                    <a:pt x="168228" y="54252"/>
                  </a:lnTo>
                  <a:lnTo>
                    <a:pt x="168095" y="53367"/>
                  </a:lnTo>
                  <a:lnTo>
                    <a:pt x="167985" y="52476"/>
                  </a:lnTo>
                  <a:lnTo>
                    <a:pt x="167896" y="51574"/>
                  </a:lnTo>
                  <a:lnTo>
                    <a:pt x="167852" y="50673"/>
                  </a:lnTo>
                  <a:lnTo>
                    <a:pt x="167830" y="49766"/>
                  </a:lnTo>
                  <a:lnTo>
                    <a:pt x="167830" y="48853"/>
                  </a:lnTo>
                  <a:lnTo>
                    <a:pt x="167896" y="47946"/>
                  </a:lnTo>
                  <a:lnTo>
                    <a:pt x="167985" y="47033"/>
                  </a:lnTo>
                  <a:lnTo>
                    <a:pt x="168095" y="46126"/>
                  </a:lnTo>
                  <a:lnTo>
                    <a:pt x="168272" y="45225"/>
                  </a:lnTo>
                  <a:lnTo>
                    <a:pt x="168471" y="44334"/>
                  </a:lnTo>
                  <a:lnTo>
                    <a:pt x="168736" y="43443"/>
                  </a:lnTo>
                  <a:lnTo>
                    <a:pt x="169046" y="42569"/>
                  </a:lnTo>
                  <a:lnTo>
                    <a:pt x="169200" y="42134"/>
                  </a:lnTo>
                  <a:lnTo>
                    <a:pt x="169399" y="41700"/>
                  </a:lnTo>
                  <a:lnTo>
                    <a:pt x="169576" y="41270"/>
                  </a:lnTo>
                  <a:lnTo>
                    <a:pt x="169797" y="40847"/>
                  </a:lnTo>
                  <a:lnTo>
                    <a:pt x="170018" y="40423"/>
                  </a:lnTo>
                  <a:lnTo>
                    <a:pt x="170261" y="40005"/>
                  </a:lnTo>
                  <a:lnTo>
                    <a:pt x="170505" y="39592"/>
                  </a:lnTo>
                  <a:lnTo>
                    <a:pt x="170770" y="39179"/>
                  </a:lnTo>
                  <a:lnTo>
                    <a:pt x="171057" y="38777"/>
                  </a:lnTo>
                  <a:lnTo>
                    <a:pt x="171344" y="38375"/>
                  </a:lnTo>
                  <a:lnTo>
                    <a:pt x="171654" y="37979"/>
                  </a:lnTo>
                  <a:lnTo>
                    <a:pt x="171985" y="37588"/>
                  </a:lnTo>
                  <a:lnTo>
                    <a:pt x="172317" y="37202"/>
                  </a:lnTo>
                  <a:lnTo>
                    <a:pt x="172671" y="36822"/>
                  </a:lnTo>
                  <a:lnTo>
                    <a:pt x="173046" y="36447"/>
                  </a:lnTo>
                  <a:lnTo>
                    <a:pt x="173422" y="36078"/>
                  </a:lnTo>
                  <a:lnTo>
                    <a:pt x="173842" y="35714"/>
                  </a:lnTo>
                  <a:lnTo>
                    <a:pt x="174262" y="35361"/>
                  </a:lnTo>
                  <a:lnTo>
                    <a:pt x="174704" y="35008"/>
                  </a:lnTo>
                  <a:lnTo>
                    <a:pt x="175146" y="34666"/>
                  </a:lnTo>
                  <a:lnTo>
                    <a:pt x="175632" y="34329"/>
                  </a:lnTo>
                  <a:lnTo>
                    <a:pt x="176119" y="33997"/>
                  </a:lnTo>
                  <a:lnTo>
                    <a:pt x="176627" y="33677"/>
                  </a:lnTo>
                  <a:lnTo>
                    <a:pt x="177158" y="33362"/>
                  </a:lnTo>
                  <a:lnTo>
                    <a:pt x="177710" y="33041"/>
                  </a:lnTo>
                  <a:lnTo>
                    <a:pt x="178285" y="32732"/>
                  </a:lnTo>
                  <a:lnTo>
                    <a:pt x="178860" y="32433"/>
                  </a:lnTo>
                  <a:lnTo>
                    <a:pt x="179434" y="32145"/>
                  </a:lnTo>
                  <a:lnTo>
                    <a:pt x="180009" y="31868"/>
                  </a:lnTo>
                  <a:lnTo>
                    <a:pt x="180606" y="31602"/>
                  </a:lnTo>
                  <a:lnTo>
                    <a:pt x="181180" y="31347"/>
                  </a:lnTo>
                  <a:lnTo>
                    <a:pt x="181777" y="31102"/>
                  </a:lnTo>
                  <a:lnTo>
                    <a:pt x="182352" y="30869"/>
                  </a:lnTo>
                  <a:lnTo>
                    <a:pt x="182949" y="30641"/>
                  </a:lnTo>
                  <a:lnTo>
                    <a:pt x="183545" y="30429"/>
                  </a:lnTo>
                  <a:lnTo>
                    <a:pt x="184120" y="30222"/>
                  </a:lnTo>
                  <a:lnTo>
                    <a:pt x="184717" y="30027"/>
                  </a:lnTo>
                  <a:lnTo>
                    <a:pt x="185292" y="29848"/>
                  </a:lnTo>
                  <a:lnTo>
                    <a:pt x="185866" y="29674"/>
                  </a:lnTo>
                  <a:lnTo>
                    <a:pt x="186463" y="29511"/>
                  </a:lnTo>
                  <a:lnTo>
                    <a:pt x="187038" y="29353"/>
                  </a:lnTo>
                  <a:lnTo>
                    <a:pt x="187590" y="29212"/>
                  </a:lnTo>
                  <a:lnTo>
                    <a:pt x="188165" y="29082"/>
                  </a:lnTo>
                  <a:lnTo>
                    <a:pt x="188718" y="28957"/>
                  </a:lnTo>
                  <a:lnTo>
                    <a:pt x="189270" y="28843"/>
                  </a:lnTo>
                  <a:lnTo>
                    <a:pt x="189801" y="28740"/>
                  </a:lnTo>
                  <a:lnTo>
                    <a:pt x="190353" y="28647"/>
                  </a:lnTo>
                  <a:lnTo>
                    <a:pt x="190862" y="28566"/>
                  </a:lnTo>
                  <a:lnTo>
                    <a:pt x="191392" y="28490"/>
                  </a:lnTo>
                  <a:lnTo>
                    <a:pt x="191900" y="28430"/>
                  </a:lnTo>
                  <a:lnTo>
                    <a:pt x="192387" y="28376"/>
                  </a:lnTo>
                  <a:lnTo>
                    <a:pt x="192873" y="28332"/>
                  </a:lnTo>
                  <a:lnTo>
                    <a:pt x="193359" y="28300"/>
                  </a:lnTo>
                  <a:lnTo>
                    <a:pt x="193801" y="28272"/>
                  </a:lnTo>
                  <a:lnTo>
                    <a:pt x="194265" y="28262"/>
                  </a:lnTo>
                  <a:lnTo>
                    <a:pt x="194685" y="28256"/>
                  </a:lnTo>
                  <a:close/>
                  <a:moveTo>
                    <a:pt x="71637" y="58847"/>
                  </a:moveTo>
                  <a:lnTo>
                    <a:pt x="72499" y="58853"/>
                  </a:lnTo>
                  <a:lnTo>
                    <a:pt x="73405" y="58858"/>
                  </a:lnTo>
                  <a:lnTo>
                    <a:pt x="74334" y="58874"/>
                  </a:lnTo>
                  <a:lnTo>
                    <a:pt x="75284" y="58891"/>
                  </a:lnTo>
                  <a:lnTo>
                    <a:pt x="76279" y="58918"/>
                  </a:lnTo>
                  <a:lnTo>
                    <a:pt x="77295" y="58951"/>
                  </a:lnTo>
                  <a:lnTo>
                    <a:pt x="78356" y="58989"/>
                  </a:lnTo>
                  <a:lnTo>
                    <a:pt x="79417" y="59037"/>
                  </a:lnTo>
                  <a:lnTo>
                    <a:pt x="80545" y="59086"/>
                  </a:lnTo>
                  <a:lnTo>
                    <a:pt x="81672" y="59146"/>
                  </a:lnTo>
                  <a:lnTo>
                    <a:pt x="82843" y="59211"/>
                  </a:lnTo>
                  <a:lnTo>
                    <a:pt x="84037" y="59282"/>
                  </a:lnTo>
                  <a:lnTo>
                    <a:pt x="85253" y="59363"/>
                  </a:lnTo>
                  <a:lnTo>
                    <a:pt x="86512" y="59450"/>
                  </a:lnTo>
                  <a:lnTo>
                    <a:pt x="87794" y="59543"/>
                  </a:lnTo>
                  <a:lnTo>
                    <a:pt x="89099" y="59646"/>
                  </a:lnTo>
                  <a:lnTo>
                    <a:pt x="90403" y="59754"/>
                  </a:lnTo>
                  <a:lnTo>
                    <a:pt x="91729" y="59868"/>
                  </a:lnTo>
                  <a:lnTo>
                    <a:pt x="93077" y="59993"/>
                  </a:lnTo>
                  <a:lnTo>
                    <a:pt x="94425" y="60129"/>
                  </a:lnTo>
                  <a:lnTo>
                    <a:pt x="95774" y="60270"/>
                  </a:lnTo>
                  <a:lnTo>
                    <a:pt x="97144" y="60417"/>
                  </a:lnTo>
                  <a:lnTo>
                    <a:pt x="98515" y="60569"/>
                  </a:lnTo>
                  <a:lnTo>
                    <a:pt x="99885" y="60732"/>
                  </a:lnTo>
                  <a:lnTo>
                    <a:pt x="101277" y="60906"/>
                  </a:lnTo>
                  <a:lnTo>
                    <a:pt x="102670" y="61080"/>
                  </a:lnTo>
                  <a:lnTo>
                    <a:pt x="104085" y="61264"/>
                  </a:lnTo>
                  <a:lnTo>
                    <a:pt x="105477" y="61455"/>
                  </a:lnTo>
                  <a:lnTo>
                    <a:pt x="106892" y="61650"/>
                  </a:lnTo>
                  <a:lnTo>
                    <a:pt x="108306" y="61851"/>
                  </a:lnTo>
                  <a:lnTo>
                    <a:pt x="109743" y="62057"/>
                  </a:lnTo>
                  <a:lnTo>
                    <a:pt x="111180" y="62275"/>
                  </a:lnTo>
                  <a:lnTo>
                    <a:pt x="112594" y="62492"/>
                  </a:lnTo>
                  <a:lnTo>
                    <a:pt x="114031" y="62715"/>
                  </a:lnTo>
                  <a:lnTo>
                    <a:pt x="115490" y="62948"/>
                  </a:lnTo>
                  <a:lnTo>
                    <a:pt x="116926" y="63182"/>
                  </a:lnTo>
                  <a:lnTo>
                    <a:pt x="118363" y="63421"/>
                  </a:lnTo>
                  <a:lnTo>
                    <a:pt x="119822" y="63665"/>
                  </a:lnTo>
                  <a:lnTo>
                    <a:pt x="121259" y="63915"/>
                  </a:lnTo>
                  <a:lnTo>
                    <a:pt x="122717" y="64170"/>
                  </a:lnTo>
                  <a:lnTo>
                    <a:pt x="125613" y="64686"/>
                  </a:lnTo>
                  <a:lnTo>
                    <a:pt x="128509" y="65219"/>
                  </a:lnTo>
                  <a:lnTo>
                    <a:pt x="131382" y="65767"/>
                  </a:lnTo>
                  <a:lnTo>
                    <a:pt x="134277" y="66327"/>
                  </a:lnTo>
                  <a:lnTo>
                    <a:pt x="137129" y="66897"/>
                  </a:lnTo>
                  <a:lnTo>
                    <a:pt x="139980" y="67478"/>
                  </a:lnTo>
                  <a:lnTo>
                    <a:pt x="142809" y="68065"/>
                  </a:lnTo>
                  <a:lnTo>
                    <a:pt x="145616" y="68657"/>
                  </a:lnTo>
                  <a:lnTo>
                    <a:pt x="148401" y="69254"/>
                  </a:lnTo>
                  <a:lnTo>
                    <a:pt x="151142" y="69857"/>
                  </a:lnTo>
                  <a:lnTo>
                    <a:pt x="153861" y="70460"/>
                  </a:lnTo>
                  <a:lnTo>
                    <a:pt x="156535" y="71069"/>
                  </a:lnTo>
                  <a:lnTo>
                    <a:pt x="159166" y="71672"/>
                  </a:lnTo>
                  <a:lnTo>
                    <a:pt x="161752" y="72269"/>
                  </a:lnTo>
                  <a:lnTo>
                    <a:pt x="164271" y="72866"/>
                  </a:lnTo>
                  <a:lnTo>
                    <a:pt x="166769" y="73459"/>
                  </a:lnTo>
                  <a:lnTo>
                    <a:pt x="169178" y="74045"/>
                  </a:lnTo>
                  <a:lnTo>
                    <a:pt x="171543" y="74621"/>
                  </a:lnTo>
                  <a:lnTo>
                    <a:pt x="173842" y="75191"/>
                  </a:lnTo>
                  <a:lnTo>
                    <a:pt x="176075" y="75745"/>
                  </a:lnTo>
                  <a:lnTo>
                    <a:pt x="84457" y="60906"/>
                  </a:lnTo>
                  <a:lnTo>
                    <a:pt x="84302" y="60884"/>
                  </a:lnTo>
                  <a:lnTo>
                    <a:pt x="84147" y="60868"/>
                  </a:lnTo>
                  <a:lnTo>
                    <a:pt x="83993" y="60857"/>
                  </a:lnTo>
                  <a:lnTo>
                    <a:pt x="83816" y="60846"/>
                  </a:lnTo>
                  <a:lnTo>
                    <a:pt x="83661" y="60841"/>
                  </a:lnTo>
                  <a:lnTo>
                    <a:pt x="83330" y="60841"/>
                  </a:lnTo>
                  <a:lnTo>
                    <a:pt x="83175" y="60846"/>
                  </a:lnTo>
                  <a:lnTo>
                    <a:pt x="83020" y="60857"/>
                  </a:lnTo>
                  <a:lnTo>
                    <a:pt x="82865" y="60868"/>
                  </a:lnTo>
                  <a:lnTo>
                    <a:pt x="82733" y="60890"/>
                  </a:lnTo>
                  <a:lnTo>
                    <a:pt x="82578" y="60906"/>
                  </a:lnTo>
                  <a:lnTo>
                    <a:pt x="82445" y="60933"/>
                  </a:lnTo>
                  <a:lnTo>
                    <a:pt x="82335" y="60960"/>
                  </a:lnTo>
                  <a:lnTo>
                    <a:pt x="82224" y="60993"/>
                  </a:lnTo>
                  <a:lnTo>
                    <a:pt x="82114" y="61025"/>
                  </a:lnTo>
                  <a:lnTo>
                    <a:pt x="82026" y="61063"/>
                  </a:lnTo>
                  <a:lnTo>
                    <a:pt x="81959" y="61101"/>
                  </a:lnTo>
                  <a:lnTo>
                    <a:pt x="81893" y="61139"/>
                  </a:lnTo>
                  <a:lnTo>
                    <a:pt x="81871" y="61178"/>
                  </a:lnTo>
                  <a:lnTo>
                    <a:pt x="81849" y="61216"/>
                  </a:lnTo>
                  <a:lnTo>
                    <a:pt x="81827" y="61259"/>
                  </a:lnTo>
                  <a:lnTo>
                    <a:pt x="81849" y="61297"/>
                  </a:lnTo>
                  <a:lnTo>
                    <a:pt x="81871" y="61335"/>
                  </a:lnTo>
                  <a:lnTo>
                    <a:pt x="81915" y="61373"/>
                  </a:lnTo>
                  <a:lnTo>
                    <a:pt x="81959" y="61411"/>
                  </a:lnTo>
                  <a:lnTo>
                    <a:pt x="82026" y="61449"/>
                  </a:lnTo>
                  <a:lnTo>
                    <a:pt x="82114" y="61482"/>
                  </a:lnTo>
                  <a:lnTo>
                    <a:pt x="82224" y="61514"/>
                  </a:lnTo>
                  <a:lnTo>
                    <a:pt x="82335" y="61547"/>
                  </a:lnTo>
                  <a:lnTo>
                    <a:pt x="82445" y="61574"/>
                  </a:lnTo>
                  <a:lnTo>
                    <a:pt x="82600" y="61601"/>
                  </a:lnTo>
                  <a:lnTo>
                    <a:pt x="186574" y="78439"/>
                  </a:lnTo>
                  <a:lnTo>
                    <a:pt x="189359" y="79173"/>
                  </a:lnTo>
                  <a:lnTo>
                    <a:pt x="191856" y="79841"/>
                  </a:lnTo>
                  <a:lnTo>
                    <a:pt x="194089" y="80444"/>
                  </a:lnTo>
                  <a:lnTo>
                    <a:pt x="196034" y="80976"/>
                  </a:lnTo>
                  <a:lnTo>
                    <a:pt x="196034" y="80976"/>
                  </a:lnTo>
                  <a:lnTo>
                    <a:pt x="190751" y="80433"/>
                  </a:lnTo>
                  <a:lnTo>
                    <a:pt x="185601" y="79895"/>
                  </a:lnTo>
                  <a:lnTo>
                    <a:pt x="180584" y="79363"/>
                  </a:lnTo>
                  <a:lnTo>
                    <a:pt x="175699" y="78841"/>
                  </a:lnTo>
                  <a:lnTo>
                    <a:pt x="170947" y="78320"/>
                  </a:lnTo>
                  <a:lnTo>
                    <a:pt x="166305" y="77809"/>
                  </a:lnTo>
                  <a:lnTo>
                    <a:pt x="161774" y="77304"/>
                  </a:lnTo>
                  <a:lnTo>
                    <a:pt x="157397" y="76804"/>
                  </a:lnTo>
                  <a:lnTo>
                    <a:pt x="153109" y="76316"/>
                  </a:lnTo>
                  <a:lnTo>
                    <a:pt x="148954" y="75832"/>
                  </a:lnTo>
                  <a:lnTo>
                    <a:pt x="144909" y="75354"/>
                  </a:lnTo>
                  <a:lnTo>
                    <a:pt x="140997" y="74882"/>
                  </a:lnTo>
                  <a:lnTo>
                    <a:pt x="137173" y="74415"/>
                  </a:lnTo>
                  <a:lnTo>
                    <a:pt x="133482" y="73958"/>
                  </a:lnTo>
                  <a:lnTo>
                    <a:pt x="129901" y="73507"/>
                  </a:lnTo>
                  <a:lnTo>
                    <a:pt x="126431" y="73062"/>
                  </a:lnTo>
                  <a:lnTo>
                    <a:pt x="123049" y="72622"/>
                  </a:lnTo>
                  <a:lnTo>
                    <a:pt x="119800" y="72193"/>
                  </a:lnTo>
                  <a:lnTo>
                    <a:pt x="116639" y="71769"/>
                  </a:lnTo>
                  <a:lnTo>
                    <a:pt x="113589" y="71351"/>
                  </a:lnTo>
                  <a:lnTo>
                    <a:pt x="110649" y="70938"/>
                  </a:lnTo>
                  <a:lnTo>
                    <a:pt x="107798" y="70536"/>
                  </a:lnTo>
                  <a:lnTo>
                    <a:pt x="105057" y="70140"/>
                  </a:lnTo>
                  <a:lnTo>
                    <a:pt x="102405" y="69749"/>
                  </a:lnTo>
                  <a:lnTo>
                    <a:pt x="99863" y="69363"/>
                  </a:lnTo>
                  <a:lnTo>
                    <a:pt x="97409" y="68988"/>
                  </a:lnTo>
                  <a:lnTo>
                    <a:pt x="95044" y="68619"/>
                  </a:lnTo>
                  <a:lnTo>
                    <a:pt x="92790" y="68255"/>
                  </a:lnTo>
                  <a:lnTo>
                    <a:pt x="90624" y="67896"/>
                  </a:lnTo>
                  <a:lnTo>
                    <a:pt x="88524" y="67549"/>
                  </a:lnTo>
                  <a:lnTo>
                    <a:pt x="86535" y="67207"/>
                  </a:lnTo>
                  <a:lnTo>
                    <a:pt x="84634" y="66870"/>
                  </a:lnTo>
                  <a:lnTo>
                    <a:pt x="82799" y="66544"/>
                  </a:lnTo>
                  <a:lnTo>
                    <a:pt x="81075" y="66218"/>
                  </a:lnTo>
                  <a:lnTo>
                    <a:pt x="79417" y="65903"/>
                  </a:lnTo>
                  <a:lnTo>
                    <a:pt x="77848" y="65599"/>
                  </a:lnTo>
                  <a:lnTo>
                    <a:pt x="76345" y="65295"/>
                  </a:lnTo>
                  <a:lnTo>
                    <a:pt x="74930" y="65001"/>
                  </a:lnTo>
                  <a:lnTo>
                    <a:pt x="73604" y="64719"/>
                  </a:lnTo>
                  <a:lnTo>
                    <a:pt x="72344" y="64437"/>
                  </a:lnTo>
                  <a:lnTo>
                    <a:pt x="71151" y="64165"/>
                  </a:lnTo>
                  <a:lnTo>
                    <a:pt x="70046" y="63899"/>
                  </a:lnTo>
                  <a:lnTo>
                    <a:pt x="68985" y="63638"/>
                  </a:lnTo>
                  <a:lnTo>
                    <a:pt x="68012" y="63388"/>
                  </a:lnTo>
                  <a:lnTo>
                    <a:pt x="67128" y="63144"/>
                  </a:lnTo>
                  <a:lnTo>
                    <a:pt x="66288" y="62905"/>
                  </a:lnTo>
                  <a:lnTo>
                    <a:pt x="65514" y="62677"/>
                  </a:lnTo>
                  <a:lnTo>
                    <a:pt x="64807" y="62454"/>
                  </a:lnTo>
                  <a:lnTo>
                    <a:pt x="64166" y="62237"/>
                  </a:lnTo>
                  <a:lnTo>
                    <a:pt x="63591" y="62030"/>
                  </a:lnTo>
                  <a:lnTo>
                    <a:pt x="63061" y="61829"/>
                  </a:lnTo>
                  <a:lnTo>
                    <a:pt x="62619" y="61634"/>
                  </a:lnTo>
                  <a:lnTo>
                    <a:pt x="62199" y="61444"/>
                  </a:lnTo>
                  <a:lnTo>
                    <a:pt x="61867" y="61264"/>
                  </a:lnTo>
                  <a:lnTo>
                    <a:pt x="61558" y="61091"/>
                  </a:lnTo>
                  <a:lnTo>
                    <a:pt x="61315" y="60928"/>
                  </a:lnTo>
                  <a:lnTo>
                    <a:pt x="61138" y="60770"/>
                  </a:lnTo>
                  <a:lnTo>
                    <a:pt x="61005" y="60618"/>
                  </a:lnTo>
                  <a:lnTo>
                    <a:pt x="60917" y="60471"/>
                  </a:lnTo>
                  <a:lnTo>
                    <a:pt x="60873" y="60336"/>
                  </a:lnTo>
                  <a:lnTo>
                    <a:pt x="60873" y="60211"/>
                  </a:lnTo>
                  <a:lnTo>
                    <a:pt x="60917" y="60086"/>
                  </a:lnTo>
                  <a:lnTo>
                    <a:pt x="61028" y="59972"/>
                  </a:lnTo>
                  <a:lnTo>
                    <a:pt x="61160" y="59863"/>
                  </a:lnTo>
                  <a:lnTo>
                    <a:pt x="61249" y="59809"/>
                  </a:lnTo>
                  <a:lnTo>
                    <a:pt x="61359" y="59749"/>
                  </a:lnTo>
                  <a:lnTo>
                    <a:pt x="61492" y="59695"/>
                  </a:lnTo>
                  <a:lnTo>
                    <a:pt x="61624" y="59646"/>
                  </a:lnTo>
                  <a:lnTo>
                    <a:pt x="61779" y="59591"/>
                  </a:lnTo>
                  <a:lnTo>
                    <a:pt x="61956" y="59543"/>
                  </a:lnTo>
                  <a:lnTo>
                    <a:pt x="62133" y="59494"/>
                  </a:lnTo>
                  <a:lnTo>
                    <a:pt x="62354" y="59445"/>
                  </a:lnTo>
                  <a:lnTo>
                    <a:pt x="62553" y="59401"/>
                  </a:lnTo>
                  <a:lnTo>
                    <a:pt x="62796" y="59358"/>
                  </a:lnTo>
                  <a:lnTo>
                    <a:pt x="63039" y="59314"/>
                  </a:lnTo>
                  <a:lnTo>
                    <a:pt x="63304" y="59271"/>
                  </a:lnTo>
                  <a:lnTo>
                    <a:pt x="63879" y="59195"/>
                  </a:lnTo>
                  <a:lnTo>
                    <a:pt x="64520" y="59124"/>
                  </a:lnTo>
                  <a:lnTo>
                    <a:pt x="65205" y="59065"/>
                  </a:lnTo>
                  <a:lnTo>
                    <a:pt x="65957" y="59005"/>
                  </a:lnTo>
                  <a:lnTo>
                    <a:pt x="66752" y="58961"/>
                  </a:lnTo>
                  <a:lnTo>
                    <a:pt x="67614" y="58918"/>
                  </a:lnTo>
                  <a:lnTo>
                    <a:pt x="68543" y="58891"/>
                  </a:lnTo>
                  <a:lnTo>
                    <a:pt x="69515" y="58864"/>
                  </a:lnTo>
                  <a:lnTo>
                    <a:pt x="70554" y="58853"/>
                  </a:lnTo>
                  <a:lnTo>
                    <a:pt x="71637" y="58847"/>
                  </a:lnTo>
                  <a:close/>
                  <a:moveTo>
                    <a:pt x="242252" y="52585"/>
                  </a:moveTo>
                  <a:lnTo>
                    <a:pt x="242627" y="52590"/>
                  </a:lnTo>
                  <a:lnTo>
                    <a:pt x="242981" y="52601"/>
                  </a:lnTo>
                  <a:lnTo>
                    <a:pt x="243335" y="52623"/>
                  </a:lnTo>
                  <a:lnTo>
                    <a:pt x="243688" y="52650"/>
                  </a:lnTo>
                  <a:lnTo>
                    <a:pt x="244108" y="52693"/>
                  </a:lnTo>
                  <a:lnTo>
                    <a:pt x="244528" y="52753"/>
                  </a:lnTo>
                  <a:lnTo>
                    <a:pt x="244926" y="52824"/>
                  </a:lnTo>
                  <a:lnTo>
                    <a:pt x="245324" y="52905"/>
                  </a:lnTo>
                  <a:lnTo>
                    <a:pt x="245722" y="53003"/>
                  </a:lnTo>
                  <a:lnTo>
                    <a:pt x="246097" y="53117"/>
                  </a:lnTo>
                  <a:lnTo>
                    <a:pt x="246473" y="53236"/>
                  </a:lnTo>
                  <a:lnTo>
                    <a:pt x="246849" y="53378"/>
                  </a:lnTo>
                  <a:lnTo>
                    <a:pt x="247203" y="53530"/>
                  </a:lnTo>
                  <a:lnTo>
                    <a:pt x="247534" y="53698"/>
                  </a:lnTo>
                  <a:lnTo>
                    <a:pt x="247866" y="53883"/>
                  </a:lnTo>
                  <a:lnTo>
                    <a:pt x="248175" y="54078"/>
                  </a:lnTo>
                  <a:lnTo>
                    <a:pt x="248462" y="54290"/>
                  </a:lnTo>
                  <a:lnTo>
                    <a:pt x="248750" y="54518"/>
                  </a:lnTo>
                  <a:lnTo>
                    <a:pt x="249015" y="54763"/>
                  </a:lnTo>
                  <a:lnTo>
                    <a:pt x="249258" y="55023"/>
                  </a:lnTo>
                  <a:lnTo>
                    <a:pt x="249479" y="55300"/>
                  </a:lnTo>
                  <a:lnTo>
                    <a:pt x="249678" y="55594"/>
                  </a:lnTo>
                  <a:lnTo>
                    <a:pt x="249855" y="55903"/>
                  </a:lnTo>
                  <a:lnTo>
                    <a:pt x="250010" y="56235"/>
                  </a:lnTo>
                  <a:lnTo>
                    <a:pt x="250164" y="56577"/>
                  </a:lnTo>
                  <a:lnTo>
                    <a:pt x="250275" y="56941"/>
                  </a:lnTo>
                  <a:lnTo>
                    <a:pt x="250363" y="57321"/>
                  </a:lnTo>
                  <a:lnTo>
                    <a:pt x="250408" y="57723"/>
                  </a:lnTo>
                  <a:lnTo>
                    <a:pt x="250452" y="58136"/>
                  </a:lnTo>
                  <a:lnTo>
                    <a:pt x="250452" y="58576"/>
                  </a:lnTo>
                  <a:lnTo>
                    <a:pt x="250430" y="59027"/>
                  </a:lnTo>
                  <a:lnTo>
                    <a:pt x="250385" y="59505"/>
                  </a:lnTo>
                  <a:lnTo>
                    <a:pt x="250297" y="59999"/>
                  </a:lnTo>
                  <a:lnTo>
                    <a:pt x="250187" y="60509"/>
                  </a:lnTo>
                  <a:lnTo>
                    <a:pt x="250032" y="61042"/>
                  </a:lnTo>
                  <a:lnTo>
                    <a:pt x="249855" y="61596"/>
                  </a:lnTo>
                  <a:lnTo>
                    <a:pt x="249634" y="62172"/>
                  </a:lnTo>
                  <a:lnTo>
                    <a:pt x="249369" y="62764"/>
                  </a:lnTo>
                  <a:lnTo>
                    <a:pt x="249081" y="63383"/>
                  </a:lnTo>
                  <a:lnTo>
                    <a:pt x="248750" y="64018"/>
                  </a:lnTo>
                  <a:lnTo>
                    <a:pt x="248374" y="64676"/>
                  </a:lnTo>
                  <a:lnTo>
                    <a:pt x="247976" y="65354"/>
                  </a:lnTo>
                  <a:lnTo>
                    <a:pt x="247534" y="66061"/>
                  </a:lnTo>
                  <a:lnTo>
                    <a:pt x="247026" y="66783"/>
                  </a:lnTo>
                  <a:lnTo>
                    <a:pt x="246495" y="67533"/>
                  </a:lnTo>
                  <a:lnTo>
                    <a:pt x="245921" y="68298"/>
                  </a:lnTo>
                  <a:lnTo>
                    <a:pt x="245302" y="69091"/>
                  </a:lnTo>
                  <a:lnTo>
                    <a:pt x="244639" y="69912"/>
                  </a:lnTo>
                  <a:lnTo>
                    <a:pt x="243931" y="70748"/>
                  </a:lnTo>
                  <a:lnTo>
                    <a:pt x="243158" y="71612"/>
                  </a:lnTo>
                  <a:lnTo>
                    <a:pt x="242340" y="72503"/>
                  </a:lnTo>
                  <a:lnTo>
                    <a:pt x="241500" y="73410"/>
                  </a:lnTo>
                  <a:lnTo>
                    <a:pt x="240572" y="74349"/>
                  </a:lnTo>
                  <a:lnTo>
                    <a:pt x="239621" y="75311"/>
                  </a:lnTo>
                  <a:lnTo>
                    <a:pt x="238604" y="76294"/>
                  </a:lnTo>
                  <a:lnTo>
                    <a:pt x="237544" y="77310"/>
                  </a:lnTo>
                  <a:lnTo>
                    <a:pt x="236416" y="78347"/>
                  </a:lnTo>
                  <a:lnTo>
                    <a:pt x="235245" y="79406"/>
                  </a:lnTo>
                  <a:lnTo>
                    <a:pt x="234007" y="80498"/>
                  </a:lnTo>
                  <a:lnTo>
                    <a:pt x="232725" y="81611"/>
                  </a:lnTo>
                  <a:lnTo>
                    <a:pt x="231377" y="82758"/>
                  </a:lnTo>
                  <a:lnTo>
                    <a:pt x="229962" y="83925"/>
                  </a:lnTo>
                  <a:lnTo>
                    <a:pt x="228503" y="85120"/>
                  </a:lnTo>
                  <a:lnTo>
                    <a:pt x="226956" y="86342"/>
                  </a:lnTo>
                  <a:lnTo>
                    <a:pt x="225365" y="87597"/>
                  </a:lnTo>
                  <a:lnTo>
                    <a:pt x="223729" y="88874"/>
                  </a:lnTo>
                  <a:lnTo>
                    <a:pt x="222005" y="90183"/>
                  </a:lnTo>
                  <a:lnTo>
                    <a:pt x="220215" y="91519"/>
                  </a:lnTo>
                  <a:lnTo>
                    <a:pt x="219861" y="90813"/>
                  </a:lnTo>
                  <a:lnTo>
                    <a:pt x="219463" y="90003"/>
                  </a:lnTo>
                  <a:lnTo>
                    <a:pt x="219043" y="89102"/>
                  </a:lnTo>
                  <a:lnTo>
                    <a:pt x="218623" y="88108"/>
                  </a:lnTo>
                  <a:lnTo>
                    <a:pt x="234980" y="57766"/>
                  </a:lnTo>
                  <a:lnTo>
                    <a:pt x="234980" y="57723"/>
                  </a:lnTo>
                  <a:lnTo>
                    <a:pt x="234980" y="57685"/>
                  </a:lnTo>
                  <a:lnTo>
                    <a:pt x="234957" y="57641"/>
                  </a:lnTo>
                  <a:lnTo>
                    <a:pt x="234935" y="57603"/>
                  </a:lnTo>
                  <a:lnTo>
                    <a:pt x="234869" y="57565"/>
                  </a:lnTo>
                  <a:lnTo>
                    <a:pt x="234803" y="57527"/>
                  </a:lnTo>
                  <a:lnTo>
                    <a:pt x="234736" y="57495"/>
                  </a:lnTo>
                  <a:lnTo>
                    <a:pt x="234648" y="57457"/>
                  </a:lnTo>
                  <a:lnTo>
                    <a:pt x="234537" y="57430"/>
                  </a:lnTo>
                  <a:lnTo>
                    <a:pt x="234427" y="57403"/>
                  </a:lnTo>
                  <a:lnTo>
                    <a:pt x="234294" y="57375"/>
                  </a:lnTo>
                  <a:lnTo>
                    <a:pt x="234162" y="57354"/>
                  </a:lnTo>
                  <a:lnTo>
                    <a:pt x="234007" y="57337"/>
                  </a:lnTo>
                  <a:lnTo>
                    <a:pt x="233852" y="57321"/>
                  </a:lnTo>
                  <a:lnTo>
                    <a:pt x="233698" y="57310"/>
                  </a:lnTo>
                  <a:lnTo>
                    <a:pt x="233521" y="57299"/>
                  </a:lnTo>
                  <a:lnTo>
                    <a:pt x="233167" y="57299"/>
                  </a:lnTo>
                  <a:lnTo>
                    <a:pt x="232990" y="57305"/>
                  </a:lnTo>
                  <a:lnTo>
                    <a:pt x="232836" y="57316"/>
                  </a:lnTo>
                  <a:lnTo>
                    <a:pt x="232681" y="57326"/>
                  </a:lnTo>
                  <a:lnTo>
                    <a:pt x="232526" y="57343"/>
                  </a:lnTo>
                  <a:lnTo>
                    <a:pt x="232393" y="57359"/>
                  </a:lnTo>
                  <a:lnTo>
                    <a:pt x="232261" y="57386"/>
                  </a:lnTo>
                  <a:lnTo>
                    <a:pt x="232128" y="57408"/>
                  </a:lnTo>
                  <a:lnTo>
                    <a:pt x="232018" y="57441"/>
                  </a:lnTo>
                  <a:lnTo>
                    <a:pt x="231929" y="57468"/>
                  </a:lnTo>
                  <a:lnTo>
                    <a:pt x="231841" y="57500"/>
                  </a:lnTo>
                  <a:lnTo>
                    <a:pt x="231775" y="57538"/>
                  </a:lnTo>
                  <a:lnTo>
                    <a:pt x="231708" y="57576"/>
                  </a:lnTo>
                  <a:lnTo>
                    <a:pt x="231664" y="57614"/>
                  </a:lnTo>
                  <a:lnTo>
                    <a:pt x="231620" y="57658"/>
                  </a:lnTo>
                  <a:lnTo>
                    <a:pt x="217209" y="84392"/>
                  </a:lnTo>
                  <a:lnTo>
                    <a:pt x="216965" y="83616"/>
                  </a:lnTo>
                  <a:lnTo>
                    <a:pt x="216722" y="82817"/>
                  </a:lnTo>
                  <a:lnTo>
                    <a:pt x="216501" y="81997"/>
                  </a:lnTo>
                  <a:lnTo>
                    <a:pt x="216280" y="81166"/>
                  </a:lnTo>
                  <a:lnTo>
                    <a:pt x="216103" y="80319"/>
                  </a:lnTo>
                  <a:lnTo>
                    <a:pt x="215927" y="79455"/>
                  </a:lnTo>
                  <a:lnTo>
                    <a:pt x="215772" y="78581"/>
                  </a:lnTo>
                  <a:lnTo>
                    <a:pt x="215639" y="77701"/>
                  </a:lnTo>
                  <a:lnTo>
                    <a:pt x="215529" y="76804"/>
                  </a:lnTo>
                  <a:lnTo>
                    <a:pt x="215440" y="75908"/>
                  </a:lnTo>
                  <a:lnTo>
                    <a:pt x="215396" y="75001"/>
                  </a:lnTo>
                  <a:lnTo>
                    <a:pt x="215374" y="74094"/>
                  </a:lnTo>
                  <a:lnTo>
                    <a:pt x="215396" y="73187"/>
                  </a:lnTo>
                  <a:lnTo>
                    <a:pt x="215440" y="72274"/>
                  </a:lnTo>
                  <a:lnTo>
                    <a:pt x="215529" y="71367"/>
                  </a:lnTo>
                  <a:lnTo>
                    <a:pt x="215639" y="70460"/>
                  </a:lnTo>
                  <a:lnTo>
                    <a:pt x="215816" y="69559"/>
                  </a:lnTo>
                  <a:lnTo>
                    <a:pt x="216037" y="68662"/>
                  </a:lnTo>
                  <a:lnTo>
                    <a:pt x="216280" y="67777"/>
                  </a:lnTo>
                  <a:lnTo>
                    <a:pt x="216590" y="66897"/>
                  </a:lnTo>
                  <a:lnTo>
                    <a:pt x="216767" y="66463"/>
                  </a:lnTo>
                  <a:lnTo>
                    <a:pt x="216943" y="66028"/>
                  </a:lnTo>
                  <a:lnTo>
                    <a:pt x="217142" y="65604"/>
                  </a:lnTo>
                  <a:lnTo>
                    <a:pt x="217341" y="65175"/>
                  </a:lnTo>
                  <a:lnTo>
                    <a:pt x="217562" y="64757"/>
                  </a:lnTo>
                  <a:lnTo>
                    <a:pt x="217805" y="64339"/>
                  </a:lnTo>
                  <a:lnTo>
                    <a:pt x="218049" y="63921"/>
                  </a:lnTo>
                  <a:lnTo>
                    <a:pt x="218314" y="63513"/>
                  </a:lnTo>
                  <a:lnTo>
                    <a:pt x="218601" y="63106"/>
                  </a:lnTo>
                  <a:lnTo>
                    <a:pt x="218888" y="62704"/>
                  </a:lnTo>
                  <a:lnTo>
                    <a:pt x="219198" y="62313"/>
                  </a:lnTo>
                  <a:lnTo>
                    <a:pt x="219529" y="61922"/>
                  </a:lnTo>
                  <a:lnTo>
                    <a:pt x="219861" y="61536"/>
                  </a:lnTo>
                  <a:lnTo>
                    <a:pt x="220215" y="61150"/>
                  </a:lnTo>
                  <a:lnTo>
                    <a:pt x="220590" y="60776"/>
                  </a:lnTo>
                  <a:lnTo>
                    <a:pt x="220988" y="60412"/>
                  </a:lnTo>
                  <a:lnTo>
                    <a:pt x="221386" y="60048"/>
                  </a:lnTo>
                  <a:lnTo>
                    <a:pt x="221806" y="59689"/>
                  </a:lnTo>
                  <a:lnTo>
                    <a:pt x="222248" y="59342"/>
                  </a:lnTo>
                  <a:lnTo>
                    <a:pt x="222690" y="58994"/>
                  </a:lnTo>
                  <a:lnTo>
                    <a:pt x="223176" y="58657"/>
                  </a:lnTo>
                  <a:lnTo>
                    <a:pt x="223663" y="58331"/>
                  </a:lnTo>
                  <a:lnTo>
                    <a:pt x="224171" y="58005"/>
                  </a:lnTo>
                  <a:lnTo>
                    <a:pt x="224702" y="57690"/>
                  </a:lnTo>
                  <a:lnTo>
                    <a:pt x="225254" y="57375"/>
                  </a:lnTo>
                  <a:lnTo>
                    <a:pt x="225829" y="57066"/>
                  </a:lnTo>
                  <a:lnTo>
                    <a:pt x="226404" y="56767"/>
                  </a:lnTo>
                  <a:lnTo>
                    <a:pt x="226978" y="56479"/>
                  </a:lnTo>
                  <a:lnTo>
                    <a:pt x="227575" y="56202"/>
                  </a:lnTo>
                  <a:lnTo>
                    <a:pt x="228150" y="55936"/>
                  </a:lnTo>
                  <a:lnTo>
                    <a:pt x="228724" y="55681"/>
                  </a:lnTo>
                  <a:lnTo>
                    <a:pt x="229321" y="55431"/>
                  </a:lnTo>
                  <a:lnTo>
                    <a:pt x="229918" y="55197"/>
                  </a:lnTo>
                  <a:lnTo>
                    <a:pt x="230493" y="54975"/>
                  </a:lnTo>
                  <a:lnTo>
                    <a:pt x="231089" y="54757"/>
                  </a:lnTo>
                  <a:lnTo>
                    <a:pt x="231686" y="54556"/>
                  </a:lnTo>
                  <a:lnTo>
                    <a:pt x="232261" y="54361"/>
                  </a:lnTo>
                  <a:lnTo>
                    <a:pt x="232836" y="54176"/>
                  </a:lnTo>
                  <a:lnTo>
                    <a:pt x="233432" y="54002"/>
                  </a:lnTo>
                  <a:lnTo>
                    <a:pt x="234007" y="53839"/>
                  </a:lnTo>
                  <a:lnTo>
                    <a:pt x="234582" y="53687"/>
                  </a:lnTo>
                  <a:lnTo>
                    <a:pt x="235156" y="53546"/>
                  </a:lnTo>
                  <a:lnTo>
                    <a:pt x="235709" y="53410"/>
                  </a:lnTo>
                  <a:lnTo>
                    <a:pt x="236262" y="53291"/>
                  </a:lnTo>
                  <a:lnTo>
                    <a:pt x="236814" y="53177"/>
                  </a:lnTo>
                  <a:lnTo>
                    <a:pt x="237367" y="53073"/>
                  </a:lnTo>
                  <a:lnTo>
                    <a:pt x="237897" y="52981"/>
                  </a:lnTo>
                  <a:lnTo>
                    <a:pt x="238428" y="52894"/>
                  </a:lnTo>
                  <a:lnTo>
                    <a:pt x="238936" y="52824"/>
                  </a:lnTo>
                  <a:lnTo>
                    <a:pt x="239444" y="52758"/>
                  </a:lnTo>
                  <a:lnTo>
                    <a:pt x="239931" y="52704"/>
                  </a:lnTo>
                  <a:lnTo>
                    <a:pt x="240417" y="52661"/>
                  </a:lnTo>
                  <a:lnTo>
                    <a:pt x="240903" y="52628"/>
                  </a:lnTo>
                  <a:lnTo>
                    <a:pt x="241367" y="52606"/>
                  </a:lnTo>
                  <a:lnTo>
                    <a:pt x="241809" y="52590"/>
                  </a:lnTo>
                  <a:lnTo>
                    <a:pt x="242252" y="52585"/>
                  </a:lnTo>
                  <a:close/>
                  <a:moveTo>
                    <a:pt x="95973" y="78548"/>
                  </a:moveTo>
                  <a:lnTo>
                    <a:pt x="96835" y="78553"/>
                  </a:lnTo>
                  <a:lnTo>
                    <a:pt x="97741" y="78559"/>
                  </a:lnTo>
                  <a:lnTo>
                    <a:pt x="98669" y="78575"/>
                  </a:lnTo>
                  <a:lnTo>
                    <a:pt x="99620" y="78597"/>
                  </a:lnTo>
                  <a:lnTo>
                    <a:pt x="100614" y="78619"/>
                  </a:lnTo>
                  <a:lnTo>
                    <a:pt x="101631" y="78651"/>
                  </a:lnTo>
                  <a:lnTo>
                    <a:pt x="102692" y="78695"/>
                  </a:lnTo>
                  <a:lnTo>
                    <a:pt x="103775" y="78738"/>
                  </a:lnTo>
                  <a:lnTo>
                    <a:pt x="104880" y="78787"/>
                  </a:lnTo>
                  <a:lnTo>
                    <a:pt x="106007" y="78847"/>
                  </a:lnTo>
                  <a:lnTo>
                    <a:pt x="107179" y="78912"/>
                  </a:lnTo>
                  <a:lnTo>
                    <a:pt x="108373" y="78983"/>
                  </a:lnTo>
                  <a:lnTo>
                    <a:pt x="109588" y="79064"/>
                  </a:lnTo>
                  <a:lnTo>
                    <a:pt x="110848" y="79151"/>
                  </a:lnTo>
                  <a:lnTo>
                    <a:pt x="112130" y="79243"/>
                  </a:lnTo>
                  <a:lnTo>
                    <a:pt x="113434" y="79346"/>
                  </a:lnTo>
                  <a:lnTo>
                    <a:pt x="114738" y="79455"/>
                  </a:lnTo>
                  <a:lnTo>
                    <a:pt x="116064" y="79575"/>
                  </a:lnTo>
                  <a:lnTo>
                    <a:pt x="117413" y="79694"/>
                  </a:lnTo>
                  <a:lnTo>
                    <a:pt x="118761" y="79830"/>
                  </a:lnTo>
                  <a:lnTo>
                    <a:pt x="120109" y="79971"/>
                  </a:lnTo>
                  <a:lnTo>
                    <a:pt x="121480" y="80118"/>
                  </a:lnTo>
                  <a:lnTo>
                    <a:pt x="122850" y="80275"/>
                  </a:lnTo>
                  <a:lnTo>
                    <a:pt x="124220" y="80438"/>
                  </a:lnTo>
                  <a:lnTo>
                    <a:pt x="125613" y="80607"/>
                  </a:lnTo>
                  <a:lnTo>
                    <a:pt x="127005" y="80780"/>
                  </a:lnTo>
                  <a:lnTo>
                    <a:pt x="128420" y="80965"/>
                  </a:lnTo>
                  <a:lnTo>
                    <a:pt x="129813" y="81155"/>
                  </a:lnTo>
                  <a:lnTo>
                    <a:pt x="131227" y="81351"/>
                  </a:lnTo>
                  <a:lnTo>
                    <a:pt x="132664" y="81552"/>
                  </a:lnTo>
                  <a:lnTo>
                    <a:pt x="134079" y="81764"/>
                  </a:lnTo>
                  <a:lnTo>
                    <a:pt x="135515" y="81975"/>
                  </a:lnTo>
                  <a:lnTo>
                    <a:pt x="136952" y="82193"/>
                  </a:lnTo>
                  <a:lnTo>
                    <a:pt x="138389" y="82421"/>
                  </a:lnTo>
                  <a:lnTo>
                    <a:pt x="139825" y="82649"/>
                  </a:lnTo>
                  <a:lnTo>
                    <a:pt x="141262" y="82882"/>
                  </a:lnTo>
                  <a:lnTo>
                    <a:pt x="142699" y="83127"/>
                  </a:lnTo>
                  <a:lnTo>
                    <a:pt x="144158" y="83371"/>
                  </a:lnTo>
                  <a:lnTo>
                    <a:pt x="145594" y="83616"/>
                  </a:lnTo>
                  <a:lnTo>
                    <a:pt x="147053" y="83871"/>
                  </a:lnTo>
                  <a:lnTo>
                    <a:pt x="149949" y="84392"/>
                  </a:lnTo>
                  <a:lnTo>
                    <a:pt x="152844" y="84925"/>
                  </a:lnTo>
                  <a:lnTo>
                    <a:pt x="155740" y="85473"/>
                  </a:lnTo>
                  <a:lnTo>
                    <a:pt x="158613" y="86033"/>
                  </a:lnTo>
                  <a:lnTo>
                    <a:pt x="161486" y="86603"/>
                  </a:lnTo>
                  <a:lnTo>
                    <a:pt x="164338" y="87179"/>
                  </a:lnTo>
                  <a:lnTo>
                    <a:pt x="167167" y="87771"/>
                  </a:lnTo>
                  <a:lnTo>
                    <a:pt x="169974" y="88363"/>
                  </a:lnTo>
                  <a:lnTo>
                    <a:pt x="172759" y="88961"/>
                  </a:lnTo>
                  <a:lnTo>
                    <a:pt x="175500" y="89563"/>
                  </a:lnTo>
                  <a:lnTo>
                    <a:pt x="178196" y="90166"/>
                  </a:lnTo>
                  <a:lnTo>
                    <a:pt x="180871" y="90769"/>
                  </a:lnTo>
                  <a:lnTo>
                    <a:pt x="183501" y="91372"/>
                  </a:lnTo>
                  <a:lnTo>
                    <a:pt x="186087" y="91975"/>
                  </a:lnTo>
                  <a:lnTo>
                    <a:pt x="188629" y="92573"/>
                  </a:lnTo>
                  <a:lnTo>
                    <a:pt x="191105" y="93165"/>
                  </a:lnTo>
                  <a:lnTo>
                    <a:pt x="193536" y="93751"/>
                  </a:lnTo>
                  <a:lnTo>
                    <a:pt x="195901" y="94327"/>
                  </a:lnTo>
                  <a:lnTo>
                    <a:pt x="198200" y="94892"/>
                  </a:lnTo>
                  <a:lnTo>
                    <a:pt x="200432" y="95451"/>
                  </a:lnTo>
                  <a:lnTo>
                    <a:pt x="108792" y="80607"/>
                  </a:lnTo>
                  <a:lnTo>
                    <a:pt x="108638" y="80590"/>
                  </a:lnTo>
                  <a:lnTo>
                    <a:pt x="108483" y="80569"/>
                  </a:lnTo>
                  <a:lnTo>
                    <a:pt x="108328" y="80558"/>
                  </a:lnTo>
                  <a:lnTo>
                    <a:pt x="108174" y="80547"/>
                  </a:lnTo>
                  <a:lnTo>
                    <a:pt x="107997" y="80541"/>
                  </a:lnTo>
                  <a:lnTo>
                    <a:pt x="107687" y="80541"/>
                  </a:lnTo>
                  <a:lnTo>
                    <a:pt x="107510" y="80552"/>
                  </a:lnTo>
                  <a:lnTo>
                    <a:pt x="107356" y="80558"/>
                  </a:lnTo>
                  <a:lnTo>
                    <a:pt x="107201" y="80574"/>
                  </a:lnTo>
                  <a:lnTo>
                    <a:pt x="107068" y="80590"/>
                  </a:lnTo>
                  <a:lnTo>
                    <a:pt x="106914" y="80612"/>
                  </a:lnTo>
                  <a:lnTo>
                    <a:pt x="106781" y="80634"/>
                  </a:lnTo>
                  <a:lnTo>
                    <a:pt x="106671" y="80661"/>
                  </a:lnTo>
                  <a:lnTo>
                    <a:pt x="106560" y="80694"/>
                  </a:lnTo>
                  <a:lnTo>
                    <a:pt x="106450" y="80726"/>
                  </a:lnTo>
                  <a:lnTo>
                    <a:pt x="106361" y="80764"/>
                  </a:lnTo>
                  <a:lnTo>
                    <a:pt x="106295" y="80802"/>
                  </a:lnTo>
                  <a:lnTo>
                    <a:pt x="106228" y="80840"/>
                  </a:lnTo>
                  <a:lnTo>
                    <a:pt x="106206" y="80878"/>
                  </a:lnTo>
                  <a:lnTo>
                    <a:pt x="106184" y="80922"/>
                  </a:lnTo>
                  <a:lnTo>
                    <a:pt x="106162" y="80960"/>
                  </a:lnTo>
                  <a:lnTo>
                    <a:pt x="106184" y="80998"/>
                  </a:lnTo>
                  <a:lnTo>
                    <a:pt x="106206" y="81041"/>
                  </a:lnTo>
                  <a:lnTo>
                    <a:pt x="106251" y="81079"/>
                  </a:lnTo>
                  <a:lnTo>
                    <a:pt x="106295" y="81117"/>
                  </a:lnTo>
                  <a:lnTo>
                    <a:pt x="106361" y="81150"/>
                  </a:lnTo>
                  <a:lnTo>
                    <a:pt x="106450" y="81188"/>
                  </a:lnTo>
                  <a:lnTo>
                    <a:pt x="106560" y="81220"/>
                  </a:lnTo>
                  <a:lnTo>
                    <a:pt x="106671" y="81248"/>
                  </a:lnTo>
                  <a:lnTo>
                    <a:pt x="106781" y="81275"/>
                  </a:lnTo>
                  <a:lnTo>
                    <a:pt x="106936" y="81302"/>
                  </a:lnTo>
                  <a:lnTo>
                    <a:pt x="210931" y="98145"/>
                  </a:lnTo>
                  <a:lnTo>
                    <a:pt x="213694" y="98873"/>
                  </a:lnTo>
                  <a:lnTo>
                    <a:pt x="216192" y="99547"/>
                  </a:lnTo>
                  <a:lnTo>
                    <a:pt x="218424" y="100150"/>
                  </a:lnTo>
                  <a:lnTo>
                    <a:pt x="220369" y="100677"/>
                  </a:lnTo>
                  <a:lnTo>
                    <a:pt x="220369" y="100677"/>
                  </a:lnTo>
                  <a:lnTo>
                    <a:pt x="215087" y="100133"/>
                  </a:lnTo>
                  <a:lnTo>
                    <a:pt x="209937" y="99596"/>
                  </a:lnTo>
                  <a:lnTo>
                    <a:pt x="204919" y="99063"/>
                  </a:lnTo>
                  <a:lnTo>
                    <a:pt x="200034" y="98542"/>
                  </a:lnTo>
                  <a:lnTo>
                    <a:pt x="195282" y="98021"/>
                  </a:lnTo>
                  <a:lnTo>
                    <a:pt x="190641" y="97510"/>
                  </a:lnTo>
                  <a:lnTo>
                    <a:pt x="186109" y="97005"/>
                  </a:lnTo>
                  <a:lnTo>
                    <a:pt x="181733" y="96511"/>
                  </a:lnTo>
                  <a:lnTo>
                    <a:pt x="177445" y="96016"/>
                  </a:lnTo>
                  <a:lnTo>
                    <a:pt x="173290" y="95533"/>
                  </a:lnTo>
                  <a:lnTo>
                    <a:pt x="169245" y="95055"/>
                  </a:lnTo>
                  <a:lnTo>
                    <a:pt x="165332" y="94582"/>
                  </a:lnTo>
                  <a:lnTo>
                    <a:pt x="161509" y="94115"/>
                  </a:lnTo>
                  <a:lnTo>
                    <a:pt x="157817" y="93659"/>
                  </a:lnTo>
                  <a:lnTo>
                    <a:pt x="154237" y="93208"/>
                  </a:lnTo>
                  <a:lnTo>
                    <a:pt x="150766" y="92763"/>
                  </a:lnTo>
                  <a:lnTo>
                    <a:pt x="147385" y="92323"/>
                  </a:lnTo>
                  <a:lnTo>
                    <a:pt x="144135" y="91894"/>
                  </a:lnTo>
                  <a:lnTo>
                    <a:pt x="140975" y="91470"/>
                  </a:lnTo>
                  <a:lnTo>
                    <a:pt x="137924" y="91052"/>
                  </a:lnTo>
                  <a:lnTo>
                    <a:pt x="134985" y="90639"/>
                  </a:lnTo>
                  <a:lnTo>
                    <a:pt x="132133" y="90237"/>
                  </a:lnTo>
                  <a:lnTo>
                    <a:pt x="129393" y="89840"/>
                  </a:lnTo>
                  <a:lnTo>
                    <a:pt x="126740" y="89449"/>
                  </a:lnTo>
                  <a:lnTo>
                    <a:pt x="124198" y="89064"/>
                  </a:lnTo>
                  <a:lnTo>
                    <a:pt x="121745" y="88689"/>
                  </a:lnTo>
                  <a:lnTo>
                    <a:pt x="119380" y="88320"/>
                  </a:lnTo>
                  <a:lnTo>
                    <a:pt x="117125" y="87956"/>
                  </a:lnTo>
                  <a:lnTo>
                    <a:pt x="114959" y="87597"/>
                  </a:lnTo>
                  <a:lnTo>
                    <a:pt x="112859" y="87250"/>
                  </a:lnTo>
                  <a:lnTo>
                    <a:pt x="110870" y="86907"/>
                  </a:lnTo>
                  <a:lnTo>
                    <a:pt x="108969" y="86571"/>
                  </a:lnTo>
                  <a:lnTo>
                    <a:pt x="107135" y="86245"/>
                  </a:lnTo>
                  <a:lnTo>
                    <a:pt x="105411" y="85924"/>
                  </a:lnTo>
                  <a:lnTo>
                    <a:pt x="103753" y="85609"/>
                  </a:lnTo>
                  <a:lnTo>
                    <a:pt x="102184" y="85300"/>
                  </a:lnTo>
                  <a:lnTo>
                    <a:pt x="100681" y="85001"/>
                  </a:lnTo>
                  <a:lnTo>
                    <a:pt x="99266" y="84708"/>
                  </a:lnTo>
                  <a:lnTo>
                    <a:pt x="97940" y="84420"/>
                  </a:lnTo>
                  <a:lnTo>
                    <a:pt x="96680" y="84137"/>
                  </a:lnTo>
                  <a:lnTo>
                    <a:pt x="95486" y="83866"/>
                  </a:lnTo>
                  <a:lnTo>
                    <a:pt x="94381" y="83599"/>
                  </a:lnTo>
                  <a:lnTo>
                    <a:pt x="93320" y="83344"/>
                  </a:lnTo>
                  <a:lnTo>
                    <a:pt x="92348" y="83089"/>
                  </a:lnTo>
                  <a:lnTo>
                    <a:pt x="91464" y="82844"/>
                  </a:lnTo>
                  <a:lnTo>
                    <a:pt x="90624" y="82611"/>
                  </a:lnTo>
                  <a:lnTo>
                    <a:pt x="89850" y="82377"/>
                  </a:lnTo>
                  <a:lnTo>
                    <a:pt x="89143" y="82155"/>
                  </a:lnTo>
                  <a:lnTo>
                    <a:pt x="88502" y="81943"/>
                  </a:lnTo>
                  <a:lnTo>
                    <a:pt x="87927" y="81731"/>
                  </a:lnTo>
                  <a:lnTo>
                    <a:pt x="87397" y="81530"/>
                  </a:lnTo>
                  <a:lnTo>
                    <a:pt x="86932" y="81334"/>
                  </a:lnTo>
                  <a:lnTo>
                    <a:pt x="86535" y="81150"/>
                  </a:lnTo>
                  <a:lnTo>
                    <a:pt x="86203" y="80971"/>
                  </a:lnTo>
                  <a:lnTo>
                    <a:pt x="85894" y="80797"/>
                  </a:lnTo>
                  <a:lnTo>
                    <a:pt x="85650" y="80628"/>
                  </a:lnTo>
                  <a:lnTo>
                    <a:pt x="85474" y="80471"/>
                  </a:lnTo>
                  <a:lnTo>
                    <a:pt x="85341" y="80319"/>
                  </a:lnTo>
                  <a:lnTo>
                    <a:pt x="85253" y="80178"/>
                  </a:lnTo>
                  <a:lnTo>
                    <a:pt x="85208" y="80042"/>
                  </a:lnTo>
                  <a:lnTo>
                    <a:pt x="85208" y="79911"/>
                  </a:lnTo>
                  <a:lnTo>
                    <a:pt x="85253" y="79786"/>
                  </a:lnTo>
                  <a:lnTo>
                    <a:pt x="85341" y="79672"/>
                  </a:lnTo>
                  <a:lnTo>
                    <a:pt x="85474" y="79569"/>
                  </a:lnTo>
                  <a:lnTo>
                    <a:pt x="85584" y="79509"/>
                  </a:lnTo>
                  <a:lnTo>
                    <a:pt x="85695" y="79455"/>
                  </a:lnTo>
                  <a:lnTo>
                    <a:pt x="85805" y="79401"/>
                  </a:lnTo>
                  <a:lnTo>
                    <a:pt x="85960" y="79346"/>
                  </a:lnTo>
                  <a:lnTo>
                    <a:pt x="86115" y="79292"/>
                  </a:lnTo>
                  <a:lnTo>
                    <a:pt x="86291" y="79243"/>
                  </a:lnTo>
                  <a:lnTo>
                    <a:pt x="86468" y="79194"/>
                  </a:lnTo>
                  <a:lnTo>
                    <a:pt x="86667" y="79151"/>
                  </a:lnTo>
                  <a:lnTo>
                    <a:pt x="86888" y="79102"/>
                  </a:lnTo>
                  <a:lnTo>
                    <a:pt x="87131" y="79059"/>
                  </a:lnTo>
                  <a:lnTo>
                    <a:pt x="87375" y="79015"/>
                  </a:lnTo>
                  <a:lnTo>
                    <a:pt x="87640" y="78977"/>
                  </a:lnTo>
                  <a:lnTo>
                    <a:pt x="88214" y="78896"/>
                  </a:lnTo>
                  <a:lnTo>
                    <a:pt x="88855" y="78825"/>
                  </a:lnTo>
                  <a:lnTo>
                    <a:pt x="89541" y="78765"/>
                  </a:lnTo>
                  <a:lnTo>
                    <a:pt x="90292" y="78711"/>
                  </a:lnTo>
                  <a:lnTo>
                    <a:pt x="91088" y="78662"/>
                  </a:lnTo>
                  <a:lnTo>
                    <a:pt x="91950" y="78624"/>
                  </a:lnTo>
                  <a:lnTo>
                    <a:pt x="92878" y="78591"/>
                  </a:lnTo>
                  <a:lnTo>
                    <a:pt x="93851" y="78570"/>
                  </a:lnTo>
                  <a:lnTo>
                    <a:pt x="94890" y="78553"/>
                  </a:lnTo>
                  <a:lnTo>
                    <a:pt x="95973" y="78548"/>
                  </a:lnTo>
                  <a:close/>
                  <a:moveTo>
                    <a:pt x="144555" y="1"/>
                  </a:moveTo>
                  <a:lnTo>
                    <a:pt x="144113" y="6"/>
                  </a:lnTo>
                  <a:lnTo>
                    <a:pt x="143671" y="11"/>
                  </a:lnTo>
                  <a:lnTo>
                    <a:pt x="143229" y="28"/>
                  </a:lnTo>
                  <a:lnTo>
                    <a:pt x="142809" y="44"/>
                  </a:lnTo>
                  <a:lnTo>
                    <a:pt x="142389" y="66"/>
                  </a:lnTo>
                  <a:lnTo>
                    <a:pt x="141969" y="98"/>
                  </a:lnTo>
                  <a:lnTo>
                    <a:pt x="141571" y="131"/>
                  </a:lnTo>
                  <a:lnTo>
                    <a:pt x="141174" y="169"/>
                  </a:lnTo>
                  <a:lnTo>
                    <a:pt x="140798" y="212"/>
                  </a:lnTo>
                  <a:lnTo>
                    <a:pt x="140422" y="256"/>
                  </a:lnTo>
                  <a:lnTo>
                    <a:pt x="140046" y="310"/>
                  </a:lnTo>
                  <a:lnTo>
                    <a:pt x="139715" y="365"/>
                  </a:lnTo>
                  <a:lnTo>
                    <a:pt x="139361" y="424"/>
                  </a:lnTo>
                  <a:lnTo>
                    <a:pt x="139030" y="489"/>
                  </a:lnTo>
                  <a:lnTo>
                    <a:pt x="138720" y="555"/>
                  </a:lnTo>
                  <a:lnTo>
                    <a:pt x="138411" y="625"/>
                  </a:lnTo>
                  <a:lnTo>
                    <a:pt x="138123" y="701"/>
                  </a:lnTo>
                  <a:lnTo>
                    <a:pt x="137858" y="777"/>
                  </a:lnTo>
                  <a:lnTo>
                    <a:pt x="137593" y="859"/>
                  </a:lnTo>
                  <a:lnTo>
                    <a:pt x="137350" y="940"/>
                  </a:lnTo>
                  <a:lnTo>
                    <a:pt x="137129" y="1027"/>
                  </a:lnTo>
                  <a:lnTo>
                    <a:pt x="136930" y="1120"/>
                  </a:lnTo>
                  <a:lnTo>
                    <a:pt x="136731" y="1212"/>
                  </a:lnTo>
                  <a:lnTo>
                    <a:pt x="136554" y="1304"/>
                  </a:lnTo>
                  <a:lnTo>
                    <a:pt x="136399" y="1402"/>
                  </a:lnTo>
                  <a:lnTo>
                    <a:pt x="136267" y="1500"/>
                  </a:lnTo>
                  <a:lnTo>
                    <a:pt x="136156" y="1603"/>
                  </a:lnTo>
                  <a:lnTo>
                    <a:pt x="136046" y="1706"/>
                  </a:lnTo>
                  <a:lnTo>
                    <a:pt x="135979" y="1809"/>
                  </a:lnTo>
                  <a:lnTo>
                    <a:pt x="135913" y="1918"/>
                  </a:lnTo>
                  <a:lnTo>
                    <a:pt x="135891" y="2027"/>
                  </a:lnTo>
                  <a:lnTo>
                    <a:pt x="135869" y="2135"/>
                  </a:lnTo>
                  <a:lnTo>
                    <a:pt x="135891" y="2276"/>
                  </a:lnTo>
                  <a:lnTo>
                    <a:pt x="135957" y="2412"/>
                  </a:lnTo>
                  <a:lnTo>
                    <a:pt x="136046" y="2548"/>
                  </a:lnTo>
                  <a:lnTo>
                    <a:pt x="136156" y="2678"/>
                  </a:lnTo>
                  <a:lnTo>
                    <a:pt x="136311" y="2809"/>
                  </a:lnTo>
                  <a:lnTo>
                    <a:pt x="136510" y="2934"/>
                  </a:lnTo>
                  <a:lnTo>
                    <a:pt x="136731" y="3059"/>
                  </a:lnTo>
                  <a:lnTo>
                    <a:pt x="136974" y="3173"/>
                  </a:lnTo>
                  <a:lnTo>
                    <a:pt x="137261" y="3287"/>
                  </a:lnTo>
                  <a:lnTo>
                    <a:pt x="137549" y="3395"/>
                  </a:lnTo>
                  <a:lnTo>
                    <a:pt x="137880" y="3499"/>
                  </a:lnTo>
                  <a:lnTo>
                    <a:pt x="138234" y="3596"/>
                  </a:lnTo>
                  <a:lnTo>
                    <a:pt x="138610" y="3689"/>
                  </a:lnTo>
                  <a:lnTo>
                    <a:pt x="139008" y="3776"/>
                  </a:lnTo>
                  <a:lnTo>
                    <a:pt x="139427" y="3857"/>
                  </a:lnTo>
                  <a:lnTo>
                    <a:pt x="139870" y="3933"/>
                  </a:lnTo>
                  <a:lnTo>
                    <a:pt x="139118" y="4384"/>
                  </a:lnTo>
                  <a:lnTo>
                    <a:pt x="138322" y="4889"/>
                  </a:lnTo>
                  <a:lnTo>
                    <a:pt x="137460" y="5443"/>
                  </a:lnTo>
                  <a:lnTo>
                    <a:pt x="136576" y="6041"/>
                  </a:lnTo>
                  <a:lnTo>
                    <a:pt x="136223" y="6035"/>
                  </a:lnTo>
                  <a:lnTo>
                    <a:pt x="135427" y="6035"/>
                  </a:lnTo>
                  <a:lnTo>
                    <a:pt x="134985" y="6046"/>
                  </a:lnTo>
                  <a:lnTo>
                    <a:pt x="134565" y="6057"/>
                  </a:lnTo>
                  <a:lnTo>
                    <a:pt x="134123" y="6079"/>
                  </a:lnTo>
                  <a:lnTo>
                    <a:pt x="133703" y="6100"/>
                  </a:lnTo>
                  <a:lnTo>
                    <a:pt x="133305" y="6133"/>
                  </a:lnTo>
                  <a:lnTo>
                    <a:pt x="132885" y="6166"/>
                  </a:lnTo>
                  <a:lnTo>
                    <a:pt x="132487" y="6204"/>
                  </a:lnTo>
                  <a:lnTo>
                    <a:pt x="132111" y="6247"/>
                  </a:lnTo>
                  <a:lnTo>
                    <a:pt x="131736" y="6290"/>
                  </a:lnTo>
                  <a:lnTo>
                    <a:pt x="131382" y="6345"/>
                  </a:lnTo>
                  <a:lnTo>
                    <a:pt x="131028" y="6399"/>
                  </a:lnTo>
                  <a:lnTo>
                    <a:pt x="130675" y="6459"/>
                  </a:lnTo>
                  <a:lnTo>
                    <a:pt x="130343" y="6524"/>
                  </a:lnTo>
                  <a:lnTo>
                    <a:pt x="130034" y="6589"/>
                  </a:lnTo>
                  <a:lnTo>
                    <a:pt x="129746" y="6660"/>
                  </a:lnTo>
                  <a:lnTo>
                    <a:pt x="129459" y="6736"/>
                  </a:lnTo>
                  <a:lnTo>
                    <a:pt x="129172" y="6812"/>
                  </a:lnTo>
                  <a:lnTo>
                    <a:pt x="128928" y="6893"/>
                  </a:lnTo>
                  <a:lnTo>
                    <a:pt x="128685" y="6975"/>
                  </a:lnTo>
                  <a:lnTo>
                    <a:pt x="128442" y="7062"/>
                  </a:lnTo>
                  <a:lnTo>
                    <a:pt x="128243" y="7154"/>
                  </a:lnTo>
                  <a:lnTo>
                    <a:pt x="128044" y="7241"/>
                  </a:lnTo>
                  <a:lnTo>
                    <a:pt x="127868" y="7339"/>
                  </a:lnTo>
                  <a:lnTo>
                    <a:pt x="127713" y="7437"/>
                  </a:lnTo>
                  <a:lnTo>
                    <a:pt x="127580" y="7534"/>
                  </a:lnTo>
                  <a:lnTo>
                    <a:pt x="127470" y="7638"/>
                  </a:lnTo>
                  <a:lnTo>
                    <a:pt x="127381" y="7741"/>
                  </a:lnTo>
                  <a:lnTo>
                    <a:pt x="127293" y="7844"/>
                  </a:lnTo>
                  <a:lnTo>
                    <a:pt x="127249" y="7953"/>
                  </a:lnTo>
                  <a:lnTo>
                    <a:pt x="127204" y="8061"/>
                  </a:lnTo>
                  <a:lnTo>
                    <a:pt x="127204" y="8170"/>
                  </a:lnTo>
                  <a:lnTo>
                    <a:pt x="127204" y="8316"/>
                  </a:lnTo>
                  <a:lnTo>
                    <a:pt x="127271" y="8463"/>
                  </a:lnTo>
                  <a:lnTo>
                    <a:pt x="127381" y="8604"/>
                  </a:lnTo>
                  <a:lnTo>
                    <a:pt x="127514" y="8746"/>
                  </a:lnTo>
                  <a:lnTo>
                    <a:pt x="127691" y="8881"/>
                  </a:lnTo>
                  <a:lnTo>
                    <a:pt x="127890" y="9012"/>
                  </a:lnTo>
                  <a:lnTo>
                    <a:pt x="128133" y="9137"/>
                  </a:lnTo>
                  <a:lnTo>
                    <a:pt x="128420" y="9262"/>
                  </a:lnTo>
                  <a:lnTo>
                    <a:pt x="128730" y="9376"/>
                  </a:lnTo>
                  <a:lnTo>
                    <a:pt x="129061" y="9490"/>
                  </a:lnTo>
                  <a:lnTo>
                    <a:pt x="129415" y="9593"/>
                  </a:lnTo>
                  <a:lnTo>
                    <a:pt x="129813" y="9696"/>
                  </a:lnTo>
                  <a:lnTo>
                    <a:pt x="130233" y="9788"/>
                  </a:lnTo>
                  <a:lnTo>
                    <a:pt x="130675" y="9875"/>
                  </a:lnTo>
                  <a:lnTo>
                    <a:pt x="131139" y="9957"/>
                  </a:lnTo>
                  <a:lnTo>
                    <a:pt x="131625" y="10027"/>
                  </a:lnTo>
                  <a:lnTo>
                    <a:pt x="130807" y="10810"/>
                  </a:lnTo>
                  <a:lnTo>
                    <a:pt x="130012" y="11624"/>
                  </a:lnTo>
                  <a:lnTo>
                    <a:pt x="129636" y="12043"/>
                  </a:lnTo>
                  <a:lnTo>
                    <a:pt x="129238" y="12472"/>
                  </a:lnTo>
                  <a:lnTo>
                    <a:pt x="128862" y="12906"/>
                  </a:lnTo>
                  <a:lnTo>
                    <a:pt x="128486" y="13352"/>
                  </a:lnTo>
                  <a:lnTo>
                    <a:pt x="127845" y="13335"/>
                  </a:lnTo>
                  <a:lnTo>
                    <a:pt x="127204" y="13330"/>
                  </a:lnTo>
                  <a:lnTo>
                    <a:pt x="126740" y="13330"/>
                  </a:lnTo>
                  <a:lnTo>
                    <a:pt x="126298" y="13341"/>
                  </a:lnTo>
                  <a:lnTo>
                    <a:pt x="125878" y="13352"/>
                  </a:lnTo>
                  <a:lnTo>
                    <a:pt x="125436" y="13373"/>
                  </a:lnTo>
                  <a:lnTo>
                    <a:pt x="125016" y="13395"/>
                  </a:lnTo>
                  <a:lnTo>
                    <a:pt x="124618" y="13422"/>
                  </a:lnTo>
                  <a:lnTo>
                    <a:pt x="124198" y="13460"/>
                  </a:lnTo>
                  <a:lnTo>
                    <a:pt x="123823" y="13498"/>
                  </a:lnTo>
                  <a:lnTo>
                    <a:pt x="123425" y="13536"/>
                  </a:lnTo>
                  <a:lnTo>
                    <a:pt x="123049" y="13585"/>
                  </a:lnTo>
                  <a:lnTo>
                    <a:pt x="122695" y="13640"/>
                  </a:lnTo>
                  <a:lnTo>
                    <a:pt x="122342" y="13694"/>
                  </a:lnTo>
                  <a:lnTo>
                    <a:pt x="121988" y="13754"/>
                  </a:lnTo>
                  <a:lnTo>
                    <a:pt x="121679" y="13813"/>
                  </a:lnTo>
                  <a:lnTo>
                    <a:pt x="121347" y="13884"/>
                  </a:lnTo>
                  <a:lnTo>
                    <a:pt x="121060" y="13955"/>
                  </a:lnTo>
                  <a:lnTo>
                    <a:pt x="120772" y="14025"/>
                  </a:lnTo>
                  <a:lnTo>
                    <a:pt x="120485" y="14107"/>
                  </a:lnTo>
                  <a:lnTo>
                    <a:pt x="120242" y="14188"/>
                  </a:lnTo>
                  <a:lnTo>
                    <a:pt x="119999" y="14270"/>
                  </a:lnTo>
                  <a:lnTo>
                    <a:pt x="119778" y="14356"/>
                  </a:lnTo>
                  <a:lnTo>
                    <a:pt x="119557" y="14443"/>
                  </a:lnTo>
                  <a:lnTo>
                    <a:pt x="119358" y="14536"/>
                  </a:lnTo>
                  <a:lnTo>
                    <a:pt x="119203" y="14634"/>
                  </a:lnTo>
                  <a:lnTo>
                    <a:pt x="119048" y="14726"/>
                  </a:lnTo>
                  <a:lnTo>
                    <a:pt x="118894" y="14829"/>
                  </a:lnTo>
                  <a:lnTo>
                    <a:pt x="118783" y="14927"/>
                  </a:lnTo>
                  <a:lnTo>
                    <a:pt x="118695" y="15030"/>
                  </a:lnTo>
                  <a:lnTo>
                    <a:pt x="118606" y="15139"/>
                  </a:lnTo>
                  <a:lnTo>
                    <a:pt x="118562" y="15242"/>
                  </a:lnTo>
                  <a:lnTo>
                    <a:pt x="118518" y="15350"/>
                  </a:lnTo>
                  <a:lnTo>
                    <a:pt x="118518" y="15465"/>
                  </a:lnTo>
                  <a:lnTo>
                    <a:pt x="118518" y="15562"/>
                  </a:lnTo>
                  <a:lnTo>
                    <a:pt x="118540" y="15655"/>
                  </a:lnTo>
                  <a:lnTo>
                    <a:pt x="118584" y="15752"/>
                  </a:lnTo>
                  <a:lnTo>
                    <a:pt x="118650" y="15845"/>
                  </a:lnTo>
                  <a:lnTo>
                    <a:pt x="118739" y="15937"/>
                  </a:lnTo>
                  <a:lnTo>
                    <a:pt x="118827" y="16029"/>
                  </a:lnTo>
                  <a:lnTo>
                    <a:pt x="118938" y="16122"/>
                  </a:lnTo>
                  <a:lnTo>
                    <a:pt x="119048" y="16209"/>
                  </a:lnTo>
                  <a:lnTo>
                    <a:pt x="119203" y="16296"/>
                  </a:lnTo>
                  <a:lnTo>
                    <a:pt x="119358" y="16377"/>
                  </a:lnTo>
                  <a:lnTo>
                    <a:pt x="119513" y="16464"/>
                  </a:lnTo>
                  <a:lnTo>
                    <a:pt x="119711" y="16540"/>
                  </a:lnTo>
                  <a:lnTo>
                    <a:pt x="119910" y="16622"/>
                  </a:lnTo>
                  <a:lnTo>
                    <a:pt x="120109" y="16698"/>
                  </a:lnTo>
                  <a:lnTo>
                    <a:pt x="120330" y="16768"/>
                  </a:lnTo>
                  <a:lnTo>
                    <a:pt x="120573" y="16839"/>
                  </a:lnTo>
                  <a:lnTo>
                    <a:pt x="120817" y="16909"/>
                  </a:lnTo>
                  <a:lnTo>
                    <a:pt x="121060" y="16975"/>
                  </a:lnTo>
                  <a:lnTo>
                    <a:pt x="121347" y="17040"/>
                  </a:lnTo>
                  <a:lnTo>
                    <a:pt x="121612" y="17099"/>
                  </a:lnTo>
                  <a:lnTo>
                    <a:pt x="121900" y="17154"/>
                  </a:lnTo>
                  <a:lnTo>
                    <a:pt x="122209" y="17208"/>
                  </a:lnTo>
                  <a:lnTo>
                    <a:pt x="122519" y="17262"/>
                  </a:lnTo>
                  <a:lnTo>
                    <a:pt x="122828" y="17306"/>
                  </a:lnTo>
                  <a:lnTo>
                    <a:pt x="123160" y="17355"/>
                  </a:lnTo>
                  <a:lnTo>
                    <a:pt x="123491" y="17393"/>
                  </a:lnTo>
                  <a:lnTo>
                    <a:pt x="123845" y="17431"/>
                  </a:lnTo>
                  <a:lnTo>
                    <a:pt x="124198" y="17463"/>
                  </a:lnTo>
                  <a:lnTo>
                    <a:pt x="124552" y="17496"/>
                  </a:lnTo>
                  <a:lnTo>
                    <a:pt x="124928" y="17523"/>
                  </a:lnTo>
                  <a:lnTo>
                    <a:pt x="125304" y="17545"/>
                  </a:lnTo>
                  <a:lnTo>
                    <a:pt x="125679" y="17561"/>
                  </a:lnTo>
                  <a:lnTo>
                    <a:pt x="125414" y="18061"/>
                  </a:lnTo>
                  <a:lnTo>
                    <a:pt x="125171" y="18566"/>
                  </a:lnTo>
                  <a:lnTo>
                    <a:pt x="124950" y="19082"/>
                  </a:lnTo>
                  <a:lnTo>
                    <a:pt x="124729" y="19603"/>
                  </a:lnTo>
                  <a:lnTo>
                    <a:pt x="124530" y="20130"/>
                  </a:lnTo>
                  <a:lnTo>
                    <a:pt x="124331" y="20663"/>
                  </a:lnTo>
                  <a:lnTo>
                    <a:pt x="124176" y="21206"/>
                  </a:lnTo>
                  <a:lnTo>
                    <a:pt x="123999" y="21754"/>
                  </a:lnTo>
                  <a:lnTo>
                    <a:pt x="123867" y="22308"/>
                  </a:lnTo>
                  <a:lnTo>
                    <a:pt x="123756" y="22868"/>
                  </a:lnTo>
                  <a:lnTo>
                    <a:pt x="123646" y="23438"/>
                  </a:lnTo>
                  <a:lnTo>
                    <a:pt x="123557" y="24014"/>
                  </a:lnTo>
                  <a:lnTo>
                    <a:pt x="123491" y="24595"/>
                  </a:lnTo>
                  <a:lnTo>
                    <a:pt x="123447" y="25187"/>
                  </a:lnTo>
                  <a:lnTo>
                    <a:pt x="123403" y="25785"/>
                  </a:lnTo>
                  <a:lnTo>
                    <a:pt x="123403" y="26388"/>
                  </a:lnTo>
                  <a:lnTo>
                    <a:pt x="123403" y="26996"/>
                  </a:lnTo>
                  <a:lnTo>
                    <a:pt x="123447" y="27610"/>
                  </a:lnTo>
                  <a:lnTo>
                    <a:pt x="123491" y="28234"/>
                  </a:lnTo>
                  <a:lnTo>
                    <a:pt x="123579" y="28859"/>
                  </a:lnTo>
                  <a:lnTo>
                    <a:pt x="123690" y="29495"/>
                  </a:lnTo>
                  <a:lnTo>
                    <a:pt x="123801" y="30136"/>
                  </a:lnTo>
                  <a:lnTo>
                    <a:pt x="123955" y="30787"/>
                  </a:lnTo>
                  <a:lnTo>
                    <a:pt x="124132" y="31439"/>
                  </a:lnTo>
                  <a:lnTo>
                    <a:pt x="124331" y="32102"/>
                  </a:lnTo>
                  <a:lnTo>
                    <a:pt x="124552" y="32764"/>
                  </a:lnTo>
                  <a:lnTo>
                    <a:pt x="124795" y="33438"/>
                  </a:lnTo>
                  <a:lnTo>
                    <a:pt x="125083" y="34117"/>
                  </a:lnTo>
                  <a:lnTo>
                    <a:pt x="125392" y="34801"/>
                  </a:lnTo>
                  <a:lnTo>
                    <a:pt x="125724" y="35497"/>
                  </a:lnTo>
                  <a:lnTo>
                    <a:pt x="126077" y="36192"/>
                  </a:lnTo>
                  <a:lnTo>
                    <a:pt x="126475" y="36893"/>
                  </a:lnTo>
                  <a:lnTo>
                    <a:pt x="124928" y="35866"/>
                  </a:lnTo>
                  <a:lnTo>
                    <a:pt x="123403" y="34861"/>
                  </a:lnTo>
                  <a:lnTo>
                    <a:pt x="121878" y="33872"/>
                  </a:lnTo>
                  <a:lnTo>
                    <a:pt x="120375" y="32911"/>
                  </a:lnTo>
                  <a:lnTo>
                    <a:pt x="118894" y="31971"/>
                  </a:lnTo>
                  <a:lnTo>
                    <a:pt x="117413" y="31048"/>
                  </a:lnTo>
                  <a:lnTo>
                    <a:pt x="115932" y="30146"/>
                  </a:lnTo>
                  <a:lnTo>
                    <a:pt x="114473" y="29272"/>
                  </a:lnTo>
                  <a:lnTo>
                    <a:pt x="113036" y="28414"/>
                  </a:lnTo>
                  <a:lnTo>
                    <a:pt x="111600" y="27577"/>
                  </a:lnTo>
                  <a:lnTo>
                    <a:pt x="110185" y="26762"/>
                  </a:lnTo>
                  <a:lnTo>
                    <a:pt x="108770" y="25964"/>
                  </a:lnTo>
                  <a:lnTo>
                    <a:pt x="107400" y="25187"/>
                  </a:lnTo>
                  <a:lnTo>
                    <a:pt x="106007" y="24432"/>
                  </a:lnTo>
                  <a:lnTo>
                    <a:pt x="104637" y="23699"/>
                  </a:lnTo>
                  <a:lnTo>
                    <a:pt x="103289" y="22982"/>
                  </a:lnTo>
                  <a:lnTo>
                    <a:pt x="101963" y="22287"/>
                  </a:lnTo>
                  <a:lnTo>
                    <a:pt x="100636" y="21608"/>
                  </a:lnTo>
                  <a:lnTo>
                    <a:pt x="99332" y="20951"/>
                  </a:lnTo>
                  <a:lnTo>
                    <a:pt x="98028" y="20315"/>
                  </a:lnTo>
                  <a:lnTo>
                    <a:pt x="96746" y="19696"/>
                  </a:lnTo>
                  <a:lnTo>
                    <a:pt x="95486" y="19093"/>
                  </a:lnTo>
                  <a:lnTo>
                    <a:pt x="94226" y="18512"/>
                  </a:lnTo>
                  <a:lnTo>
                    <a:pt x="92989" y="17947"/>
                  </a:lnTo>
                  <a:lnTo>
                    <a:pt x="91773" y="17398"/>
                  </a:lnTo>
                  <a:lnTo>
                    <a:pt x="90557" y="16871"/>
                  </a:lnTo>
                  <a:lnTo>
                    <a:pt x="89364" y="16361"/>
                  </a:lnTo>
                  <a:lnTo>
                    <a:pt x="88192" y="15872"/>
                  </a:lnTo>
                  <a:lnTo>
                    <a:pt x="87043" y="15399"/>
                  </a:lnTo>
                  <a:lnTo>
                    <a:pt x="85894" y="14938"/>
                  </a:lnTo>
                  <a:lnTo>
                    <a:pt x="84744" y="14498"/>
                  </a:lnTo>
                  <a:lnTo>
                    <a:pt x="83639" y="14079"/>
                  </a:lnTo>
                  <a:lnTo>
                    <a:pt x="82534" y="13672"/>
                  </a:lnTo>
                  <a:lnTo>
                    <a:pt x="81451" y="13281"/>
                  </a:lnTo>
                  <a:lnTo>
                    <a:pt x="80390" y="12912"/>
                  </a:lnTo>
                  <a:lnTo>
                    <a:pt x="79329" y="12553"/>
                  </a:lnTo>
                  <a:lnTo>
                    <a:pt x="78290" y="12216"/>
                  </a:lnTo>
                  <a:lnTo>
                    <a:pt x="77273" y="11891"/>
                  </a:lnTo>
                  <a:lnTo>
                    <a:pt x="76279" y="11581"/>
                  </a:lnTo>
                  <a:lnTo>
                    <a:pt x="75284" y="11293"/>
                  </a:lnTo>
                  <a:lnTo>
                    <a:pt x="74312" y="11016"/>
                  </a:lnTo>
                  <a:lnTo>
                    <a:pt x="73361" y="10755"/>
                  </a:lnTo>
                  <a:lnTo>
                    <a:pt x="72411" y="10505"/>
                  </a:lnTo>
                  <a:lnTo>
                    <a:pt x="71504" y="10277"/>
                  </a:lnTo>
                  <a:lnTo>
                    <a:pt x="70598" y="10060"/>
                  </a:lnTo>
                  <a:lnTo>
                    <a:pt x="69714" y="9859"/>
                  </a:lnTo>
                  <a:lnTo>
                    <a:pt x="68852" y="9674"/>
                  </a:lnTo>
                  <a:lnTo>
                    <a:pt x="67990" y="9501"/>
                  </a:lnTo>
                  <a:lnTo>
                    <a:pt x="67150" y="9343"/>
                  </a:lnTo>
                  <a:lnTo>
                    <a:pt x="66332" y="9202"/>
                  </a:lnTo>
                  <a:lnTo>
                    <a:pt x="65537" y="9071"/>
                  </a:lnTo>
                  <a:lnTo>
                    <a:pt x="64763" y="8957"/>
                  </a:lnTo>
                  <a:lnTo>
                    <a:pt x="64011" y="8854"/>
                  </a:lnTo>
                  <a:lnTo>
                    <a:pt x="63260" y="8762"/>
                  </a:lnTo>
                  <a:lnTo>
                    <a:pt x="62531" y="8686"/>
                  </a:lnTo>
                  <a:lnTo>
                    <a:pt x="61823" y="8626"/>
                  </a:lnTo>
                  <a:lnTo>
                    <a:pt x="61138" y="8577"/>
                  </a:lnTo>
                  <a:lnTo>
                    <a:pt x="60475" y="8539"/>
                  </a:lnTo>
                  <a:lnTo>
                    <a:pt x="59812" y="8517"/>
                  </a:lnTo>
                  <a:lnTo>
                    <a:pt x="59193" y="8507"/>
                  </a:lnTo>
                  <a:lnTo>
                    <a:pt x="58574" y="8507"/>
                  </a:lnTo>
                  <a:lnTo>
                    <a:pt x="57977" y="8517"/>
                  </a:lnTo>
                  <a:lnTo>
                    <a:pt x="57403" y="8545"/>
                  </a:lnTo>
                  <a:lnTo>
                    <a:pt x="56850" y="8577"/>
                  </a:lnTo>
                  <a:lnTo>
                    <a:pt x="56541" y="8604"/>
                  </a:lnTo>
                  <a:lnTo>
                    <a:pt x="56231" y="8632"/>
                  </a:lnTo>
                  <a:lnTo>
                    <a:pt x="55944" y="8664"/>
                  </a:lnTo>
                  <a:lnTo>
                    <a:pt x="55656" y="8697"/>
                  </a:lnTo>
                  <a:lnTo>
                    <a:pt x="55391" y="8735"/>
                  </a:lnTo>
                  <a:lnTo>
                    <a:pt x="55126" y="8778"/>
                  </a:lnTo>
                  <a:lnTo>
                    <a:pt x="54861" y="8822"/>
                  </a:lnTo>
                  <a:lnTo>
                    <a:pt x="54595" y="8865"/>
                  </a:lnTo>
                  <a:lnTo>
                    <a:pt x="54352" y="8919"/>
                  </a:lnTo>
                  <a:lnTo>
                    <a:pt x="54109" y="8968"/>
                  </a:lnTo>
                  <a:lnTo>
                    <a:pt x="53888" y="9028"/>
                  </a:lnTo>
                  <a:lnTo>
                    <a:pt x="53667" y="9088"/>
                  </a:lnTo>
                  <a:lnTo>
                    <a:pt x="53446" y="9148"/>
                  </a:lnTo>
                  <a:lnTo>
                    <a:pt x="53225" y="9213"/>
                  </a:lnTo>
                  <a:lnTo>
                    <a:pt x="52827" y="9354"/>
                  </a:lnTo>
                  <a:lnTo>
                    <a:pt x="52474" y="9501"/>
                  </a:lnTo>
                  <a:lnTo>
                    <a:pt x="52142" y="9664"/>
                  </a:lnTo>
                  <a:lnTo>
                    <a:pt x="51833" y="9832"/>
                  </a:lnTo>
                  <a:lnTo>
                    <a:pt x="51545" y="10017"/>
                  </a:lnTo>
                  <a:lnTo>
                    <a:pt x="51302" y="10207"/>
                  </a:lnTo>
                  <a:lnTo>
                    <a:pt x="51081" y="10408"/>
                  </a:lnTo>
                  <a:lnTo>
                    <a:pt x="50904" y="10625"/>
                  </a:lnTo>
                  <a:lnTo>
                    <a:pt x="50750" y="10842"/>
                  </a:lnTo>
                  <a:lnTo>
                    <a:pt x="50617" y="11076"/>
                  </a:lnTo>
                  <a:lnTo>
                    <a:pt x="50528" y="11315"/>
                  </a:lnTo>
                  <a:lnTo>
                    <a:pt x="50484" y="11565"/>
                  </a:lnTo>
                  <a:lnTo>
                    <a:pt x="50440" y="11825"/>
                  </a:lnTo>
                  <a:lnTo>
                    <a:pt x="50462" y="12091"/>
                  </a:lnTo>
                  <a:lnTo>
                    <a:pt x="50484" y="12369"/>
                  </a:lnTo>
                  <a:lnTo>
                    <a:pt x="50551" y="12651"/>
                  </a:lnTo>
                  <a:lnTo>
                    <a:pt x="50661" y="12944"/>
                  </a:lnTo>
                  <a:lnTo>
                    <a:pt x="50794" y="13243"/>
                  </a:lnTo>
                  <a:lnTo>
                    <a:pt x="50948" y="13547"/>
                  </a:lnTo>
                  <a:lnTo>
                    <a:pt x="51147" y="13862"/>
                  </a:lnTo>
                  <a:lnTo>
                    <a:pt x="51368" y="14183"/>
                  </a:lnTo>
                  <a:lnTo>
                    <a:pt x="51634" y="14509"/>
                  </a:lnTo>
                  <a:lnTo>
                    <a:pt x="51943" y="14845"/>
                  </a:lnTo>
                  <a:lnTo>
                    <a:pt x="52275" y="15182"/>
                  </a:lnTo>
                  <a:lnTo>
                    <a:pt x="52628" y="15530"/>
                  </a:lnTo>
                  <a:lnTo>
                    <a:pt x="52894" y="15769"/>
                  </a:lnTo>
                  <a:lnTo>
                    <a:pt x="53181" y="16008"/>
                  </a:lnTo>
                  <a:lnTo>
                    <a:pt x="53490" y="16252"/>
                  </a:lnTo>
                  <a:lnTo>
                    <a:pt x="53800" y="16497"/>
                  </a:lnTo>
                  <a:lnTo>
                    <a:pt x="54131" y="16741"/>
                  </a:lnTo>
                  <a:lnTo>
                    <a:pt x="54507" y="16985"/>
                  </a:lnTo>
                  <a:lnTo>
                    <a:pt x="54861" y="17230"/>
                  </a:lnTo>
                  <a:lnTo>
                    <a:pt x="55259" y="17480"/>
                  </a:lnTo>
                  <a:lnTo>
                    <a:pt x="56098" y="17985"/>
                  </a:lnTo>
                  <a:lnTo>
                    <a:pt x="56983" y="18490"/>
                  </a:lnTo>
                  <a:lnTo>
                    <a:pt x="57933" y="19001"/>
                  </a:lnTo>
                  <a:lnTo>
                    <a:pt x="58950" y="19511"/>
                  </a:lnTo>
                  <a:lnTo>
                    <a:pt x="60011" y="20027"/>
                  </a:lnTo>
                  <a:lnTo>
                    <a:pt x="61138" y="20549"/>
                  </a:lnTo>
                  <a:lnTo>
                    <a:pt x="62309" y="21070"/>
                  </a:lnTo>
                  <a:lnTo>
                    <a:pt x="63525" y="21597"/>
                  </a:lnTo>
                  <a:lnTo>
                    <a:pt x="64785" y="22118"/>
                  </a:lnTo>
                  <a:lnTo>
                    <a:pt x="66089" y="22645"/>
                  </a:lnTo>
                  <a:lnTo>
                    <a:pt x="67437" y="23178"/>
                  </a:lnTo>
                  <a:lnTo>
                    <a:pt x="68830" y="23704"/>
                  </a:lnTo>
                  <a:lnTo>
                    <a:pt x="70245" y="24231"/>
                  </a:lnTo>
                  <a:lnTo>
                    <a:pt x="71703" y="24758"/>
                  </a:lnTo>
                  <a:lnTo>
                    <a:pt x="73184" y="25285"/>
                  </a:lnTo>
                  <a:lnTo>
                    <a:pt x="74687" y="25812"/>
                  </a:lnTo>
                  <a:lnTo>
                    <a:pt x="76212" y="26333"/>
                  </a:lnTo>
                  <a:lnTo>
                    <a:pt x="77760" y="26855"/>
                  </a:lnTo>
                  <a:lnTo>
                    <a:pt x="79351" y="27371"/>
                  </a:lnTo>
                  <a:lnTo>
                    <a:pt x="80942" y="27887"/>
                  </a:lnTo>
                  <a:lnTo>
                    <a:pt x="82534" y="28397"/>
                  </a:lnTo>
                  <a:lnTo>
                    <a:pt x="84147" y="28903"/>
                  </a:lnTo>
                  <a:lnTo>
                    <a:pt x="85783" y="29408"/>
                  </a:lnTo>
                  <a:lnTo>
                    <a:pt x="87419" y="29907"/>
                  </a:lnTo>
                  <a:lnTo>
                    <a:pt x="89054" y="30402"/>
                  </a:lnTo>
                  <a:lnTo>
                    <a:pt x="90690" y="30885"/>
                  </a:lnTo>
                  <a:lnTo>
                    <a:pt x="92326" y="31368"/>
                  </a:lnTo>
                  <a:lnTo>
                    <a:pt x="93961" y="31841"/>
                  </a:lnTo>
                  <a:lnTo>
                    <a:pt x="95597" y="32308"/>
                  </a:lnTo>
                  <a:lnTo>
                    <a:pt x="97210" y="32770"/>
                  </a:lnTo>
                  <a:lnTo>
                    <a:pt x="100415" y="33666"/>
                  </a:lnTo>
                  <a:lnTo>
                    <a:pt x="103554" y="34530"/>
                  </a:lnTo>
                  <a:lnTo>
                    <a:pt x="106604" y="35350"/>
                  </a:lnTo>
                  <a:lnTo>
                    <a:pt x="109566" y="36132"/>
                  </a:lnTo>
                  <a:lnTo>
                    <a:pt x="112373" y="36871"/>
                  </a:lnTo>
                  <a:lnTo>
                    <a:pt x="115048" y="37561"/>
                  </a:lnTo>
                  <a:lnTo>
                    <a:pt x="117545" y="38196"/>
                  </a:lnTo>
                  <a:lnTo>
                    <a:pt x="119866" y="38777"/>
                  </a:lnTo>
                  <a:lnTo>
                    <a:pt x="121966" y="39299"/>
                  </a:lnTo>
                  <a:lnTo>
                    <a:pt x="123845" y="39760"/>
                  </a:lnTo>
                  <a:lnTo>
                    <a:pt x="125480" y="40157"/>
                  </a:lnTo>
                  <a:lnTo>
                    <a:pt x="127912" y="40738"/>
                  </a:lnTo>
                  <a:lnTo>
                    <a:pt x="129083" y="41015"/>
                  </a:lnTo>
                  <a:lnTo>
                    <a:pt x="129194" y="41037"/>
                  </a:lnTo>
                  <a:lnTo>
                    <a:pt x="129326" y="41064"/>
                  </a:lnTo>
                  <a:lnTo>
                    <a:pt x="129879" y="41732"/>
                  </a:lnTo>
                  <a:lnTo>
                    <a:pt x="130454" y="42406"/>
                  </a:lnTo>
                  <a:lnTo>
                    <a:pt x="131050" y="43085"/>
                  </a:lnTo>
                  <a:lnTo>
                    <a:pt x="131669" y="43764"/>
                  </a:lnTo>
                  <a:lnTo>
                    <a:pt x="132332" y="44453"/>
                  </a:lnTo>
                  <a:lnTo>
                    <a:pt x="132995" y="45143"/>
                  </a:lnTo>
                  <a:lnTo>
                    <a:pt x="133725" y="45844"/>
                  </a:lnTo>
                  <a:lnTo>
                    <a:pt x="134454" y="46545"/>
                  </a:lnTo>
                  <a:lnTo>
                    <a:pt x="135228" y="47251"/>
                  </a:lnTo>
                  <a:lnTo>
                    <a:pt x="136024" y="47957"/>
                  </a:lnTo>
                  <a:lnTo>
                    <a:pt x="136864" y="48674"/>
                  </a:lnTo>
                  <a:lnTo>
                    <a:pt x="137726" y="49391"/>
                  </a:lnTo>
                  <a:lnTo>
                    <a:pt x="138610" y="50113"/>
                  </a:lnTo>
                  <a:lnTo>
                    <a:pt x="139538" y="50841"/>
                  </a:lnTo>
                  <a:lnTo>
                    <a:pt x="140511" y="51574"/>
                  </a:lnTo>
                  <a:lnTo>
                    <a:pt x="141505" y="52308"/>
                  </a:lnTo>
                  <a:lnTo>
                    <a:pt x="138145" y="51390"/>
                  </a:lnTo>
                  <a:lnTo>
                    <a:pt x="136156" y="50852"/>
                  </a:lnTo>
                  <a:lnTo>
                    <a:pt x="133990" y="50271"/>
                  </a:lnTo>
                  <a:lnTo>
                    <a:pt x="131625" y="49641"/>
                  </a:lnTo>
                  <a:lnTo>
                    <a:pt x="129083" y="48978"/>
                  </a:lnTo>
                  <a:lnTo>
                    <a:pt x="126387" y="48277"/>
                  </a:lnTo>
                  <a:lnTo>
                    <a:pt x="123535" y="47549"/>
                  </a:lnTo>
                  <a:lnTo>
                    <a:pt x="120529" y="46789"/>
                  </a:lnTo>
                  <a:lnTo>
                    <a:pt x="117391" y="46007"/>
                  </a:lnTo>
                  <a:lnTo>
                    <a:pt x="114119" y="45203"/>
                  </a:lnTo>
                  <a:lnTo>
                    <a:pt x="110738" y="44388"/>
                  </a:lnTo>
                  <a:lnTo>
                    <a:pt x="107245" y="43557"/>
                  </a:lnTo>
                  <a:lnTo>
                    <a:pt x="103642" y="42721"/>
                  </a:lnTo>
                  <a:lnTo>
                    <a:pt x="99951" y="41879"/>
                  </a:lnTo>
                  <a:lnTo>
                    <a:pt x="98072" y="41461"/>
                  </a:lnTo>
                  <a:lnTo>
                    <a:pt x="96194" y="41037"/>
                  </a:lnTo>
                  <a:lnTo>
                    <a:pt x="94271" y="40619"/>
                  </a:lnTo>
                  <a:lnTo>
                    <a:pt x="92348" y="40200"/>
                  </a:lnTo>
                  <a:lnTo>
                    <a:pt x="90403" y="39782"/>
                  </a:lnTo>
                  <a:lnTo>
                    <a:pt x="88458" y="39369"/>
                  </a:lnTo>
                  <a:lnTo>
                    <a:pt x="86490" y="38957"/>
                  </a:lnTo>
                  <a:lnTo>
                    <a:pt x="84501" y="38549"/>
                  </a:lnTo>
                  <a:lnTo>
                    <a:pt x="82512" y="38142"/>
                  </a:lnTo>
                  <a:lnTo>
                    <a:pt x="80500" y="37740"/>
                  </a:lnTo>
                  <a:lnTo>
                    <a:pt x="78489" y="37343"/>
                  </a:lnTo>
                  <a:lnTo>
                    <a:pt x="76478" y="36952"/>
                  </a:lnTo>
                  <a:lnTo>
                    <a:pt x="74444" y="36567"/>
                  </a:lnTo>
                  <a:lnTo>
                    <a:pt x="72433" y="36192"/>
                  </a:lnTo>
                  <a:lnTo>
                    <a:pt x="70399" y="35817"/>
                  </a:lnTo>
                  <a:lnTo>
                    <a:pt x="68366" y="35453"/>
                  </a:lnTo>
                  <a:lnTo>
                    <a:pt x="66310" y="35095"/>
                  </a:lnTo>
                  <a:lnTo>
                    <a:pt x="64277" y="34742"/>
                  </a:lnTo>
                  <a:lnTo>
                    <a:pt x="62243" y="34399"/>
                  </a:lnTo>
                  <a:lnTo>
                    <a:pt x="60210" y="34068"/>
                  </a:lnTo>
                  <a:lnTo>
                    <a:pt x="58176" y="33748"/>
                  </a:lnTo>
                  <a:lnTo>
                    <a:pt x="56165" y="33433"/>
                  </a:lnTo>
                  <a:lnTo>
                    <a:pt x="54131" y="33128"/>
                  </a:lnTo>
                  <a:lnTo>
                    <a:pt x="52120" y="32835"/>
                  </a:lnTo>
                  <a:lnTo>
                    <a:pt x="50109" y="32558"/>
                  </a:lnTo>
                  <a:lnTo>
                    <a:pt x="48119" y="32286"/>
                  </a:lnTo>
                  <a:lnTo>
                    <a:pt x="46130" y="32031"/>
                  </a:lnTo>
                  <a:lnTo>
                    <a:pt x="44163" y="31787"/>
                  </a:lnTo>
                  <a:lnTo>
                    <a:pt x="42196" y="31559"/>
                  </a:lnTo>
                  <a:lnTo>
                    <a:pt x="40251" y="31341"/>
                  </a:lnTo>
                  <a:lnTo>
                    <a:pt x="38328" y="31135"/>
                  </a:lnTo>
                  <a:lnTo>
                    <a:pt x="36405" y="30950"/>
                  </a:lnTo>
                  <a:lnTo>
                    <a:pt x="34504" y="30776"/>
                  </a:lnTo>
                  <a:lnTo>
                    <a:pt x="33553" y="30695"/>
                  </a:lnTo>
                  <a:lnTo>
                    <a:pt x="32625" y="30619"/>
                  </a:lnTo>
                  <a:lnTo>
                    <a:pt x="31056" y="30499"/>
                  </a:lnTo>
                  <a:lnTo>
                    <a:pt x="29508" y="30385"/>
                  </a:lnTo>
                  <a:lnTo>
                    <a:pt x="27983" y="30288"/>
                  </a:lnTo>
                  <a:lnTo>
                    <a:pt x="26502" y="30195"/>
                  </a:lnTo>
                  <a:lnTo>
                    <a:pt x="25044" y="30108"/>
                  </a:lnTo>
                  <a:lnTo>
                    <a:pt x="23607" y="30038"/>
                  </a:lnTo>
                  <a:lnTo>
                    <a:pt x="22214" y="29973"/>
                  </a:lnTo>
                  <a:lnTo>
                    <a:pt x="20844" y="29918"/>
                  </a:lnTo>
                  <a:lnTo>
                    <a:pt x="19518" y="29869"/>
                  </a:lnTo>
                  <a:lnTo>
                    <a:pt x="18214" y="29837"/>
                  </a:lnTo>
                  <a:lnTo>
                    <a:pt x="16954" y="29810"/>
                  </a:lnTo>
                  <a:lnTo>
                    <a:pt x="15738" y="29788"/>
                  </a:lnTo>
                  <a:lnTo>
                    <a:pt x="14545" y="29782"/>
                  </a:lnTo>
                  <a:lnTo>
                    <a:pt x="13395" y="29782"/>
                  </a:lnTo>
                  <a:lnTo>
                    <a:pt x="12290" y="29793"/>
                  </a:lnTo>
                  <a:lnTo>
                    <a:pt x="11207" y="29810"/>
                  </a:lnTo>
                  <a:lnTo>
                    <a:pt x="10190" y="29837"/>
                  </a:lnTo>
                  <a:lnTo>
                    <a:pt x="9196" y="29875"/>
                  </a:lnTo>
                  <a:lnTo>
                    <a:pt x="8245" y="29924"/>
                  </a:lnTo>
                  <a:lnTo>
                    <a:pt x="7361" y="29978"/>
                  </a:lnTo>
                  <a:lnTo>
                    <a:pt x="6499" y="30043"/>
                  </a:lnTo>
                  <a:lnTo>
                    <a:pt x="5703" y="30114"/>
                  </a:lnTo>
                  <a:lnTo>
                    <a:pt x="5305" y="30157"/>
                  </a:lnTo>
                  <a:lnTo>
                    <a:pt x="4952" y="30201"/>
                  </a:lnTo>
                  <a:lnTo>
                    <a:pt x="4576" y="30244"/>
                  </a:lnTo>
                  <a:lnTo>
                    <a:pt x="4244" y="30288"/>
                  </a:lnTo>
                  <a:lnTo>
                    <a:pt x="3891" y="30342"/>
                  </a:lnTo>
                  <a:lnTo>
                    <a:pt x="3581" y="30391"/>
                  </a:lnTo>
                  <a:lnTo>
                    <a:pt x="3272" y="30445"/>
                  </a:lnTo>
                  <a:lnTo>
                    <a:pt x="2962" y="30499"/>
                  </a:lnTo>
                  <a:lnTo>
                    <a:pt x="2697" y="30559"/>
                  </a:lnTo>
                  <a:lnTo>
                    <a:pt x="2410" y="30619"/>
                  </a:lnTo>
                  <a:lnTo>
                    <a:pt x="2167" y="30679"/>
                  </a:lnTo>
                  <a:lnTo>
                    <a:pt x="1924" y="30744"/>
                  </a:lnTo>
                  <a:lnTo>
                    <a:pt x="1680" y="30814"/>
                  </a:lnTo>
                  <a:lnTo>
                    <a:pt x="1459" y="30880"/>
                  </a:lnTo>
                  <a:lnTo>
                    <a:pt x="1260" y="30956"/>
                  </a:lnTo>
                  <a:lnTo>
                    <a:pt x="1084" y="31026"/>
                  </a:lnTo>
                  <a:lnTo>
                    <a:pt x="907" y="31102"/>
                  </a:lnTo>
                  <a:lnTo>
                    <a:pt x="752" y="31178"/>
                  </a:lnTo>
                  <a:lnTo>
                    <a:pt x="597" y="31260"/>
                  </a:lnTo>
                  <a:lnTo>
                    <a:pt x="465" y="31341"/>
                  </a:lnTo>
                  <a:lnTo>
                    <a:pt x="354" y="31423"/>
                  </a:lnTo>
                  <a:lnTo>
                    <a:pt x="266" y="31504"/>
                  </a:lnTo>
                  <a:lnTo>
                    <a:pt x="177" y="31586"/>
                  </a:lnTo>
                  <a:lnTo>
                    <a:pt x="111" y="31673"/>
                  </a:lnTo>
                  <a:lnTo>
                    <a:pt x="67" y="31760"/>
                  </a:lnTo>
                  <a:lnTo>
                    <a:pt x="23" y="31846"/>
                  </a:lnTo>
                  <a:lnTo>
                    <a:pt x="1" y="31933"/>
                  </a:lnTo>
                  <a:lnTo>
                    <a:pt x="1" y="32026"/>
                  </a:lnTo>
                  <a:lnTo>
                    <a:pt x="1" y="32118"/>
                  </a:lnTo>
                  <a:lnTo>
                    <a:pt x="45" y="32216"/>
                  </a:lnTo>
                  <a:lnTo>
                    <a:pt x="67" y="32308"/>
                  </a:lnTo>
                  <a:lnTo>
                    <a:pt x="133" y="32406"/>
                  </a:lnTo>
                  <a:lnTo>
                    <a:pt x="200" y="32509"/>
                  </a:lnTo>
                  <a:lnTo>
                    <a:pt x="288" y="32607"/>
                  </a:lnTo>
                  <a:lnTo>
                    <a:pt x="398" y="32710"/>
                  </a:lnTo>
                  <a:lnTo>
                    <a:pt x="531" y="32813"/>
                  </a:lnTo>
                  <a:lnTo>
                    <a:pt x="664" y="32922"/>
                  </a:lnTo>
                  <a:lnTo>
                    <a:pt x="818" y="33031"/>
                  </a:lnTo>
                  <a:lnTo>
                    <a:pt x="1172" y="33248"/>
                  </a:lnTo>
                  <a:lnTo>
                    <a:pt x="1592" y="33476"/>
                  </a:lnTo>
                  <a:lnTo>
                    <a:pt x="2078" y="33710"/>
                  </a:lnTo>
                  <a:lnTo>
                    <a:pt x="2653" y="33954"/>
                  </a:lnTo>
                  <a:lnTo>
                    <a:pt x="3272" y="34198"/>
                  </a:lnTo>
                  <a:lnTo>
                    <a:pt x="3979" y="34448"/>
                  </a:lnTo>
                  <a:lnTo>
                    <a:pt x="4753" y="34709"/>
                  </a:lnTo>
                  <a:lnTo>
                    <a:pt x="5593" y="34975"/>
                  </a:lnTo>
                  <a:lnTo>
                    <a:pt x="6521" y="35247"/>
                  </a:lnTo>
                  <a:lnTo>
                    <a:pt x="7516" y="35529"/>
                  </a:lnTo>
                  <a:lnTo>
                    <a:pt x="8577" y="35812"/>
                  </a:lnTo>
                  <a:lnTo>
                    <a:pt x="9726" y="36105"/>
                  </a:lnTo>
                  <a:lnTo>
                    <a:pt x="10942" y="36398"/>
                  </a:lnTo>
                  <a:lnTo>
                    <a:pt x="12246" y="36702"/>
                  </a:lnTo>
                  <a:lnTo>
                    <a:pt x="13616" y="37012"/>
                  </a:lnTo>
                  <a:lnTo>
                    <a:pt x="15075" y="37327"/>
                  </a:lnTo>
                  <a:lnTo>
                    <a:pt x="16622" y="37653"/>
                  </a:lnTo>
                  <a:lnTo>
                    <a:pt x="18236" y="37979"/>
                  </a:lnTo>
                  <a:lnTo>
                    <a:pt x="19938" y="38316"/>
                  </a:lnTo>
                  <a:lnTo>
                    <a:pt x="21728" y="38652"/>
                  </a:lnTo>
                  <a:lnTo>
                    <a:pt x="23607" y="39000"/>
                  </a:lnTo>
                  <a:lnTo>
                    <a:pt x="25552" y="39353"/>
                  </a:lnTo>
                  <a:lnTo>
                    <a:pt x="27607" y="39712"/>
                  </a:lnTo>
                  <a:lnTo>
                    <a:pt x="29729" y="40075"/>
                  </a:lnTo>
                  <a:lnTo>
                    <a:pt x="31962" y="40445"/>
                  </a:lnTo>
                  <a:lnTo>
                    <a:pt x="34261" y="40820"/>
                  </a:lnTo>
                  <a:lnTo>
                    <a:pt x="36648" y="41205"/>
                  </a:lnTo>
                  <a:lnTo>
                    <a:pt x="39145" y="41591"/>
                  </a:lnTo>
                  <a:lnTo>
                    <a:pt x="41731" y="41987"/>
                  </a:lnTo>
                  <a:lnTo>
                    <a:pt x="44384" y="42384"/>
                  </a:lnTo>
                  <a:lnTo>
                    <a:pt x="47169" y="42791"/>
                  </a:lnTo>
                  <a:lnTo>
                    <a:pt x="50020" y="43204"/>
                  </a:lnTo>
                  <a:lnTo>
                    <a:pt x="52982" y="43617"/>
                  </a:lnTo>
                  <a:lnTo>
                    <a:pt x="56032" y="44041"/>
                  </a:lnTo>
                  <a:lnTo>
                    <a:pt x="59171" y="44470"/>
                  </a:lnTo>
                  <a:lnTo>
                    <a:pt x="62420" y="44904"/>
                  </a:lnTo>
                  <a:lnTo>
                    <a:pt x="65758" y="45344"/>
                  </a:lnTo>
                  <a:lnTo>
                    <a:pt x="69206" y="45790"/>
                  </a:lnTo>
                  <a:lnTo>
                    <a:pt x="72742" y="46240"/>
                  </a:lnTo>
                  <a:lnTo>
                    <a:pt x="76389" y="46697"/>
                  </a:lnTo>
                  <a:lnTo>
                    <a:pt x="80147" y="47158"/>
                  </a:lnTo>
                  <a:lnTo>
                    <a:pt x="83993" y="47625"/>
                  </a:lnTo>
                  <a:lnTo>
                    <a:pt x="87949" y="48098"/>
                  </a:lnTo>
                  <a:lnTo>
                    <a:pt x="92016" y="48576"/>
                  </a:lnTo>
                  <a:lnTo>
                    <a:pt x="96194" y="49059"/>
                  </a:lnTo>
                  <a:lnTo>
                    <a:pt x="100460" y="49548"/>
                  </a:lnTo>
                  <a:lnTo>
                    <a:pt x="104858" y="50043"/>
                  </a:lnTo>
                  <a:lnTo>
                    <a:pt x="109345" y="50542"/>
                  </a:lnTo>
                  <a:lnTo>
                    <a:pt x="113943" y="51047"/>
                  </a:lnTo>
                  <a:lnTo>
                    <a:pt x="118650" y="51558"/>
                  </a:lnTo>
                  <a:lnTo>
                    <a:pt x="123491" y="52074"/>
                  </a:lnTo>
                  <a:lnTo>
                    <a:pt x="128420" y="52590"/>
                  </a:lnTo>
                  <a:lnTo>
                    <a:pt x="133482" y="53117"/>
                  </a:lnTo>
                  <a:lnTo>
                    <a:pt x="138632" y="53649"/>
                  </a:lnTo>
                  <a:lnTo>
                    <a:pt x="143914" y="54187"/>
                  </a:lnTo>
                  <a:lnTo>
                    <a:pt x="144180" y="54203"/>
                  </a:lnTo>
                  <a:lnTo>
                    <a:pt x="145440" y="55051"/>
                  </a:lnTo>
                  <a:lnTo>
                    <a:pt x="146744" y="55903"/>
                  </a:lnTo>
                  <a:lnTo>
                    <a:pt x="148070" y="56762"/>
                  </a:lnTo>
                  <a:lnTo>
                    <a:pt x="149462" y="57625"/>
                  </a:lnTo>
                  <a:lnTo>
                    <a:pt x="150899" y="58494"/>
                  </a:lnTo>
                  <a:lnTo>
                    <a:pt x="152380" y="59369"/>
                  </a:lnTo>
                  <a:lnTo>
                    <a:pt x="153927" y="60243"/>
                  </a:lnTo>
                  <a:lnTo>
                    <a:pt x="155496" y="61129"/>
                  </a:lnTo>
                  <a:lnTo>
                    <a:pt x="157110" y="62014"/>
                  </a:lnTo>
                  <a:lnTo>
                    <a:pt x="158790" y="62910"/>
                  </a:lnTo>
                  <a:lnTo>
                    <a:pt x="160514" y="63806"/>
                  </a:lnTo>
                  <a:lnTo>
                    <a:pt x="162282" y="64708"/>
                  </a:lnTo>
                  <a:lnTo>
                    <a:pt x="164117" y="65621"/>
                  </a:lnTo>
                  <a:lnTo>
                    <a:pt x="165996" y="66533"/>
                  </a:lnTo>
                  <a:lnTo>
                    <a:pt x="167918" y="67446"/>
                  </a:lnTo>
                  <a:lnTo>
                    <a:pt x="169886" y="68369"/>
                  </a:lnTo>
                  <a:lnTo>
                    <a:pt x="170306" y="69070"/>
                  </a:lnTo>
                  <a:lnTo>
                    <a:pt x="170372" y="69140"/>
                  </a:lnTo>
                  <a:lnTo>
                    <a:pt x="170482" y="69206"/>
                  </a:lnTo>
                  <a:lnTo>
                    <a:pt x="170637" y="69260"/>
                  </a:lnTo>
                  <a:lnTo>
                    <a:pt x="170814" y="69309"/>
                  </a:lnTo>
                  <a:lnTo>
                    <a:pt x="171035" y="69352"/>
                  </a:lnTo>
                  <a:lnTo>
                    <a:pt x="171278" y="69385"/>
                  </a:lnTo>
                  <a:lnTo>
                    <a:pt x="171543" y="69406"/>
                  </a:lnTo>
                  <a:lnTo>
                    <a:pt x="171831" y="69423"/>
                  </a:lnTo>
                  <a:lnTo>
                    <a:pt x="171985" y="69423"/>
                  </a:lnTo>
                  <a:lnTo>
                    <a:pt x="172207" y="69417"/>
                  </a:lnTo>
                  <a:lnTo>
                    <a:pt x="173599" y="70047"/>
                  </a:lnTo>
                  <a:lnTo>
                    <a:pt x="175036" y="70678"/>
                  </a:lnTo>
                  <a:lnTo>
                    <a:pt x="176495" y="71313"/>
                  </a:lnTo>
                  <a:lnTo>
                    <a:pt x="177975" y="71949"/>
                  </a:lnTo>
                  <a:lnTo>
                    <a:pt x="179478" y="72584"/>
                  </a:lnTo>
                  <a:lnTo>
                    <a:pt x="181026" y="73225"/>
                  </a:lnTo>
                  <a:lnTo>
                    <a:pt x="182573" y="73866"/>
                  </a:lnTo>
                  <a:lnTo>
                    <a:pt x="184164" y="74512"/>
                  </a:lnTo>
                  <a:lnTo>
                    <a:pt x="185756" y="75164"/>
                  </a:lnTo>
                  <a:lnTo>
                    <a:pt x="187347" y="75821"/>
                  </a:lnTo>
                  <a:lnTo>
                    <a:pt x="188894" y="76479"/>
                  </a:lnTo>
                  <a:lnTo>
                    <a:pt x="190420" y="77141"/>
                  </a:lnTo>
                  <a:lnTo>
                    <a:pt x="191923" y="77798"/>
                  </a:lnTo>
                  <a:lnTo>
                    <a:pt x="193381" y="78461"/>
                  </a:lnTo>
                  <a:lnTo>
                    <a:pt x="194840" y="79124"/>
                  </a:lnTo>
                  <a:lnTo>
                    <a:pt x="196255" y="79786"/>
                  </a:lnTo>
                  <a:lnTo>
                    <a:pt x="196255" y="79786"/>
                  </a:lnTo>
                  <a:lnTo>
                    <a:pt x="194442" y="79292"/>
                  </a:lnTo>
                  <a:lnTo>
                    <a:pt x="192453" y="78754"/>
                  </a:lnTo>
                  <a:lnTo>
                    <a:pt x="190287" y="78179"/>
                  </a:lnTo>
                  <a:lnTo>
                    <a:pt x="187966" y="77570"/>
                  </a:lnTo>
                  <a:lnTo>
                    <a:pt x="185491" y="76924"/>
                  </a:lnTo>
                  <a:lnTo>
                    <a:pt x="182860" y="76250"/>
                  </a:lnTo>
                  <a:lnTo>
                    <a:pt x="180119" y="75544"/>
                  </a:lnTo>
                  <a:lnTo>
                    <a:pt x="177224" y="74822"/>
                  </a:lnTo>
                  <a:lnTo>
                    <a:pt x="174218" y="74078"/>
                  </a:lnTo>
                  <a:lnTo>
                    <a:pt x="171101" y="73312"/>
                  </a:lnTo>
                  <a:lnTo>
                    <a:pt x="167896" y="72541"/>
                  </a:lnTo>
                  <a:lnTo>
                    <a:pt x="164559" y="71753"/>
                  </a:lnTo>
                  <a:lnTo>
                    <a:pt x="161155" y="70960"/>
                  </a:lnTo>
                  <a:lnTo>
                    <a:pt x="157663" y="70162"/>
                  </a:lnTo>
                  <a:lnTo>
                    <a:pt x="154104" y="69363"/>
                  </a:lnTo>
                  <a:lnTo>
                    <a:pt x="152292" y="68967"/>
                  </a:lnTo>
                  <a:lnTo>
                    <a:pt x="150479" y="68570"/>
                  </a:lnTo>
                  <a:lnTo>
                    <a:pt x="148645" y="68174"/>
                  </a:lnTo>
                  <a:lnTo>
                    <a:pt x="146788" y="67777"/>
                  </a:lnTo>
                  <a:lnTo>
                    <a:pt x="144931" y="67386"/>
                  </a:lnTo>
                  <a:lnTo>
                    <a:pt x="143075" y="67000"/>
                  </a:lnTo>
                  <a:lnTo>
                    <a:pt x="141174" y="66615"/>
                  </a:lnTo>
                  <a:lnTo>
                    <a:pt x="139295" y="66229"/>
                  </a:lnTo>
                  <a:lnTo>
                    <a:pt x="137394" y="65854"/>
                  </a:lnTo>
                  <a:lnTo>
                    <a:pt x="135493" y="65479"/>
                  </a:lnTo>
                  <a:lnTo>
                    <a:pt x="133570" y="65110"/>
                  </a:lnTo>
                  <a:lnTo>
                    <a:pt x="131647" y="64746"/>
                  </a:lnTo>
                  <a:lnTo>
                    <a:pt x="129724" y="64388"/>
                  </a:lnTo>
                  <a:lnTo>
                    <a:pt x="127801" y="64035"/>
                  </a:lnTo>
                  <a:lnTo>
                    <a:pt x="125878" y="63687"/>
                  </a:lnTo>
                  <a:lnTo>
                    <a:pt x="123955" y="63350"/>
                  </a:lnTo>
                  <a:lnTo>
                    <a:pt x="122010" y="63019"/>
                  </a:lnTo>
                  <a:lnTo>
                    <a:pt x="120087" y="62693"/>
                  </a:lnTo>
                  <a:lnTo>
                    <a:pt x="118164" y="62372"/>
                  </a:lnTo>
                  <a:lnTo>
                    <a:pt x="116241" y="62068"/>
                  </a:lnTo>
                  <a:lnTo>
                    <a:pt x="114318" y="61764"/>
                  </a:lnTo>
                  <a:lnTo>
                    <a:pt x="112395" y="61476"/>
                  </a:lnTo>
                  <a:lnTo>
                    <a:pt x="110494" y="61194"/>
                  </a:lnTo>
                  <a:lnTo>
                    <a:pt x="108594" y="60922"/>
                  </a:lnTo>
                  <a:lnTo>
                    <a:pt x="106693" y="60662"/>
                  </a:lnTo>
                  <a:lnTo>
                    <a:pt x="104792" y="60412"/>
                  </a:lnTo>
                  <a:lnTo>
                    <a:pt x="102935" y="60178"/>
                  </a:lnTo>
                  <a:lnTo>
                    <a:pt x="101056" y="59950"/>
                  </a:lnTo>
                  <a:lnTo>
                    <a:pt x="99200" y="59733"/>
                  </a:lnTo>
                  <a:lnTo>
                    <a:pt x="97365" y="59532"/>
                  </a:lnTo>
                  <a:lnTo>
                    <a:pt x="95531" y="59342"/>
                  </a:lnTo>
                  <a:lnTo>
                    <a:pt x="93718" y="59168"/>
                  </a:lnTo>
                  <a:lnTo>
                    <a:pt x="91928" y="59005"/>
                  </a:lnTo>
                  <a:lnTo>
                    <a:pt x="90137" y="58858"/>
                  </a:lnTo>
                  <a:lnTo>
                    <a:pt x="88568" y="58733"/>
                  </a:lnTo>
                  <a:lnTo>
                    <a:pt x="87021" y="58625"/>
                  </a:lnTo>
                  <a:lnTo>
                    <a:pt x="85518" y="58521"/>
                  </a:lnTo>
                  <a:lnTo>
                    <a:pt x="84015" y="58429"/>
                  </a:lnTo>
                  <a:lnTo>
                    <a:pt x="82556" y="58348"/>
                  </a:lnTo>
                  <a:lnTo>
                    <a:pt x="81141" y="58272"/>
                  </a:lnTo>
                  <a:lnTo>
                    <a:pt x="79727" y="58206"/>
                  </a:lnTo>
                  <a:lnTo>
                    <a:pt x="78379" y="58152"/>
                  </a:lnTo>
                  <a:lnTo>
                    <a:pt x="77030" y="58109"/>
                  </a:lnTo>
                  <a:lnTo>
                    <a:pt x="75748" y="58071"/>
                  </a:lnTo>
                  <a:lnTo>
                    <a:pt x="74466" y="58043"/>
                  </a:lnTo>
                  <a:lnTo>
                    <a:pt x="73251" y="58027"/>
                  </a:lnTo>
                  <a:lnTo>
                    <a:pt x="72057" y="58016"/>
                  </a:lnTo>
                  <a:lnTo>
                    <a:pt x="70908" y="58016"/>
                  </a:lnTo>
                  <a:lnTo>
                    <a:pt x="69802" y="58027"/>
                  </a:lnTo>
                  <a:lnTo>
                    <a:pt x="68719" y="58049"/>
                  </a:lnTo>
                  <a:lnTo>
                    <a:pt x="67703" y="58076"/>
                  </a:lnTo>
                  <a:lnTo>
                    <a:pt x="66708" y="58114"/>
                  </a:lnTo>
                  <a:lnTo>
                    <a:pt x="65780" y="58158"/>
                  </a:lnTo>
                  <a:lnTo>
                    <a:pt x="64873" y="58212"/>
                  </a:lnTo>
                  <a:lnTo>
                    <a:pt x="64034" y="58277"/>
                  </a:lnTo>
                  <a:lnTo>
                    <a:pt x="63216" y="58353"/>
                  </a:lnTo>
                  <a:lnTo>
                    <a:pt x="62840" y="58391"/>
                  </a:lnTo>
                  <a:lnTo>
                    <a:pt x="62464" y="58435"/>
                  </a:lnTo>
                  <a:lnTo>
                    <a:pt x="62111" y="58478"/>
                  </a:lnTo>
                  <a:lnTo>
                    <a:pt x="61757" y="58527"/>
                  </a:lnTo>
                  <a:lnTo>
                    <a:pt x="61425" y="58576"/>
                  </a:lnTo>
                  <a:lnTo>
                    <a:pt x="61094" y="58625"/>
                  </a:lnTo>
                  <a:lnTo>
                    <a:pt x="60784" y="58679"/>
                  </a:lnTo>
                  <a:lnTo>
                    <a:pt x="60497" y="58733"/>
                  </a:lnTo>
                  <a:lnTo>
                    <a:pt x="60210" y="58793"/>
                  </a:lnTo>
                  <a:lnTo>
                    <a:pt x="59944" y="58853"/>
                  </a:lnTo>
                  <a:lnTo>
                    <a:pt x="59679" y="58918"/>
                  </a:lnTo>
                  <a:lnTo>
                    <a:pt x="59436" y="58983"/>
                  </a:lnTo>
                  <a:lnTo>
                    <a:pt x="59215" y="59048"/>
                  </a:lnTo>
                  <a:lnTo>
                    <a:pt x="58994" y="59119"/>
                  </a:lnTo>
                  <a:lnTo>
                    <a:pt x="58795" y="59190"/>
                  </a:lnTo>
                  <a:lnTo>
                    <a:pt x="58596" y="59260"/>
                  </a:lnTo>
                  <a:lnTo>
                    <a:pt x="58419" y="59336"/>
                  </a:lnTo>
                  <a:lnTo>
                    <a:pt x="58265" y="59418"/>
                  </a:lnTo>
                  <a:lnTo>
                    <a:pt x="58110" y="59499"/>
                  </a:lnTo>
                  <a:lnTo>
                    <a:pt x="57977" y="59581"/>
                  </a:lnTo>
                  <a:lnTo>
                    <a:pt x="57867" y="59657"/>
                  </a:lnTo>
                  <a:lnTo>
                    <a:pt x="57778" y="59738"/>
                  </a:lnTo>
                  <a:lnTo>
                    <a:pt x="57690" y="59825"/>
                  </a:lnTo>
                  <a:lnTo>
                    <a:pt x="57624" y="59907"/>
                  </a:lnTo>
                  <a:lnTo>
                    <a:pt x="57579" y="59993"/>
                  </a:lnTo>
                  <a:lnTo>
                    <a:pt x="57535" y="60080"/>
                  </a:lnTo>
                  <a:lnTo>
                    <a:pt x="57535" y="60173"/>
                  </a:lnTo>
                  <a:lnTo>
                    <a:pt x="57513" y="60260"/>
                  </a:lnTo>
                  <a:lnTo>
                    <a:pt x="57535" y="60357"/>
                  </a:lnTo>
                  <a:lnTo>
                    <a:pt x="57557" y="60450"/>
                  </a:lnTo>
                  <a:lnTo>
                    <a:pt x="57602" y="60547"/>
                  </a:lnTo>
                  <a:lnTo>
                    <a:pt x="57646" y="60645"/>
                  </a:lnTo>
                  <a:lnTo>
                    <a:pt x="57734" y="60743"/>
                  </a:lnTo>
                  <a:lnTo>
                    <a:pt x="57823" y="60846"/>
                  </a:lnTo>
                  <a:lnTo>
                    <a:pt x="57911" y="60949"/>
                  </a:lnTo>
                  <a:lnTo>
                    <a:pt x="58044" y="61053"/>
                  </a:lnTo>
                  <a:lnTo>
                    <a:pt x="58176" y="61156"/>
                  </a:lnTo>
                  <a:lnTo>
                    <a:pt x="58331" y="61264"/>
                  </a:lnTo>
                  <a:lnTo>
                    <a:pt x="58685" y="61487"/>
                  </a:lnTo>
                  <a:lnTo>
                    <a:pt x="59105" y="61715"/>
                  </a:lnTo>
                  <a:lnTo>
                    <a:pt x="59613" y="61949"/>
                  </a:lnTo>
                  <a:lnTo>
                    <a:pt x="60165" y="62188"/>
                  </a:lnTo>
                  <a:lnTo>
                    <a:pt x="60806" y="62432"/>
                  </a:lnTo>
                  <a:lnTo>
                    <a:pt x="61492" y="62688"/>
                  </a:lnTo>
                  <a:lnTo>
                    <a:pt x="62265" y="62948"/>
                  </a:lnTo>
                  <a:lnTo>
                    <a:pt x="63127" y="63214"/>
                  </a:lnTo>
                  <a:lnTo>
                    <a:pt x="64034" y="63486"/>
                  </a:lnTo>
                  <a:lnTo>
                    <a:pt x="65028" y="63763"/>
                  </a:lnTo>
                  <a:lnTo>
                    <a:pt x="66089" y="64045"/>
                  </a:lnTo>
                  <a:lnTo>
                    <a:pt x="67239" y="64339"/>
                  </a:lnTo>
                  <a:lnTo>
                    <a:pt x="68476" y="64637"/>
                  </a:lnTo>
                  <a:lnTo>
                    <a:pt x="69758" y="64942"/>
                  </a:lnTo>
                  <a:lnTo>
                    <a:pt x="71151" y="65251"/>
                  </a:lnTo>
                  <a:lnTo>
                    <a:pt x="72610" y="65566"/>
                  </a:lnTo>
                  <a:lnTo>
                    <a:pt x="74135" y="65887"/>
                  </a:lnTo>
                  <a:lnTo>
                    <a:pt x="75770" y="66218"/>
                  </a:lnTo>
                  <a:lnTo>
                    <a:pt x="77472" y="66549"/>
                  </a:lnTo>
                  <a:lnTo>
                    <a:pt x="79263" y="66892"/>
                  </a:lnTo>
                  <a:lnTo>
                    <a:pt x="81119" y="67239"/>
                  </a:lnTo>
                  <a:lnTo>
                    <a:pt x="83086" y="67587"/>
                  </a:lnTo>
                  <a:lnTo>
                    <a:pt x="85120" y="67945"/>
                  </a:lnTo>
                  <a:lnTo>
                    <a:pt x="87264" y="68309"/>
                  </a:lnTo>
                  <a:lnTo>
                    <a:pt x="89474" y="68684"/>
                  </a:lnTo>
                  <a:lnTo>
                    <a:pt x="91773" y="69059"/>
                  </a:lnTo>
                  <a:lnTo>
                    <a:pt x="94182" y="69439"/>
                  </a:lnTo>
                  <a:lnTo>
                    <a:pt x="96658" y="69830"/>
                  </a:lnTo>
                  <a:lnTo>
                    <a:pt x="99244" y="70221"/>
                  </a:lnTo>
                  <a:lnTo>
                    <a:pt x="101918" y="70623"/>
                  </a:lnTo>
                  <a:lnTo>
                    <a:pt x="104681" y="71025"/>
                  </a:lnTo>
                  <a:lnTo>
                    <a:pt x="107533" y="71438"/>
                  </a:lnTo>
                  <a:lnTo>
                    <a:pt x="110494" y="71856"/>
                  </a:lnTo>
                  <a:lnTo>
                    <a:pt x="113545" y="72280"/>
                  </a:lnTo>
                  <a:lnTo>
                    <a:pt x="116683" y="72704"/>
                  </a:lnTo>
                  <a:lnTo>
                    <a:pt x="119932" y="73138"/>
                  </a:lnTo>
                  <a:lnTo>
                    <a:pt x="123270" y="73578"/>
                  </a:lnTo>
                  <a:lnTo>
                    <a:pt x="126718" y="74023"/>
                  </a:lnTo>
                  <a:lnTo>
                    <a:pt x="130277" y="74474"/>
                  </a:lnTo>
                  <a:lnTo>
                    <a:pt x="133924" y="74931"/>
                  </a:lnTo>
                  <a:lnTo>
                    <a:pt x="137659" y="75392"/>
                  </a:lnTo>
                  <a:lnTo>
                    <a:pt x="141527" y="75859"/>
                  </a:lnTo>
                  <a:lnTo>
                    <a:pt x="145484" y="76332"/>
                  </a:lnTo>
                  <a:lnTo>
                    <a:pt x="149551" y="76810"/>
                  </a:lnTo>
                  <a:lnTo>
                    <a:pt x="153706" y="77293"/>
                  </a:lnTo>
                  <a:lnTo>
                    <a:pt x="157994" y="77782"/>
                  </a:lnTo>
                  <a:lnTo>
                    <a:pt x="162371" y="78276"/>
                  </a:lnTo>
                  <a:lnTo>
                    <a:pt x="166858" y="78776"/>
                  </a:lnTo>
                  <a:lnTo>
                    <a:pt x="171455" y="79281"/>
                  </a:lnTo>
                  <a:lnTo>
                    <a:pt x="176185" y="79792"/>
                  </a:lnTo>
                  <a:lnTo>
                    <a:pt x="181004" y="80308"/>
                  </a:lnTo>
                  <a:lnTo>
                    <a:pt x="185933" y="80829"/>
                  </a:lnTo>
                  <a:lnTo>
                    <a:pt x="190994" y="81356"/>
                  </a:lnTo>
                  <a:lnTo>
                    <a:pt x="196166" y="81888"/>
                  </a:lnTo>
                  <a:lnTo>
                    <a:pt x="201427" y="82421"/>
                  </a:lnTo>
                  <a:lnTo>
                    <a:pt x="201604" y="82437"/>
                  </a:lnTo>
                  <a:lnTo>
                    <a:pt x="202731" y="83024"/>
                  </a:lnTo>
                  <a:lnTo>
                    <a:pt x="203836" y="83616"/>
                  </a:lnTo>
                  <a:lnTo>
                    <a:pt x="204919" y="84208"/>
                  </a:lnTo>
                  <a:lnTo>
                    <a:pt x="205980" y="84794"/>
                  </a:lnTo>
                  <a:lnTo>
                    <a:pt x="207019" y="85386"/>
                  </a:lnTo>
                  <a:lnTo>
                    <a:pt x="208036" y="85979"/>
                  </a:lnTo>
                  <a:lnTo>
                    <a:pt x="209030" y="86576"/>
                  </a:lnTo>
                  <a:lnTo>
                    <a:pt x="210003" y="87168"/>
                  </a:lnTo>
                  <a:lnTo>
                    <a:pt x="210953" y="87760"/>
                  </a:lnTo>
                  <a:lnTo>
                    <a:pt x="211904" y="88358"/>
                  </a:lnTo>
                  <a:lnTo>
                    <a:pt x="212810" y="88955"/>
                  </a:lnTo>
                  <a:lnTo>
                    <a:pt x="213694" y="89553"/>
                  </a:lnTo>
                  <a:lnTo>
                    <a:pt x="214556" y="90145"/>
                  </a:lnTo>
                  <a:lnTo>
                    <a:pt x="215396" y="90748"/>
                  </a:lnTo>
                  <a:lnTo>
                    <a:pt x="216214" y="91345"/>
                  </a:lnTo>
                  <a:lnTo>
                    <a:pt x="217032" y="91943"/>
                  </a:lnTo>
                  <a:lnTo>
                    <a:pt x="217584" y="92931"/>
                  </a:lnTo>
                  <a:lnTo>
                    <a:pt x="217850" y="93404"/>
                  </a:lnTo>
                  <a:lnTo>
                    <a:pt x="217916" y="93469"/>
                  </a:lnTo>
                  <a:lnTo>
                    <a:pt x="218026" y="93529"/>
                  </a:lnTo>
                  <a:lnTo>
                    <a:pt x="218181" y="93583"/>
                  </a:lnTo>
                  <a:lnTo>
                    <a:pt x="218336" y="93637"/>
                  </a:lnTo>
                  <a:lnTo>
                    <a:pt x="218557" y="93675"/>
                  </a:lnTo>
                  <a:lnTo>
                    <a:pt x="218778" y="93708"/>
                  </a:lnTo>
                  <a:lnTo>
                    <a:pt x="219021" y="93735"/>
                  </a:lnTo>
                  <a:lnTo>
                    <a:pt x="219308" y="93751"/>
                  </a:lnTo>
                  <a:lnTo>
                    <a:pt x="220391" y="94669"/>
                  </a:lnTo>
                  <a:lnTo>
                    <a:pt x="221408" y="95587"/>
                  </a:lnTo>
                  <a:lnTo>
                    <a:pt x="222381" y="96511"/>
                  </a:lnTo>
                  <a:lnTo>
                    <a:pt x="223309" y="97434"/>
                  </a:lnTo>
                  <a:lnTo>
                    <a:pt x="224193" y="98357"/>
                  </a:lnTo>
                  <a:lnTo>
                    <a:pt x="225011" y="99281"/>
                  </a:lnTo>
                  <a:lnTo>
                    <a:pt x="225785" y="100204"/>
                  </a:lnTo>
                  <a:lnTo>
                    <a:pt x="226514" y="101133"/>
                  </a:lnTo>
                  <a:lnTo>
                    <a:pt x="224171" y="100476"/>
                  </a:lnTo>
                  <a:lnTo>
                    <a:pt x="222602" y="100041"/>
                  </a:lnTo>
                  <a:lnTo>
                    <a:pt x="220767" y="99536"/>
                  </a:lnTo>
                  <a:lnTo>
                    <a:pt x="218690" y="98977"/>
                  </a:lnTo>
                  <a:lnTo>
                    <a:pt x="216391" y="98352"/>
                  </a:lnTo>
                  <a:lnTo>
                    <a:pt x="213871" y="97684"/>
                  </a:lnTo>
                  <a:lnTo>
                    <a:pt x="211130" y="96967"/>
                  </a:lnTo>
                  <a:lnTo>
                    <a:pt x="208213" y="96206"/>
                  </a:lnTo>
                  <a:lnTo>
                    <a:pt x="205096" y="95408"/>
                  </a:lnTo>
                  <a:lnTo>
                    <a:pt x="201803" y="94582"/>
                  </a:lnTo>
                  <a:lnTo>
                    <a:pt x="198355" y="93730"/>
                  </a:lnTo>
                  <a:lnTo>
                    <a:pt x="194774" y="92850"/>
                  </a:lnTo>
                  <a:lnTo>
                    <a:pt x="191038" y="91959"/>
                  </a:lnTo>
                  <a:lnTo>
                    <a:pt x="189138" y="91508"/>
                  </a:lnTo>
                  <a:lnTo>
                    <a:pt x="187192" y="91052"/>
                  </a:lnTo>
                  <a:lnTo>
                    <a:pt x="185225" y="90595"/>
                  </a:lnTo>
                  <a:lnTo>
                    <a:pt x="183236" y="90139"/>
                  </a:lnTo>
                  <a:lnTo>
                    <a:pt x="181203" y="89683"/>
                  </a:lnTo>
                  <a:lnTo>
                    <a:pt x="179169" y="89227"/>
                  </a:lnTo>
                  <a:lnTo>
                    <a:pt x="177091" y="88770"/>
                  </a:lnTo>
                  <a:lnTo>
                    <a:pt x="175014" y="88314"/>
                  </a:lnTo>
                  <a:lnTo>
                    <a:pt x="172914" y="87858"/>
                  </a:lnTo>
                  <a:lnTo>
                    <a:pt x="170792" y="87407"/>
                  </a:lnTo>
                  <a:lnTo>
                    <a:pt x="168648" y="86962"/>
                  </a:lnTo>
                  <a:lnTo>
                    <a:pt x="166504" y="86516"/>
                  </a:lnTo>
                  <a:lnTo>
                    <a:pt x="164338" y="86076"/>
                  </a:lnTo>
                  <a:lnTo>
                    <a:pt x="162150" y="85642"/>
                  </a:lnTo>
                  <a:lnTo>
                    <a:pt x="159983" y="85213"/>
                  </a:lnTo>
                  <a:lnTo>
                    <a:pt x="157773" y="84789"/>
                  </a:lnTo>
                  <a:lnTo>
                    <a:pt x="155585" y="84371"/>
                  </a:lnTo>
                  <a:lnTo>
                    <a:pt x="153375" y="83963"/>
                  </a:lnTo>
                  <a:lnTo>
                    <a:pt x="151164" y="83561"/>
                  </a:lnTo>
                  <a:lnTo>
                    <a:pt x="148954" y="83165"/>
                  </a:lnTo>
                  <a:lnTo>
                    <a:pt x="146744" y="82785"/>
                  </a:lnTo>
                  <a:lnTo>
                    <a:pt x="144533" y="82410"/>
                  </a:lnTo>
                  <a:lnTo>
                    <a:pt x="142323" y="82046"/>
                  </a:lnTo>
                  <a:lnTo>
                    <a:pt x="140113" y="81693"/>
                  </a:lnTo>
                  <a:lnTo>
                    <a:pt x="137902" y="81356"/>
                  </a:lnTo>
                  <a:lnTo>
                    <a:pt x="135714" y="81025"/>
                  </a:lnTo>
                  <a:lnTo>
                    <a:pt x="133526" y="80710"/>
                  </a:lnTo>
                  <a:lnTo>
                    <a:pt x="131360" y="80411"/>
                  </a:lnTo>
                  <a:lnTo>
                    <a:pt x="129194" y="80123"/>
                  </a:lnTo>
                  <a:lnTo>
                    <a:pt x="127028" y="79852"/>
                  </a:lnTo>
                  <a:lnTo>
                    <a:pt x="124906" y="79591"/>
                  </a:lnTo>
                  <a:lnTo>
                    <a:pt x="123823" y="79471"/>
                  </a:lnTo>
                  <a:lnTo>
                    <a:pt x="122762" y="79352"/>
                  </a:lnTo>
                  <a:lnTo>
                    <a:pt x="121723" y="79238"/>
                  </a:lnTo>
                  <a:lnTo>
                    <a:pt x="120662" y="79124"/>
                  </a:lnTo>
                  <a:lnTo>
                    <a:pt x="119623" y="79021"/>
                  </a:lnTo>
                  <a:lnTo>
                    <a:pt x="118584" y="78917"/>
                  </a:lnTo>
                  <a:lnTo>
                    <a:pt x="117545" y="78820"/>
                  </a:lnTo>
                  <a:lnTo>
                    <a:pt x="116506" y="78727"/>
                  </a:lnTo>
                  <a:lnTo>
                    <a:pt x="115490" y="78640"/>
                  </a:lnTo>
                  <a:lnTo>
                    <a:pt x="114473" y="78559"/>
                  </a:lnTo>
                  <a:lnTo>
                    <a:pt x="112904" y="78434"/>
                  </a:lnTo>
                  <a:lnTo>
                    <a:pt x="111356" y="78325"/>
                  </a:lnTo>
                  <a:lnTo>
                    <a:pt x="109853" y="78222"/>
                  </a:lnTo>
                  <a:lnTo>
                    <a:pt x="108350" y="78130"/>
                  </a:lnTo>
                  <a:lnTo>
                    <a:pt x="106892" y="78048"/>
                  </a:lnTo>
                  <a:lnTo>
                    <a:pt x="105477" y="77972"/>
                  </a:lnTo>
                  <a:lnTo>
                    <a:pt x="104062" y="77907"/>
                  </a:lnTo>
                  <a:lnTo>
                    <a:pt x="102714" y="77853"/>
                  </a:lnTo>
                  <a:lnTo>
                    <a:pt x="101366" y="77809"/>
                  </a:lnTo>
                  <a:lnTo>
                    <a:pt x="100084" y="77771"/>
                  </a:lnTo>
                  <a:lnTo>
                    <a:pt x="98824" y="77744"/>
                  </a:lnTo>
                  <a:lnTo>
                    <a:pt x="97586" y="77728"/>
                  </a:lnTo>
                  <a:lnTo>
                    <a:pt x="96393" y="77717"/>
                  </a:lnTo>
                  <a:lnTo>
                    <a:pt x="95243" y="77717"/>
                  </a:lnTo>
                  <a:lnTo>
                    <a:pt x="94138" y="77728"/>
                  </a:lnTo>
                  <a:lnTo>
                    <a:pt x="93077" y="77750"/>
                  </a:lnTo>
                  <a:lnTo>
                    <a:pt x="92038" y="77777"/>
                  </a:lnTo>
                  <a:lnTo>
                    <a:pt x="91044" y="77815"/>
                  </a:lnTo>
                  <a:lnTo>
                    <a:pt x="90115" y="77858"/>
                  </a:lnTo>
                  <a:lnTo>
                    <a:pt x="89209" y="77918"/>
                  </a:lnTo>
                  <a:lnTo>
                    <a:pt x="88369" y="77978"/>
                  </a:lnTo>
                  <a:lnTo>
                    <a:pt x="87551" y="78054"/>
                  </a:lnTo>
                  <a:lnTo>
                    <a:pt x="87176" y="78092"/>
                  </a:lnTo>
                  <a:lnTo>
                    <a:pt x="86800" y="78135"/>
                  </a:lnTo>
                  <a:lnTo>
                    <a:pt x="86446" y="78179"/>
                  </a:lnTo>
                  <a:lnTo>
                    <a:pt x="86093" y="78228"/>
                  </a:lnTo>
                  <a:lnTo>
                    <a:pt x="85761" y="78276"/>
                  </a:lnTo>
                  <a:lnTo>
                    <a:pt x="85429" y="78325"/>
                  </a:lnTo>
                  <a:lnTo>
                    <a:pt x="85120" y="78380"/>
                  </a:lnTo>
                  <a:lnTo>
                    <a:pt x="84833" y="78439"/>
                  </a:lnTo>
                  <a:lnTo>
                    <a:pt x="84545" y="78494"/>
                  </a:lnTo>
                  <a:lnTo>
                    <a:pt x="84280" y="78553"/>
                  </a:lnTo>
                  <a:lnTo>
                    <a:pt x="84015" y="78619"/>
                  </a:lnTo>
                  <a:lnTo>
                    <a:pt x="83772" y="78684"/>
                  </a:lnTo>
                  <a:lnTo>
                    <a:pt x="83551" y="78749"/>
                  </a:lnTo>
                  <a:lnTo>
                    <a:pt x="83330" y="78820"/>
                  </a:lnTo>
                  <a:lnTo>
                    <a:pt x="83131" y="78890"/>
                  </a:lnTo>
                  <a:lnTo>
                    <a:pt x="82932" y="78966"/>
                  </a:lnTo>
                  <a:lnTo>
                    <a:pt x="82755" y="79042"/>
                  </a:lnTo>
                  <a:lnTo>
                    <a:pt x="82600" y="79118"/>
                  </a:lnTo>
                  <a:lnTo>
                    <a:pt x="82445" y="79200"/>
                  </a:lnTo>
                  <a:lnTo>
                    <a:pt x="82313" y="79281"/>
                  </a:lnTo>
                  <a:lnTo>
                    <a:pt x="82202" y="79357"/>
                  </a:lnTo>
                  <a:lnTo>
                    <a:pt x="82114" y="79439"/>
                  </a:lnTo>
                  <a:lnTo>
                    <a:pt x="82048" y="79526"/>
                  </a:lnTo>
                  <a:lnTo>
                    <a:pt x="81981" y="79607"/>
                  </a:lnTo>
                  <a:lnTo>
                    <a:pt x="81915" y="79694"/>
                  </a:lnTo>
                  <a:lnTo>
                    <a:pt x="81893" y="79781"/>
                  </a:lnTo>
                  <a:lnTo>
                    <a:pt x="81871" y="79873"/>
                  </a:lnTo>
                  <a:lnTo>
                    <a:pt x="81849" y="79966"/>
                  </a:lnTo>
                  <a:lnTo>
                    <a:pt x="81871" y="80058"/>
                  </a:lnTo>
                  <a:lnTo>
                    <a:pt x="81893" y="80150"/>
                  </a:lnTo>
                  <a:lnTo>
                    <a:pt x="81937" y="80248"/>
                  </a:lnTo>
                  <a:lnTo>
                    <a:pt x="81981" y="80346"/>
                  </a:lnTo>
                  <a:lnTo>
                    <a:pt x="82070" y="80444"/>
                  </a:lnTo>
                  <a:lnTo>
                    <a:pt x="82158" y="80547"/>
                  </a:lnTo>
                  <a:lnTo>
                    <a:pt x="82269" y="80650"/>
                  </a:lnTo>
                  <a:lnTo>
                    <a:pt x="82379" y="80753"/>
                  </a:lnTo>
                  <a:lnTo>
                    <a:pt x="82512" y="80862"/>
                  </a:lnTo>
                  <a:lnTo>
                    <a:pt x="82667" y="80965"/>
                  </a:lnTo>
                  <a:lnTo>
                    <a:pt x="83020" y="81188"/>
                  </a:lnTo>
                  <a:lnTo>
                    <a:pt x="83440" y="81416"/>
                  </a:lnTo>
                  <a:lnTo>
                    <a:pt x="83949" y="81649"/>
                  </a:lnTo>
                  <a:lnTo>
                    <a:pt x="84501" y="81888"/>
                  </a:lnTo>
                  <a:lnTo>
                    <a:pt x="85142" y="82138"/>
                  </a:lnTo>
                  <a:lnTo>
                    <a:pt x="85827" y="82388"/>
                  </a:lnTo>
                  <a:lnTo>
                    <a:pt x="86601" y="82649"/>
                  </a:lnTo>
                  <a:lnTo>
                    <a:pt x="87463" y="82915"/>
                  </a:lnTo>
                  <a:lnTo>
                    <a:pt x="88369" y="83187"/>
                  </a:lnTo>
                  <a:lnTo>
                    <a:pt x="89364" y="83464"/>
                  </a:lnTo>
                  <a:lnTo>
                    <a:pt x="90447" y="83752"/>
                  </a:lnTo>
                  <a:lnTo>
                    <a:pt x="91574" y="84039"/>
                  </a:lnTo>
                  <a:lnTo>
                    <a:pt x="92812" y="84338"/>
                  </a:lnTo>
                  <a:lnTo>
                    <a:pt x="94094" y="84642"/>
                  </a:lnTo>
                  <a:lnTo>
                    <a:pt x="95486" y="84952"/>
                  </a:lnTo>
                  <a:lnTo>
                    <a:pt x="96945" y="85267"/>
                  </a:lnTo>
                  <a:lnTo>
                    <a:pt x="98470" y="85587"/>
                  </a:lnTo>
                  <a:lnTo>
                    <a:pt x="100106" y="85919"/>
                  </a:lnTo>
                  <a:lnTo>
                    <a:pt x="101808" y="86250"/>
                  </a:lnTo>
                  <a:lnTo>
                    <a:pt x="103598" y="86592"/>
                  </a:lnTo>
                  <a:lnTo>
                    <a:pt x="105455" y="86940"/>
                  </a:lnTo>
                  <a:lnTo>
                    <a:pt x="107422" y="87293"/>
                  </a:lnTo>
                  <a:lnTo>
                    <a:pt x="109456" y="87651"/>
                  </a:lnTo>
                  <a:lnTo>
                    <a:pt x="111600" y="88015"/>
                  </a:lnTo>
                  <a:lnTo>
                    <a:pt x="113810" y="88385"/>
                  </a:lnTo>
                  <a:lnTo>
                    <a:pt x="116109" y="88760"/>
                  </a:lnTo>
                  <a:lnTo>
                    <a:pt x="118518" y="89140"/>
                  </a:lnTo>
                  <a:lnTo>
                    <a:pt x="120993" y="89531"/>
                  </a:lnTo>
                  <a:lnTo>
                    <a:pt x="123579" y="89922"/>
                  </a:lnTo>
                  <a:lnTo>
                    <a:pt x="126254" y="90324"/>
                  </a:lnTo>
                  <a:lnTo>
                    <a:pt x="129017" y="90731"/>
                  </a:lnTo>
                  <a:lnTo>
                    <a:pt x="131868" y="91139"/>
                  </a:lnTo>
                  <a:lnTo>
                    <a:pt x="134830" y="91557"/>
                  </a:lnTo>
                  <a:lnTo>
                    <a:pt x="137880" y="91981"/>
                  </a:lnTo>
                  <a:lnTo>
                    <a:pt x="141019" y="92410"/>
                  </a:lnTo>
                  <a:lnTo>
                    <a:pt x="144268" y="92844"/>
                  </a:lnTo>
                  <a:lnTo>
                    <a:pt x="147628" y="93279"/>
                  </a:lnTo>
                  <a:lnTo>
                    <a:pt x="151054" y="93724"/>
                  </a:lnTo>
                  <a:lnTo>
                    <a:pt x="154612" y="94175"/>
                  </a:lnTo>
                  <a:lnTo>
                    <a:pt x="158259" y="94631"/>
                  </a:lnTo>
                  <a:lnTo>
                    <a:pt x="161995" y="95093"/>
                  </a:lnTo>
                  <a:lnTo>
                    <a:pt x="165863" y="95560"/>
                  </a:lnTo>
                  <a:lnTo>
                    <a:pt x="169819" y="96033"/>
                  </a:lnTo>
                  <a:lnTo>
                    <a:pt x="173886" y="96511"/>
                  </a:lnTo>
                  <a:lnTo>
                    <a:pt x="178042" y="96994"/>
                  </a:lnTo>
                  <a:lnTo>
                    <a:pt x="182330" y="97488"/>
                  </a:lnTo>
                  <a:lnTo>
                    <a:pt x="186706" y="97983"/>
                  </a:lnTo>
                  <a:lnTo>
                    <a:pt x="191193" y="98482"/>
                  </a:lnTo>
                  <a:lnTo>
                    <a:pt x="195813" y="98982"/>
                  </a:lnTo>
                  <a:lnTo>
                    <a:pt x="200521" y="99493"/>
                  </a:lnTo>
                  <a:lnTo>
                    <a:pt x="205339" y="100009"/>
                  </a:lnTo>
                  <a:lnTo>
                    <a:pt x="210268" y="100530"/>
                  </a:lnTo>
                  <a:lnTo>
                    <a:pt x="215330" y="101057"/>
                  </a:lnTo>
                  <a:lnTo>
                    <a:pt x="220502" y="101589"/>
                  </a:lnTo>
                  <a:lnTo>
                    <a:pt x="225785" y="102127"/>
                  </a:lnTo>
                  <a:lnTo>
                    <a:pt x="225939" y="102138"/>
                  </a:lnTo>
                  <a:lnTo>
                    <a:pt x="226094" y="102149"/>
                  </a:lnTo>
                  <a:lnTo>
                    <a:pt x="226249" y="102154"/>
                  </a:lnTo>
                  <a:lnTo>
                    <a:pt x="226625" y="102154"/>
                  </a:lnTo>
                  <a:lnTo>
                    <a:pt x="226823" y="102143"/>
                  </a:lnTo>
                  <a:lnTo>
                    <a:pt x="227022" y="102127"/>
                  </a:lnTo>
                  <a:lnTo>
                    <a:pt x="227199" y="102105"/>
                  </a:lnTo>
                  <a:lnTo>
                    <a:pt x="227796" y="102985"/>
                  </a:lnTo>
                  <a:lnTo>
                    <a:pt x="228326" y="103865"/>
                  </a:lnTo>
                  <a:lnTo>
                    <a:pt x="228349" y="103903"/>
                  </a:lnTo>
                  <a:lnTo>
                    <a:pt x="228393" y="103941"/>
                  </a:lnTo>
                  <a:lnTo>
                    <a:pt x="228459" y="103974"/>
                  </a:lnTo>
                  <a:lnTo>
                    <a:pt x="228525" y="104006"/>
                  </a:lnTo>
                  <a:lnTo>
                    <a:pt x="228592" y="104039"/>
                  </a:lnTo>
                  <a:lnTo>
                    <a:pt x="228680" y="104071"/>
                  </a:lnTo>
                  <a:lnTo>
                    <a:pt x="228901" y="104120"/>
                  </a:lnTo>
                  <a:lnTo>
                    <a:pt x="229144" y="104164"/>
                  </a:lnTo>
                  <a:lnTo>
                    <a:pt x="229410" y="104196"/>
                  </a:lnTo>
                  <a:lnTo>
                    <a:pt x="229542" y="104207"/>
                  </a:lnTo>
                  <a:lnTo>
                    <a:pt x="229697" y="104213"/>
                  </a:lnTo>
                  <a:lnTo>
                    <a:pt x="229852" y="104218"/>
                  </a:lnTo>
                  <a:lnTo>
                    <a:pt x="230006" y="104224"/>
                  </a:lnTo>
                  <a:lnTo>
                    <a:pt x="230227" y="104218"/>
                  </a:lnTo>
                  <a:lnTo>
                    <a:pt x="230404" y="104207"/>
                  </a:lnTo>
                  <a:lnTo>
                    <a:pt x="230559" y="104196"/>
                  </a:lnTo>
                  <a:lnTo>
                    <a:pt x="230714" y="104180"/>
                  </a:lnTo>
                  <a:lnTo>
                    <a:pt x="230868" y="104164"/>
                  </a:lnTo>
                  <a:lnTo>
                    <a:pt x="231001" y="104142"/>
                  </a:lnTo>
                  <a:lnTo>
                    <a:pt x="231134" y="104115"/>
                  </a:lnTo>
                  <a:lnTo>
                    <a:pt x="231244" y="104088"/>
                  </a:lnTo>
                  <a:lnTo>
                    <a:pt x="231333" y="104055"/>
                  </a:lnTo>
                  <a:lnTo>
                    <a:pt x="231443" y="104023"/>
                  </a:lnTo>
                  <a:lnTo>
                    <a:pt x="231509" y="103990"/>
                  </a:lnTo>
                  <a:lnTo>
                    <a:pt x="231576" y="103952"/>
                  </a:lnTo>
                  <a:lnTo>
                    <a:pt x="231620" y="103914"/>
                  </a:lnTo>
                  <a:lnTo>
                    <a:pt x="231664" y="103876"/>
                  </a:lnTo>
                  <a:lnTo>
                    <a:pt x="231686" y="103832"/>
                  </a:lnTo>
                  <a:lnTo>
                    <a:pt x="231686" y="103789"/>
                  </a:lnTo>
                  <a:lnTo>
                    <a:pt x="231664" y="103751"/>
                  </a:lnTo>
                  <a:lnTo>
                    <a:pt x="231244" y="103072"/>
                  </a:lnTo>
                  <a:lnTo>
                    <a:pt x="230824" y="102393"/>
                  </a:lnTo>
                  <a:lnTo>
                    <a:pt x="230360" y="101714"/>
                  </a:lnTo>
                  <a:lnTo>
                    <a:pt x="229852" y="101035"/>
                  </a:lnTo>
                  <a:lnTo>
                    <a:pt x="229343" y="100362"/>
                  </a:lnTo>
                  <a:lnTo>
                    <a:pt x="228791" y="99683"/>
                  </a:lnTo>
                  <a:lnTo>
                    <a:pt x="228216" y="99009"/>
                  </a:lnTo>
                  <a:lnTo>
                    <a:pt x="227619" y="98330"/>
                  </a:lnTo>
                  <a:lnTo>
                    <a:pt x="227000" y="97657"/>
                  </a:lnTo>
                  <a:lnTo>
                    <a:pt x="226337" y="96983"/>
                  </a:lnTo>
                  <a:lnTo>
                    <a:pt x="225652" y="96310"/>
                  </a:lnTo>
                  <a:lnTo>
                    <a:pt x="224945" y="95636"/>
                  </a:lnTo>
                  <a:lnTo>
                    <a:pt x="224215" y="94963"/>
                  </a:lnTo>
                  <a:lnTo>
                    <a:pt x="223442" y="94289"/>
                  </a:lnTo>
                  <a:lnTo>
                    <a:pt x="222668" y="93621"/>
                  </a:lnTo>
                  <a:lnTo>
                    <a:pt x="221850" y="92947"/>
                  </a:lnTo>
                  <a:lnTo>
                    <a:pt x="223619" y="91633"/>
                  </a:lnTo>
                  <a:lnTo>
                    <a:pt x="225343" y="90346"/>
                  </a:lnTo>
                  <a:lnTo>
                    <a:pt x="227000" y="89080"/>
                  </a:lnTo>
                  <a:lnTo>
                    <a:pt x="228592" y="87836"/>
                  </a:lnTo>
                  <a:lnTo>
                    <a:pt x="230139" y="86619"/>
                  </a:lnTo>
                  <a:lnTo>
                    <a:pt x="231642" y="85425"/>
                  </a:lnTo>
                  <a:lnTo>
                    <a:pt x="233079" y="84257"/>
                  </a:lnTo>
                  <a:lnTo>
                    <a:pt x="234449" y="83111"/>
                  </a:lnTo>
                  <a:lnTo>
                    <a:pt x="235775" y="81986"/>
                  </a:lnTo>
                  <a:lnTo>
                    <a:pt x="237057" y="80889"/>
                  </a:lnTo>
                  <a:lnTo>
                    <a:pt x="238273" y="79814"/>
                  </a:lnTo>
                  <a:lnTo>
                    <a:pt x="239444" y="78760"/>
                  </a:lnTo>
                  <a:lnTo>
                    <a:pt x="240550" y="77728"/>
                  </a:lnTo>
                  <a:lnTo>
                    <a:pt x="241611" y="76718"/>
                  </a:lnTo>
                  <a:lnTo>
                    <a:pt x="242627" y="75734"/>
                  </a:lnTo>
                  <a:lnTo>
                    <a:pt x="243600" y="74773"/>
                  </a:lnTo>
                  <a:lnTo>
                    <a:pt x="244506" y="73828"/>
                  </a:lnTo>
                  <a:lnTo>
                    <a:pt x="245390" y="72910"/>
                  </a:lnTo>
                  <a:lnTo>
                    <a:pt x="246208" y="72014"/>
                  </a:lnTo>
                  <a:lnTo>
                    <a:pt x="246982" y="71139"/>
                  </a:lnTo>
                  <a:lnTo>
                    <a:pt x="247711" y="70286"/>
                  </a:lnTo>
                  <a:lnTo>
                    <a:pt x="248396" y="69450"/>
                  </a:lnTo>
                  <a:lnTo>
                    <a:pt x="249037" y="68641"/>
                  </a:lnTo>
                  <a:lnTo>
                    <a:pt x="249634" y="67848"/>
                  </a:lnTo>
                  <a:lnTo>
                    <a:pt x="250187" y="67082"/>
                  </a:lnTo>
                  <a:lnTo>
                    <a:pt x="250695" y="66332"/>
                  </a:lnTo>
                  <a:lnTo>
                    <a:pt x="251159" y="65604"/>
                  </a:lnTo>
                  <a:lnTo>
                    <a:pt x="251579" y="64898"/>
                  </a:lnTo>
                  <a:lnTo>
                    <a:pt x="251955" y="64214"/>
                  </a:lnTo>
                  <a:lnTo>
                    <a:pt x="252308" y="63546"/>
                  </a:lnTo>
                  <a:lnTo>
                    <a:pt x="252618" y="62899"/>
                  </a:lnTo>
                  <a:lnTo>
                    <a:pt x="252883" y="62275"/>
                  </a:lnTo>
                  <a:lnTo>
                    <a:pt x="253104" y="61666"/>
                  </a:lnTo>
                  <a:lnTo>
                    <a:pt x="253303" y="61080"/>
                  </a:lnTo>
                  <a:lnTo>
                    <a:pt x="253458" y="60515"/>
                  </a:lnTo>
                  <a:lnTo>
                    <a:pt x="253568" y="59966"/>
                  </a:lnTo>
                  <a:lnTo>
                    <a:pt x="253657" y="59434"/>
                  </a:lnTo>
                  <a:lnTo>
                    <a:pt x="253701" y="58929"/>
                  </a:lnTo>
                  <a:lnTo>
                    <a:pt x="253701" y="58435"/>
                  </a:lnTo>
                  <a:lnTo>
                    <a:pt x="253679" y="57962"/>
                  </a:lnTo>
                  <a:lnTo>
                    <a:pt x="253635" y="57511"/>
                  </a:lnTo>
                  <a:lnTo>
                    <a:pt x="253546" y="57077"/>
                  </a:lnTo>
                  <a:lnTo>
                    <a:pt x="253436" y="56658"/>
                  </a:lnTo>
                  <a:lnTo>
                    <a:pt x="253281" y="56262"/>
                  </a:lnTo>
                  <a:lnTo>
                    <a:pt x="253104" y="55882"/>
                  </a:lnTo>
                  <a:lnTo>
                    <a:pt x="252905" y="55518"/>
                  </a:lnTo>
                  <a:lnTo>
                    <a:pt x="252662" y="55170"/>
                  </a:lnTo>
                  <a:lnTo>
                    <a:pt x="252397" y="54844"/>
                  </a:lnTo>
                  <a:lnTo>
                    <a:pt x="252110" y="54535"/>
                  </a:lnTo>
                  <a:lnTo>
                    <a:pt x="251778" y="54241"/>
                  </a:lnTo>
                  <a:lnTo>
                    <a:pt x="251446" y="53964"/>
                  </a:lnTo>
                  <a:lnTo>
                    <a:pt x="251071" y="53709"/>
                  </a:lnTo>
                  <a:lnTo>
                    <a:pt x="250673" y="53465"/>
                  </a:lnTo>
                  <a:lnTo>
                    <a:pt x="250253" y="53242"/>
                  </a:lnTo>
                  <a:lnTo>
                    <a:pt x="249811" y="53030"/>
                  </a:lnTo>
                  <a:lnTo>
                    <a:pt x="249590" y="52932"/>
                  </a:lnTo>
                  <a:lnTo>
                    <a:pt x="249347" y="52840"/>
                  </a:lnTo>
                  <a:lnTo>
                    <a:pt x="249103" y="52748"/>
                  </a:lnTo>
                  <a:lnTo>
                    <a:pt x="248860" y="52666"/>
                  </a:lnTo>
                  <a:lnTo>
                    <a:pt x="248617" y="52579"/>
                  </a:lnTo>
                  <a:lnTo>
                    <a:pt x="248352" y="52503"/>
                  </a:lnTo>
                  <a:lnTo>
                    <a:pt x="248087" y="52427"/>
                  </a:lnTo>
                  <a:lnTo>
                    <a:pt x="247822" y="52362"/>
                  </a:lnTo>
                  <a:lnTo>
                    <a:pt x="247556" y="52291"/>
                  </a:lnTo>
                  <a:lnTo>
                    <a:pt x="247269" y="52232"/>
                  </a:lnTo>
                  <a:lnTo>
                    <a:pt x="246982" y="52172"/>
                  </a:lnTo>
                  <a:lnTo>
                    <a:pt x="246694" y="52117"/>
                  </a:lnTo>
                  <a:lnTo>
                    <a:pt x="246407" y="52069"/>
                  </a:lnTo>
                  <a:lnTo>
                    <a:pt x="246120" y="52020"/>
                  </a:lnTo>
                  <a:lnTo>
                    <a:pt x="245810" y="51976"/>
                  </a:lnTo>
                  <a:lnTo>
                    <a:pt x="245501" y="51938"/>
                  </a:lnTo>
                  <a:lnTo>
                    <a:pt x="245191" y="51906"/>
                  </a:lnTo>
                  <a:lnTo>
                    <a:pt x="244882" y="51873"/>
                  </a:lnTo>
                  <a:lnTo>
                    <a:pt x="244528" y="51846"/>
                  </a:lnTo>
                  <a:lnTo>
                    <a:pt x="244197" y="51819"/>
                  </a:lnTo>
                  <a:lnTo>
                    <a:pt x="243843" y="51797"/>
                  </a:lnTo>
                  <a:lnTo>
                    <a:pt x="243489" y="51781"/>
                  </a:lnTo>
                  <a:lnTo>
                    <a:pt x="243136" y="51764"/>
                  </a:lnTo>
                  <a:lnTo>
                    <a:pt x="242782" y="51759"/>
                  </a:lnTo>
                  <a:lnTo>
                    <a:pt x="242428" y="51754"/>
                  </a:lnTo>
                  <a:lnTo>
                    <a:pt x="242075" y="51748"/>
                  </a:lnTo>
                  <a:lnTo>
                    <a:pt x="241721" y="51754"/>
                  </a:lnTo>
                  <a:lnTo>
                    <a:pt x="241345" y="51759"/>
                  </a:lnTo>
                  <a:lnTo>
                    <a:pt x="240992" y="51770"/>
                  </a:lnTo>
                  <a:lnTo>
                    <a:pt x="240638" y="51786"/>
                  </a:lnTo>
                  <a:lnTo>
                    <a:pt x="240262" y="51802"/>
                  </a:lnTo>
                  <a:lnTo>
                    <a:pt x="239886" y="51824"/>
                  </a:lnTo>
                  <a:lnTo>
                    <a:pt x="239533" y="51851"/>
                  </a:lnTo>
                  <a:lnTo>
                    <a:pt x="239157" y="51884"/>
                  </a:lnTo>
                  <a:lnTo>
                    <a:pt x="238781" y="51917"/>
                  </a:lnTo>
                  <a:lnTo>
                    <a:pt x="238406" y="51955"/>
                  </a:lnTo>
                  <a:lnTo>
                    <a:pt x="238030" y="51993"/>
                  </a:lnTo>
                  <a:lnTo>
                    <a:pt x="237654" y="52041"/>
                  </a:lnTo>
                  <a:lnTo>
                    <a:pt x="236903" y="52139"/>
                  </a:lnTo>
                  <a:lnTo>
                    <a:pt x="236151" y="52259"/>
                  </a:lnTo>
                  <a:lnTo>
                    <a:pt x="235377" y="52389"/>
                  </a:lnTo>
                  <a:lnTo>
                    <a:pt x="234626" y="52530"/>
                  </a:lnTo>
                  <a:lnTo>
                    <a:pt x="233874" y="52688"/>
                  </a:lnTo>
                  <a:lnTo>
                    <a:pt x="233101" y="52862"/>
                  </a:lnTo>
                  <a:lnTo>
                    <a:pt x="232349" y="53052"/>
                  </a:lnTo>
                  <a:lnTo>
                    <a:pt x="231598" y="53247"/>
                  </a:lnTo>
                  <a:lnTo>
                    <a:pt x="230846" y="53465"/>
                  </a:lnTo>
                  <a:lnTo>
                    <a:pt x="230095" y="53687"/>
                  </a:lnTo>
                  <a:lnTo>
                    <a:pt x="229343" y="53926"/>
                  </a:lnTo>
                  <a:lnTo>
                    <a:pt x="228592" y="54182"/>
                  </a:lnTo>
                  <a:lnTo>
                    <a:pt x="227862" y="54448"/>
                  </a:lnTo>
                  <a:lnTo>
                    <a:pt x="227133" y="54725"/>
                  </a:lnTo>
                  <a:lnTo>
                    <a:pt x="226404" y="55013"/>
                  </a:lnTo>
                  <a:lnTo>
                    <a:pt x="225696" y="55317"/>
                  </a:lnTo>
                  <a:lnTo>
                    <a:pt x="224989" y="55626"/>
                  </a:lnTo>
                  <a:lnTo>
                    <a:pt x="224282" y="55952"/>
                  </a:lnTo>
                  <a:lnTo>
                    <a:pt x="223596" y="56289"/>
                  </a:lnTo>
                  <a:lnTo>
                    <a:pt x="222911" y="56637"/>
                  </a:lnTo>
                  <a:lnTo>
                    <a:pt x="222248" y="57001"/>
                  </a:lnTo>
                  <a:lnTo>
                    <a:pt x="221585" y="57370"/>
                  </a:lnTo>
                  <a:lnTo>
                    <a:pt x="220966" y="57750"/>
                  </a:lnTo>
                  <a:lnTo>
                    <a:pt x="220347" y="58136"/>
                  </a:lnTo>
                  <a:lnTo>
                    <a:pt x="219773" y="58538"/>
                  </a:lnTo>
                  <a:lnTo>
                    <a:pt x="219220" y="58945"/>
                  </a:lnTo>
                  <a:lnTo>
                    <a:pt x="218690" y="59363"/>
                  </a:lnTo>
                  <a:lnTo>
                    <a:pt x="218159" y="59787"/>
                  </a:lnTo>
                  <a:lnTo>
                    <a:pt x="217673" y="60222"/>
                  </a:lnTo>
                  <a:lnTo>
                    <a:pt x="217231" y="60662"/>
                  </a:lnTo>
                  <a:lnTo>
                    <a:pt x="216789" y="61112"/>
                  </a:lnTo>
                  <a:lnTo>
                    <a:pt x="216369" y="61569"/>
                  </a:lnTo>
                  <a:lnTo>
                    <a:pt x="215971" y="62030"/>
                  </a:lnTo>
                  <a:lnTo>
                    <a:pt x="215595" y="62497"/>
                  </a:lnTo>
                  <a:lnTo>
                    <a:pt x="215241" y="62975"/>
                  </a:lnTo>
                  <a:lnTo>
                    <a:pt x="214910" y="63459"/>
                  </a:lnTo>
                  <a:lnTo>
                    <a:pt x="214578" y="63942"/>
                  </a:lnTo>
                  <a:lnTo>
                    <a:pt x="214291" y="64437"/>
                  </a:lnTo>
                  <a:lnTo>
                    <a:pt x="214026" y="64936"/>
                  </a:lnTo>
                  <a:lnTo>
                    <a:pt x="213760" y="65436"/>
                  </a:lnTo>
                  <a:lnTo>
                    <a:pt x="213517" y="65947"/>
                  </a:lnTo>
                  <a:lnTo>
                    <a:pt x="213318" y="66457"/>
                  </a:lnTo>
                  <a:lnTo>
                    <a:pt x="213097" y="66968"/>
                  </a:lnTo>
                  <a:lnTo>
                    <a:pt x="212921" y="67489"/>
                  </a:lnTo>
                  <a:lnTo>
                    <a:pt x="212766" y="68011"/>
                  </a:lnTo>
                  <a:lnTo>
                    <a:pt x="212611" y="68532"/>
                  </a:lnTo>
                  <a:lnTo>
                    <a:pt x="212479" y="69059"/>
                  </a:lnTo>
                  <a:lnTo>
                    <a:pt x="212346" y="69591"/>
                  </a:lnTo>
                  <a:lnTo>
                    <a:pt x="212235" y="70118"/>
                  </a:lnTo>
                  <a:lnTo>
                    <a:pt x="212147" y="70650"/>
                  </a:lnTo>
                  <a:lnTo>
                    <a:pt x="212081" y="71183"/>
                  </a:lnTo>
                  <a:lnTo>
                    <a:pt x="212014" y="71720"/>
                  </a:lnTo>
                  <a:lnTo>
                    <a:pt x="211926" y="72790"/>
                  </a:lnTo>
                  <a:lnTo>
                    <a:pt x="211904" y="73860"/>
                  </a:lnTo>
                  <a:lnTo>
                    <a:pt x="211926" y="74925"/>
                  </a:lnTo>
                  <a:lnTo>
                    <a:pt x="211970" y="75984"/>
                  </a:lnTo>
                  <a:lnTo>
                    <a:pt x="212081" y="77043"/>
                  </a:lnTo>
                  <a:lnTo>
                    <a:pt x="212213" y="78086"/>
                  </a:lnTo>
                  <a:lnTo>
                    <a:pt x="212368" y="79113"/>
                  </a:lnTo>
                  <a:lnTo>
                    <a:pt x="212567" y="80129"/>
                  </a:lnTo>
                  <a:lnTo>
                    <a:pt x="212810" y="81128"/>
                  </a:lnTo>
                  <a:lnTo>
                    <a:pt x="213053" y="82106"/>
                  </a:lnTo>
                  <a:lnTo>
                    <a:pt x="213318" y="83056"/>
                  </a:lnTo>
                  <a:lnTo>
                    <a:pt x="213606" y="83985"/>
                  </a:lnTo>
                  <a:lnTo>
                    <a:pt x="213915" y="84887"/>
                  </a:lnTo>
                  <a:lnTo>
                    <a:pt x="214225" y="85756"/>
                  </a:lnTo>
                  <a:lnTo>
                    <a:pt x="214534" y="86592"/>
                  </a:lnTo>
                  <a:lnTo>
                    <a:pt x="214866" y="87391"/>
                  </a:lnTo>
                  <a:lnTo>
                    <a:pt x="215175" y="88157"/>
                  </a:lnTo>
                  <a:lnTo>
                    <a:pt x="213783" y="87260"/>
                  </a:lnTo>
                  <a:lnTo>
                    <a:pt x="212346" y="86370"/>
                  </a:lnTo>
                  <a:lnTo>
                    <a:pt x="210843" y="85479"/>
                  </a:lnTo>
                  <a:lnTo>
                    <a:pt x="209296" y="84593"/>
                  </a:lnTo>
                  <a:lnTo>
                    <a:pt x="207704" y="83708"/>
                  </a:lnTo>
                  <a:lnTo>
                    <a:pt x="206069" y="82823"/>
                  </a:lnTo>
                  <a:lnTo>
                    <a:pt x="204389" y="81937"/>
                  </a:lnTo>
                  <a:lnTo>
                    <a:pt x="202643" y="81057"/>
                  </a:lnTo>
                  <a:lnTo>
                    <a:pt x="200852" y="80178"/>
                  </a:lnTo>
                  <a:lnTo>
                    <a:pt x="199018" y="79303"/>
                  </a:lnTo>
                  <a:lnTo>
                    <a:pt x="197139" y="78429"/>
                  </a:lnTo>
                  <a:lnTo>
                    <a:pt x="195216" y="77554"/>
                  </a:lnTo>
                  <a:lnTo>
                    <a:pt x="193249" y="76685"/>
                  </a:lnTo>
                  <a:lnTo>
                    <a:pt x="191237" y="75810"/>
                  </a:lnTo>
                  <a:lnTo>
                    <a:pt x="189160" y="74947"/>
                  </a:lnTo>
                  <a:lnTo>
                    <a:pt x="187038" y="74083"/>
                  </a:lnTo>
                  <a:lnTo>
                    <a:pt x="185336" y="73393"/>
                  </a:lnTo>
                  <a:lnTo>
                    <a:pt x="183678" y="72704"/>
                  </a:lnTo>
                  <a:lnTo>
                    <a:pt x="182042" y="72019"/>
                  </a:lnTo>
                  <a:lnTo>
                    <a:pt x="180429" y="71335"/>
                  </a:lnTo>
                  <a:lnTo>
                    <a:pt x="178860" y="70650"/>
                  </a:lnTo>
                  <a:lnTo>
                    <a:pt x="177290" y="69977"/>
                  </a:lnTo>
                  <a:lnTo>
                    <a:pt x="175765" y="69298"/>
                  </a:lnTo>
                  <a:lnTo>
                    <a:pt x="174284" y="68624"/>
                  </a:lnTo>
                  <a:lnTo>
                    <a:pt x="176052" y="67310"/>
                  </a:lnTo>
                  <a:lnTo>
                    <a:pt x="177777" y="66023"/>
                  </a:lnTo>
                  <a:lnTo>
                    <a:pt x="179434" y="64757"/>
                  </a:lnTo>
                  <a:lnTo>
                    <a:pt x="181048" y="63513"/>
                  </a:lnTo>
                  <a:lnTo>
                    <a:pt x="182595" y="62296"/>
                  </a:lnTo>
                  <a:lnTo>
                    <a:pt x="184076" y="61101"/>
                  </a:lnTo>
                  <a:lnTo>
                    <a:pt x="185513" y="59934"/>
                  </a:lnTo>
                  <a:lnTo>
                    <a:pt x="186883" y="58788"/>
                  </a:lnTo>
                  <a:lnTo>
                    <a:pt x="188209" y="57663"/>
                  </a:lnTo>
                  <a:lnTo>
                    <a:pt x="189491" y="56566"/>
                  </a:lnTo>
                  <a:lnTo>
                    <a:pt x="190707" y="55485"/>
                  </a:lnTo>
                  <a:lnTo>
                    <a:pt x="191878" y="54431"/>
                  </a:lnTo>
                  <a:lnTo>
                    <a:pt x="193006" y="53399"/>
                  </a:lnTo>
                  <a:lnTo>
                    <a:pt x="194067" y="52394"/>
                  </a:lnTo>
                  <a:lnTo>
                    <a:pt x="195083" y="51406"/>
                  </a:lnTo>
                  <a:lnTo>
                    <a:pt x="196056" y="50445"/>
                  </a:lnTo>
                  <a:lnTo>
                    <a:pt x="196962" y="49505"/>
                  </a:lnTo>
                  <a:lnTo>
                    <a:pt x="197824" y="48581"/>
                  </a:lnTo>
                  <a:lnTo>
                    <a:pt x="198664" y="47685"/>
                  </a:lnTo>
                  <a:lnTo>
                    <a:pt x="199438" y="46811"/>
                  </a:lnTo>
                  <a:lnTo>
                    <a:pt x="200167" y="45958"/>
                  </a:lnTo>
                  <a:lnTo>
                    <a:pt x="200852" y="45121"/>
                  </a:lnTo>
                  <a:lnTo>
                    <a:pt x="201493" y="44312"/>
                  </a:lnTo>
                  <a:lnTo>
                    <a:pt x="202068" y="43525"/>
                  </a:lnTo>
                  <a:lnTo>
                    <a:pt x="202620" y="42753"/>
                  </a:lnTo>
                  <a:lnTo>
                    <a:pt x="203129" y="42004"/>
                  </a:lnTo>
                  <a:lnTo>
                    <a:pt x="203615" y="41276"/>
                  </a:lnTo>
                  <a:lnTo>
                    <a:pt x="204035" y="40570"/>
                  </a:lnTo>
                  <a:lnTo>
                    <a:pt x="204411" y="39885"/>
                  </a:lnTo>
                  <a:lnTo>
                    <a:pt x="204764" y="39217"/>
                  </a:lnTo>
                  <a:lnTo>
                    <a:pt x="205074" y="38571"/>
                  </a:lnTo>
                  <a:lnTo>
                    <a:pt x="205339" y="37946"/>
                  </a:lnTo>
                  <a:lnTo>
                    <a:pt x="205560" y="37338"/>
                  </a:lnTo>
                  <a:lnTo>
                    <a:pt x="205759" y="36751"/>
                  </a:lnTo>
                  <a:lnTo>
                    <a:pt x="205892" y="36181"/>
                  </a:lnTo>
                  <a:lnTo>
                    <a:pt x="206024" y="35638"/>
                  </a:lnTo>
                  <a:lnTo>
                    <a:pt x="206091" y="35105"/>
                  </a:lnTo>
                  <a:lnTo>
                    <a:pt x="206157" y="34595"/>
                  </a:lnTo>
                  <a:lnTo>
                    <a:pt x="206157" y="34106"/>
                  </a:lnTo>
                  <a:lnTo>
                    <a:pt x="206135" y="33634"/>
                  </a:lnTo>
                  <a:lnTo>
                    <a:pt x="206091" y="33177"/>
                  </a:lnTo>
                  <a:lnTo>
                    <a:pt x="206002" y="32743"/>
                  </a:lnTo>
                  <a:lnTo>
                    <a:pt x="205892" y="32330"/>
                  </a:lnTo>
                  <a:lnTo>
                    <a:pt x="205737" y="31928"/>
                  </a:lnTo>
                  <a:lnTo>
                    <a:pt x="205560" y="31548"/>
                  </a:lnTo>
                  <a:lnTo>
                    <a:pt x="205361" y="31184"/>
                  </a:lnTo>
                  <a:lnTo>
                    <a:pt x="205118" y="30842"/>
                  </a:lnTo>
                  <a:lnTo>
                    <a:pt x="204853" y="30516"/>
                  </a:lnTo>
                  <a:lnTo>
                    <a:pt x="204566" y="30206"/>
                  </a:lnTo>
                  <a:lnTo>
                    <a:pt x="204234" y="29913"/>
                  </a:lnTo>
                  <a:lnTo>
                    <a:pt x="203902" y="29636"/>
                  </a:lnTo>
                  <a:lnTo>
                    <a:pt x="203527" y="29375"/>
                  </a:lnTo>
                  <a:lnTo>
                    <a:pt x="203129" y="29136"/>
                  </a:lnTo>
                  <a:lnTo>
                    <a:pt x="202709" y="28908"/>
                  </a:lnTo>
                  <a:lnTo>
                    <a:pt x="202267" y="28702"/>
                  </a:lnTo>
                  <a:lnTo>
                    <a:pt x="202046" y="28604"/>
                  </a:lnTo>
                  <a:lnTo>
                    <a:pt x="201803" y="28511"/>
                  </a:lnTo>
                  <a:lnTo>
                    <a:pt x="201560" y="28419"/>
                  </a:lnTo>
                  <a:lnTo>
                    <a:pt x="201316" y="28332"/>
                  </a:lnTo>
                  <a:lnTo>
                    <a:pt x="201073" y="28251"/>
                  </a:lnTo>
                  <a:lnTo>
                    <a:pt x="200808" y="28175"/>
                  </a:lnTo>
                  <a:lnTo>
                    <a:pt x="200543" y="28099"/>
                  </a:lnTo>
                  <a:lnTo>
                    <a:pt x="200278" y="28028"/>
                  </a:lnTo>
                  <a:lnTo>
                    <a:pt x="200012" y="27963"/>
                  </a:lnTo>
                  <a:lnTo>
                    <a:pt x="199725" y="27903"/>
                  </a:lnTo>
                  <a:lnTo>
                    <a:pt x="199438" y="27843"/>
                  </a:lnTo>
                  <a:lnTo>
                    <a:pt x="199150" y="27789"/>
                  </a:lnTo>
                  <a:lnTo>
                    <a:pt x="198863" y="27735"/>
                  </a:lnTo>
                  <a:lnTo>
                    <a:pt x="198576" y="27691"/>
                  </a:lnTo>
                  <a:lnTo>
                    <a:pt x="198266" y="27648"/>
                  </a:lnTo>
                  <a:lnTo>
                    <a:pt x="197957" y="27610"/>
                  </a:lnTo>
                  <a:lnTo>
                    <a:pt x="197647" y="27572"/>
                  </a:lnTo>
                  <a:lnTo>
                    <a:pt x="197338" y="27545"/>
                  </a:lnTo>
                  <a:lnTo>
                    <a:pt x="197006" y="27512"/>
                  </a:lnTo>
                  <a:lnTo>
                    <a:pt x="196653" y="27485"/>
                  </a:lnTo>
                  <a:lnTo>
                    <a:pt x="196299" y="27463"/>
                  </a:lnTo>
                  <a:lnTo>
                    <a:pt x="195967" y="27447"/>
                  </a:lnTo>
                  <a:lnTo>
                    <a:pt x="195614" y="27436"/>
                  </a:lnTo>
                  <a:lnTo>
                    <a:pt x="195260" y="27425"/>
                  </a:lnTo>
                  <a:lnTo>
                    <a:pt x="194906" y="27420"/>
                  </a:lnTo>
                  <a:lnTo>
                    <a:pt x="194199" y="27420"/>
                  </a:lnTo>
                  <a:lnTo>
                    <a:pt x="193823" y="27431"/>
                  </a:lnTo>
                  <a:lnTo>
                    <a:pt x="193470" y="27441"/>
                  </a:lnTo>
                  <a:lnTo>
                    <a:pt x="193094" y="27452"/>
                  </a:lnTo>
                  <a:lnTo>
                    <a:pt x="192740" y="27474"/>
                  </a:lnTo>
                  <a:lnTo>
                    <a:pt x="192365" y="27496"/>
                  </a:lnTo>
                  <a:lnTo>
                    <a:pt x="192011" y="27523"/>
                  </a:lnTo>
                  <a:lnTo>
                    <a:pt x="191635" y="27550"/>
                  </a:lnTo>
                  <a:lnTo>
                    <a:pt x="191259" y="27583"/>
                  </a:lnTo>
                  <a:lnTo>
                    <a:pt x="190884" y="27621"/>
                  </a:lnTo>
                  <a:lnTo>
                    <a:pt x="190508" y="27664"/>
                  </a:lnTo>
                  <a:lnTo>
                    <a:pt x="190132" y="27708"/>
                  </a:lnTo>
                  <a:lnTo>
                    <a:pt x="189381" y="27811"/>
                  </a:lnTo>
                  <a:lnTo>
                    <a:pt x="188629" y="27925"/>
                  </a:lnTo>
                  <a:lnTo>
                    <a:pt x="187878" y="28055"/>
                  </a:lnTo>
                  <a:lnTo>
                    <a:pt x="187104" y="28202"/>
                  </a:lnTo>
                  <a:lnTo>
                    <a:pt x="186353" y="28359"/>
                  </a:lnTo>
                  <a:lnTo>
                    <a:pt x="185579" y="28533"/>
                  </a:lnTo>
                  <a:lnTo>
                    <a:pt x="184827" y="28718"/>
                  </a:lnTo>
                  <a:lnTo>
                    <a:pt x="184076" y="28919"/>
                  </a:lnTo>
                  <a:lnTo>
                    <a:pt x="183302" y="29131"/>
                  </a:lnTo>
                  <a:lnTo>
                    <a:pt x="182551" y="29359"/>
                  </a:lnTo>
                  <a:lnTo>
                    <a:pt x="181799" y="29598"/>
                  </a:lnTo>
                  <a:lnTo>
                    <a:pt x="181070" y="29848"/>
                  </a:lnTo>
                  <a:lnTo>
                    <a:pt x="180318" y="30114"/>
                  </a:lnTo>
                  <a:lnTo>
                    <a:pt x="179589" y="30391"/>
                  </a:lnTo>
                  <a:lnTo>
                    <a:pt x="178860" y="30679"/>
                  </a:lnTo>
                  <a:lnTo>
                    <a:pt x="178152" y="30983"/>
                  </a:lnTo>
                  <a:lnTo>
                    <a:pt x="177445" y="31298"/>
                  </a:lnTo>
                  <a:lnTo>
                    <a:pt x="176738" y="31624"/>
                  </a:lnTo>
                  <a:lnTo>
                    <a:pt x="176052" y="31961"/>
                  </a:lnTo>
                  <a:lnTo>
                    <a:pt x="175367" y="32308"/>
                  </a:lnTo>
                  <a:lnTo>
                    <a:pt x="174704" y="32667"/>
                  </a:lnTo>
                  <a:lnTo>
                    <a:pt x="174041" y="33036"/>
                  </a:lnTo>
                  <a:lnTo>
                    <a:pt x="173356" y="33454"/>
                  </a:lnTo>
                  <a:lnTo>
                    <a:pt x="172693" y="33883"/>
                  </a:lnTo>
                  <a:lnTo>
                    <a:pt x="172052" y="34329"/>
                  </a:lnTo>
                  <a:lnTo>
                    <a:pt x="171455" y="34780"/>
                  </a:lnTo>
                  <a:lnTo>
                    <a:pt x="170880" y="35241"/>
                  </a:lnTo>
                  <a:lnTo>
                    <a:pt x="170328" y="35714"/>
                  </a:lnTo>
                  <a:lnTo>
                    <a:pt x="169797" y="36197"/>
                  </a:lnTo>
                  <a:lnTo>
                    <a:pt x="169311" y="36692"/>
                  </a:lnTo>
                  <a:lnTo>
                    <a:pt x="168847" y="37191"/>
                  </a:lnTo>
                  <a:lnTo>
                    <a:pt x="168405" y="37696"/>
                  </a:lnTo>
                  <a:lnTo>
                    <a:pt x="168007" y="38218"/>
                  </a:lnTo>
                  <a:lnTo>
                    <a:pt x="167609" y="38739"/>
                  </a:lnTo>
                  <a:lnTo>
                    <a:pt x="167255" y="39272"/>
                  </a:lnTo>
                  <a:lnTo>
                    <a:pt x="166924" y="39809"/>
                  </a:lnTo>
                  <a:lnTo>
                    <a:pt x="166614" y="40352"/>
                  </a:lnTo>
                  <a:lnTo>
                    <a:pt x="166305" y="40907"/>
                  </a:lnTo>
                  <a:lnTo>
                    <a:pt x="166040" y="41461"/>
                  </a:lnTo>
                  <a:lnTo>
                    <a:pt x="165797" y="42020"/>
                  </a:lnTo>
                  <a:lnTo>
                    <a:pt x="165576" y="42590"/>
                  </a:lnTo>
                  <a:lnTo>
                    <a:pt x="165377" y="43161"/>
                  </a:lnTo>
                  <a:lnTo>
                    <a:pt x="165200" y="43731"/>
                  </a:lnTo>
                  <a:lnTo>
                    <a:pt x="165023" y="44307"/>
                  </a:lnTo>
                  <a:lnTo>
                    <a:pt x="164890" y="44888"/>
                  </a:lnTo>
                  <a:lnTo>
                    <a:pt x="164758" y="45469"/>
                  </a:lnTo>
                  <a:lnTo>
                    <a:pt x="164647" y="46056"/>
                  </a:lnTo>
                  <a:lnTo>
                    <a:pt x="164559" y="46642"/>
                  </a:lnTo>
                  <a:lnTo>
                    <a:pt x="164492" y="47229"/>
                  </a:lnTo>
                  <a:lnTo>
                    <a:pt x="164426" y="47816"/>
                  </a:lnTo>
                  <a:lnTo>
                    <a:pt x="164382" y="48408"/>
                  </a:lnTo>
                  <a:lnTo>
                    <a:pt x="164360" y="48994"/>
                  </a:lnTo>
                  <a:lnTo>
                    <a:pt x="164360" y="49581"/>
                  </a:lnTo>
                  <a:lnTo>
                    <a:pt x="164360" y="50168"/>
                  </a:lnTo>
                  <a:lnTo>
                    <a:pt x="164382" y="50754"/>
                  </a:lnTo>
                  <a:lnTo>
                    <a:pt x="164404" y="51341"/>
                  </a:lnTo>
                  <a:lnTo>
                    <a:pt x="164492" y="52503"/>
                  </a:lnTo>
                  <a:lnTo>
                    <a:pt x="164647" y="53649"/>
                  </a:lnTo>
                  <a:lnTo>
                    <a:pt x="164824" y="54784"/>
                  </a:lnTo>
                  <a:lnTo>
                    <a:pt x="165045" y="55903"/>
                  </a:lnTo>
                  <a:lnTo>
                    <a:pt x="165310" y="56995"/>
                  </a:lnTo>
                  <a:lnTo>
                    <a:pt x="165576" y="58065"/>
                  </a:lnTo>
                  <a:lnTo>
                    <a:pt x="165885" y="59103"/>
                  </a:lnTo>
                  <a:lnTo>
                    <a:pt x="166217" y="60113"/>
                  </a:lnTo>
                  <a:lnTo>
                    <a:pt x="166548" y="61085"/>
                  </a:lnTo>
                  <a:lnTo>
                    <a:pt x="166902" y="62014"/>
                  </a:lnTo>
                  <a:lnTo>
                    <a:pt x="167255" y="62905"/>
                  </a:lnTo>
                  <a:lnTo>
                    <a:pt x="167609" y="63752"/>
                  </a:lnTo>
                  <a:lnTo>
                    <a:pt x="167963" y="64551"/>
                  </a:lnTo>
                  <a:lnTo>
                    <a:pt x="168294" y="65289"/>
                  </a:lnTo>
                  <a:lnTo>
                    <a:pt x="168626" y="65979"/>
                  </a:lnTo>
                  <a:lnTo>
                    <a:pt x="166990" y="65175"/>
                  </a:lnTo>
                  <a:lnTo>
                    <a:pt x="165377" y="64371"/>
                  </a:lnTo>
                  <a:lnTo>
                    <a:pt x="163807" y="63578"/>
                  </a:lnTo>
                  <a:lnTo>
                    <a:pt x="162282" y="62785"/>
                  </a:lnTo>
                  <a:lnTo>
                    <a:pt x="160779" y="61992"/>
                  </a:lnTo>
                  <a:lnTo>
                    <a:pt x="159320" y="61210"/>
                  </a:lnTo>
                  <a:lnTo>
                    <a:pt x="157906" y="60428"/>
                  </a:lnTo>
                  <a:lnTo>
                    <a:pt x="156535" y="59651"/>
                  </a:lnTo>
                  <a:lnTo>
                    <a:pt x="155209" y="58874"/>
                  </a:lnTo>
                  <a:lnTo>
                    <a:pt x="153905" y="58109"/>
                  </a:lnTo>
                  <a:lnTo>
                    <a:pt x="152623" y="57343"/>
                  </a:lnTo>
                  <a:lnTo>
                    <a:pt x="151407" y="56582"/>
                  </a:lnTo>
                  <a:lnTo>
                    <a:pt x="150214" y="55822"/>
                  </a:lnTo>
                  <a:lnTo>
                    <a:pt x="149042" y="55072"/>
                  </a:lnTo>
                  <a:lnTo>
                    <a:pt x="147915" y="54323"/>
                  </a:lnTo>
                  <a:lnTo>
                    <a:pt x="146832" y="53579"/>
                  </a:lnTo>
                  <a:lnTo>
                    <a:pt x="145771" y="52834"/>
                  </a:lnTo>
                  <a:lnTo>
                    <a:pt x="144754" y="52101"/>
                  </a:lnTo>
                  <a:lnTo>
                    <a:pt x="143760" y="51368"/>
                  </a:lnTo>
                  <a:lnTo>
                    <a:pt x="142809" y="50640"/>
                  </a:lnTo>
                  <a:lnTo>
                    <a:pt x="141881" y="49918"/>
                  </a:lnTo>
                  <a:lnTo>
                    <a:pt x="140997" y="49195"/>
                  </a:lnTo>
                  <a:lnTo>
                    <a:pt x="140135" y="48484"/>
                  </a:lnTo>
                  <a:lnTo>
                    <a:pt x="139295" y="47772"/>
                  </a:lnTo>
                  <a:lnTo>
                    <a:pt x="138499" y="47066"/>
                  </a:lnTo>
                  <a:lnTo>
                    <a:pt x="137726" y="46365"/>
                  </a:lnTo>
                  <a:lnTo>
                    <a:pt x="136996" y="45670"/>
                  </a:lnTo>
                  <a:lnTo>
                    <a:pt x="136289" y="44975"/>
                  </a:lnTo>
                  <a:lnTo>
                    <a:pt x="135604" y="44290"/>
                  </a:lnTo>
                  <a:lnTo>
                    <a:pt x="134941" y="43606"/>
                  </a:lnTo>
                  <a:lnTo>
                    <a:pt x="134322" y="42927"/>
                  </a:lnTo>
                  <a:lnTo>
                    <a:pt x="133725" y="42254"/>
                  </a:lnTo>
                  <a:lnTo>
                    <a:pt x="133857" y="42226"/>
                  </a:lnTo>
                  <a:lnTo>
                    <a:pt x="133990" y="42194"/>
                  </a:lnTo>
                  <a:lnTo>
                    <a:pt x="134101" y="42156"/>
                  </a:lnTo>
                  <a:lnTo>
                    <a:pt x="134189" y="42118"/>
                  </a:lnTo>
                  <a:lnTo>
                    <a:pt x="136930" y="40885"/>
                  </a:lnTo>
                  <a:lnTo>
                    <a:pt x="139604" y="39674"/>
                  </a:lnTo>
                  <a:lnTo>
                    <a:pt x="142190" y="38489"/>
                  </a:lnTo>
                  <a:lnTo>
                    <a:pt x="144688" y="37322"/>
                  </a:lnTo>
                  <a:lnTo>
                    <a:pt x="147141" y="36176"/>
                  </a:lnTo>
                  <a:lnTo>
                    <a:pt x="149507" y="35051"/>
                  </a:lnTo>
                  <a:lnTo>
                    <a:pt x="151783" y="33949"/>
                  </a:lnTo>
                  <a:lnTo>
                    <a:pt x="154016" y="32862"/>
                  </a:lnTo>
                  <a:lnTo>
                    <a:pt x="156160" y="31803"/>
                  </a:lnTo>
                  <a:lnTo>
                    <a:pt x="158237" y="30760"/>
                  </a:lnTo>
                  <a:lnTo>
                    <a:pt x="160249" y="29744"/>
                  </a:lnTo>
                  <a:lnTo>
                    <a:pt x="162172" y="28745"/>
                  </a:lnTo>
                  <a:lnTo>
                    <a:pt x="164050" y="27762"/>
                  </a:lnTo>
                  <a:lnTo>
                    <a:pt x="165863" y="26806"/>
                  </a:lnTo>
                  <a:lnTo>
                    <a:pt x="167587" y="25866"/>
                  </a:lnTo>
                  <a:lnTo>
                    <a:pt x="169267" y="24948"/>
                  </a:lnTo>
                  <a:lnTo>
                    <a:pt x="170880" y="24052"/>
                  </a:lnTo>
                  <a:lnTo>
                    <a:pt x="172405" y="23172"/>
                  </a:lnTo>
                  <a:lnTo>
                    <a:pt x="173886" y="22314"/>
                  </a:lnTo>
                  <a:lnTo>
                    <a:pt x="175301" y="21477"/>
                  </a:lnTo>
                  <a:lnTo>
                    <a:pt x="176671" y="20657"/>
                  </a:lnTo>
                  <a:lnTo>
                    <a:pt x="177953" y="19859"/>
                  </a:lnTo>
                  <a:lnTo>
                    <a:pt x="179191" y="19077"/>
                  </a:lnTo>
                  <a:lnTo>
                    <a:pt x="180363" y="18316"/>
                  </a:lnTo>
                  <a:lnTo>
                    <a:pt x="181490" y="17577"/>
                  </a:lnTo>
                  <a:lnTo>
                    <a:pt x="182529" y="16850"/>
                  </a:lnTo>
                  <a:lnTo>
                    <a:pt x="183545" y="16149"/>
                  </a:lnTo>
                  <a:lnTo>
                    <a:pt x="184474" y="15459"/>
                  </a:lnTo>
                  <a:lnTo>
                    <a:pt x="185380" y="14796"/>
                  </a:lnTo>
                  <a:lnTo>
                    <a:pt x="186198" y="14145"/>
                  </a:lnTo>
                  <a:lnTo>
                    <a:pt x="186994" y="13515"/>
                  </a:lnTo>
                  <a:lnTo>
                    <a:pt x="187701" y="12901"/>
                  </a:lnTo>
                  <a:lnTo>
                    <a:pt x="188386" y="12309"/>
                  </a:lnTo>
                  <a:lnTo>
                    <a:pt x="189005" y="11733"/>
                  </a:lnTo>
                  <a:lnTo>
                    <a:pt x="189580" y="11174"/>
                  </a:lnTo>
                  <a:lnTo>
                    <a:pt x="190088" y="10630"/>
                  </a:lnTo>
                  <a:lnTo>
                    <a:pt x="190574" y="10109"/>
                  </a:lnTo>
                  <a:lnTo>
                    <a:pt x="190994" y="9604"/>
                  </a:lnTo>
                  <a:lnTo>
                    <a:pt x="191370" y="9115"/>
                  </a:lnTo>
                  <a:lnTo>
                    <a:pt x="191702" y="8642"/>
                  </a:lnTo>
                  <a:lnTo>
                    <a:pt x="191967" y="8192"/>
                  </a:lnTo>
                  <a:lnTo>
                    <a:pt x="192210" y="7752"/>
                  </a:lnTo>
                  <a:lnTo>
                    <a:pt x="192409" y="7333"/>
                  </a:lnTo>
                  <a:lnTo>
                    <a:pt x="192541" y="6931"/>
                  </a:lnTo>
                  <a:lnTo>
                    <a:pt x="192652" y="6546"/>
                  </a:lnTo>
                  <a:lnTo>
                    <a:pt x="192718" y="6176"/>
                  </a:lnTo>
                  <a:lnTo>
                    <a:pt x="192740" y="5823"/>
                  </a:lnTo>
                  <a:lnTo>
                    <a:pt x="192718" y="5481"/>
                  </a:lnTo>
                  <a:lnTo>
                    <a:pt x="192652" y="5161"/>
                  </a:lnTo>
                  <a:lnTo>
                    <a:pt x="192541" y="4857"/>
                  </a:lnTo>
                  <a:lnTo>
                    <a:pt x="192409" y="4569"/>
                  </a:lnTo>
                  <a:lnTo>
                    <a:pt x="192232" y="4292"/>
                  </a:lnTo>
                  <a:lnTo>
                    <a:pt x="192011" y="4036"/>
                  </a:lnTo>
                  <a:lnTo>
                    <a:pt x="191768" y="3792"/>
                  </a:lnTo>
                  <a:lnTo>
                    <a:pt x="191480" y="3569"/>
                  </a:lnTo>
                  <a:lnTo>
                    <a:pt x="191326" y="3461"/>
                  </a:lnTo>
                  <a:lnTo>
                    <a:pt x="191149" y="3357"/>
                  </a:lnTo>
                  <a:lnTo>
                    <a:pt x="190994" y="3254"/>
                  </a:lnTo>
                  <a:lnTo>
                    <a:pt x="190795" y="3162"/>
                  </a:lnTo>
                  <a:lnTo>
                    <a:pt x="190618" y="3069"/>
                  </a:lnTo>
                  <a:lnTo>
                    <a:pt x="190420" y="2977"/>
                  </a:lnTo>
                  <a:lnTo>
                    <a:pt x="190221" y="2896"/>
                  </a:lnTo>
                  <a:lnTo>
                    <a:pt x="190000" y="2814"/>
                  </a:lnTo>
                  <a:lnTo>
                    <a:pt x="189779" y="2733"/>
                  </a:lnTo>
                  <a:lnTo>
                    <a:pt x="189535" y="2662"/>
                  </a:lnTo>
                  <a:lnTo>
                    <a:pt x="189314" y="2591"/>
                  </a:lnTo>
                  <a:lnTo>
                    <a:pt x="189071" y="2526"/>
                  </a:lnTo>
                  <a:lnTo>
                    <a:pt x="188806" y="2461"/>
                  </a:lnTo>
                  <a:lnTo>
                    <a:pt x="188541" y="2401"/>
                  </a:lnTo>
                  <a:lnTo>
                    <a:pt x="188276" y="2347"/>
                  </a:lnTo>
                  <a:lnTo>
                    <a:pt x="188010" y="2293"/>
                  </a:lnTo>
                  <a:lnTo>
                    <a:pt x="187723" y="2244"/>
                  </a:lnTo>
                  <a:lnTo>
                    <a:pt x="187436" y="2200"/>
                  </a:lnTo>
                  <a:lnTo>
                    <a:pt x="187126" y="2157"/>
                  </a:lnTo>
                  <a:lnTo>
                    <a:pt x="186817" y="2119"/>
                  </a:lnTo>
                  <a:lnTo>
                    <a:pt x="186485" y="2081"/>
                  </a:lnTo>
                  <a:lnTo>
                    <a:pt x="186154" y="2048"/>
                  </a:lnTo>
                  <a:lnTo>
                    <a:pt x="185822" y="2021"/>
                  </a:lnTo>
                  <a:lnTo>
                    <a:pt x="185491" y="1999"/>
                  </a:lnTo>
                  <a:lnTo>
                    <a:pt x="185137" y="1978"/>
                  </a:lnTo>
                  <a:lnTo>
                    <a:pt x="184783" y="1961"/>
                  </a:lnTo>
                  <a:lnTo>
                    <a:pt x="184430" y="1945"/>
                  </a:lnTo>
                  <a:lnTo>
                    <a:pt x="184076" y="1940"/>
                  </a:lnTo>
                  <a:lnTo>
                    <a:pt x="183700" y="1934"/>
                  </a:lnTo>
                  <a:lnTo>
                    <a:pt x="182971" y="1934"/>
                  </a:lnTo>
                  <a:lnTo>
                    <a:pt x="182595" y="1940"/>
                  </a:lnTo>
                  <a:lnTo>
                    <a:pt x="182197" y="1951"/>
                  </a:lnTo>
                  <a:lnTo>
                    <a:pt x="181821" y="1961"/>
                  </a:lnTo>
                  <a:lnTo>
                    <a:pt x="181424" y="1983"/>
                  </a:lnTo>
                  <a:lnTo>
                    <a:pt x="181026" y="1999"/>
                  </a:lnTo>
                  <a:lnTo>
                    <a:pt x="180628" y="2027"/>
                  </a:lnTo>
                  <a:lnTo>
                    <a:pt x="180230" y="2054"/>
                  </a:lnTo>
                  <a:lnTo>
                    <a:pt x="179412" y="2119"/>
                  </a:lnTo>
                  <a:lnTo>
                    <a:pt x="178594" y="2200"/>
                  </a:lnTo>
                  <a:lnTo>
                    <a:pt x="177754" y="2298"/>
                  </a:lnTo>
                  <a:lnTo>
                    <a:pt x="176892" y="2407"/>
                  </a:lnTo>
                  <a:lnTo>
                    <a:pt x="176030" y="2532"/>
                  </a:lnTo>
                  <a:lnTo>
                    <a:pt x="175168" y="2668"/>
                  </a:lnTo>
                  <a:lnTo>
                    <a:pt x="174284" y="2820"/>
                  </a:lnTo>
                  <a:lnTo>
                    <a:pt x="173400" y="2983"/>
                  </a:lnTo>
                  <a:lnTo>
                    <a:pt x="172494" y="3156"/>
                  </a:lnTo>
                  <a:lnTo>
                    <a:pt x="171588" y="3346"/>
                  </a:lnTo>
                  <a:lnTo>
                    <a:pt x="170681" y="3553"/>
                  </a:lnTo>
                  <a:lnTo>
                    <a:pt x="169775" y="3770"/>
                  </a:lnTo>
                  <a:lnTo>
                    <a:pt x="168847" y="3998"/>
                  </a:lnTo>
                  <a:lnTo>
                    <a:pt x="167941" y="4237"/>
                  </a:lnTo>
                  <a:lnTo>
                    <a:pt x="167012" y="4493"/>
                  </a:lnTo>
                  <a:lnTo>
                    <a:pt x="166084" y="4759"/>
                  </a:lnTo>
                  <a:lnTo>
                    <a:pt x="165156" y="5036"/>
                  </a:lnTo>
                  <a:lnTo>
                    <a:pt x="164249" y="5324"/>
                  </a:lnTo>
                  <a:lnTo>
                    <a:pt x="163321" y="5628"/>
                  </a:lnTo>
                  <a:lnTo>
                    <a:pt x="162415" y="5943"/>
                  </a:lnTo>
                  <a:lnTo>
                    <a:pt x="161486" y="6269"/>
                  </a:lnTo>
                  <a:lnTo>
                    <a:pt x="160580" y="6606"/>
                  </a:lnTo>
                  <a:lnTo>
                    <a:pt x="159563" y="6997"/>
                  </a:lnTo>
                  <a:lnTo>
                    <a:pt x="158569" y="7404"/>
                  </a:lnTo>
                  <a:lnTo>
                    <a:pt x="157596" y="7822"/>
                  </a:lnTo>
                  <a:lnTo>
                    <a:pt x="156668" y="8257"/>
                  </a:lnTo>
                  <a:lnTo>
                    <a:pt x="155740" y="8702"/>
                  </a:lnTo>
                  <a:lnTo>
                    <a:pt x="154833" y="9158"/>
                  </a:lnTo>
                  <a:lnTo>
                    <a:pt x="153971" y="9626"/>
                  </a:lnTo>
                  <a:lnTo>
                    <a:pt x="153109" y="10103"/>
                  </a:lnTo>
                  <a:lnTo>
                    <a:pt x="152269" y="10592"/>
                  </a:lnTo>
                  <a:lnTo>
                    <a:pt x="151452" y="11092"/>
                  </a:lnTo>
                  <a:lnTo>
                    <a:pt x="150656" y="11597"/>
                  </a:lnTo>
                  <a:lnTo>
                    <a:pt x="149882" y="12119"/>
                  </a:lnTo>
                  <a:lnTo>
                    <a:pt x="149131" y="12640"/>
                  </a:lnTo>
                  <a:lnTo>
                    <a:pt x="148401" y="13178"/>
                  </a:lnTo>
                  <a:lnTo>
                    <a:pt x="147694" y="13716"/>
                  </a:lnTo>
                  <a:lnTo>
                    <a:pt x="147009" y="14264"/>
                  </a:lnTo>
                  <a:lnTo>
                    <a:pt x="146324" y="14818"/>
                  </a:lnTo>
                  <a:lnTo>
                    <a:pt x="145683" y="15378"/>
                  </a:lnTo>
                  <a:lnTo>
                    <a:pt x="145042" y="15948"/>
                  </a:lnTo>
                  <a:lnTo>
                    <a:pt x="144423" y="16518"/>
                  </a:lnTo>
                  <a:lnTo>
                    <a:pt x="143826" y="17094"/>
                  </a:lnTo>
                  <a:lnTo>
                    <a:pt x="143251" y="17675"/>
                  </a:lnTo>
                  <a:lnTo>
                    <a:pt x="142677" y="18256"/>
                  </a:lnTo>
                  <a:lnTo>
                    <a:pt x="142124" y="18843"/>
                  </a:lnTo>
                  <a:lnTo>
                    <a:pt x="141616" y="19435"/>
                  </a:lnTo>
                  <a:lnTo>
                    <a:pt x="141085" y="20027"/>
                  </a:lnTo>
                  <a:lnTo>
                    <a:pt x="140599" y="20619"/>
                  </a:lnTo>
                  <a:lnTo>
                    <a:pt x="140113" y="21211"/>
                  </a:lnTo>
                  <a:lnTo>
                    <a:pt x="139649" y="21809"/>
                  </a:lnTo>
                  <a:lnTo>
                    <a:pt x="139206" y="22401"/>
                  </a:lnTo>
                  <a:lnTo>
                    <a:pt x="138786" y="22998"/>
                  </a:lnTo>
                  <a:lnTo>
                    <a:pt x="138367" y="23596"/>
                  </a:lnTo>
                  <a:lnTo>
                    <a:pt x="137947" y="24188"/>
                  </a:lnTo>
                  <a:lnTo>
                    <a:pt x="137571" y="24780"/>
                  </a:lnTo>
                  <a:lnTo>
                    <a:pt x="136841" y="25953"/>
                  </a:lnTo>
                  <a:lnTo>
                    <a:pt x="136156" y="27121"/>
                  </a:lnTo>
                  <a:lnTo>
                    <a:pt x="135537" y="28267"/>
                  </a:lnTo>
                  <a:lnTo>
                    <a:pt x="134963" y="29397"/>
                  </a:lnTo>
                  <a:lnTo>
                    <a:pt x="134454" y="30499"/>
                  </a:lnTo>
                  <a:lnTo>
                    <a:pt x="133968" y="31580"/>
                  </a:lnTo>
                  <a:lnTo>
                    <a:pt x="133548" y="32623"/>
                  </a:lnTo>
                  <a:lnTo>
                    <a:pt x="133150" y="33634"/>
                  </a:lnTo>
                  <a:lnTo>
                    <a:pt x="132819" y="34606"/>
                  </a:lnTo>
                  <a:lnTo>
                    <a:pt x="132509" y="35535"/>
                  </a:lnTo>
                  <a:lnTo>
                    <a:pt x="132244" y="36415"/>
                  </a:lnTo>
                  <a:lnTo>
                    <a:pt x="132001" y="37246"/>
                  </a:lnTo>
                  <a:lnTo>
                    <a:pt x="131802" y="38022"/>
                  </a:lnTo>
                  <a:lnTo>
                    <a:pt x="131625" y="38739"/>
                  </a:lnTo>
                  <a:lnTo>
                    <a:pt x="131470" y="39391"/>
                  </a:lnTo>
                  <a:lnTo>
                    <a:pt x="130918" y="38587"/>
                  </a:lnTo>
                  <a:lnTo>
                    <a:pt x="130387" y="37789"/>
                  </a:lnTo>
                  <a:lnTo>
                    <a:pt x="129901" y="37001"/>
                  </a:lnTo>
                  <a:lnTo>
                    <a:pt x="129459" y="36214"/>
                  </a:lnTo>
                  <a:lnTo>
                    <a:pt x="129061" y="35442"/>
                  </a:lnTo>
                  <a:lnTo>
                    <a:pt x="128685" y="34671"/>
                  </a:lnTo>
                  <a:lnTo>
                    <a:pt x="128354" y="33911"/>
                  </a:lnTo>
                  <a:lnTo>
                    <a:pt x="128044" y="33161"/>
                  </a:lnTo>
                  <a:lnTo>
                    <a:pt x="127779" y="32411"/>
                  </a:lnTo>
                  <a:lnTo>
                    <a:pt x="127536" y="31678"/>
                  </a:lnTo>
                  <a:lnTo>
                    <a:pt x="127337" y="30945"/>
                  </a:lnTo>
                  <a:lnTo>
                    <a:pt x="127160" y="30228"/>
                  </a:lnTo>
                  <a:lnTo>
                    <a:pt x="127005" y="29511"/>
                  </a:lnTo>
                  <a:lnTo>
                    <a:pt x="126895" y="28805"/>
                  </a:lnTo>
                  <a:lnTo>
                    <a:pt x="126807" y="28109"/>
                  </a:lnTo>
                  <a:lnTo>
                    <a:pt x="126762" y="27420"/>
                  </a:lnTo>
                  <a:lnTo>
                    <a:pt x="126718" y="26741"/>
                  </a:lnTo>
                  <a:lnTo>
                    <a:pt x="126718" y="26067"/>
                  </a:lnTo>
                  <a:lnTo>
                    <a:pt x="126740" y="25405"/>
                  </a:lnTo>
                  <a:lnTo>
                    <a:pt x="126784" y="24747"/>
                  </a:lnTo>
                  <a:lnTo>
                    <a:pt x="126873" y="24101"/>
                  </a:lnTo>
                  <a:lnTo>
                    <a:pt x="126961" y="23460"/>
                  </a:lnTo>
                  <a:lnTo>
                    <a:pt x="127072" y="22830"/>
                  </a:lnTo>
                  <a:lnTo>
                    <a:pt x="127227" y="22211"/>
                  </a:lnTo>
                  <a:lnTo>
                    <a:pt x="127381" y="21597"/>
                  </a:lnTo>
                  <a:lnTo>
                    <a:pt x="127558" y="20989"/>
                  </a:lnTo>
                  <a:lnTo>
                    <a:pt x="127757" y="20397"/>
                  </a:lnTo>
                  <a:lnTo>
                    <a:pt x="127978" y="19810"/>
                  </a:lnTo>
                  <a:lnTo>
                    <a:pt x="128221" y="19229"/>
                  </a:lnTo>
                  <a:lnTo>
                    <a:pt x="128464" y="18658"/>
                  </a:lnTo>
                  <a:lnTo>
                    <a:pt x="128752" y="18099"/>
                  </a:lnTo>
                  <a:lnTo>
                    <a:pt x="129039" y="17545"/>
                  </a:lnTo>
                  <a:lnTo>
                    <a:pt x="129393" y="17529"/>
                  </a:lnTo>
                  <a:lnTo>
                    <a:pt x="129746" y="17501"/>
                  </a:lnTo>
                  <a:lnTo>
                    <a:pt x="130100" y="17474"/>
                  </a:lnTo>
                  <a:lnTo>
                    <a:pt x="130454" y="17442"/>
                  </a:lnTo>
                  <a:lnTo>
                    <a:pt x="130785" y="17404"/>
                  </a:lnTo>
                  <a:lnTo>
                    <a:pt x="131117" y="17366"/>
                  </a:lnTo>
                  <a:lnTo>
                    <a:pt x="131448" y="17322"/>
                  </a:lnTo>
                  <a:lnTo>
                    <a:pt x="131758" y="17279"/>
                  </a:lnTo>
                  <a:lnTo>
                    <a:pt x="132067" y="17230"/>
                  </a:lnTo>
                  <a:lnTo>
                    <a:pt x="132354" y="17176"/>
                  </a:lnTo>
                  <a:lnTo>
                    <a:pt x="132642" y="17121"/>
                  </a:lnTo>
                  <a:lnTo>
                    <a:pt x="132907" y="17067"/>
                  </a:lnTo>
                  <a:lnTo>
                    <a:pt x="133194" y="17007"/>
                  </a:lnTo>
                  <a:lnTo>
                    <a:pt x="133438" y="16942"/>
                  </a:lnTo>
                  <a:lnTo>
                    <a:pt x="133681" y="16877"/>
                  </a:lnTo>
                  <a:lnTo>
                    <a:pt x="133924" y="16812"/>
                  </a:lnTo>
                  <a:lnTo>
                    <a:pt x="134145" y="16741"/>
                  </a:lnTo>
                  <a:lnTo>
                    <a:pt x="134366" y="16670"/>
                  </a:lnTo>
                  <a:lnTo>
                    <a:pt x="134565" y="16594"/>
                  </a:lnTo>
                  <a:lnTo>
                    <a:pt x="134742" y="16518"/>
                  </a:lnTo>
                  <a:lnTo>
                    <a:pt x="134918" y="16437"/>
                  </a:lnTo>
                  <a:lnTo>
                    <a:pt x="135073" y="16355"/>
                  </a:lnTo>
                  <a:lnTo>
                    <a:pt x="135228" y="16274"/>
                  </a:lnTo>
                  <a:lnTo>
                    <a:pt x="135360" y="16192"/>
                  </a:lnTo>
                  <a:lnTo>
                    <a:pt x="135471" y="16105"/>
                  </a:lnTo>
                  <a:lnTo>
                    <a:pt x="135582" y="16019"/>
                  </a:lnTo>
                  <a:lnTo>
                    <a:pt x="135670" y="15926"/>
                  </a:lnTo>
                  <a:lnTo>
                    <a:pt x="135736" y="15839"/>
                  </a:lnTo>
                  <a:lnTo>
                    <a:pt x="135803" y="15747"/>
                  </a:lnTo>
                  <a:lnTo>
                    <a:pt x="135847" y="15649"/>
                  </a:lnTo>
                  <a:lnTo>
                    <a:pt x="135869" y="15557"/>
                  </a:lnTo>
                  <a:lnTo>
                    <a:pt x="135869" y="15465"/>
                  </a:lnTo>
                  <a:lnTo>
                    <a:pt x="135847" y="15318"/>
                  </a:lnTo>
                  <a:lnTo>
                    <a:pt x="135803" y="15177"/>
                  </a:lnTo>
                  <a:lnTo>
                    <a:pt x="135714" y="15035"/>
                  </a:lnTo>
                  <a:lnTo>
                    <a:pt x="135582" y="14900"/>
                  </a:lnTo>
                  <a:lnTo>
                    <a:pt x="135405" y="14769"/>
                  </a:lnTo>
                  <a:lnTo>
                    <a:pt x="135206" y="14639"/>
                  </a:lnTo>
                  <a:lnTo>
                    <a:pt x="134985" y="14514"/>
                  </a:lnTo>
                  <a:lnTo>
                    <a:pt x="134719" y="14395"/>
                  </a:lnTo>
                  <a:lnTo>
                    <a:pt x="134432" y="14280"/>
                  </a:lnTo>
                  <a:lnTo>
                    <a:pt x="134101" y="14172"/>
                  </a:lnTo>
                  <a:lnTo>
                    <a:pt x="133747" y="14063"/>
                  </a:lnTo>
                  <a:lnTo>
                    <a:pt x="133393" y="13965"/>
                  </a:lnTo>
                  <a:lnTo>
                    <a:pt x="132995" y="13873"/>
                  </a:lnTo>
                  <a:lnTo>
                    <a:pt x="132575" y="13786"/>
                  </a:lnTo>
                  <a:lnTo>
                    <a:pt x="132133" y="13705"/>
                  </a:lnTo>
                  <a:lnTo>
                    <a:pt x="131669" y="13634"/>
                  </a:lnTo>
                  <a:lnTo>
                    <a:pt x="132023" y="13183"/>
                  </a:lnTo>
                  <a:lnTo>
                    <a:pt x="132399" y="12743"/>
                  </a:lnTo>
                  <a:lnTo>
                    <a:pt x="132797" y="12314"/>
                  </a:lnTo>
                  <a:lnTo>
                    <a:pt x="133172" y="11891"/>
                  </a:lnTo>
                  <a:lnTo>
                    <a:pt x="133968" y="11070"/>
                  </a:lnTo>
                  <a:lnTo>
                    <a:pt x="134786" y="10283"/>
                  </a:lnTo>
                  <a:lnTo>
                    <a:pt x="135338" y="10299"/>
                  </a:lnTo>
                  <a:lnTo>
                    <a:pt x="135869" y="10304"/>
                  </a:lnTo>
                  <a:lnTo>
                    <a:pt x="136333" y="10299"/>
                  </a:lnTo>
                  <a:lnTo>
                    <a:pt x="136775" y="10294"/>
                  </a:lnTo>
                  <a:lnTo>
                    <a:pt x="137195" y="10277"/>
                  </a:lnTo>
                  <a:lnTo>
                    <a:pt x="137637" y="10261"/>
                  </a:lnTo>
                  <a:lnTo>
                    <a:pt x="138057" y="10234"/>
                  </a:lnTo>
                  <a:lnTo>
                    <a:pt x="138455" y="10207"/>
                  </a:lnTo>
                  <a:lnTo>
                    <a:pt x="138853" y="10174"/>
                  </a:lnTo>
                  <a:lnTo>
                    <a:pt x="139251" y="10136"/>
                  </a:lnTo>
                  <a:lnTo>
                    <a:pt x="139649" y="10093"/>
                  </a:lnTo>
                  <a:lnTo>
                    <a:pt x="140024" y="10044"/>
                  </a:lnTo>
                  <a:lnTo>
                    <a:pt x="140378" y="9995"/>
                  </a:lnTo>
                  <a:lnTo>
                    <a:pt x="140732" y="9941"/>
                  </a:lnTo>
                  <a:lnTo>
                    <a:pt x="141063" y="9881"/>
                  </a:lnTo>
                  <a:lnTo>
                    <a:pt x="141395" y="9816"/>
                  </a:lnTo>
                  <a:lnTo>
                    <a:pt x="141704" y="9750"/>
                  </a:lnTo>
                  <a:lnTo>
                    <a:pt x="142014" y="9680"/>
                  </a:lnTo>
                  <a:lnTo>
                    <a:pt x="142301" y="9604"/>
                  </a:lnTo>
                  <a:lnTo>
                    <a:pt x="142566" y="9528"/>
                  </a:lnTo>
                  <a:lnTo>
                    <a:pt x="142831" y="9446"/>
                  </a:lnTo>
                  <a:lnTo>
                    <a:pt x="143075" y="9359"/>
                  </a:lnTo>
                  <a:lnTo>
                    <a:pt x="143296" y="9272"/>
                  </a:lnTo>
                  <a:lnTo>
                    <a:pt x="143517" y="9186"/>
                  </a:lnTo>
                  <a:lnTo>
                    <a:pt x="143693" y="9093"/>
                  </a:lnTo>
                  <a:lnTo>
                    <a:pt x="143870" y="9001"/>
                  </a:lnTo>
                  <a:lnTo>
                    <a:pt x="144025" y="8903"/>
                  </a:lnTo>
                  <a:lnTo>
                    <a:pt x="144180" y="8805"/>
                  </a:lnTo>
                  <a:lnTo>
                    <a:pt x="144290" y="8702"/>
                  </a:lnTo>
                  <a:lnTo>
                    <a:pt x="144379" y="8599"/>
                  </a:lnTo>
                  <a:lnTo>
                    <a:pt x="144467" y="8496"/>
                  </a:lnTo>
                  <a:lnTo>
                    <a:pt x="144511" y="8387"/>
                  </a:lnTo>
                  <a:lnTo>
                    <a:pt x="144555" y="8278"/>
                  </a:lnTo>
                  <a:lnTo>
                    <a:pt x="144555" y="8170"/>
                  </a:lnTo>
                  <a:lnTo>
                    <a:pt x="144533" y="8012"/>
                  </a:lnTo>
                  <a:lnTo>
                    <a:pt x="144467" y="7860"/>
                  </a:lnTo>
                  <a:lnTo>
                    <a:pt x="144356" y="7714"/>
                  </a:lnTo>
                  <a:lnTo>
                    <a:pt x="144224" y="7572"/>
                  </a:lnTo>
                  <a:lnTo>
                    <a:pt x="144025" y="7431"/>
                  </a:lnTo>
                  <a:lnTo>
                    <a:pt x="143804" y="7295"/>
                  </a:lnTo>
                  <a:lnTo>
                    <a:pt x="143539" y="7165"/>
                  </a:lnTo>
                  <a:lnTo>
                    <a:pt x="143251" y="7040"/>
                  </a:lnTo>
                  <a:lnTo>
                    <a:pt x="142920" y="6921"/>
                  </a:lnTo>
                  <a:lnTo>
                    <a:pt x="142544" y="6806"/>
                  </a:lnTo>
                  <a:lnTo>
                    <a:pt x="142168" y="6698"/>
                  </a:lnTo>
                  <a:lnTo>
                    <a:pt x="141748" y="6595"/>
                  </a:lnTo>
                  <a:lnTo>
                    <a:pt x="141284" y="6502"/>
                  </a:lnTo>
                  <a:lnTo>
                    <a:pt x="140820" y="6415"/>
                  </a:lnTo>
                  <a:lnTo>
                    <a:pt x="140334" y="6334"/>
                  </a:lnTo>
                  <a:lnTo>
                    <a:pt x="139803" y="6269"/>
                  </a:lnTo>
                  <a:lnTo>
                    <a:pt x="140665" y="5688"/>
                  </a:lnTo>
                  <a:lnTo>
                    <a:pt x="141483" y="5155"/>
                  </a:lnTo>
                  <a:lnTo>
                    <a:pt x="142279" y="4672"/>
                  </a:lnTo>
                  <a:lnTo>
                    <a:pt x="143008" y="4232"/>
                  </a:lnTo>
                  <a:lnTo>
                    <a:pt x="143384" y="4248"/>
                  </a:lnTo>
                  <a:lnTo>
                    <a:pt x="143782" y="4259"/>
                  </a:lnTo>
                  <a:lnTo>
                    <a:pt x="144158" y="4264"/>
                  </a:lnTo>
                  <a:lnTo>
                    <a:pt x="144555" y="4270"/>
                  </a:lnTo>
                  <a:lnTo>
                    <a:pt x="144997" y="4264"/>
                  </a:lnTo>
                  <a:lnTo>
                    <a:pt x="145440" y="4259"/>
                  </a:lnTo>
                  <a:lnTo>
                    <a:pt x="145882" y="4243"/>
                  </a:lnTo>
                  <a:lnTo>
                    <a:pt x="146302" y="4226"/>
                  </a:lnTo>
                  <a:lnTo>
                    <a:pt x="146722" y="4199"/>
                  </a:lnTo>
                  <a:lnTo>
                    <a:pt x="147141" y="4172"/>
                  </a:lnTo>
                  <a:lnTo>
                    <a:pt x="147539" y="4140"/>
                  </a:lnTo>
                  <a:lnTo>
                    <a:pt x="147937" y="4102"/>
                  </a:lnTo>
                  <a:lnTo>
                    <a:pt x="148335" y="4058"/>
                  </a:lnTo>
                  <a:lnTo>
                    <a:pt x="148689" y="4009"/>
                  </a:lnTo>
                  <a:lnTo>
                    <a:pt x="149064" y="3960"/>
                  </a:lnTo>
                  <a:lnTo>
                    <a:pt x="149418" y="3906"/>
                  </a:lnTo>
                  <a:lnTo>
                    <a:pt x="149750" y="3846"/>
                  </a:lnTo>
                  <a:lnTo>
                    <a:pt x="150081" y="3781"/>
                  </a:lnTo>
                  <a:lnTo>
                    <a:pt x="150391" y="3716"/>
                  </a:lnTo>
                  <a:lnTo>
                    <a:pt x="150700" y="3645"/>
                  </a:lnTo>
                  <a:lnTo>
                    <a:pt x="150987" y="3569"/>
                  </a:lnTo>
                  <a:lnTo>
                    <a:pt x="151253" y="3493"/>
                  </a:lnTo>
                  <a:lnTo>
                    <a:pt x="151518" y="3412"/>
                  </a:lnTo>
                  <a:lnTo>
                    <a:pt x="151761" y="3325"/>
                  </a:lnTo>
                  <a:lnTo>
                    <a:pt x="151982" y="3243"/>
                  </a:lnTo>
                  <a:lnTo>
                    <a:pt x="152203" y="3151"/>
                  </a:lnTo>
                  <a:lnTo>
                    <a:pt x="152380" y="3059"/>
                  </a:lnTo>
                  <a:lnTo>
                    <a:pt x="152557" y="2966"/>
                  </a:lnTo>
                  <a:lnTo>
                    <a:pt x="152711" y="2869"/>
                  </a:lnTo>
                  <a:lnTo>
                    <a:pt x="152844" y="2771"/>
                  </a:lnTo>
                  <a:lnTo>
                    <a:pt x="152977" y="2668"/>
                  </a:lnTo>
                  <a:lnTo>
                    <a:pt x="153065" y="2564"/>
                  </a:lnTo>
                  <a:lnTo>
                    <a:pt x="153131" y="2461"/>
                  </a:lnTo>
                  <a:lnTo>
                    <a:pt x="153198" y="2353"/>
                  </a:lnTo>
                  <a:lnTo>
                    <a:pt x="153242" y="2244"/>
                  </a:lnTo>
                  <a:lnTo>
                    <a:pt x="153242" y="2135"/>
                  </a:lnTo>
                  <a:lnTo>
                    <a:pt x="153242" y="2027"/>
                  </a:lnTo>
                  <a:lnTo>
                    <a:pt x="153198" y="1918"/>
                  </a:lnTo>
                  <a:lnTo>
                    <a:pt x="153131" y="1809"/>
                  </a:lnTo>
                  <a:lnTo>
                    <a:pt x="153065" y="1706"/>
                  </a:lnTo>
                  <a:lnTo>
                    <a:pt x="152977" y="1603"/>
                  </a:lnTo>
                  <a:lnTo>
                    <a:pt x="152844" y="1500"/>
                  </a:lnTo>
                  <a:lnTo>
                    <a:pt x="152711" y="1402"/>
                  </a:lnTo>
                  <a:lnTo>
                    <a:pt x="152557" y="1304"/>
                  </a:lnTo>
                  <a:lnTo>
                    <a:pt x="152380" y="1212"/>
                  </a:lnTo>
                  <a:lnTo>
                    <a:pt x="152203" y="1120"/>
                  </a:lnTo>
                  <a:lnTo>
                    <a:pt x="151982" y="1027"/>
                  </a:lnTo>
                  <a:lnTo>
                    <a:pt x="151761" y="940"/>
                  </a:lnTo>
                  <a:lnTo>
                    <a:pt x="151518" y="859"/>
                  </a:lnTo>
                  <a:lnTo>
                    <a:pt x="151253" y="777"/>
                  </a:lnTo>
                  <a:lnTo>
                    <a:pt x="150987" y="701"/>
                  </a:lnTo>
                  <a:lnTo>
                    <a:pt x="150700" y="625"/>
                  </a:lnTo>
                  <a:lnTo>
                    <a:pt x="150391" y="555"/>
                  </a:lnTo>
                  <a:lnTo>
                    <a:pt x="150081" y="489"/>
                  </a:lnTo>
                  <a:lnTo>
                    <a:pt x="149750" y="424"/>
                  </a:lnTo>
                  <a:lnTo>
                    <a:pt x="149418" y="365"/>
                  </a:lnTo>
                  <a:lnTo>
                    <a:pt x="149064" y="310"/>
                  </a:lnTo>
                  <a:lnTo>
                    <a:pt x="148689" y="256"/>
                  </a:lnTo>
                  <a:lnTo>
                    <a:pt x="148335" y="212"/>
                  </a:lnTo>
                  <a:lnTo>
                    <a:pt x="147937" y="169"/>
                  </a:lnTo>
                  <a:lnTo>
                    <a:pt x="147539" y="131"/>
                  </a:lnTo>
                  <a:lnTo>
                    <a:pt x="147141" y="98"/>
                  </a:lnTo>
                  <a:lnTo>
                    <a:pt x="146722" y="66"/>
                  </a:lnTo>
                  <a:lnTo>
                    <a:pt x="146302" y="44"/>
                  </a:lnTo>
                  <a:lnTo>
                    <a:pt x="145882" y="28"/>
                  </a:lnTo>
                  <a:lnTo>
                    <a:pt x="145440" y="11"/>
                  </a:lnTo>
                  <a:lnTo>
                    <a:pt x="144997" y="6"/>
                  </a:lnTo>
                  <a:lnTo>
                    <a:pt x="1445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9"/>
            <p:cNvSpPr/>
            <p:nvPr/>
          </p:nvSpPr>
          <p:spPr>
            <a:xfrm flipH="1">
              <a:off x="8897715" y="3367449"/>
              <a:ext cx="14334" cy="15670"/>
            </a:xfrm>
            <a:custGeom>
              <a:rect b="b" l="l" r="r" t="t"/>
              <a:pathLst>
                <a:path extrusionOk="0" h="4264" w="17375">
                  <a:moveTo>
                    <a:pt x="8245" y="0"/>
                  </a:moveTo>
                  <a:lnTo>
                    <a:pt x="7803" y="11"/>
                  </a:lnTo>
                  <a:lnTo>
                    <a:pt x="7361" y="22"/>
                  </a:lnTo>
                  <a:lnTo>
                    <a:pt x="6941" y="43"/>
                  </a:lnTo>
                  <a:lnTo>
                    <a:pt x="6521" y="65"/>
                  </a:lnTo>
                  <a:lnTo>
                    <a:pt x="6101" y="92"/>
                  </a:lnTo>
                  <a:lnTo>
                    <a:pt x="5704" y="130"/>
                  </a:lnTo>
                  <a:lnTo>
                    <a:pt x="5306" y="168"/>
                  </a:lnTo>
                  <a:lnTo>
                    <a:pt x="4930" y="206"/>
                  </a:lnTo>
                  <a:lnTo>
                    <a:pt x="4554" y="255"/>
                  </a:lnTo>
                  <a:lnTo>
                    <a:pt x="4178" y="310"/>
                  </a:lnTo>
                  <a:lnTo>
                    <a:pt x="3825" y="364"/>
                  </a:lnTo>
                  <a:lnTo>
                    <a:pt x="3493" y="424"/>
                  </a:lnTo>
                  <a:lnTo>
                    <a:pt x="3162" y="483"/>
                  </a:lnTo>
                  <a:lnTo>
                    <a:pt x="2852" y="554"/>
                  </a:lnTo>
                  <a:lnTo>
                    <a:pt x="2543" y="625"/>
                  </a:lnTo>
                  <a:lnTo>
                    <a:pt x="2255" y="695"/>
                  </a:lnTo>
                  <a:lnTo>
                    <a:pt x="1990" y="777"/>
                  </a:lnTo>
                  <a:lnTo>
                    <a:pt x="1725" y="858"/>
                  </a:lnTo>
                  <a:lnTo>
                    <a:pt x="1482" y="940"/>
                  </a:lnTo>
                  <a:lnTo>
                    <a:pt x="1261" y="1027"/>
                  </a:lnTo>
                  <a:lnTo>
                    <a:pt x="1040" y="1113"/>
                  </a:lnTo>
                  <a:lnTo>
                    <a:pt x="863" y="1206"/>
                  </a:lnTo>
                  <a:lnTo>
                    <a:pt x="686" y="1304"/>
                  </a:lnTo>
                  <a:lnTo>
                    <a:pt x="531" y="1396"/>
                  </a:lnTo>
                  <a:lnTo>
                    <a:pt x="399" y="1499"/>
                  </a:lnTo>
                  <a:lnTo>
                    <a:pt x="266" y="1597"/>
                  </a:lnTo>
                  <a:lnTo>
                    <a:pt x="178" y="1700"/>
                  </a:lnTo>
                  <a:lnTo>
                    <a:pt x="111" y="1809"/>
                  </a:lnTo>
                  <a:lnTo>
                    <a:pt x="45" y="1912"/>
                  </a:lnTo>
                  <a:lnTo>
                    <a:pt x="23" y="2021"/>
                  </a:lnTo>
                  <a:lnTo>
                    <a:pt x="1" y="2135"/>
                  </a:lnTo>
                  <a:lnTo>
                    <a:pt x="23" y="2243"/>
                  </a:lnTo>
                  <a:lnTo>
                    <a:pt x="45" y="2352"/>
                  </a:lnTo>
                  <a:lnTo>
                    <a:pt x="111" y="2455"/>
                  </a:lnTo>
                  <a:lnTo>
                    <a:pt x="178" y="2564"/>
                  </a:lnTo>
                  <a:lnTo>
                    <a:pt x="266" y="2667"/>
                  </a:lnTo>
                  <a:lnTo>
                    <a:pt x="399" y="2765"/>
                  </a:lnTo>
                  <a:lnTo>
                    <a:pt x="531" y="2868"/>
                  </a:lnTo>
                  <a:lnTo>
                    <a:pt x="686" y="2960"/>
                  </a:lnTo>
                  <a:lnTo>
                    <a:pt x="863" y="3058"/>
                  </a:lnTo>
                  <a:lnTo>
                    <a:pt x="1040" y="3150"/>
                  </a:lnTo>
                  <a:lnTo>
                    <a:pt x="1261" y="3237"/>
                  </a:lnTo>
                  <a:lnTo>
                    <a:pt x="1482" y="3324"/>
                  </a:lnTo>
                  <a:lnTo>
                    <a:pt x="1725" y="3411"/>
                  </a:lnTo>
                  <a:lnTo>
                    <a:pt x="1990" y="3487"/>
                  </a:lnTo>
                  <a:lnTo>
                    <a:pt x="2255" y="3569"/>
                  </a:lnTo>
                  <a:lnTo>
                    <a:pt x="2543" y="3639"/>
                  </a:lnTo>
                  <a:lnTo>
                    <a:pt x="2852" y="3710"/>
                  </a:lnTo>
                  <a:lnTo>
                    <a:pt x="3162" y="3780"/>
                  </a:lnTo>
                  <a:lnTo>
                    <a:pt x="3493" y="3840"/>
                  </a:lnTo>
                  <a:lnTo>
                    <a:pt x="3825" y="3900"/>
                  </a:lnTo>
                  <a:lnTo>
                    <a:pt x="4178" y="3960"/>
                  </a:lnTo>
                  <a:lnTo>
                    <a:pt x="4554" y="4009"/>
                  </a:lnTo>
                  <a:lnTo>
                    <a:pt x="4930" y="4057"/>
                  </a:lnTo>
                  <a:lnTo>
                    <a:pt x="5306" y="4101"/>
                  </a:lnTo>
                  <a:lnTo>
                    <a:pt x="5704" y="4139"/>
                  </a:lnTo>
                  <a:lnTo>
                    <a:pt x="6101" y="4172"/>
                  </a:lnTo>
                  <a:lnTo>
                    <a:pt x="6521" y="4199"/>
                  </a:lnTo>
                  <a:lnTo>
                    <a:pt x="6941" y="4220"/>
                  </a:lnTo>
                  <a:lnTo>
                    <a:pt x="7361" y="4242"/>
                  </a:lnTo>
                  <a:lnTo>
                    <a:pt x="7803" y="4253"/>
                  </a:lnTo>
                  <a:lnTo>
                    <a:pt x="8245" y="4264"/>
                  </a:lnTo>
                  <a:lnTo>
                    <a:pt x="9130" y="4264"/>
                  </a:lnTo>
                  <a:lnTo>
                    <a:pt x="9572" y="4253"/>
                  </a:lnTo>
                  <a:lnTo>
                    <a:pt x="10014" y="4242"/>
                  </a:lnTo>
                  <a:lnTo>
                    <a:pt x="10434" y="4220"/>
                  </a:lnTo>
                  <a:lnTo>
                    <a:pt x="10854" y="4199"/>
                  </a:lnTo>
                  <a:lnTo>
                    <a:pt x="11274" y="4172"/>
                  </a:lnTo>
                  <a:lnTo>
                    <a:pt x="11671" y="4139"/>
                  </a:lnTo>
                  <a:lnTo>
                    <a:pt x="12069" y="4101"/>
                  </a:lnTo>
                  <a:lnTo>
                    <a:pt x="12445" y="4057"/>
                  </a:lnTo>
                  <a:lnTo>
                    <a:pt x="12821" y="4009"/>
                  </a:lnTo>
                  <a:lnTo>
                    <a:pt x="13197" y="3960"/>
                  </a:lnTo>
                  <a:lnTo>
                    <a:pt x="13550" y="3900"/>
                  </a:lnTo>
                  <a:lnTo>
                    <a:pt x="13882" y="3840"/>
                  </a:lnTo>
                  <a:lnTo>
                    <a:pt x="14213" y="3780"/>
                  </a:lnTo>
                  <a:lnTo>
                    <a:pt x="14523" y="3710"/>
                  </a:lnTo>
                  <a:lnTo>
                    <a:pt x="14832" y="3639"/>
                  </a:lnTo>
                  <a:lnTo>
                    <a:pt x="15120" y="3569"/>
                  </a:lnTo>
                  <a:lnTo>
                    <a:pt x="15385" y="3487"/>
                  </a:lnTo>
                  <a:lnTo>
                    <a:pt x="15650" y="3411"/>
                  </a:lnTo>
                  <a:lnTo>
                    <a:pt x="15893" y="3324"/>
                  </a:lnTo>
                  <a:lnTo>
                    <a:pt x="16114" y="3237"/>
                  </a:lnTo>
                  <a:lnTo>
                    <a:pt x="16313" y="3150"/>
                  </a:lnTo>
                  <a:lnTo>
                    <a:pt x="16512" y="3058"/>
                  </a:lnTo>
                  <a:lnTo>
                    <a:pt x="16689" y="2960"/>
                  </a:lnTo>
                  <a:lnTo>
                    <a:pt x="16844" y="2868"/>
                  </a:lnTo>
                  <a:lnTo>
                    <a:pt x="16976" y="2765"/>
                  </a:lnTo>
                  <a:lnTo>
                    <a:pt x="17087" y="2667"/>
                  </a:lnTo>
                  <a:lnTo>
                    <a:pt x="17197" y="2564"/>
                  </a:lnTo>
                  <a:lnTo>
                    <a:pt x="17264" y="2455"/>
                  </a:lnTo>
                  <a:lnTo>
                    <a:pt x="17330" y="2352"/>
                  </a:lnTo>
                  <a:lnTo>
                    <a:pt x="17352" y="2243"/>
                  </a:lnTo>
                  <a:lnTo>
                    <a:pt x="17374" y="2135"/>
                  </a:lnTo>
                  <a:lnTo>
                    <a:pt x="17352" y="2021"/>
                  </a:lnTo>
                  <a:lnTo>
                    <a:pt x="17330" y="1912"/>
                  </a:lnTo>
                  <a:lnTo>
                    <a:pt x="17264" y="1809"/>
                  </a:lnTo>
                  <a:lnTo>
                    <a:pt x="17197" y="1700"/>
                  </a:lnTo>
                  <a:lnTo>
                    <a:pt x="17087" y="1597"/>
                  </a:lnTo>
                  <a:lnTo>
                    <a:pt x="16976" y="1499"/>
                  </a:lnTo>
                  <a:lnTo>
                    <a:pt x="16844" y="1396"/>
                  </a:lnTo>
                  <a:lnTo>
                    <a:pt x="16689" y="1304"/>
                  </a:lnTo>
                  <a:lnTo>
                    <a:pt x="16512" y="1206"/>
                  </a:lnTo>
                  <a:lnTo>
                    <a:pt x="16313" y="1113"/>
                  </a:lnTo>
                  <a:lnTo>
                    <a:pt x="16114" y="1027"/>
                  </a:lnTo>
                  <a:lnTo>
                    <a:pt x="15893" y="940"/>
                  </a:lnTo>
                  <a:lnTo>
                    <a:pt x="15650" y="858"/>
                  </a:lnTo>
                  <a:lnTo>
                    <a:pt x="15385" y="777"/>
                  </a:lnTo>
                  <a:lnTo>
                    <a:pt x="15120" y="695"/>
                  </a:lnTo>
                  <a:lnTo>
                    <a:pt x="14832" y="625"/>
                  </a:lnTo>
                  <a:lnTo>
                    <a:pt x="14523" y="554"/>
                  </a:lnTo>
                  <a:lnTo>
                    <a:pt x="14213" y="483"/>
                  </a:lnTo>
                  <a:lnTo>
                    <a:pt x="13882" y="424"/>
                  </a:lnTo>
                  <a:lnTo>
                    <a:pt x="13550" y="364"/>
                  </a:lnTo>
                  <a:lnTo>
                    <a:pt x="13197" y="310"/>
                  </a:lnTo>
                  <a:lnTo>
                    <a:pt x="12821" y="255"/>
                  </a:lnTo>
                  <a:lnTo>
                    <a:pt x="12445" y="206"/>
                  </a:lnTo>
                  <a:lnTo>
                    <a:pt x="12069" y="168"/>
                  </a:lnTo>
                  <a:lnTo>
                    <a:pt x="11671" y="130"/>
                  </a:lnTo>
                  <a:lnTo>
                    <a:pt x="11274" y="92"/>
                  </a:lnTo>
                  <a:lnTo>
                    <a:pt x="10854" y="65"/>
                  </a:lnTo>
                  <a:lnTo>
                    <a:pt x="10434" y="43"/>
                  </a:lnTo>
                  <a:lnTo>
                    <a:pt x="10014" y="22"/>
                  </a:lnTo>
                  <a:lnTo>
                    <a:pt x="9572" y="11"/>
                  </a:lnTo>
                  <a:lnTo>
                    <a:pt x="91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69"/>
                                        </p:tgtEl>
                                        <p:attrNameLst>
                                          <p:attrName>style.visibility</p:attrName>
                                        </p:attrNameLst>
                                      </p:cBhvr>
                                      <p:to>
                                        <p:strVal val="visible"/>
                                      </p:to>
                                    </p:set>
                                    <p:animEffect filter="fade" transition="in">
                                      <p:cBhvr>
                                        <p:cTn dur="1800"/>
                                        <p:tgtEl>
                                          <p:spTgt spid="469"/>
                                        </p:tgtEl>
                                      </p:cBhvr>
                                    </p:animEffect>
                                  </p:childTnLst>
                                </p:cTn>
                              </p:par>
                            </p:childTnLst>
                          </p:cTn>
                        </p:par>
                        <p:par>
                          <p:cTn fill="hold">
                            <p:stCondLst>
                              <p:cond delay="1800"/>
                            </p:stCondLst>
                            <p:childTnLst>
                              <p:par>
                                <p:cTn fill="hold" nodeType="afterEffect" presetClass="entr" presetID="1" presetSubtype="0">
                                  <p:stCondLst>
                                    <p:cond delay="0"/>
                                  </p:stCondLst>
                                  <p:childTnLst>
                                    <p:set>
                                      <p:cBhvr>
                                        <p:cTn dur="1" fill="hold">
                                          <p:stCondLst>
                                            <p:cond delay="0"/>
                                          </p:stCondLst>
                                        </p:cTn>
                                        <p:tgtEl>
                                          <p:spTgt spid="5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3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lnSpc>
                <a:spcPct val="80000"/>
              </a:lnSpc>
              <a:spcBef>
                <a:spcPts val="0"/>
              </a:spcBef>
              <a:spcAft>
                <a:spcPts val="0"/>
              </a:spcAft>
              <a:buSzPts val="1018"/>
              <a:buNone/>
            </a:pPr>
            <a:r>
              <a:rPr b="1" i="1" lang="pl" sz="2565">
                <a:solidFill>
                  <a:schemeClr val="accent5"/>
                </a:solidFill>
                <a:latin typeface="Merriweather"/>
                <a:ea typeface="Merriweather"/>
                <a:cs typeface="Merriweather"/>
                <a:sym typeface="Merriweather"/>
              </a:rPr>
              <a:t>The end </a:t>
            </a:r>
            <a:endParaRPr b="1" i="1" sz="2565">
              <a:solidFill>
                <a:schemeClr val="accent5"/>
              </a:solidFill>
              <a:latin typeface="Merriweather"/>
              <a:ea typeface="Merriweather"/>
              <a:cs typeface="Merriweather"/>
              <a:sym typeface="Merriweather"/>
            </a:endParaRPr>
          </a:p>
          <a:p>
            <a:pPr indent="0" lvl="0" marL="0" rtl="0" algn="l">
              <a:lnSpc>
                <a:spcPct val="80000"/>
              </a:lnSpc>
              <a:spcBef>
                <a:spcPts val="0"/>
              </a:spcBef>
              <a:spcAft>
                <a:spcPts val="0"/>
              </a:spcAft>
              <a:buSzPts val="1018"/>
              <a:buNone/>
            </a:pPr>
            <a:r>
              <a:rPr b="1" i="1" lang="pl" sz="2565">
                <a:solidFill>
                  <a:schemeClr val="accent5"/>
                </a:solidFill>
                <a:latin typeface="Merriweather"/>
                <a:ea typeface="Merriweather"/>
                <a:cs typeface="Merriweather"/>
                <a:sym typeface="Merriweather"/>
              </a:rPr>
              <a:t>Wiktoria Zawierucha</a:t>
            </a:r>
            <a:endParaRPr b="1" i="1" sz="2565">
              <a:solidFill>
                <a:schemeClr val="accent5"/>
              </a:solidFill>
              <a:latin typeface="Merriweather"/>
              <a:ea typeface="Merriweather"/>
              <a:cs typeface="Merriweather"/>
              <a:sym typeface="Merriweathe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4"/>
          <p:cNvSpPr/>
          <p:nvPr/>
        </p:nvSpPr>
        <p:spPr>
          <a:xfrm rot="7141983">
            <a:off x="7512712" y="979134"/>
            <a:ext cx="970139" cy="1924227"/>
          </a:xfrm>
          <a:custGeom>
            <a:rect b="b" l="l" r="r" t="t"/>
            <a:pathLst>
              <a:path extrusionOk="0" h="87014" w="44219">
                <a:moveTo>
                  <a:pt x="14100" y="33212"/>
                </a:moveTo>
                <a:lnTo>
                  <a:pt x="14693" y="33237"/>
                </a:lnTo>
                <a:lnTo>
                  <a:pt x="15009" y="33249"/>
                </a:lnTo>
                <a:lnTo>
                  <a:pt x="15363" y="33262"/>
                </a:lnTo>
                <a:lnTo>
                  <a:pt x="15173" y="33401"/>
                </a:lnTo>
                <a:lnTo>
                  <a:pt x="14997" y="33527"/>
                </a:lnTo>
                <a:lnTo>
                  <a:pt x="14630" y="33767"/>
                </a:lnTo>
                <a:lnTo>
                  <a:pt x="14251" y="33982"/>
                </a:lnTo>
                <a:lnTo>
                  <a:pt x="13872" y="34172"/>
                </a:lnTo>
                <a:lnTo>
                  <a:pt x="13493" y="34336"/>
                </a:lnTo>
                <a:lnTo>
                  <a:pt x="13102" y="34475"/>
                </a:lnTo>
                <a:lnTo>
                  <a:pt x="12722" y="34601"/>
                </a:lnTo>
                <a:lnTo>
                  <a:pt x="12331" y="34702"/>
                </a:lnTo>
                <a:lnTo>
                  <a:pt x="11952" y="34803"/>
                </a:lnTo>
                <a:lnTo>
                  <a:pt x="11560" y="34892"/>
                </a:lnTo>
                <a:lnTo>
                  <a:pt x="10790" y="35056"/>
                </a:lnTo>
                <a:lnTo>
                  <a:pt x="10019" y="35220"/>
                </a:lnTo>
                <a:lnTo>
                  <a:pt x="9640" y="35309"/>
                </a:lnTo>
                <a:lnTo>
                  <a:pt x="9301" y="35390"/>
                </a:lnTo>
                <a:lnTo>
                  <a:pt x="9301" y="35390"/>
                </a:lnTo>
                <a:lnTo>
                  <a:pt x="9362" y="35258"/>
                </a:lnTo>
                <a:lnTo>
                  <a:pt x="9425" y="35106"/>
                </a:lnTo>
                <a:lnTo>
                  <a:pt x="9501" y="34968"/>
                </a:lnTo>
                <a:lnTo>
                  <a:pt x="9589" y="34841"/>
                </a:lnTo>
                <a:lnTo>
                  <a:pt x="9665" y="34715"/>
                </a:lnTo>
                <a:lnTo>
                  <a:pt x="9766" y="34601"/>
                </a:lnTo>
                <a:lnTo>
                  <a:pt x="9855" y="34487"/>
                </a:lnTo>
                <a:lnTo>
                  <a:pt x="9956" y="34386"/>
                </a:lnTo>
                <a:lnTo>
                  <a:pt x="10057" y="34298"/>
                </a:lnTo>
                <a:lnTo>
                  <a:pt x="10171" y="34210"/>
                </a:lnTo>
                <a:lnTo>
                  <a:pt x="10398" y="34058"/>
                </a:lnTo>
                <a:lnTo>
                  <a:pt x="10638" y="33932"/>
                </a:lnTo>
                <a:lnTo>
                  <a:pt x="10878" y="33818"/>
                </a:lnTo>
                <a:lnTo>
                  <a:pt x="11143" y="33717"/>
                </a:lnTo>
                <a:lnTo>
                  <a:pt x="11409" y="33641"/>
                </a:lnTo>
                <a:lnTo>
                  <a:pt x="11687" y="33565"/>
                </a:lnTo>
                <a:lnTo>
                  <a:pt x="11964" y="33515"/>
                </a:lnTo>
                <a:lnTo>
                  <a:pt x="12520" y="33401"/>
                </a:lnTo>
                <a:lnTo>
                  <a:pt x="13076" y="33287"/>
                </a:lnTo>
                <a:lnTo>
                  <a:pt x="13316" y="33237"/>
                </a:lnTo>
                <a:lnTo>
                  <a:pt x="13569" y="33224"/>
                </a:lnTo>
                <a:lnTo>
                  <a:pt x="13822" y="33212"/>
                </a:lnTo>
                <a:close/>
                <a:moveTo>
                  <a:pt x="28792" y="29371"/>
                </a:moveTo>
                <a:lnTo>
                  <a:pt x="28666" y="29940"/>
                </a:lnTo>
                <a:lnTo>
                  <a:pt x="28515" y="30496"/>
                </a:lnTo>
                <a:lnTo>
                  <a:pt x="28350" y="31039"/>
                </a:lnTo>
                <a:lnTo>
                  <a:pt x="28173" y="31557"/>
                </a:lnTo>
                <a:lnTo>
                  <a:pt x="27971" y="32049"/>
                </a:lnTo>
                <a:lnTo>
                  <a:pt x="27858" y="32302"/>
                </a:lnTo>
                <a:lnTo>
                  <a:pt x="27744" y="32529"/>
                </a:lnTo>
                <a:lnTo>
                  <a:pt x="27618" y="32769"/>
                </a:lnTo>
                <a:lnTo>
                  <a:pt x="27491" y="32997"/>
                </a:lnTo>
                <a:lnTo>
                  <a:pt x="27365" y="33212"/>
                </a:lnTo>
                <a:lnTo>
                  <a:pt x="27213" y="33426"/>
                </a:lnTo>
                <a:lnTo>
                  <a:pt x="27062" y="33628"/>
                </a:lnTo>
                <a:lnTo>
                  <a:pt x="26910" y="33831"/>
                </a:lnTo>
                <a:lnTo>
                  <a:pt x="26746" y="34020"/>
                </a:lnTo>
                <a:lnTo>
                  <a:pt x="26569" y="34210"/>
                </a:lnTo>
                <a:lnTo>
                  <a:pt x="26392" y="34386"/>
                </a:lnTo>
                <a:lnTo>
                  <a:pt x="26203" y="34563"/>
                </a:lnTo>
                <a:lnTo>
                  <a:pt x="26000" y="34728"/>
                </a:lnTo>
                <a:lnTo>
                  <a:pt x="25786" y="34879"/>
                </a:lnTo>
                <a:lnTo>
                  <a:pt x="25571" y="35031"/>
                </a:lnTo>
                <a:lnTo>
                  <a:pt x="25343" y="35170"/>
                </a:lnTo>
                <a:lnTo>
                  <a:pt x="25103" y="35309"/>
                </a:lnTo>
                <a:lnTo>
                  <a:pt x="24851" y="35435"/>
                </a:lnTo>
                <a:lnTo>
                  <a:pt x="24585" y="35549"/>
                </a:lnTo>
                <a:lnTo>
                  <a:pt x="24308" y="35650"/>
                </a:lnTo>
                <a:lnTo>
                  <a:pt x="24030" y="35751"/>
                </a:lnTo>
                <a:lnTo>
                  <a:pt x="23726" y="35839"/>
                </a:lnTo>
                <a:lnTo>
                  <a:pt x="27264" y="31582"/>
                </a:lnTo>
                <a:lnTo>
                  <a:pt x="26897" y="31266"/>
                </a:lnTo>
                <a:lnTo>
                  <a:pt x="23499" y="35005"/>
                </a:lnTo>
                <a:lnTo>
                  <a:pt x="23512" y="34816"/>
                </a:lnTo>
                <a:lnTo>
                  <a:pt x="23537" y="34626"/>
                </a:lnTo>
                <a:lnTo>
                  <a:pt x="23587" y="34437"/>
                </a:lnTo>
                <a:lnTo>
                  <a:pt x="23638" y="34247"/>
                </a:lnTo>
                <a:lnTo>
                  <a:pt x="23701" y="34045"/>
                </a:lnTo>
                <a:lnTo>
                  <a:pt x="23777" y="33856"/>
                </a:lnTo>
                <a:lnTo>
                  <a:pt x="23865" y="33654"/>
                </a:lnTo>
                <a:lnTo>
                  <a:pt x="23966" y="33464"/>
                </a:lnTo>
                <a:lnTo>
                  <a:pt x="24080" y="33262"/>
                </a:lnTo>
                <a:lnTo>
                  <a:pt x="24206" y="33060"/>
                </a:lnTo>
                <a:lnTo>
                  <a:pt x="24333" y="32871"/>
                </a:lnTo>
                <a:lnTo>
                  <a:pt x="24472" y="32668"/>
                </a:lnTo>
                <a:lnTo>
                  <a:pt x="24623" y="32479"/>
                </a:lnTo>
                <a:lnTo>
                  <a:pt x="24788" y="32277"/>
                </a:lnTo>
                <a:lnTo>
                  <a:pt x="25129" y="31898"/>
                </a:lnTo>
                <a:lnTo>
                  <a:pt x="25508" y="31519"/>
                </a:lnTo>
                <a:lnTo>
                  <a:pt x="25912" y="31152"/>
                </a:lnTo>
                <a:lnTo>
                  <a:pt x="26342" y="30799"/>
                </a:lnTo>
                <a:lnTo>
                  <a:pt x="26796" y="30470"/>
                </a:lnTo>
                <a:lnTo>
                  <a:pt x="27276" y="30154"/>
                </a:lnTo>
                <a:lnTo>
                  <a:pt x="27769" y="29864"/>
                </a:lnTo>
                <a:lnTo>
                  <a:pt x="28274" y="29599"/>
                </a:lnTo>
                <a:lnTo>
                  <a:pt x="28540" y="29485"/>
                </a:lnTo>
                <a:lnTo>
                  <a:pt x="28792" y="29371"/>
                </a:lnTo>
                <a:close/>
                <a:moveTo>
                  <a:pt x="14453" y="34778"/>
                </a:moveTo>
                <a:lnTo>
                  <a:pt x="14264" y="34942"/>
                </a:lnTo>
                <a:lnTo>
                  <a:pt x="14074" y="35094"/>
                </a:lnTo>
                <a:lnTo>
                  <a:pt x="13885" y="35245"/>
                </a:lnTo>
                <a:lnTo>
                  <a:pt x="13695" y="35372"/>
                </a:lnTo>
                <a:lnTo>
                  <a:pt x="13506" y="35498"/>
                </a:lnTo>
                <a:lnTo>
                  <a:pt x="13316" y="35612"/>
                </a:lnTo>
                <a:lnTo>
                  <a:pt x="13114" y="35713"/>
                </a:lnTo>
                <a:lnTo>
                  <a:pt x="12925" y="35814"/>
                </a:lnTo>
                <a:lnTo>
                  <a:pt x="12722" y="35902"/>
                </a:lnTo>
                <a:lnTo>
                  <a:pt x="12533" y="35978"/>
                </a:lnTo>
                <a:lnTo>
                  <a:pt x="12331" y="36054"/>
                </a:lnTo>
                <a:lnTo>
                  <a:pt x="12129" y="36117"/>
                </a:lnTo>
                <a:lnTo>
                  <a:pt x="11927" y="36168"/>
                </a:lnTo>
                <a:lnTo>
                  <a:pt x="11724" y="36218"/>
                </a:lnTo>
                <a:lnTo>
                  <a:pt x="11320" y="36281"/>
                </a:lnTo>
                <a:lnTo>
                  <a:pt x="10903" y="36332"/>
                </a:lnTo>
                <a:lnTo>
                  <a:pt x="10486" y="36344"/>
                </a:lnTo>
                <a:lnTo>
                  <a:pt x="10069" y="36344"/>
                </a:lnTo>
                <a:lnTo>
                  <a:pt x="9640" y="36319"/>
                </a:lnTo>
                <a:lnTo>
                  <a:pt x="9210" y="36269"/>
                </a:lnTo>
                <a:lnTo>
                  <a:pt x="8781" y="36206"/>
                </a:lnTo>
                <a:lnTo>
                  <a:pt x="8339" y="36117"/>
                </a:lnTo>
                <a:lnTo>
                  <a:pt x="7896" y="36016"/>
                </a:lnTo>
                <a:lnTo>
                  <a:pt x="9286" y="35422"/>
                </a:lnTo>
                <a:lnTo>
                  <a:pt x="9294" y="35404"/>
                </a:lnTo>
                <a:lnTo>
                  <a:pt x="9294" y="35404"/>
                </a:lnTo>
                <a:lnTo>
                  <a:pt x="9450" y="35460"/>
                </a:lnTo>
                <a:lnTo>
                  <a:pt x="9627" y="35523"/>
                </a:lnTo>
                <a:lnTo>
                  <a:pt x="9994" y="35650"/>
                </a:lnTo>
                <a:lnTo>
                  <a:pt x="10183" y="35700"/>
                </a:lnTo>
                <a:lnTo>
                  <a:pt x="10360" y="35738"/>
                </a:lnTo>
                <a:lnTo>
                  <a:pt x="10537" y="35763"/>
                </a:lnTo>
                <a:lnTo>
                  <a:pt x="10613" y="35763"/>
                </a:lnTo>
                <a:lnTo>
                  <a:pt x="10701" y="35751"/>
                </a:lnTo>
                <a:lnTo>
                  <a:pt x="11143" y="35662"/>
                </a:lnTo>
                <a:lnTo>
                  <a:pt x="11598" y="35561"/>
                </a:lnTo>
                <a:lnTo>
                  <a:pt x="12040" y="35448"/>
                </a:lnTo>
                <a:lnTo>
                  <a:pt x="12495" y="35321"/>
                </a:lnTo>
                <a:lnTo>
                  <a:pt x="13443" y="35056"/>
                </a:lnTo>
                <a:lnTo>
                  <a:pt x="14453" y="34778"/>
                </a:lnTo>
                <a:close/>
                <a:moveTo>
                  <a:pt x="4978" y="43078"/>
                </a:moveTo>
                <a:lnTo>
                  <a:pt x="5458" y="43103"/>
                </a:lnTo>
                <a:lnTo>
                  <a:pt x="5964" y="43141"/>
                </a:lnTo>
                <a:lnTo>
                  <a:pt x="6216" y="43179"/>
                </a:lnTo>
                <a:lnTo>
                  <a:pt x="6456" y="43217"/>
                </a:lnTo>
                <a:lnTo>
                  <a:pt x="6709" y="43267"/>
                </a:lnTo>
                <a:lnTo>
                  <a:pt x="6974" y="43330"/>
                </a:lnTo>
                <a:lnTo>
                  <a:pt x="7227" y="43393"/>
                </a:lnTo>
                <a:lnTo>
                  <a:pt x="7480" y="43469"/>
                </a:lnTo>
                <a:lnTo>
                  <a:pt x="7745" y="43558"/>
                </a:lnTo>
                <a:lnTo>
                  <a:pt x="7998" y="43646"/>
                </a:lnTo>
                <a:lnTo>
                  <a:pt x="8263" y="43747"/>
                </a:lnTo>
                <a:lnTo>
                  <a:pt x="8528" y="43861"/>
                </a:lnTo>
                <a:lnTo>
                  <a:pt x="8793" y="43987"/>
                </a:lnTo>
                <a:lnTo>
                  <a:pt x="9071" y="44114"/>
                </a:lnTo>
                <a:lnTo>
                  <a:pt x="4031" y="44114"/>
                </a:lnTo>
                <a:lnTo>
                  <a:pt x="3980" y="44581"/>
                </a:lnTo>
                <a:lnTo>
                  <a:pt x="8073" y="44947"/>
                </a:lnTo>
                <a:lnTo>
                  <a:pt x="7909" y="45112"/>
                </a:lnTo>
                <a:lnTo>
                  <a:pt x="7732" y="45250"/>
                </a:lnTo>
                <a:lnTo>
                  <a:pt x="7555" y="45377"/>
                </a:lnTo>
                <a:lnTo>
                  <a:pt x="7353" y="45503"/>
                </a:lnTo>
                <a:lnTo>
                  <a:pt x="7151" y="45604"/>
                </a:lnTo>
                <a:lnTo>
                  <a:pt x="6936" y="45693"/>
                </a:lnTo>
                <a:lnTo>
                  <a:pt x="6722" y="45768"/>
                </a:lnTo>
                <a:lnTo>
                  <a:pt x="6481" y="45832"/>
                </a:lnTo>
                <a:lnTo>
                  <a:pt x="6254" y="45882"/>
                </a:lnTo>
                <a:lnTo>
                  <a:pt x="6014" y="45920"/>
                </a:lnTo>
                <a:lnTo>
                  <a:pt x="5761" y="45945"/>
                </a:lnTo>
                <a:lnTo>
                  <a:pt x="5521" y="45958"/>
                </a:lnTo>
                <a:lnTo>
                  <a:pt x="5269" y="45971"/>
                </a:lnTo>
                <a:lnTo>
                  <a:pt x="5016" y="45958"/>
                </a:lnTo>
                <a:lnTo>
                  <a:pt x="4763" y="45933"/>
                </a:lnTo>
                <a:lnTo>
                  <a:pt x="4498" y="45895"/>
                </a:lnTo>
                <a:lnTo>
                  <a:pt x="4245" y="45844"/>
                </a:lnTo>
                <a:lnTo>
                  <a:pt x="3993" y="45781"/>
                </a:lnTo>
                <a:lnTo>
                  <a:pt x="3753" y="45718"/>
                </a:lnTo>
                <a:lnTo>
                  <a:pt x="3500" y="45629"/>
                </a:lnTo>
                <a:lnTo>
                  <a:pt x="3260" y="45528"/>
                </a:lnTo>
                <a:lnTo>
                  <a:pt x="3020" y="45427"/>
                </a:lnTo>
                <a:lnTo>
                  <a:pt x="2792" y="45314"/>
                </a:lnTo>
                <a:lnTo>
                  <a:pt x="2565" y="45175"/>
                </a:lnTo>
                <a:lnTo>
                  <a:pt x="2350" y="45036"/>
                </a:lnTo>
                <a:lnTo>
                  <a:pt x="2136" y="44884"/>
                </a:lnTo>
                <a:lnTo>
                  <a:pt x="1946" y="44720"/>
                </a:lnTo>
                <a:lnTo>
                  <a:pt x="1757" y="44556"/>
                </a:lnTo>
                <a:lnTo>
                  <a:pt x="1567" y="44366"/>
                </a:lnTo>
                <a:lnTo>
                  <a:pt x="1403" y="44164"/>
                </a:lnTo>
                <a:lnTo>
                  <a:pt x="1251" y="43962"/>
                </a:lnTo>
                <a:lnTo>
                  <a:pt x="1112" y="43747"/>
                </a:lnTo>
                <a:lnTo>
                  <a:pt x="1592" y="43608"/>
                </a:lnTo>
                <a:lnTo>
                  <a:pt x="2072" y="43469"/>
                </a:lnTo>
                <a:lnTo>
                  <a:pt x="2552" y="43356"/>
                </a:lnTo>
                <a:lnTo>
                  <a:pt x="3033" y="43267"/>
                </a:lnTo>
                <a:lnTo>
                  <a:pt x="3513" y="43179"/>
                </a:lnTo>
                <a:lnTo>
                  <a:pt x="3993" y="43128"/>
                </a:lnTo>
                <a:lnTo>
                  <a:pt x="4485" y="43090"/>
                </a:lnTo>
                <a:lnTo>
                  <a:pt x="4978" y="43078"/>
                </a:lnTo>
                <a:close/>
                <a:moveTo>
                  <a:pt x="14580" y="38833"/>
                </a:moveTo>
                <a:lnTo>
                  <a:pt x="15072" y="38985"/>
                </a:lnTo>
                <a:lnTo>
                  <a:pt x="15540" y="39162"/>
                </a:lnTo>
                <a:lnTo>
                  <a:pt x="16007" y="39364"/>
                </a:lnTo>
                <a:lnTo>
                  <a:pt x="16462" y="39578"/>
                </a:lnTo>
                <a:lnTo>
                  <a:pt x="16904" y="39818"/>
                </a:lnTo>
                <a:lnTo>
                  <a:pt x="17346" y="40071"/>
                </a:lnTo>
                <a:lnTo>
                  <a:pt x="17763" y="40349"/>
                </a:lnTo>
                <a:lnTo>
                  <a:pt x="18168" y="40640"/>
                </a:lnTo>
                <a:lnTo>
                  <a:pt x="18559" y="40943"/>
                </a:lnTo>
                <a:lnTo>
                  <a:pt x="18951" y="41271"/>
                </a:lnTo>
                <a:lnTo>
                  <a:pt x="19317" y="41612"/>
                </a:lnTo>
                <a:lnTo>
                  <a:pt x="19671" y="41953"/>
                </a:lnTo>
                <a:lnTo>
                  <a:pt x="20012" y="42320"/>
                </a:lnTo>
                <a:lnTo>
                  <a:pt x="20341" y="42699"/>
                </a:lnTo>
                <a:lnTo>
                  <a:pt x="20656" y="43090"/>
                </a:lnTo>
                <a:lnTo>
                  <a:pt x="20960" y="43482"/>
                </a:lnTo>
                <a:lnTo>
                  <a:pt x="21238" y="43886"/>
                </a:lnTo>
                <a:lnTo>
                  <a:pt x="21503" y="44303"/>
                </a:lnTo>
                <a:lnTo>
                  <a:pt x="21756" y="44733"/>
                </a:lnTo>
                <a:lnTo>
                  <a:pt x="21996" y="45162"/>
                </a:lnTo>
                <a:lnTo>
                  <a:pt x="22223" y="45592"/>
                </a:lnTo>
                <a:lnTo>
                  <a:pt x="22425" y="46034"/>
                </a:lnTo>
                <a:lnTo>
                  <a:pt x="22615" y="46476"/>
                </a:lnTo>
                <a:lnTo>
                  <a:pt x="22791" y="46931"/>
                </a:lnTo>
                <a:lnTo>
                  <a:pt x="22943" y="47373"/>
                </a:lnTo>
                <a:lnTo>
                  <a:pt x="23082" y="47828"/>
                </a:lnTo>
                <a:lnTo>
                  <a:pt x="23196" y="48282"/>
                </a:lnTo>
                <a:lnTo>
                  <a:pt x="23297" y="48737"/>
                </a:lnTo>
                <a:lnTo>
                  <a:pt x="23385" y="49179"/>
                </a:lnTo>
                <a:lnTo>
                  <a:pt x="23448" y="49634"/>
                </a:lnTo>
                <a:lnTo>
                  <a:pt x="23486" y="50076"/>
                </a:lnTo>
                <a:lnTo>
                  <a:pt x="23512" y="50518"/>
                </a:lnTo>
                <a:lnTo>
                  <a:pt x="23183" y="50468"/>
                </a:lnTo>
                <a:lnTo>
                  <a:pt x="22842" y="50392"/>
                </a:lnTo>
                <a:lnTo>
                  <a:pt x="22488" y="50291"/>
                </a:lnTo>
                <a:lnTo>
                  <a:pt x="22135" y="50177"/>
                </a:lnTo>
                <a:lnTo>
                  <a:pt x="21768" y="50038"/>
                </a:lnTo>
                <a:lnTo>
                  <a:pt x="21402" y="49861"/>
                </a:lnTo>
                <a:lnTo>
                  <a:pt x="21035" y="49685"/>
                </a:lnTo>
                <a:lnTo>
                  <a:pt x="20656" y="49470"/>
                </a:lnTo>
                <a:lnTo>
                  <a:pt x="20290" y="49242"/>
                </a:lnTo>
                <a:lnTo>
                  <a:pt x="19911" y="49002"/>
                </a:lnTo>
                <a:lnTo>
                  <a:pt x="19532" y="48724"/>
                </a:lnTo>
                <a:lnTo>
                  <a:pt x="19166" y="48447"/>
                </a:lnTo>
                <a:lnTo>
                  <a:pt x="18799" y="48143"/>
                </a:lnTo>
                <a:lnTo>
                  <a:pt x="18433" y="47815"/>
                </a:lnTo>
                <a:lnTo>
                  <a:pt x="18067" y="47474"/>
                </a:lnTo>
                <a:lnTo>
                  <a:pt x="17713" y="47120"/>
                </a:lnTo>
                <a:lnTo>
                  <a:pt x="17372" y="46754"/>
                </a:lnTo>
                <a:lnTo>
                  <a:pt x="17031" y="46362"/>
                </a:lnTo>
                <a:lnTo>
                  <a:pt x="16702" y="45958"/>
                </a:lnTo>
                <a:lnTo>
                  <a:pt x="16386" y="45541"/>
                </a:lnTo>
                <a:lnTo>
                  <a:pt x="16083" y="45112"/>
                </a:lnTo>
                <a:lnTo>
                  <a:pt x="15792" y="44669"/>
                </a:lnTo>
                <a:lnTo>
                  <a:pt x="15515" y="44202"/>
                </a:lnTo>
                <a:lnTo>
                  <a:pt x="15262" y="43735"/>
                </a:lnTo>
                <a:lnTo>
                  <a:pt x="15022" y="43255"/>
                </a:lnTo>
                <a:lnTo>
                  <a:pt x="14794" y="42762"/>
                </a:lnTo>
                <a:lnTo>
                  <a:pt x="14580" y="42257"/>
                </a:lnTo>
                <a:lnTo>
                  <a:pt x="14403" y="41739"/>
                </a:lnTo>
                <a:lnTo>
                  <a:pt x="14239" y="41221"/>
                </a:lnTo>
                <a:lnTo>
                  <a:pt x="14087" y="40690"/>
                </a:lnTo>
                <a:lnTo>
                  <a:pt x="13973" y="40147"/>
                </a:lnTo>
                <a:lnTo>
                  <a:pt x="13872" y="39591"/>
                </a:lnTo>
                <a:lnTo>
                  <a:pt x="14264" y="39275"/>
                </a:lnTo>
                <a:lnTo>
                  <a:pt x="20581" y="47537"/>
                </a:lnTo>
                <a:lnTo>
                  <a:pt x="20581" y="47537"/>
                </a:lnTo>
                <a:lnTo>
                  <a:pt x="20353" y="46893"/>
                </a:lnTo>
                <a:lnTo>
                  <a:pt x="20101" y="46274"/>
                </a:lnTo>
                <a:lnTo>
                  <a:pt x="19823" y="45680"/>
                </a:lnTo>
                <a:lnTo>
                  <a:pt x="19519" y="45086"/>
                </a:lnTo>
                <a:lnTo>
                  <a:pt x="19191" y="44518"/>
                </a:lnTo>
                <a:lnTo>
                  <a:pt x="18850" y="43949"/>
                </a:lnTo>
                <a:lnTo>
                  <a:pt x="18483" y="43406"/>
                </a:lnTo>
                <a:lnTo>
                  <a:pt x="18104" y="42863"/>
                </a:lnTo>
                <a:lnTo>
                  <a:pt x="17713" y="42332"/>
                </a:lnTo>
                <a:lnTo>
                  <a:pt x="17296" y="41814"/>
                </a:lnTo>
                <a:lnTo>
                  <a:pt x="16879" y="41309"/>
                </a:lnTo>
                <a:lnTo>
                  <a:pt x="16437" y="40804"/>
                </a:lnTo>
                <a:lnTo>
                  <a:pt x="15982" y="40298"/>
                </a:lnTo>
                <a:lnTo>
                  <a:pt x="15527" y="39806"/>
                </a:lnTo>
                <a:lnTo>
                  <a:pt x="15060" y="39326"/>
                </a:lnTo>
                <a:lnTo>
                  <a:pt x="14580" y="38833"/>
                </a:lnTo>
                <a:close/>
                <a:moveTo>
                  <a:pt x="31749" y="41322"/>
                </a:moveTo>
                <a:lnTo>
                  <a:pt x="31976" y="41347"/>
                </a:lnTo>
                <a:lnTo>
                  <a:pt x="32191" y="41360"/>
                </a:lnTo>
                <a:lnTo>
                  <a:pt x="32418" y="41398"/>
                </a:lnTo>
                <a:lnTo>
                  <a:pt x="32646" y="41435"/>
                </a:lnTo>
                <a:lnTo>
                  <a:pt x="32861" y="41486"/>
                </a:lnTo>
                <a:lnTo>
                  <a:pt x="33075" y="41536"/>
                </a:lnTo>
                <a:lnTo>
                  <a:pt x="33290" y="41600"/>
                </a:lnTo>
                <a:lnTo>
                  <a:pt x="33795" y="41777"/>
                </a:lnTo>
                <a:lnTo>
                  <a:pt x="34275" y="41966"/>
                </a:lnTo>
                <a:lnTo>
                  <a:pt x="34756" y="42168"/>
                </a:lnTo>
                <a:lnTo>
                  <a:pt x="35223" y="42370"/>
                </a:lnTo>
                <a:lnTo>
                  <a:pt x="35665" y="42598"/>
                </a:lnTo>
                <a:lnTo>
                  <a:pt x="36107" y="42838"/>
                </a:lnTo>
                <a:lnTo>
                  <a:pt x="36524" y="43078"/>
                </a:lnTo>
                <a:lnTo>
                  <a:pt x="36929" y="43343"/>
                </a:lnTo>
                <a:lnTo>
                  <a:pt x="37333" y="43608"/>
                </a:lnTo>
                <a:lnTo>
                  <a:pt x="37712" y="43899"/>
                </a:lnTo>
                <a:lnTo>
                  <a:pt x="38091" y="44189"/>
                </a:lnTo>
                <a:lnTo>
                  <a:pt x="38445" y="44493"/>
                </a:lnTo>
                <a:lnTo>
                  <a:pt x="38798" y="44808"/>
                </a:lnTo>
                <a:lnTo>
                  <a:pt x="39127" y="45137"/>
                </a:lnTo>
                <a:lnTo>
                  <a:pt x="39455" y="45478"/>
                </a:lnTo>
                <a:lnTo>
                  <a:pt x="39771" y="45832"/>
                </a:lnTo>
                <a:lnTo>
                  <a:pt x="40074" y="46185"/>
                </a:lnTo>
                <a:lnTo>
                  <a:pt x="40365" y="46564"/>
                </a:lnTo>
                <a:lnTo>
                  <a:pt x="40643" y="46943"/>
                </a:lnTo>
                <a:lnTo>
                  <a:pt x="40908" y="47335"/>
                </a:lnTo>
                <a:lnTo>
                  <a:pt x="41173" y="47739"/>
                </a:lnTo>
                <a:lnTo>
                  <a:pt x="41426" y="48143"/>
                </a:lnTo>
                <a:lnTo>
                  <a:pt x="41654" y="48573"/>
                </a:lnTo>
                <a:lnTo>
                  <a:pt x="41881" y="49002"/>
                </a:lnTo>
                <a:lnTo>
                  <a:pt x="42108" y="49445"/>
                </a:lnTo>
                <a:lnTo>
                  <a:pt x="42310" y="49899"/>
                </a:lnTo>
                <a:lnTo>
                  <a:pt x="42513" y="50354"/>
                </a:lnTo>
                <a:lnTo>
                  <a:pt x="42702" y="50834"/>
                </a:lnTo>
                <a:lnTo>
                  <a:pt x="42879" y="51314"/>
                </a:lnTo>
                <a:lnTo>
                  <a:pt x="43056" y="51807"/>
                </a:lnTo>
                <a:lnTo>
                  <a:pt x="43220" y="52299"/>
                </a:lnTo>
                <a:lnTo>
                  <a:pt x="43372" y="52805"/>
                </a:lnTo>
                <a:lnTo>
                  <a:pt x="42828" y="52855"/>
                </a:lnTo>
                <a:lnTo>
                  <a:pt x="42285" y="52855"/>
                </a:lnTo>
                <a:lnTo>
                  <a:pt x="41729" y="52843"/>
                </a:lnTo>
                <a:lnTo>
                  <a:pt x="41161" y="52805"/>
                </a:lnTo>
                <a:lnTo>
                  <a:pt x="40580" y="52742"/>
                </a:lnTo>
                <a:lnTo>
                  <a:pt x="39999" y="52641"/>
                </a:lnTo>
                <a:lnTo>
                  <a:pt x="39417" y="52527"/>
                </a:lnTo>
                <a:lnTo>
                  <a:pt x="38824" y="52388"/>
                </a:lnTo>
                <a:lnTo>
                  <a:pt x="38217" y="52224"/>
                </a:lnTo>
                <a:lnTo>
                  <a:pt x="37623" y="52034"/>
                </a:lnTo>
                <a:lnTo>
                  <a:pt x="37030" y="51832"/>
                </a:lnTo>
                <a:lnTo>
                  <a:pt x="36436" y="51605"/>
                </a:lnTo>
                <a:lnTo>
                  <a:pt x="35842" y="51365"/>
                </a:lnTo>
                <a:lnTo>
                  <a:pt x="35248" y="51099"/>
                </a:lnTo>
                <a:lnTo>
                  <a:pt x="34667" y="50809"/>
                </a:lnTo>
                <a:lnTo>
                  <a:pt x="34099" y="50506"/>
                </a:lnTo>
                <a:lnTo>
                  <a:pt x="33530" y="50190"/>
                </a:lnTo>
                <a:lnTo>
                  <a:pt x="32974" y="49861"/>
                </a:lnTo>
                <a:lnTo>
                  <a:pt x="32431" y="49508"/>
                </a:lnTo>
                <a:lnTo>
                  <a:pt x="31900" y="49141"/>
                </a:lnTo>
                <a:lnTo>
                  <a:pt x="31382" y="48762"/>
                </a:lnTo>
                <a:lnTo>
                  <a:pt x="30877" y="48371"/>
                </a:lnTo>
                <a:lnTo>
                  <a:pt x="30397" y="47979"/>
                </a:lnTo>
                <a:lnTo>
                  <a:pt x="29929" y="47562"/>
                </a:lnTo>
                <a:lnTo>
                  <a:pt x="29487" y="47133"/>
                </a:lnTo>
                <a:lnTo>
                  <a:pt x="29058" y="46703"/>
                </a:lnTo>
                <a:lnTo>
                  <a:pt x="28654" y="46261"/>
                </a:lnTo>
                <a:lnTo>
                  <a:pt x="28274" y="45806"/>
                </a:lnTo>
                <a:lnTo>
                  <a:pt x="27921" y="45352"/>
                </a:lnTo>
                <a:lnTo>
                  <a:pt x="27605" y="44884"/>
                </a:lnTo>
                <a:lnTo>
                  <a:pt x="27302" y="44417"/>
                </a:lnTo>
                <a:lnTo>
                  <a:pt x="27036" y="43937"/>
                </a:lnTo>
                <a:lnTo>
                  <a:pt x="27883" y="44202"/>
                </a:lnTo>
                <a:lnTo>
                  <a:pt x="28717" y="44480"/>
                </a:lnTo>
                <a:lnTo>
                  <a:pt x="29550" y="44770"/>
                </a:lnTo>
                <a:lnTo>
                  <a:pt x="30359" y="45061"/>
                </a:lnTo>
                <a:lnTo>
                  <a:pt x="31168" y="45377"/>
                </a:lnTo>
                <a:lnTo>
                  <a:pt x="31976" y="45705"/>
                </a:lnTo>
                <a:lnTo>
                  <a:pt x="32759" y="46059"/>
                </a:lnTo>
                <a:lnTo>
                  <a:pt x="33530" y="46438"/>
                </a:lnTo>
                <a:lnTo>
                  <a:pt x="33909" y="46640"/>
                </a:lnTo>
                <a:lnTo>
                  <a:pt x="34288" y="46842"/>
                </a:lnTo>
                <a:lnTo>
                  <a:pt x="34667" y="47057"/>
                </a:lnTo>
                <a:lnTo>
                  <a:pt x="35046" y="47272"/>
                </a:lnTo>
                <a:lnTo>
                  <a:pt x="35412" y="47499"/>
                </a:lnTo>
                <a:lnTo>
                  <a:pt x="35779" y="47739"/>
                </a:lnTo>
                <a:lnTo>
                  <a:pt x="36133" y="47979"/>
                </a:lnTo>
                <a:lnTo>
                  <a:pt x="36486" y="48244"/>
                </a:lnTo>
                <a:lnTo>
                  <a:pt x="36840" y="48510"/>
                </a:lnTo>
                <a:lnTo>
                  <a:pt x="37194" y="48788"/>
                </a:lnTo>
                <a:lnTo>
                  <a:pt x="37535" y="49066"/>
                </a:lnTo>
                <a:lnTo>
                  <a:pt x="37876" y="49369"/>
                </a:lnTo>
                <a:lnTo>
                  <a:pt x="38217" y="49672"/>
                </a:lnTo>
                <a:lnTo>
                  <a:pt x="38546" y="50000"/>
                </a:lnTo>
                <a:lnTo>
                  <a:pt x="38874" y="50329"/>
                </a:lnTo>
                <a:lnTo>
                  <a:pt x="39203" y="50670"/>
                </a:lnTo>
                <a:lnTo>
                  <a:pt x="39165" y="50531"/>
                </a:lnTo>
                <a:lnTo>
                  <a:pt x="39127" y="50392"/>
                </a:lnTo>
                <a:lnTo>
                  <a:pt x="39026" y="50114"/>
                </a:lnTo>
                <a:lnTo>
                  <a:pt x="38899" y="49836"/>
                </a:lnTo>
                <a:lnTo>
                  <a:pt x="38735" y="49558"/>
                </a:lnTo>
                <a:lnTo>
                  <a:pt x="38546" y="49268"/>
                </a:lnTo>
                <a:lnTo>
                  <a:pt x="38318" y="48977"/>
                </a:lnTo>
                <a:lnTo>
                  <a:pt x="38078" y="48699"/>
                </a:lnTo>
                <a:lnTo>
                  <a:pt x="37800" y="48409"/>
                </a:lnTo>
                <a:lnTo>
                  <a:pt x="37510" y="48118"/>
                </a:lnTo>
                <a:lnTo>
                  <a:pt x="37194" y="47840"/>
                </a:lnTo>
                <a:lnTo>
                  <a:pt x="36853" y="47562"/>
                </a:lnTo>
                <a:lnTo>
                  <a:pt x="36486" y="47284"/>
                </a:lnTo>
                <a:lnTo>
                  <a:pt x="36107" y="47006"/>
                </a:lnTo>
                <a:lnTo>
                  <a:pt x="35716" y="46729"/>
                </a:lnTo>
                <a:lnTo>
                  <a:pt x="35299" y="46463"/>
                </a:lnTo>
                <a:lnTo>
                  <a:pt x="34869" y="46211"/>
                </a:lnTo>
                <a:lnTo>
                  <a:pt x="34427" y="45958"/>
                </a:lnTo>
                <a:lnTo>
                  <a:pt x="33972" y="45705"/>
                </a:lnTo>
                <a:lnTo>
                  <a:pt x="33505" y="45465"/>
                </a:lnTo>
                <a:lnTo>
                  <a:pt x="33025" y="45238"/>
                </a:lnTo>
                <a:lnTo>
                  <a:pt x="32545" y="45010"/>
                </a:lnTo>
                <a:lnTo>
                  <a:pt x="32052" y="44796"/>
                </a:lnTo>
                <a:lnTo>
                  <a:pt x="31547" y="44594"/>
                </a:lnTo>
                <a:lnTo>
                  <a:pt x="31041" y="44404"/>
                </a:lnTo>
                <a:lnTo>
                  <a:pt x="30536" y="44215"/>
                </a:lnTo>
                <a:lnTo>
                  <a:pt x="30018" y="44050"/>
                </a:lnTo>
                <a:lnTo>
                  <a:pt x="29500" y="43886"/>
                </a:lnTo>
                <a:lnTo>
                  <a:pt x="28995" y="43747"/>
                </a:lnTo>
                <a:lnTo>
                  <a:pt x="28477" y="43621"/>
                </a:lnTo>
                <a:lnTo>
                  <a:pt x="27971" y="43507"/>
                </a:lnTo>
                <a:lnTo>
                  <a:pt x="27453" y="43406"/>
                </a:lnTo>
                <a:lnTo>
                  <a:pt x="26961" y="43318"/>
                </a:lnTo>
                <a:lnTo>
                  <a:pt x="27074" y="43166"/>
                </a:lnTo>
                <a:lnTo>
                  <a:pt x="27213" y="43015"/>
                </a:lnTo>
                <a:lnTo>
                  <a:pt x="27352" y="42876"/>
                </a:lnTo>
                <a:lnTo>
                  <a:pt x="27491" y="42737"/>
                </a:lnTo>
                <a:lnTo>
                  <a:pt x="27655" y="42598"/>
                </a:lnTo>
                <a:lnTo>
                  <a:pt x="27820" y="42471"/>
                </a:lnTo>
                <a:lnTo>
                  <a:pt x="27984" y="42358"/>
                </a:lnTo>
                <a:lnTo>
                  <a:pt x="28161" y="42244"/>
                </a:lnTo>
                <a:lnTo>
                  <a:pt x="28338" y="42130"/>
                </a:lnTo>
                <a:lnTo>
                  <a:pt x="28527" y="42029"/>
                </a:lnTo>
                <a:lnTo>
                  <a:pt x="28717" y="41928"/>
                </a:lnTo>
                <a:lnTo>
                  <a:pt x="28919" y="41840"/>
                </a:lnTo>
                <a:lnTo>
                  <a:pt x="29121" y="41764"/>
                </a:lnTo>
                <a:lnTo>
                  <a:pt x="29323" y="41688"/>
                </a:lnTo>
                <a:lnTo>
                  <a:pt x="29538" y="41612"/>
                </a:lnTo>
                <a:lnTo>
                  <a:pt x="29740" y="41549"/>
                </a:lnTo>
                <a:lnTo>
                  <a:pt x="29967" y="41499"/>
                </a:lnTo>
                <a:lnTo>
                  <a:pt x="30182" y="41448"/>
                </a:lnTo>
                <a:lnTo>
                  <a:pt x="30397" y="41410"/>
                </a:lnTo>
                <a:lnTo>
                  <a:pt x="30624" y="41372"/>
                </a:lnTo>
                <a:lnTo>
                  <a:pt x="30852" y="41347"/>
                </a:lnTo>
                <a:lnTo>
                  <a:pt x="31067" y="41334"/>
                </a:lnTo>
                <a:lnTo>
                  <a:pt x="31294" y="41322"/>
                </a:lnTo>
                <a:close/>
                <a:moveTo>
                  <a:pt x="9804" y="47891"/>
                </a:moveTo>
                <a:lnTo>
                  <a:pt x="10069" y="47903"/>
                </a:lnTo>
                <a:lnTo>
                  <a:pt x="10335" y="47916"/>
                </a:lnTo>
                <a:lnTo>
                  <a:pt x="10600" y="47967"/>
                </a:lnTo>
                <a:lnTo>
                  <a:pt x="10865" y="48017"/>
                </a:lnTo>
                <a:lnTo>
                  <a:pt x="11131" y="48093"/>
                </a:lnTo>
                <a:lnTo>
                  <a:pt x="11396" y="48181"/>
                </a:lnTo>
                <a:lnTo>
                  <a:pt x="11649" y="48282"/>
                </a:lnTo>
                <a:lnTo>
                  <a:pt x="11914" y="48409"/>
                </a:lnTo>
                <a:lnTo>
                  <a:pt x="12167" y="48535"/>
                </a:lnTo>
                <a:lnTo>
                  <a:pt x="12419" y="48687"/>
                </a:lnTo>
                <a:lnTo>
                  <a:pt x="12672" y="48838"/>
                </a:lnTo>
                <a:lnTo>
                  <a:pt x="12912" y="49015"/>
                </a:lnTo>
                <a:lnTo>
                  <a:pt x="13152" y="49192"/>
                </a:lnTo>
                <a:lnTo>
                  <a:pt x="13392" y="49394"/>
                </a:lnTo>
                <a:lnTo>
                  <a:pt x="13619" y="49596"/>
                </a:lnTo>
                <a:lnTo>
                  <a:pt x="13847" y="49811"/>
                </a:lnTo>
                <a:lnTo>
                  <a:pt x="14062" y="50038"/>
                </a:lnTo>
                <a:lnTo>
                  <a:pt x="14264" y="50278"/>
                </a:lnTo>
                <a:lnTo>
                  <a:pt x="14466" y="50518"/>
                </a:lnTo>
                <a:lnTo>
                  <a:pt x="14668" y="50784"/>
                </a:lnTo>
                <a:lnTo>
                  <a:pt x="14845" y="51036"/>
                </a:lnTo>
                <a:lnTo>
                  <a:pt x="15022" y="51314"/>
                </a:lnTo>
                <a:lnTo>
                  <a:pt x="15186" y="51592"/>
                </a:lnTo>
                <a:lnTo>
                  <a:pt x="15350" y="51870"/>
                </a:lnTo>
                <a:lnTo>
                  <a:pt x="15489" y="52161"/>
                </a:lnTo>
                <a:lnTo>
                  <a:pt x="15628" y="52451"/>
                </a:lnTo>
                <a:lnTo>
                  <a:pt x="15742" y="52754"/>
                </a:lnTo>
                <a:lnTo>
                  <a:pt x="15856" y="53057"/>
                </a:lnTo>
                <a:lnTo>
                  <a:pt x="15957" y="53373"/>
                </a:lnTo>
                <a:lnTo>
                  <a:pt x="16045" y="53689"/>
                </a:lnTo>
                <a:lnTo>
                  <a:pt x="16121" y="54005"/>
                </a:lnTo>
                <a:lnTo>
                  <a:pt x="16171" y="54321"/>
                </a:lnTo>
                <a:lnTo>
                  <a:pt x="15944" y="54295"/>
                </a:lnTo>
                <a:lnTo>
                  <a:pt x="15704" y="54258"/>
                </a:lnTo>
                <a:lnTo>
                  <a:pt x="15451" y="54194"/>
                </a:lnTo>
                <a:lnTo>
                  <a:pt x="15211" y="54131"/>
                </a:lnTo>
                <a:lnTo>
                  <a:pt x="14971" y="54055"/>
                </a:lnTo>
                <a:lnTo>
                  <a:pt x="14719" y="53967"/>
                </a:lnTo>
                <a:lnTo>
                  <a:pt x="14466" y="53853"/>
                </a:lnTo>
                <a:lnTo>
                  <a:pt x="14226" y="53740"/>
                </a:lnTo>
                <a:lnTo>
                  <a:pt x="13973" y="53613"/>
                </a:lnTo>
                <a:lnTo>
                  <a:pt x="13733" y="53487"/>
                </a:lnTo>
                <a:lnTo>
                  <a:pt x="13481" y="53335"/>
                </a:lnTo>
                <a:lnTo>
                  <a:pt x="13240" y="53184"/>
                </a:lnTo>
                <a:lnTo>
                  <a:pt x="13000" y="53020"/>
                </a:lnTo>
                <a:lnTo>
                  <a:pt x="12760" y="52843"/>
                </a:lnTo>
                <a:lnTo>
                  <a:pt x="12520" y="52653"/>
                </a:lnTo>
                <a:lnTo>
                  <a:pt x="12280" y="52464"/>
                </a:lnTo>
                <a:lnTo>
                  <a:pt x="12053" y="52274"/>
                </a:lnTo>
                <a:lnTo>
                  <a:pt x="11838" y="52059"/>
                </a:lnTo>
                <a:lnTo>
                  <a:pt x="11611" y="51845"/>
                </a:lnTo>
                <a:lnTo>
                  <a:pt x="11409" y="51630"/>
                </a:lnTo>
                <a:lnTo>
                  <a:pt x="11194" y="51403"/>
                </a:lnTo>
                <a:lnTo>
                  <a:pt x="10992" y="51175"/>
                </a:lnTo>
                <a:lnTo>
                  <a:pt x="10802" y="50935"/>
                </a:lnTo>
                <a:lnTo>
                  <a:pt x="10613" y="50695"/>
                </a:lnTo>
                <a:lnTo>
                  <a:pt x="10436" y="50442"/>
                </a:lnTo>
                <a:lnTo>
                  <a:pt x="10272" y="50190"/>
                </a:lnTo>
                <a:lnTo>
                  <a:pt x="10107" y="49937"/>
                </a:lnTo>
                <a:lnTo>
                  <a:pt x="9968" y="49672"/>
                </a:lnTo>
                <a:lnTo>
                  <a:pt x="9829" y="49419"/>
                </a:lnTo>
                <a:lnTo>
                  <a:pt x="9690" y="49154"/>
                </a:lnTo>
                <a:lnTo>
                  <a:pt x="9577" y="48889"/>
                </a:lnTo>
                <a:lnTo>
                  <a:pt x="9476" y="48611"/>
                </a:lnTo>
                <a:lnTo>
                  <a:pt x="11800" y="50405"/>
                </a:lnTo>
                <a:lnTo>
                  <a:pt x="14024" y="52097"/>
                </a:lnTo>
                <a:lnTo>
                  <a:pt x="14049" y="52110"/>
                </a:lnTo>
                <a:lnTo>
                  <a:pt x="14074" y="52097"/>
                </a:lnTo>
                <a:lnTo>
                  <a:pt x="14175" y="52059"/>
                </a:lnTo>
                <a:lnTo>
                  <a:pt x="14327" y="51971"/>
                </a:lnTo>
                <a:lnTo>
                  <a:pt x="14580" y="51857"/>
                </a:lnTo>
                <a:lnTo>
                  <a:pt x="9804" y="47891"/>
                </a:lnTo>
                <a:close/>
                <a:moveTo>
                  <a:pt x="7202" y="53815"/>
                </a:moveTo>
                <a:lnTo>
                  <a:pt x="7404" y="54106"/>
                </a:lnTo>
                <a:lnTo>
                  <a:pt x="7593" y="54397"/>
                </a:lnTo>
                <a:lnTo>
                  <a:pt x="7783" y="54700"/>
                </a:lnTo>
                <a:lnTo>
                  <a:pt x="7947" y="55003"/>
                </a:lnTo>
                <a:lnTo>
                  <a:pt x="8099" y="55306"/>
                </a:lnTo>
                <a:lnTo>
                  <a:pt x="8238" y="55622"/>
                </a:lnTo>
                <a:lnTo>
                  <a:pt x="8351" y="55925"/>
                </a:lnTo>
                <a:lnTo>
                  <a:pt x="8465" y="56241"/>
                </a:lnTo>
                <a:lnTo>
                  <a:pt x="8566" y="56557"/>
                </a:lnTo>
                <a:lnTo>
                  <a:pt x="8654" y="56873"/>
                </a:lnTo>
                <a:lnTo>
                  <a:pt x="8718" y="57188"/>
                </a:lnTo>
                <a:lnTo>
                  <a:pt x="8781" y="57517"/>
                </a:lnTo>
                <a:lnTo>
                  <a:pt x="8819" y="57833"/>
                </a:lnTo>
                <a:lnTo>
                  <a:pt x="8844" y="58161"/>
                </a:lnTo>
                <a:lnTo>
                  <a:pt x="8869" y="58489"/>
                </a:lnTo>
                <a:lnTo>
                  <a:pt x="8869" y="58818"/>
                </a:lnTo>
                <a:lnTo>
                  <a:pt x="8857" y="59146"/>
                </a:lnTo>
                <a:lnTo>
                  <a:pt x="8831" y="59475"/>
                </a:lnTo>
                <a:lnTo>
                  <a:pt x="8793" y="59816"/>
                </a:lnTo>
                <a:lnTo>
                  <a:pt x="8743" y="60144"/>
                </a:lnTo>
                <a:lnTo>
                  <a:pt x="8680" y="60485"/>
                </a:lnTo>
                <a:lnTo>
                  <a:pt x="8604" y="60827"/>
                </a:lnTo>
                <a:lnTo>
                  <a:pt x="8515" y="61168"/>
                </a:lnTo>
                <a:lnTo>
                  <a:pt x="8402" y="61496"/>
                </a:lnTo>
                <a:lnTo>
                  <a:pt x="8288" y="61850"/>
                </a:lnTo>
                <a:lnTo>
                  <a:pt x="8162" y="62191"/>
                </a:lnTo>
                <a:lnTo>
                  <a:pt x="8023" y="62532"/>
                </a:lnTo>
                <a:lnTo>
                  <a:pt x="7859" y="62873"/>
                </a:lnTo>
                <a:lnTo>
                  <a:pt x="7694" y="63227"/>
                </a:lnTo>
                <a:lnTo>
                  <a:pt x="7517" y="63568"/>
                </a:lnTo>
                <a:lnTo>
                  <a:pt x="7315" y="63909"/>
                </a:lnTo>
                <a:lnTo>
                  <a:pt x="7113" y="64263"/>
                </a:lnTo>
                <a:lnTo>
                  <a:pt x="6823" y="64098"/>
                </a:lnTo>
                <a:lnTo>
                  <a:pt x="6545" y="63922"/>
                </a:lnTo>
                <a:lnTo>
                  <a:pt x="6279" y="63732"/>
                </a:lnTo>
                <a:lnTo>
                  <a:pt x="6027" y="63543"/>
                </a:lnTo>
                <a:lnTo>
                  <a:pt x="5787" y="63340"/>
                </a:lnTo>
                <a:lnTo>
                  <a:pt x="5547" y="63138"/>
                </a:lnTo>
                <a:lnTo>
                  <a:pt x="5332" y="62924"/>
                </a:lnTo>
                <a:lnTo>
                  <a:pt x="5142" y="62684"/>
                </a:lnTo>
                <a:lnTo>
                  <a:pt x="4953" y="62443"/>
                </a:lnTo>
                <a:lnTo>
                  <a:pt x="4789" y="62191"/>
                </a:lnTo>
                <a:lnTo>
                  <a:pt x="4637" y="61926"/>
                </a:lnTo>
                <a:lnTo>
                  <a:pt x="4511" y="61635"/>
                </a:lnTo>
                <a:lnTo>
                  <a:pt x="4397" y="61344"/>
                </a:lnTo>
                <a:lnTo>
                  <a:pt x="4309" y="61029"/>
                </a:lnTo>
                <a:lnTo>
                  <a:pt x="4245" y="60700"/>
                </a:lnTo>
                <a:lnTo>
                  <a:pt x="4195" y="60346"/>
                </a:lnTo>
                <a:lnTo>
                  <a:pt x="4170" y="59942"/>
                </a:lnTo>
                <a:lnTo>
                  <a:pt x="4144" y="59538"/>
                </a:lnTo>
                <a:lnTo>
                  <a:pt x="4157" y="59134"/>
                </a:lnTo>
                <a:lnTo>
                  <a:pt x="4170" y="58742"/>
                </a:lnTo>
                <a:lnTo>
                  <a:pt x="4207" y="58351"/>
                </a:lnTo>
                <a:lnTo>
                  <a:pt x="4271" y="57959"/>
                </a:lnTo>
                <a:lnTo>
                  <a:pt x="4346" y="57580"/>
                </a:lnTo>
                <a:lnTo>
                  <a:pt x="4447" y="57214"/>
                </a:lnTo>
                <a:lnTo>
                  <a:pt x="4561" y="56835"/>
                </a:lnTo>
                <a:lnTo>
                  <a:pt x="4713" y="56481"/>
                </a:lnTo>
                <a:lnTo>
                  <a:pt x="4877" y="56115"/>
                </a:lnTo>
                <a:lnTo>
                  <a:pt x="5067" y="55761"/>
                </a:lnTo>
                <a:lnTo>
                  <a:pt x="5281" y="55420"/>
                </a:lnTo>
                <a:lnTo>
                  <a:pt x="5521" y="55079"/>
                </a:lnTo>
                <a:lnTo>
                  <a:pt x="5787" y="54738"/>
                </a:lnTo>
                <a:lnTo>
                  <a:pt x="6077" y="54409"/>
                </a:lnTo>
                <a:lnTo>
                  <a:pt x="6241" y="57163"/>
                </a:lnTo>
                <a:lnTo>
                  <a:pt x="6330" y="58477"/>
                </a:lnTo>
                <a:lnTo>
                  <a:pt x="6431" y="59765"/>
                </a:lnTo>
                <a:lnTo>
                  <a:pt x="6444" y="59791"/>
                </a:lnTo>
                <a:lnTo>
                  <a:pt x="6481" y="59803"/>
                </a:lnTo>
                <a:lnTo>
                  <a:pt x="6646" y="59829"/>
                </a:lnTo>
                <a:lnTo>
                  <a:pt x="6898" y="59866"/>
                </a:lnTo>
                <a:lnTo>
                  <a:pt x="7202" y="59917"/>
                </a:lnTo>
                <a:lnTo>
                  <a:pt x="7202" y="53815"/>
                </a:lnTo>
                <a:close/>
                <a:moveTo>
                  <a:pt x="30814" y="54119"/>
                </a:moveTo>
                <a:lnTo>
                  <a:pt x="31079" y="54131"/>
                </a:lnTo>
                <a:lnTo>
                  <a:pt x="31344" y="54144"/>
                </a:lnTo>
                <a:lnTo>
                  <a:pt x="26177" y="61420"/>
                </a:lnTo>
                <a:lnTo>
                  <a:pt x="26430" y="61294"/>
                </a:lnTo>
                <a:lnTo>
                  <a:pt x="26670" y="61155"/>
                </a:lnTo>
                <a:lnTo>
                  <a:pt x="26897" y="61016"/>
                </a:lnTo>
                <a:lnTo>
                  <a:pt x="27112" y="60864"/>
                </a:lnTo>
                <a:lnTo>
                  <a:pt x="27327" y="60700"/>
                </a:lnTo>
                <a:lnTo>
                  <a:pt x="27529" y="60536"/>
                </a:lnTo>
                <a:lnTo>
                  <a:pt x="27731" y="60372"/>
                </a:lnTo>
                <a:lnTo>
                  <a:pt x="27921" y="60195"/>
                </a:lnTo>
                <a:lnTo>
                  <a:pt x="28098" y="60005"/>
                </a:lnTo>
                <a:lnTo>
                  <a:pt x="28274" y="59816"/>
                </a:lnTo>
                <a:lnTo>
                  <a:pt x="28616" y="59437"/>
                </a:lnTo>
                <a:lnTo>
                  <a:pt x="28919" y="59020"/>
                </a:lnTo>
                <a:lnTo>
                  <a:pt x="29222" y="58603"/>
                </a:lnTo>
                <a:lnTo>
                  <a:pt x="29513" y="58186"/>
                </a:lnTo>
                <a:lnTo>
                  <a:pt x="29791" y="57744"/>
                </a:lnTo>
                <a:lnTo>
                  <a:pt x="30346" y="56860"/>
                </a:lnTo>
                <a:lnTo>
                  <a:pt x="30624" y="56418"/>
                </a:lnTo>
                <a:lnTo>
                  <a:pt x="30915" y="55988"/>
                </a:lnTo>
                <a:lnTo>
                  <a:pt x="31218" y="55559"/>
                </a:lnTo>
                <a:lnTo>
                  <a:pt x="31534" y="55142"/>
                </a:lnTo>
                <a:lnTo>
                  <a:pt x="31547" y="55584"/>
                </a:lnTo>
                <a:lnTo>
                  <a:pt x="31547" y="56026"/>
                </a:lnTo>
                <a:lnTo>
                  <a:pt x="31521" y="56481"/>
                </a:lnTo>
                <a:lnTo>
                  <a:pt x="31471" y="56923"/>
                </a:lnTo>
                <a:lnTo>
                  <a:pt x="31408" y="57378"/>
                </a:lnTo>
                <a:lnTo>
                  <a:pt x="31307" y="57820"/>
                </a:lnTo>
                <a:lnTo>
                  <a:pt x="31193" y="58275"/>
                </a:lnTo>
                <a:lnTo>
                  <a:pt x="31067" y="58717"/>
                </a:lnTo>
                <a:lnTo>
                  <a:pt x="30915" y="59159"/>
                </a:lnTo>
                <a:lnTo>
                  <a:pt x="30738" y="59589"/>
                </a:lnTo>
                <a:lnTo>
                  <a:pt x="30549" y="60031"/>
                </a:lnTo>
                <a:lnTo>
                  <a:pt x="30334" y="60460"/>
                </a:lnTo>
                <a:lnTo>
                  <a:pt x="30106" y="60877"/>
                </a:lnTo>
                <a:lnTo>
                  <a:pt x="29866" y="61294"/>
                </a:lnTo>
                <a:lnTo>
                  <a:pt x="29601" y="61698"/>
                </a:lnTo>
                <a:lnTo>
                  <a:pt x="29323" y="62102"/>
                </a:lnTo>
                <a:lnTo>
                  <a:pt x="29033" y="62494"/>
                </a:lnTo>
                <a:lnTo>
                  <a:pt x="28729" y="62873"/>
                </a:lnTo>
                <a:lnTo>
                  <a:pt x="28401" y="63252"/>
                </a:lnTo>
                <a:lnTo>
                  <a:pt x="28060" y="63618"/>
                </a:lnTo>
                <a:lnTo>
                  <a:pt x="27706" y="63959"/>
                </a:lnTo>
                <a:lnTo>
                  <a:pt x="27340" y="64300"/>
                </a:lnTo>
                <a:lnTo>
                  <a:pt x="26973" y="64629"/>
                </a:lnTo>
                <a:lnTo>
                  <a:pt x="26582" y="64932"/>
                </a:lnTo>
                <a:lnTo>
                  <a:pt x="26177" y="65235"/>
                </a:lnTo>
                <a:lnTo>
                  <a:pt x="25760" y="65513"/>
                </a:lnTo>
                <a:lnTo>
                  <a:pt x="25331" y="65779"/>
                </a:lnTo>
                <a:lnTo>
                  <a:pt x="24901" y="66031"/>
                </a:lnTo>
                <a:lnTo>
                  <a:pt x="24459" y="66259"/>
                </a:lnTo>
                <a:lnTo>
                  <a:pt x="24004" y="66473"/>
                </a:lnTo>
                <a:lnTo>
                  <a:pt x="23537" y="66675"/>
                </a:lnTo>
                <a:lnTo>
                  <a:pt x="23069" y="66852"/>
                </a:lnTo>
                <a:lnTo>
                  <a:pt x="22981" y="66499"/>
                </a:lnTo>
                <a:lnTo>
                  <a:pt x="22918" y="66157"/>
                </a:lnTo>
                <a:lnTo>
                  <a:pt x="22855" y="65816"/>
                </a:lnTo>
                <a:lnTo>
                  <a:pt x="22804" y="65488"/>
                </a:lnTo>
                <a:lnTo>
                  <a:pt x="22766" y="65160"/>
                </a:lnTo>
                <a:lnTo>
                  <a:pt x="22754" y="64831"/>
                </a:lnTo>
                <a:lnTo>
                  <a:pt x="22741" y="64503"/>
                </a:lnTo>
                <a:lnTo>
                  <a:pt x="22741" y="64187"/>
                </a:lnTo>
                <a:lnTo>
                  <a:pt x="22754" y="63871"/>
                </a:lnTo>
                <a:lnTo>
                  <a:pt x="22766" y="63555"/>
                </a:lnTo>
                <a:lnTo>
                  <a:pt x="22804" y="63239"/>
                </a:lnTo>
                <a:lnTo>
                  <a:pt x="22855" y="62936"/>
                </a:lnTo>
                <a:lnTo>
                  <a:pt x="22905" y="62620"/>
                </a:lnTo>
                <a:lnTo>
                  <a:pt x="22968" y="62330"/>
                </a:lnTo>
                <a:lnTo>
                  <a:pt x="23044" y="62027"/>
                </a:lnTo>
                <a:lnTo>
                  <a:pt x="23120" y="61723"/>
                </a:lnTo>
                <a:lnTo>
                  <a:pt x="23221" y="61433"/>
                </a:lnTo>
                <a:lnTo>
                  <a:pt x="23309" y="61142"/>
                </a:lnTo>
                <a:lnTo>
                  <a:pt x="23423" y="60852"/>
                </a:lnTo>
                <a:lnTo>
                  <a:pt x="23537" y="60561"/>
                </a:lnTo>
                <a:lnTo>
                  <a:pt x="23663" y="60283"/>
                </a:lnTo>
                <a:lnTo>
                  <a:pt x="23802" y="60005"/>
                </a:lnTo>
                <a:lnTo>
                  <a:pt x="24080" y="59437"/>
                </a:lnTo>
                <a:lnTo>
                  <a:pt x="24396" y="58894"/>
                </a:lnTo>
                <a:lnTo>
                  <a:pt x="24737" y="58351"/>
                </a:lnTo>
                <a:lnTo>
                  <a:pt x="25103" y="57807"/>
                </a:lnTo>
                <a:lnTo>
                  <a:pt x="25482" y="57277"/>
                </a:lnTo>
                <a:lnTo>
                  <a:pt x="25735" y="56936"/>
                </a:lnTo>
                <a:lnTo>
                  <a:pt x="26000" y="56607"/>
                </a:lnTo>
                <a:lnTo>
                  <a:pt x="26278" y="56291"/>
                </a:lnTo>
                <a:lnTo>
                  <a:pt x="26569" y="55988"/>
                </a:lnTo>
                <a:lnTo>
                  <a:pt x="26860" y="55698"/>
                </a:lnTo>
                <a:lnTo>
                  <a:pt x="27175" y="55420"/>
                </a:lnTo>
                <a:lnTo>
                  <a:pt x="27491" y="55167"/>
                </a:lnTo>
                <a:lnTo>
                  <a:pt x="27832" y="54940"/>
                </a:lnTo>
                <a:lnTo>
                  <a:pt x="28009" y="54839"/>
                </a:lnTo>
                <a:lnTo>
                  <a:pt x="28199" y="54738"/>
                </a:lnTo>
                <a:lnTo>
                  <a:pt x="28376" y="54637"/>
                </a:lnTo>
                <a:lnTo>
                  <a:pt x="28578" y="54561"/>
                </a:lnTo>
                <a:lnTo>
                  <a:pt x="28767" y="54472"/>
                </a:lnTo>
                <a:lnTo>
                  <a:pt x="28969" y="54409"/>
                </a:lnTo>
                <a:lnTo>
                  <a:pt x="29184" y="54346"/>
                </a:lnTo>
                <a:lnTo>
                  <a:pt x="29399" y="54283"/>
                </a:lnTo>
                <a:lnTo>
                  <a:pt x="29614" y="54232"/>
                </a:lnTo>
                <a:lnTo>
                  <a:pt x="29841" y="54194"/>
                </a:lnTo>
                <a:lnTo>
                  <a:pt x="30081" y="54156"/>
                </a:lnTo>
                <a:lnTo>
                  <a:pt x="30321" y="54144"/>
                </a:lnTo>
                <a:lnTo>
                  <a:pt x="30561" y="54131"/>
                </a:lnTo>
                <a:lnTo>
                  <a:pt x="30814" y="54119"/>
                </a:lnTo>
                <a:close/>
                <a:moveTo>
                  <a:pt x="35488" y="58212"/>
                </a:moveTo>
                <a:lnTo>
                  <a:pt x="35779" y="58237"/>
                </a:lnTo>
                <a:lnTo>
                  <a:pt x="36082" y="58262"/>
                </a:lnTo>
                <a:lnTo>
                  <a:pt x="36373" y="58300"/>
                </a:lnTo>
                <a:lnTo>
                  <a:pt x="36651" y="58351"/>
                </a:lnTo>
                <a:lnTo>
                  <a:pt x="36929" y="58414"/>
                </a:lnTo>
                <a:lnTo>
                  <a:pt x="37206" y="58489"/>
                </a:lnTo>
                <a:lnTo>
                  <a:pt x="37472" y="58565"/>
                </a:lnTo>
                <a:lnTo>
                  <a:pt x="37737" y="58654"/>
                </a:lnTo>
                <a:lnTo>
                  <a:pt x="37990" y="58755"/>
                </a:lnTo>
                <a:lnTo>
                  <a:pt x="38242" y="58868"/>
                </a:lnTo>
                <a:lnTo>
                  <a:pt x="38495" y="58982"/>
                </a:lnTo>
                <a:lnTo>
                  <a:pt x="38723" y="59108"/>
                </a:lnTo>
                <a:lnTo>
                  <a:pt x="38963" y="59235"/>
                </a:lnTo>
                <a:lnTo>
                  <a:pt x="39190" y="59386"/>
                </a:lnTo>
                <a:lnTo>
                  <a:pt x="39417" y="59538"/>
                </a:lnTo>
                <a:lnTo>
                  <a:pt x="39632" y="59690"/>
                </a:lnTo>
                <a:lnTo>
                  <a:pt x="39834" y="59854"/>
                </a:lnTo>
                <a:lnTo>
                  <a:pt x="40036" y="60031"/>
                </a:lnTo>
                <a:lnTo>
                  <a:pt x="40239" y="60208"/>
                </a:lnTo>
                <a:lnTo>
                  <a:pt x="40428" y="60397"/>
                </a:lnTo>
                <a:lnTo>
                  <a:pt x="40618" y="60586"/>
                </a:lnTo>
                <a:lnTo>
                  <a:pt x="40794" y="60789"/>
                </a:lnTo>
                <a:lnTo>
                  <a:pt x="40971" y="60991"/>
                </a:lnTo>
                <a:lnTo>
                  <a:pt x="41136" y="61205"/>
                </a:lnTo>
                <a:lnTo>
                  <a:pt x="41300" y="61420"/>
                </a:lnTo>
                <a:lnTo>
                  <a:pt x="41451" y="61635"/>
                </a:lnTo>
                <a:lnTo>
                  <a:pt x="41603" y="61862"/>
                </a:lnTo>
                <a:lnTo>
                  <a:pt x="41755" y="62102"/>
                </a:lnTo>
                <a:lnTo>
                  <a:pt x="41894" y="62342"/>
                </a:lnTo>
                <a:lnTo>
                  <a:pt x="42020" y="62582"/>
                </a:lnTo>
                <a:lnTo>
                  <a:pt x="42260" y="63075"/>
                </a:lnTo>
                <a:lnTo>
                  <a:pt x="42487" y="63580"/>
                </a:lnTo>
                <a:lnTo>
                  <a:pt x="42677" y="64111"/>
                </a:lnTo>
                <a:lnTo>
                  <a:pt x="42841" y="64642"/>
                </a:lnTo>
                <a:lnTo>
                  <a:pt x="42993" y="65185"/>
                </a:lnTo>
                <a:lnTo>
                  <a:pt x="43106" y="65741"/>
                </a:lnTo>
                <a:lnTo>
                  <a:pt x="43195" y="66309"/>
                </a:lnTo>
                <a:lnTo>
                  <a:pt x="43258" y="66865"/>
                </a:lnTo>
                <a:lnTo>
                  <a:pt x="43296" y="67433"/>
                </a:lnTo>
                <a:lnTo>
                  <a:pt x="43309" y="68002"/>
                </a:lnTo>
                <a:lnTo>
                  <a:pt x="43296" y="68570"/>
                </a:lnTo>
                <a:lnTo>
                  <a:pt x="43258" y="69139"/>
                </a:lnTo>
                <a:lnTo>
                  <a:pt x="43182" y="69695"/>
                </a:lnTo>
                <a:lnTo>
                  <a:pt x="43094" y="70250"/>
                </a:lnTo>
                <a:lnTo>
                  <a:pt x="42967" y="70794"/>
                </a:lnTo>
                <a:lnTo>
                  <a:pt x="42816" y="71324"/>
                </a:lnTo>
                <a:lnTo>
                  <a:pt x="42727" y="71590"/>
                </a:lnTo>
                <a:lnTo>
                  <a:pt x="42639" y="71855"/>
                </a:lnTo>
                <a:lnTo>
                  <a:pt x="42273" y="71665"/>
                </a:lnTo>
                <a:lnTo>
                  <a:pt x="41894" y="71438"/>
                </a:lnTo>
                <a:lnTo>
                  <a:pt x="41527" y="71173"/>
                </a:lnTo>
                <a:lnTo>
                  <a:pt x="41148" y="70882"/>
                </a:lnTo>
                <a:lnTo>
                  <a:pt x="40782" y="70566"/>
                </a:lnTo>
                <a:lnTo>
                  <a:pt x="40415" y="70225"/>
                </a:lnTo>
                <a:lnTo>
                  <a:pt x="40049" y="69859"/>
                </a:lnTo>
                <a:lnTo>
                  <a:pt x="39695" y="69480"/>
                </a:lnTo>
                <a:lnTo>
                  <a:pt x="39329" y="69076"/>
                </a:lnTo>
                <a:lnTo>
                  <a:pt x="38988" y="68646"/>
                </a:lnTo>
                <a:lnTo>
                  <a:pt x="38634" y="68204"/>
                </a:lnTo>
                <a:lnTo>
                  <a:pt x="38306" y="67749"/>
                </a:lnTo>
                <a:lnTo>
                  <a:pt x="37977" y="67282"/>
                </a:lnTo>
                <a:lnTo>
                  <a:pt x="37649" y="66814"/>
                </a:lnTo>
                <a:lnTo>
                  <a:pt x="37345" y="66322"/>
                </a:lnTo>
                <a:lnTo>
                  <a:pt x="37042" y="65842"/>
                </a:lnTo>
                <a:lnTo>
                  <a:pt x="36752" y="65349"/>
                </a:lnTo>
                <a:lnTo>
                  <a:pt x="36474" y="64856"/>
                </a:lnTo>
                <a:lnTo>
                  <a:pt x="36208" y="64351"/>
                </a:lnTo>
                <a:lnTo>
                  <a:pt x="35968" y="63858"/>
                </a:lnTo>
                <a:lnTo>
                  <a:pt x="35728" y="63378"/>
                </a:lnTo>
                <a:lnTo>
                  <a:pt x="35514" y="62898"/>
                </a:lnTo>
                <a:lnTo>
                  <a:pt x="35311" y="62418"/>
                </a:lnTo>
                <a:lnTo>
                  <a:pt x="35135" y="61951"/>
                </a:lnTo>
                <a:lnTo>
                  <a:pt x="34970" y="61496"/>
                </a:lnTo>
                <a:lnTo>
                  <a:pt x="34819" y="61067"/>
                </a:lnTo>
                <a:lnTo>
                  <a:pt x="34692" y="60637"/>
                </a:lnTo>
                <a:lnTo>
                  <a:pt x="34591" y="60233"/>
                </a:lnTo>
                <a:lnTo>
                  <a:pt x="34503" y="59854"/>
                </a:lnTo>
                <a:lnTo>
                  <a:pt x="34440" y="59487"/>
                </a:lnTo>
                <a:lnTo>
                  <a:pt x="34414" y="59146"/>
                </a:lnTo>
                <a:lnTo>
                  <a:pt x="34402" y="58843"/>
                </a:lnTo>
                <a:lnTo>
                  <a:pt x="34642" y="58957"/>
                </a:lnTo>
                <a:lnTo>
                  <a:pt x="34895" y="59083"/>
                </a:lnTo>
                <a:lnTo>
                  <a:pt x="35135" y="59222"/>
                </a:lnTo>
                <a:lnTo>
                  <a:pt x="35375" y="59386"/>
                </a:lnTo>
                <a:lnTo>
                  <a:pt x="35615" y="59551"/>
                </a:lnTo>
                <a:lnTo>
                  <a:pt x="35855" y="59727"/>
                </a:lnTo>
                <a:lnTo>
                  <a:pt x="36095" y="59930"/>
                </a:lnTo>
                <a:lnTo>
                  <a:pt x="36322" y="60132"/>
                </a:lnTo>
                <a:lnTo>
                  <a:pt x="36562" y="60346"/>
                </a:lnTo>
                <a:lnTo>
                  <a:pt x="36790" y="60586"/>
                </a:lnTo>
                <a:lnTo>
                  <a:pt x="37017" y="60827"/>
                </a:lnTo>
                <a:lnTo>
                  <a:pt x="37232" y="61079"/>
                </a:lnTo>
                <a:lnTo>
                  <a:pt x="37459" y="61344"/>
                </a:lnTo>
                <a:lnTo>
                  <a:pt x="37674" y="61622"/>
                </a:lnTo>
                <a:lnTo>
                  <a:pt x="37889" y="61913"/>
                </a:lnTo>
                <a:lnTo>
                  <a:pt x="38103" y="62216"/>
                </a:lnTo>
                <a:lnTo>
                  <a:pt x="38318" y="62532"/>
                </a:lnTo>
                <a:lnTo>
                  <a:pt x="38520" y="62860"/>
                </a:lnTo>
                <a:lnTo>
                  <a:pt x="38723" y="63189"/>
                </a:lnTo>
                <a:lnTo>
                  <a:pt x="38925" y="63543"/>
                </a:lnTo>
                <a:lnTo>
                  <a:pt x="39127" y="63896"/>
                </a:lnTo>
                <a:lnTo>
                  <a:pt x="39316" y="64263"/>
                </a:lnTo>
                <a:lnTo>
                  <a:pt x="39695" y="65021"/>
                </a:lnTo>
                <a:lnTo>
                  <a:pt x="40049" y="65829"/>
                </a:lnTo>
                <a:lnTo>
                  <a:pt x="40403" y="66663"/>
                </a:lnTo>
                <a:lnTo>
                  <a:pt x="40731" y="67547"/>
                </a:lnTo>
                <a:lnTo>
                  <a:pt x="41060" y="68469"/>
                </a:lnTo>
                <a:lnTo>
                  <a:pt x="41085" y="68078"/>
                </a:lnTo>
                <a:lnTo>
                  <a:pt x="41098" y="67686"/>
                </a:lnTo>
                <a:lnTo>
                  <a:pt x="41072" y="67307"/>
                </a:lnTo>
                <a:lnTo>
                  <a:pt x="41034" y="66941"/>
                </a:lnTo>
                <a:lnTo>
                  <a:pt x="40971" y="66574"/>
                </a:lnTo>
                <a:lnTo>
                  <a:pt x="40895" y="66208"/>
                </a:lnTo>
                <a:lnTo>
                  <a:pt x="40794" y="65854"/>
                </a:lnTo>
                <a:lnTo>
                  <a:pt x="40681" y="65513"/>
                </a:lnTo>
                <a:lnTo>
                  <a:pt x="40554" y="65172"/>
                </a:lnTo>
                <a:lnTo>
                  <a:pt x="40403" y="64831"/>
                </a:lnTo>
                <a:lnTo>
                  <a:pt x="40239" y="64503"/>
                </a:lnTo>
                <a:lnTo>
                  <a:pt x="40062" y="64174"/>
                </a:lnTo>
                <a:lnTo>
                  <a:pt x="39872" y="63846"/>
                </a:lnTo>
                <a:lnTo>
                  <a:pt x="39683" y="63530"/>
                </a:lnTo>
                <a:lnTo>
                  <a:pt x="39468" y="63214"/>
                </a:lnTo>
                <a:lnTo>
                  <a:pt x="39253" y="62898"/>
                </a:lnTo>
                <a:lnTo>
                  <a:pt x="38798" y="62279"/>
                </a:lnTo>
                <a:lnTo>
                  <a:pt x="38331" y="61686"/>
                </a:lnTo>
                <a:lnTo>
                  <a:pt x="37863" y="61092"/>
                </a:lnTo>
                <a:lnTo>
                  <a:pt x="37383" y="60498"/>
                </a:lnTo>
                <a:lnTo>
                  <a:pt x="36423" y="59348"/>
                </a:lnTo>
                <a:lnTo>
                  <a:pt x="35488" y="58212"/>
                </a:lnTo>
                <a:close/>
                <a:moveTo>
                  <a:pt x="33934" y="69682"/>
                </a:moveTo>
                <a:lnTo>
                  <a:pt x="32191" y="77375"/>
                </a:lnTo>
                <a:lnTo>
                  <a:pt x="32380" y="77363"/>
                </a:lnTo>
                <a:lnTo>
                  <a:pt x="32469" y="77350"/>
                </a:lnTo>
                <a:lnTo>
                  <a:pt x="32545" y="77312"/>
                </a:lnTo>
                <a:lnTo>
                  <a:pt x="32633" y="77287"/>
                </a:lnTo>
                <a:lnTo>
                  <a:pt x="32709" y="77236"/>
                </a:lnTo>
                <a:lnTo>
                  <a:pt x="32785" y="77186"/>
                </a:lnTo>
                <a:lnTo>
                  <a:pt x="32861" y="77123"/>
                </a:lnTo>
                <a:lnTo>
                  <a:pt x="32936" y="77047"/>
                </a:lnTo>
                <a:lnTo>
                  <a:pt x="32999" y="76958"/>
                </a:lnTo>
                <a:lnTo>
                  <a:pt x="33075" y="76857"/>
                </a:lnTo>
                <a:lnTo>
                  <a:pt x="33138" y="76744"/>
                </a:lnTo>
                <a:lnTo>
                  <a:pt x="33277" y="76466"/>
                </a:lnTo>
                <a:lnTo>
                  <a:pt x="33404" y="76112"/>
                </a:lnTo>
                <a:lnTo>
                  <a:pt x="33543" y="75695"/>
                </a:lnTo>
                <a:lnTo>
                  <a:pt x="33682" y="75190"/>
                </a:lnTo>
                <a:lnTo>
                  <a:pt x="33821" y="74596"/>
                </a:lnTo>
                <a:lnTo>
                  <a:pt x="33972" y="73914"/>
                </a:lnTo>
                <a:lnTo>
                  <a:pt x="34136" y="73118"/>
                </a:lnTo>
                <a:lnTo>
                  <a:pt x="34313" y="72209"/>
                </a:lnTo>
                <a:lnTo>
                  <a:pt x="34705" y="70048"/>
                </a:lnTo>
                <a:lnTo>
                  <a:pt x="34895" y="70263"/>
                </a:lnTo>
                <a:lnTo>
                  <a:pt x="35071" y="70478"/>
                </a:lnTo>
                <a:lnTo>
                  <a:pt x="35236" y="70705"/>
                </a:lnTo>
                <a:lnTo>
                  <a:pt x="35387" y="70920"/>
                </a:lnTo>
                <a:lnTo>
                  <a:pt x="35526" y="71147"/>
                </a:lnTo>
                <a:lnTo>
                  <a:pt x="35640" y="71375"/>
                </a:lnTo>
                <a:lnTo>
                  <a:pt x="35766" y="71602"/>
                </a:lnTo>
                <a:lnTo>
                  <a:pt x="35867" y="71830"/>
                </a:lnTo>
                <a:lnTo>
                  <a:pt x="35956" y="72057"/>
                </a:lnTo>
                <a:lnTo>
                  <a:pt x="36032" y="72284"/>
                </a:lnTo>
                <a:lnTo>
                  <a:pt x="36107" y="72512"/>
                </a:lnTo>
                <a:lnTo>
                  <a:pt x="36171" y="72739"/>
                </a:lnTo>
                <a:lnTo>
                  <a:pt x="36221" y="72979"/>
                </a:lnTo>
                <a:lnTo>
                  <a:pt x="36259" y="73206"/>
                </a:lnTo>
                <a:lnTo>
                  <a:pt x="36284" y="73447"/>
                </a:lnTo>
                <a:lnTo>
                  <a:pt x="36309" y="73674"/>
                </a:lnTo>
                <a:lnTo>
                  <a:pt x="36322" y="73914"/>
                </a:lnTo>
                <a:lnTo>
                  <a:pt x="36322" y="74154"/>
                </a:lnTo>
                <a:lnTo>
                  <a:pt x="36322" y="74381"/>
                </a:lnTo>
                <a:lnTo>
                  <a:pt x="36309" y="74621"/>
                </a:lnTo>
                <a:lnTo>
                  <a:pt x="36272" y="75101"/>
                </a:lnTo>
                <a:lnTo>
                  <a:pt x="36196" y="75581"/>
                </a:lnTo>
                <a:lnTo>
                  <a:pt x="36107" y="76049"/>
                </a:lnTo>
                <a:lnTo>
                  <a:pt x="35994" y="76529"/>
                </a:lnTo>
                <a:lnTo>
                  <a:pt x="35855" y="77009"/>
                </a:lnTo>
                <a:lnTo>
                  <a:pt x="35703" y="77476"/>
                </a:lnTo>
                <a:lnTo>
                  <a:pt x="35564" y="77868"/>
                </a:lnTo>
                <a:lnTo>
                  <a:pt x="35412" y="78234"/>
                </a:lnTo>
                <a:lnTo>
                  <a:pt x="35261" y="78601"/>
                </a:lnTo>
                <a:lnTo>
                  <a:pt x="35109" y="78967"/>
                </a:lnTo>
                <a:lnTo>
                  <a:pt x="34932" y="79321"/>
                </a:lnTo>
                <a:lnTo>
                  <a:pt x="34768" y="79662"/>
                </a:lnTo>
                <a:lnTo>
                  <a:pt x="34579" y="80003"/>
                </a:lnTo>
                <a:lnTo>
                  <a:pt x="34389" y="80331"/>
                </a:lnTo>
                <a:lnTo>
                  <a:pt x="34187" y="80660"/>
                </a:lnTo>
                <a:lnTo>
                  <a:pt x="33985" y="80976"/>
                </a:lnTo>
                <a:lnTo>
                  <a:pt x="33770" y="81279"/>
                </a:lnTo>
                <a:lnTo>
                  <a:pt x="33543" y="81582"/>
                </a:lnTo>
                <a:lnTo>
                  <a:pt x="33315" y="81885"/>
                </a:lnTo>
                <a:lnTo>
                  <a:pt x="33075" y="82176"/>
                </a:lnTo>
                <a:lnTo>
                  <a:pt x="32823" y="82454"/>
                </a:lnTo>
                <a:lnTo>
                  <a:pt x="32570" y="82731"/>
                </a:lnTo>
                <a:lnTo>
                  <a:pt x="32305" y="82997"/>
                </a:lnTo>
                <a:lnTo>
                  <a:pt x="32039" y="83249"/>
                </a:lnTo>
                <a:lnTo>
                  <a:pt x="31761" y="83502"/>
                </a:lnTo>
                <a:lnTo>
                  <a:pt x="31471" y="83755"/>
                </a:lnTo>
                <a:lnTo>
                  <a:pt x="31180" y="83982"/>
                </a:lnTo>
                <a:lnTo>
                  <a:pt x="30877" y="84222"/>
                </a:lnTo>
                <a:lnTo>
                  <a:pt x="30574" y="84437"/>
                </a:lnTo>
                <a:lnTo>
                  <a:pt x="30258" y="84652"/>
                </a:lnTo>
                <a:lnTo>
                  <a:pt x="29929" y="84866"/>
                </a:lnTo>
                <a:lnTo>
                  <a:pt x="29601" y="85069"/>
                </a:lnTo>
                <a:lnTo>
                  <a:pt x="29260" y="85258"/>
                </a:lnTo>
                <a:lnTo>
                  <a:pt x="28919" y="85447"/>
                </a:lnTo>
                <a:lnTo>
                  <a:pt x="28565" y="85624"/>
                </a:lnTo>
                <a:lnTo>
                  <a:pt x="28199" y="85801"/>
                </a:lnTo>
                <a:lnTo>
                  <a:pt x="27832" y="85965"/>
                </a:lnTo>
                <a:lnTo>
                  <a:pt x="27453" y="86117"/>
                </a:lnTo>
                <a:lnTo>
                  <a:pt x="27340" y="85915"/>
                </a:lnTo>
                <a:lnTo>
                  <a:pt x="27239" y="85688"/>
                </a:lnTo>
                <a:lnTo>
                  <a:pt x="27150" y="85460"/>
                </a:lnTo>
                <a:lnTo>
                  <a:pt x="27074" y="85233"/>
                </a:lnTo>
                <a:lnTo>
                  <a:pt x="26998" y="84980"/>
                </a:lnTo>
                <a:lnTo>
                  <a:pt x="26935" y="84727"/>
                </a:lnTo>
                <a:lnTo>
                  <a:pt x="26885" y="84475"/>
                </a:lnTo>
                <a:lnTo>
                  <a:pt x="26847" y="84197"/>
                </a:lnTo>
                <a:lnTo>
                  <a:pt x="26809" y="83932"/>
                </a:lnTo>
                <a:lnTo>
                  <a:pt x="26784" y="83641"/>
                </a:lnTo>
                <a:lnTo>
                  <a:pt x="26758" y="83363"/>
                </a:lnTo>
                <a:lnTo>
                  <a:pt x="26746" y="83073"/>
                </a:lnTo>
                <a:lnTo>
                  <a:pt x="26746" y="82769"/>
                </a:lnTo>
                <a:lnTo>
                  <a:pt x="26746" y="82466"/>
                </a:lnTo>
                <a:lnTo>
                  <a:pt x="26784" y="81847"/>
                </a:lnTo>
                <a:lnTo>
                  <a:pt x="26847" y="81216"/>
                </a:lnTo>
                <a:lnTo>
                  <a:pt x="26935" y="80571"/>
                </a:lnTo>
                <a:lnTo>
                  <a:pt x="27062" y="79914"/>
                </a:lnTo>
                <a:lnTo>
                  <a:pt x="27201" y="79257"/>
                </a:lnTo>
                <a:lnTo>
                  <a:pt x="27378" y="78588"/>
                </a:lnTo>
                <a:lnTo>
                  <a:pt x="27567" y="77931"/>
                </a:lnTo>
                <a:lnTo>
                  <a:pt x="27794" y="77274"/>
                </a:lnTo>
                <a:lnTo>
                  <a:pt x="28034" y="76617"/>
                </a:lnTo>
                <a:lnTo>
                  <a:pt x="28300" y="75973"/>
                </a:lnTo>
                <a:lnTo>
                  <a:pt x="28578" y="75354"/>
                </a:lnTo>
                <a:lnTo>
                  <a:pt x="28881" y="74735"/>
                </a:lnTo>
                <a:lnTo>
                  <a:pt x="29197" y="74141"/>
                </a:lnTo>
                <a:lnTo>
                  <a:pt x="29525" y="73573"/>
                </a:lnTo>
                <a:lnTo>
                  <a:pt x="29879" y="73030"/>
                </a:lnTo>
                <a:lnTo>
                  <a:pt x="30233" y="72512"/>
                </a:lnTo>
                <a:lnTo>
                  <a:pt x="30422" y="72272"/>
                </a:lnTo>
                <a:lnTo>
                  <a:pt x="30612" y="72032"/>
                </a:lnTo>
                <a:lnTo>
                  <a:pt x="30801" y="71804"/>
                </a:lnTo>
                <a:lnTo>
                  <a:pt x="31003" y="71577"/>
                </a:lnTo>
                <a:lnTo>
                  <a:pt x="31193" y="71375"/>
                </a:lnTo>
                <a:lnTo>
                  <a:pt x="31395" y="71173"/>
                </a:lnTo>
                <a:lnTo>
                  <a:pt x="31597" y="70983"/>
                </a:lnTo>
                <a:lnTo>
                  <a:pt x="31799" y="70806"/>
                </a:lnTo>
                <a:lnTo>
                  <a:pt x="32014" y="70629"/>
                </a:lnTo>
                <a:lnTo>
                  <a:pt x="32216" y="70478"/>
                </a:lnTo>
                <a:lnTo>
                  <a:pt x="32431" y="70339"/>
                </a:lnTo>
                <a:lnTo>
                  <a:pt x="32646" y="70200"/>
                </a:lnTo>
                <a:lnTo>
                  <a:pt x="32848" y="70086"/>
                </a:lnTo>
                <a:lnTo>
                  <a:pt x="33063" y="69973"/>
                </a:lnTo>
                <a:lnTo>
                  <a:pt x="33277" y="69884"/>
                </a:lnTo>
                <a:lnTo>
                  <a:pt x="33505" y="69808"/>
                </a:lnTo>
                <a:lnTo>
                  <a:pt x="33720" y="69733"/>
                </a:lnTo>
                <a:lnTo>
                  <a:pt x="33934" y="69682"/>
                </a:lnTo>
                <a:close/>
                <a:moveTo>
                  <a:pt x="19873" y="0"/>
                </a:moveTo>
                <a:lnTo>
                  <a:pt x="19759" y="139"/>
                </a:lnTo>
                <a:lnTo>
                  <a:pt x="19671" y="278"/>
                </a:lnTo>
                <a:lnTo>
                  <a:pt x="19583" y="417"/>
                </a:lnTo>
                <a:lnTo>
                  <a:pt x="19494" y="569"/>
                </a:lnTo>
                <a:lnTo>
                  <a:pt x="19431" y="720"/>
                </a:lnTo>
                <a:lnTo>
                  <a:pt x="19368" y="872"/>
                </a:lnTo>
                <a:lnTo>
                  <a:pt x="19330" y="1024"/>
                </a:lnTo>
                <a:lnTo>
                  <a:pt x="19292" y="1188"/>
                </a:lnTo>
                <a:lnTo>
                  <a:pt x="18964" y="2944"/>
                </a:lnTo>
                <a:lnTo>
                  <a:pt x="18622" y="4700"/>
                </a:lnTo>
                <a:lnTo>
                  <a:pt x="18471" y="5584"/>
                </a:lnTo>
                <a:lnTo>
                  <a:pt x="18332" y="6456"/>
                </a:lnTo>
                <a:lnTo>
                  <a:pt x="18205" y="7340"/>
                </a:lnTo>
                <a:lnTo>
                  <a:pt x="18104" y="8224"/>
                </a:lnTo>
                <a:lnTo>
                  <a:pt x="17965" y="9715"/>
                </a:lnTo>
                <a:lnTo>
                  <a:pt x="17839" y="11206"/>
                </a:lnTo>
                <a:lnTo>
                  <a:pt x="17738" y="12696"/>
                </a:lnTo>
                <a:lnTo>
                  <a:pt x="17624" y="14174"/>
                </a:lnTo>
                <a:lnTo>
                  <a:pt x="17536" y="15665"/>
                </a:lnTo>
                <a:lnTo>
                  <a:pt x="17447" y="17156"/>
                </a:lnTo>
                <a:lnTo>
                  <a:pt x="17296" y="20149"/>
                </a:lnTo>
                <a:lnTo>
                  <a:pt x="17283" y="20604"/>
                </a:lnTo>
                <a:lnTo>
                  <a:pt x="17271" y="21059"/>
                </a:lnTo>
                <a:lnTo>
                  <a:pt x="17258" y="21969"/>
                </a:lnTo>
                <a:lnTo>
                  <a:pt x="17271" y="22891"/>
                </a:lnTo>
                <a:lnTo>
                  <a:pt x="17283" y="23800"/>
                </a:lnTo>
                <a:lnTo>
                  <a:pt x="17296" y="24722"/>
                </a:lnTo>
                <a:lnTo>
                  <a:pt x="17296" y="25632"/>
                </a:lnTo>
                <a:lnTo>
                  <a:pt x="17258" y="26554"/>
                </a:lnTo>
                <a:lnTo>
                  <a:pt x="17233" y="27009"/>
                </a:lnTo>
                <a:lnTo>
                  <a:pt x="17207" y="27464"/>
                </a:lnTo>
                <a:lnTo>
                  <a:pt x="17132" y="28095"/>
                </a:lnTo>
                <a:lnTo>
                  <a:pt x="17043" y="28727"/>
                </a:lnTo>
                <a:lnTo>
                  <a:pt x="16917" y="29371"/>
                </a:lnTo>
                <a:lnTo>
                  <a:pt x="16854" y="29687"/>
                </a:lnTo>
                <a:lnTo>
                  <a:pt x="16778" y="30003"/>
                </a:lnTo>
                <a:lnTo>
                  <a:pt x="16689" y="30319"/>
                </a:lnTo>
                <a:lnTo>
                  <a:pt x="16588" y="30622"/>
                </a:lnTo>
                <a:lnTo>
                  <a:pt x="16487" y="30925"/>
                </a:lnTo>
                <a:lnTo>
                  <a:pt x="16386" y="31228"/>
                </a:lnTo>
                <a:lnTo>
                  <a:pt x="16260" y="31519"/>
                </a:lnTo>
                <a:lnTo>
                  <a:pt x="16134" y="31822"/>
                </a:lnTo>
                <a:lnTo>
                  <a:pt x="16007" y="32100"/>
                </a:lnTo>
                <a:lnTo>
                  <a:pt x="15856" y="32378"/>
                </a:lnTo>
                <a:lnTo>
                  <a:pt x="15830" y="32428"/>
                </a:lnTo>
                <a:lnTo>
                  <a:pt x="15792" y="32466"/>
                </a:lnTo>
                <a:lnTo>
                  <a:pt x="15742" y="32504"/>
                </a:lnTo>
                <a:lnTo>
                  <a:pt x="15691" y="32529"/>
                </a:lnTo>
                <a:lnTo>
                  <a:pt x="15565" y="32593"/>
                </a:lnTo>
                <a:lnTo>
                  <a:pt x="15401" y="32630"/>
                </a:lnTo>
                <a:lnTo>
                  <a:pt x="15237" y="32656"/>
                </a:lnTo>
                <a:lnTo>
                  <a:pt x="15034" y="32681"/>
                </a:lnTo>
                <a:lnTo>
                  <a:pt x="14820" y="32694"/>
                </a:lnTo>
                <a:lnTo>
                  <a:pt x="14605" y="32694"/>
                </a:lnTo>
                <a:lnTo>
                  <a:pt x="14125" y="32681"/>
                </a:lnTo>
                <a:lnTo>
                  <a:pt x="13645" y="32668"/>
                </a:lnTo>
                <a:lnTo>
                  <a:pt x="12950" y="32668"/>
                </a:lnTo>
                <a:lnTo>
                  <a:pt x="12735" y="32681"/>
                </a:lnTo>
                <a:lnTo>
                  <a:pt x="12533" y="32706"/>
                </a:lnTo>
                <a:lnTo>
                  <a:pt x="12331" y="32732"/>
                </a:lnTo>
                <a:lnTo>
                  <a:pt x="12116" y="32769"/>
                </a:lnTo>
                <a:lnTo>
                  <a:pt x="11914" y="32820"/>
                </a:lnTo>
                <a:lnTo>
                  <a:pt x="11699" y="32883"/>
                </a:lnTo>
                <a:lnTo>
                  <a:pt x="11484" y="32946"/>
                </a:lnTo>
                <a:lnTo>
                  <a:pt x="11270" y="33022"/>
                </a:lnTo>
                <a:lnTo>
                  <a:pt x="11042" y="33111"/>
                </a:lnTo>
                <a:lnTo>
                  <a:pt x="10613" y="33313"/>
                </a:lnTo>
                <a:lnTo>
                  <a:pt x="10183" y="33527"/>
                </a:lnTo>
                <a:lnTo>
                  <a:pt x="9766" y="33780"/>
                </a:lnTo>
                <a:lnTo>
                  <a:pt x="9362" y="34058"/>
                </a:lnTo>
                <a:lnTo>
                  <a:pt x="8983" y="34349"/>
                </a:lnTo>
                <a:lnTo>
                  <a:pt x="8617" y="34652"/>
                </a:lnTo>
                <a:lnTo>
                  <a:pt x="8288" y="34968"/>
                </a:lnTo>
                <a:lnTo>
                  <a:pt x="8124" y="35132"/>
                </a:lnTo>
                <a:lnTo>
                  <a:pt x="7985" y="35296"/>
                </a:lnTo>
                <a:lnTo>
                  <a:pt x="7833" y="35473"/>
                </a:lnTo>
                <a:lnTo>
                  <a:pt x="7707" y="35637"/>
                </a:lnTo>
                <a:lnTo>
                  <a:pt x="7593" y="35814"/>
                </a:lnTo>
                <a:lnTo>
                  <a:pt x="7480" y="35991"/>
                </a:lnTo>
                <a:lnTo>
                  <a:pt x="7378" y="36155"/>
                </a:lnTo>
                <a:lnTo>
                  <a:pt x="7290" y="36332"/>
                </a:lnTo>
                <a:lnTo>
                  <a:pt x="7214" y="36496"/>
                </a:lnTo>
                <a:lnTo>
                  <a:pt x="7164" y="36673"/>
                </a:lnTo>
                <a:lnTo>
                  <a:pt x="7378" y="36774"/>
                </a:lnTo>
                <a:lnTo>
                  <a:pt x="7593" y="36875"/>
                </a:lnTo>
                <a:lnTo>
                  <a:pt x="7808" y="36951"/>
                </a:lnTo>
                <a:lnTo>
                  <a:pt x="8023" y="37027"/>
                </a:lnTo>
                <a:lnTo>
                  <a:pt x="8238" y="37090"/>
                </a:lnTo>
                <a:lnTo>
                  <a:pt x="8452" y="37140"/>
                </a:lnTo>
                <a:lnTo>
                  <a:pt x="8667" y="37178"/>
                </a:lnTo>
                <a:lnTo>
                  <a:pt x="8882" y="37216"/>
                </a:lnTo>
                <a:lnTo>
                  <a:pt x="9097" y="37241"/>
                </a:lnTo>
                <a:lnTo>
                  <a:pt x="9311" y="37254"/>
                </a:lnTo>
                <a:lnTo>
                  <a:pt x="9526" y="37267"/>
                </a:lnTo>
                <a:lnTo>
                  <a:pt x="9728" y="37267"/>
                </a:lnTo>
                <a:lnTo>
                  <a:pt x="10158" y="37241"/>
                </a:lnTo>
                <a:lnTo>
                  <a:pt x="10587" y="37191"/>
                </a:lnTo>
                <a:lnTo>
                  <a:pt x="11017" y="37128"/>
                </a:lnTo>
                <a:lnTo>
                  <a:pt x="11447" y="37027"/>
                </a:lnTo>
                <a:lnTo>
                  <a:pt x="11876" y="36913"/>
                </a:lnTo>
                <a:lnTo>
                  <a:pt x="12318" y="36774"/>
                </a:lnTo>
                <a:lnTo>
                  <a:pt x="12748" y="36635"/>
                </a:lnTo>
                <a:lnTo>
                  <a:pt x="13190" y="36471"/>
                </a:lnTo>
                <a:lnTo>
                  <a:pt x="14087" y="36117"/>
                </a:lnTo>
                <a:lnTo>
                  <a:pt x="9577" y="43747"/>
                </a:lnTo>
                <a:lnTo>
                  <a:pt x="9286" y="43545"/>
                </a:lnTo>
                <a:lnTo>
                  <a:pt x="8996" y="43356"/>
                </a:lnTo>
                <a:lnTo>
                  <a:pt x="8705" y="43191"/>
                </a:lnTo>
                <a:lnTo>
                  <a:pt x="8414" y="43027"/>
                </a:lnTo>
                <a:lnTo>
                  <a:pt x="8124" y="42888"/>
                </a:lnTo>
                <a:lnTo>
                  <a:pt x="7821" y="42774"/>
                </a:lnTo>
                <a:lnTo>
                  <a:pt x="7530" y="42661"/>
                </a:lnTo>
                <a:lnTo>
                  <a:pt x="7240" y="42560"/>
                </a:lnTo>
                <a:lnTo>
                  <a:pt x="6936" y="42484"/>
                </a:lnTo>
                <a:lnTo>
                  <a:pt x="6646" y="42408"/>
                </a:lnTo>
                <a:lnTo>
                  <a:pt x="6355" y="42358"/>
                </a:lnTo>
                <a:lnTo>
                  <a:pt x="6052" y="42320"/>
                </a:lnTo>
                <a:lnTo>
                  <a:pt x="5761" y="42282"/>
                </a:lnTo>
                <a:lnTo>
                  <a:pt x="5458" y="42269"/>
                </a:lnTo>
                <a:lnTo>
                  <a:pt x="5168" y="42257"/>
                </a:lnTo>
                <a:lnTo>
                  <a:pt x="4864" y="42257"/>
                </a:lnTo>
                <a:lnTo>
                  <a:pt x="4561" y="42269"/>
                </a:lnTo>
                <a:lnTo>
                  <a:pt x="4271" y="42294"/>
                </a:lnTo>
                <a:lnTo>
                  <a:pt x="3967" y="42320"/>
                </a:lnTo>
                <a:lnTo>
                  <a:pt x="3664" y="42358"/>
                </a:lnTo>
                <a:lnTo>
                  <a:pt x="3361" y="42408"/>
                </a:lnTo>
                <a:lnTo>
                  <a:pt x="3058" y="42471"/>
                </a:lnTo>
                <a:lnTo>
                  <a:pt x="2451" y="42610"/>
                </a:lnTo>
                <a:lnTo>
                  <a:pt x="1845" y="42774"/>
                </a:lnTo>
                <a:lnTo>
                  <a:pt x="1239" y="42964"/>
                </a:lnTo>
                <a:lnTo>
                  <a:pt x="619" y="43166"/>
                </a:lnTo>
                <a:lnTo>
                  <a:pt x="0" y="43393"/>
                </a:lnTo>
                <a:lnTo>
                  <a:pt x="139" y="43747"/>
                </a:lnTo>
                <a:lnTo>
                  <a:pt x="291" y="44063"/>
                </a:lnTo>
                <a:lnTo>
                  <a:pt x="455" y="44366"/>
                </a:lnTo>
                <a:lnTo>
                  <a:pt x="645" y="44657"/>
                </a:lnTo>
                <a:lnTo>
                  <a:pt x="834" y="44909"/>
                </a:lnTo>
                <a:lnTo>
                  <a:pt x="1036" y="45149"/>
                </a:lnTo>
                <a:lnTo>
                  <a:pt x="1251" y="45364"/>
                </a:lnTo>
                <a:lnTo>
                  <a:pt x="1479" y="45566"/>
                </a:lnTo>
                <a:lnTo>
                  <a:pt x="1706" y="45743"/>
                </a:lnTo>
                <a:lnTo>
                  <a:pt x="1959" y="45907"/>
                </a:lnTo>
                <a:lnTo>
                  <a:pt x="2211" y="46046"/>
                </a:lnTo>
                <a:lnTo>
                  <a:pt x="2477" y="46173"/>
                </a:lnTo>
                <a:lnTo>
                  <a:pt x="2742" y="46274"/>
                </a:lnTo>
                <a:lnTo>
                  <a:pt x="3033" y="46362"/>
                </a:lnTo>
                <a:lnTo>
                  <a:pt x="3310" y="46425"/>
                </a:lnTo>
                <a:lnTo>
                  <a:pt x="3614" y="46476"/>
                </a:lnTo>
                <a:lnTo>
                  <a:pt x="3904" y="46514"/>
                </a:lnTo>
                <a:lnTo>
                  <a:pt x="4195" y="46539"/>
                </a:lnTo>
                <a:lnTo>
                  <a:pt x="4485" y="46552"/>
                </a:lnTo>
                <a:lnTo>
                  <a:pt x="4776" y="46564"/>
                </a:lnTo>
                <a:lnTo>
                  <a:pt x="5357" y="46564"/>
                </a:lnTo>
                <a:lnTo>
                  <a:pt x="5938" y="46539"/>
                </a:lnTo>
                <a:lnTo>
                  <a:pt x="7101" y="46451"/>
                </a:lnTo>
                <a:lnTo>
                  <a:pt x="7669" y="46413"/>
                </a:lnTo>
                <a:lnTo>
                  <a:pt x="8212" y="46387"/>
                </a:lnTo>
                <a:lnTo>
                  <a:pt x="7884" y="47575"/>
                </a:lnTo>
                <a:lnTo>
                  <a:pt x="7530" y="48838"/>
                </a:lnTo>
                <a:lnTo>
                  <a:pt x="7138" y="50139"/>
                </a:lnTo>
                <a:lnTo>
                  <a:pt x="6936" y="50796"/>
                </a:lnTo>
                <a:lnTo>
                  <a:pt x="6722" y="51453"/>
                </a:lnTo>
                <a:lnTo>
                  <a:pt x="6595" y="51794"/>
                </a:lnTo>
                <a:lnTo>
                  <a:pt x="6444" y="52123"/>
                </a:lnTo>
                <a:lnTo>
                  <a:pt x="6279" y="52451"/>
                </a:lnTo>
                <a:lnTo>
                  <a:pt x="6115" y="52767"/>
                </a:lnTo>
                <a:lnTo>
                  <a:pt x="5749" y="53411"/>
                </a:lnTo>
                <a:lnTo>
                  <a:pt x="5395" y="54043"/>
                </a:lnTo>
                <a:lnTo>
                  <a:pt x="5155" y="54485"/>
                </a:lnTo>
                <a:lnTo>
                  <a:pt x="4902" y="54914"/>
                </a:lnTo>
                <a:lnTo>
                  <a:pt x="4397" y="55773"/>
                </a:lnTo>
                <a:lnTo>
                  <a:pt x="4144" y="56216"/>
                </a:lnTo>
                <a:lnTo>
                  <a:pt x="3917" y="56658"/>
                </a:lnTo>
                <a:lnTo>
                  <a:pt x="3816" y="56873"/>
                </a:lnTo>
                <a:lnTo>
                  <a:pt x="3727" y="57100"/>
                </a:lnTo>
                <a:lnTo>
                  <a:pt x="3639" y="57327"/>
                </a:lnTo>
                <a:lnTo>
                  <a:pt x="3563" y="57567"/>
                </a:lnTo>
                <a:lnTo>
                  <a:pt x="3475" y="57845"/>
                </a:lnTo>
                <a:lnTo>
                  <a:pt x="3412" y="58123"/>
                </a:lnTo>
                <a:lnTo>
                  <a:pt x="3348" y="58414"/>
                </a:lnTo>
                <a:lnTo>
                  <a:pt x="3310" y="58692"/>
                </a:lnTo>
                <a:lnTo>
                  <a:pt x="3285" y="58970"/>
                </a:lnTo>
                <a:lnTo>
                  <a:pt x="3260" y="59247"/>
                </a:lnTo>
                <a:lnTo>
                  <a:pt x="3260" y="59525"/>
                </a:lnTo>
                <a:lnTo>
                  <a:pt x="3260" y="59803"/>
                </a:lnTo>
                <a:lnTo>
                  <a:pt x="3285" y="60069"/>
                </a:lnTo>
                <a:lnTo>
                  <a:pt x="3310" y="60346"/>
                </a:lnTo>
                <a:lnTo>
                  <a:pt x="3348" y="60612"/>
                </a:lnTo>
                <a:lnTo>
                  <a:pt x="3399" y="60877"/>
                </a:lnTo>
                <a:lnTo>
                  <a:pt x="3462" y="61130"/>
                </a:lnTo>
                <a:lnTo>
                  <a:pt x="3538" y="61382"/>
                </a:lnTo>
                <a:lnTo>
                  <a:pt x="3626" y="61635"/>
                </a:lnTo>
                <a:lnTo>
                  <a:pt x="3715" y="61875"/>
                </a:lnTo>
                <a:lnTo>
                  <a:pt x="3828" y="62115"/>
                </a:lnTo>
                <a:lnTo>
                  <a:pt x="3942" y="62355"/>
                </a:lnTo>
                <a:lnTo>
                  <a:pt x="4068" y="62570"/>
                </a:lnTo>
                <a:lnTo>
                  <a:pt x="4195" y="62797"/>
                </a:lnTo>
                <a:lnTo>
                  <a:pt x="4346" y="63012"/>
                </a:lnTo>
                <a:lnTo>
                  <a:pt x="4498" y="63214"/>
                </a:lnTo>
                <a:lnTo>
                  <a:pt x="4662" y="63404"/>
                </a:lnTo>
                <a:lnTo>
                  <a:pt x="4826" y="63593"/>
                </a:lnTo>
                <a:lnTo>
                  <a:pt x="5016" y="63770"/>
                </a:lnTo>
                <a:lnTo>
                  <a:pt x="5205" y="63947"/>
                </a:lnTo>
                <a:lnTo>
                  <a:pt x="5395" y="64098"/>
                </a:lnTo>
                <a:lnTo>
                  <a:pt x="5610" y="64250"/>
                </a:lnTo>
                <a:lnTo>
                  <a:pt x="5812" y="64389"/>
                </a:lnTo>
                <a:lnTo>
                  <a:pt x="6039" y="64528"/>
                </a:lnTo>
                <a:lnTo>
                  <a:pt x="6267" y="64642"/>
                </a:lnTo>
                <a:lnTo>
                  <a:pt x="6507" y="64743"/>
                </a:lnTo>
                <a:lnTo>
                  <a:pt x="6583" y="64768"/>
                </a:lnTo>
                <a:lnTo>
                  <a:pt x="6671" y="64793"/>
                </a:lnTo>
                <a:lnTo>
                  <a:pt x="6860" y="64818"/>
                </a:lnTo>
                <a:lnTo>
                  <a:pt x="7075" y="64806"/>
                </a:lnTo>
                <a:lnTo>
                  <a:pt x="7277" y="64781"/>
                </a:lnTo>
                <a:lnTo>
                  <a:pt x="7492" y="64730"/>
                </a:lnTo>
                <a:lnTo>
                  <a:pt x="7669" y="64667"/>
                </a:lnTo>
                <a:lnTo>
                  <a:pt x="7745" y="64629"/>
                </a:lnTo>
                <a:lnTo>
                  <a:pt x="7808" y="64578"/>
                </a:lnTo>
                <a:lnTo>
                  <a:pt x="7871" y="64528"/>
                </a:lnTo>
                <a:lnTo>
                  <a:pt x="7909" y="64477"/>
                </a:lnTo>
                <a:lnTo>
                  <a:pt x="8111" y="64162"/>
                </a:lnTo>
                <a:lnTo>
                  <a:pt x="8288" y="63846"/>
                </a:lnTo>
                <a:lnTo>
                  <a:pt x="8465" y="63530"/>
                </a:lnTo>
                <a:lnTo>
                  <a:pt x="8629" y="63201"/>
                </a:lnTo>
                <a:lnTo>
                  <a:pt x="8781" y="62873"/>
                </a:lnTo>
                <a:lnTo>
                  <a:pt x="8932" y="62545"/>
                </a:lnTo>
                <a:lnTo>
                  <a:pt x="9059" y="62216"/>
                </a:lnTo>
                <a:lnTo>
                  <a:pt x="9185" y="61875"/>
                </a:lnTo>
                <a:lnTo>
                  <a:pt x="9286" y="61534"/>
                </a:lnTo>
                <a:lnTo>
                  <a:pt x="9387" y="61205"/>
                </a:lnTo>
                <a:lnTo>
                  <a:pt x="9476" y="60852"/>
                </a:lnTo>
                <a:lnTo>
                  <a:pt x="9551" y="60511"/>
                </a:lnTo>
                <a:lnTo>
                  <a:pt x="9602" y="60170"/>
                </a:lnTo>
                <a:lnTo>
                  <a:pt x="9653" y="59829"/>
                </a:lnTo>
                <a:lnTo>
                  <a:pt x="9690" y="59475"/>
                </a:lnTo>
                <a:lnTo>
                  <a:pt x="9716" y="59121"/>
                </a:lnTo>
                <a:lnTo>
                  <a:pt x="9716" y="58780"/>
                </a:lnTo>
                <a:lnTo>
                  <a:pt x="9716" y="58426"/>
                </a:lnTo>
                <a:lnTo>
                  <a:pt x="9690" y="58085"/>
                </a:lnTo>
                <a:lnTo>
                  <a:pt x="9653" y="57732"/>
                </a:lnTo>
                <a:lnTo>
                  <a:pt x="9602" y="57378"/>
                </a:lnTo>
                <a:lnTo>
                  <a:pt x="9539" y="57037"/>
                </a:lnTo>
                <a:lnTo>
                  <a:pt x="9463" y="56683"/>
                </a:lnTo>
                <a:lnTo>
                  <a:pt x="9362" y="56329"/>
                </a:lnTo>
                <a:lnTo>
                  <a:pt x="9248" y="55988"/>
                </a:lnTo>
                <a:lnTo>
                  <a:pt x="9122" y="55647"/>
                </a:lnTo>
                <a:lnTo>
                  <a:pt x="8983" y="55293"/>
                </a:lnTo>
                <a:lnTo>
                  <a:pt x="8819" y="54952"/>
                </a:lnTo>
                <a:lnTo>
                  <a:pt x="8642" y="54611"/>
                </a:lnTo>
                <a:lnTo>
                  <a:pt x="8440" y="54270"/>
                </a:lnTo>
                <a:lnTo>
                  <a:pt x="8238" y="53942"/>
                </a:lnTo>
                <a:lnTo>
                  <a:pt x="7998" y="53601"/>
                </a:lnTo>
                <a:lnTo>
                  <a:pt x="7909" y="53462"/>
                </a:lnTo>
                <a:lnTo>
                  <a:pt x="7821" y="53310"/>
                </a:lnTo>
                <a:lnTo>
                  <a:pt x="7732" y="53146"/>
                </a:lnTo>
                <a:lnTo>
                  <a:pt x="7656" y="52982"/>
                </a:lnTo>
                <a:lnTo>
                  <a:pt x="7606" y="52817"/>
                </a:lnTo>
                <a:lnTo>
                  <a:pt x="7568" y="52653"/>
                </a:lnTo>
                <a:lnTo>
                  <a:pt x="7543" y="52489"/>
                </a:lnTo>
                <a:lnTo>
                  <a:pt x="7555" y="52337"/>
                </a:lnTo>
                <a:lnTo>
                  <a:pt x="7631" y="51921"/>
                </a:lnTo>
                <a:lnTo>
                  <a:pt x="7720" y="51516"/>
                </a:lnTo>
                <a:lnTo>
                  <a:pt x="7821" y="51087"/>
                </a:lnTo>
                <a:lnTo>
                  <a:pt x="7934" y="50670"/>
                </a:lnTo>
                <a:lnTo>
                  <a:pt x="8174" y="49773"/>
                </a:lnTo>
                <a:lnTo>
                  <a:pt x="8427" y="48826"/>
                </a:lnTo>
                <a:lnTo>
                  <a:pt x="8819" y="49482"/>
                </a:lnTo>
                <a:lnTo>
                  <a:pt x="9210" y="50127"/>
                </a:lnTo>
                <a:lnTo>
                  <a:pt x="9425" y="50430"/>
                </a:lnTo>
                <a:lnTo>
                  <a:pt x="9627" y="50720"/>
                </a:lnTo>
                <a:lnTo>
                  <a:pt x="9842" y="51011"/>
                </a:lnTo>
                <a:lnTo>
                  <a:pt x="10069" y="51302"/>
                </a:lnTo>
                <a:lnTo>
                  <a:pt x="10297" y="51579"/>
                </a:lnTo>
                <a:lnTo>
                  <a:pt x="10524" y="51845"/>
                </a:lnTo>
                <a:lnTo>
                  <a:pt x="10752" y="52097"/>
                </a:lnTo>
                <a:lnTo>
                  <a:pt x="10992" y="52350"/>
                </a:lnTo>
                <a:lnTo>
                  <a:pt x="11244" y="52590"/>
                </a:lnTo>
                <a:lnTo>
                  <a:pt x="11497" y="52830"/>
                </a:lnTo>
                <a:lnTo>
                  <a:pt x="11750" y="53045"/>
                </a:lnTo>
                <a:lnTo>
                  <a:pt x="12015" y="53272"/>
                </a:lnTo>
                <a:lnTo>
                  <a:pt x="12293" y="53474"/>
                </a:lnTo>
                <a:lnTo>
                  <a:pt x="12571" y="53664"/>
                </a:lnTo>
                <a:lnTo>
                  <a:pt x="12849" y="53853"/>
                </a:lnTo>
                <a:lnTo>
                  <a:pt x="13139" y="54030"/>
                </a:lnTo>
                <a:lnTo>
                  <a:pt x="13443" y="54194"/>
                </a:lnTo>
                <a:lnTo>
                  <a:pt x="13746" y="54359"/>
                </a:lnTo>
                <a:lnTo>
                  <a:pt x="14062" y="54498"/>
                </a:lnTo>
                <a:lnTo>
                  <a:pt x="14378" y="54637"/>
                </a:lnTo>
                <a:lnTo>
                  <a:pt x="14706" y="54763"/>
                </a:lnTo>
                <a:lnTo>
                  <a:pt x="15047" y="54877"/>
                </a:lnTo>
                <a:lnTo>
                  <a:pt x="15401" y="54990"/>
                </a:lnTo>
                <a:lnTo>
                  <a:pt x="15755" y="55079"/>
                </a:lnTo>
                <a:lnTo>
                  <a:pt x="16121" y="55154"/>
                </a:lnTo>
                <a:lnTo>
                  <a:pt x="16487" y="55230"/>
                </a:lnTo>
                <a:lnTo>
                  <a:pt x="16866" y="55293"/>
                </a:lnTo>
                <a:lnTo>
                  <a:pt x="17258" y="55331"/>
                </a:lnTo>
                <a:lnTo>
                  <a:pt x="17157" y="54839"/>
                </a:lnTo>
                <a:lnTo>
                  <a:pt x="17043" y="54359"/>
                </a:lnTo>
                <a:lnTo>
                  <a:pt x="16917" y="53891"/>
                </a:lnTo>
                <a:lnTo>
                  <a:pt x="16791" y="53436"/>
                </a:lnTo>
                <a:lnTo>
                  <a:pt x="16652" y="53007"/>
                </a:lnTo>
                <a:lnTo>
                  <a:pt x="16487" y="52590"/>
                </a:lnTo>
                <a:lnTo>
                  <a:pt x="16336" y="52186"/>
                </a:lnTo>
                <a:lnTo>
                  <a:pt x="16159" y="51794"/>
                </a:lnTo>
                <a:lnTo>
                  <a:pt x="15982" y="51415"/>
                </a:lnTo>
                <a:lnTo>
                  <a:pt x="15792" y="51061"/>
                </a:lnTo>
                <a:lnTo>
                  <a:pt x="15590" y="50720"/>
                </a:lnTo>
                <a:lnTo>
                  <a:pt x="15376" y="50392"/>
                </a:lnTo>
                <a:lnTo>
                  <a:pt x="15161" y="50076"/>
                </a:lnTo>
                <a:lnTo>
                  <a:pt x="14921" y="49786"/>
                </a:lnTo>
                <a:lnTo>
                  <a:pt x="14681" y="49495"/>
                </a:lnTo>
                <a:lnTo>
                  <a:pt x="14428" y="49230"/>
                </a:lnTo>
                <a:lnTo>
                  <a:pt x="14175" y="48977"/>
                </a:lnTo>
                <a:lnTo>
                  <a:pt x="13897" y="48750"/>
                </a:lnTo>
                <a:lnTo>
                  <a:pt x="13619" y="48522"/>
                </a:lnTo>
                <a:lnTo>
                  <a:pt x="13329" y="48320"/>
                </a:lnTo>
                <a:lnTo>
                  <a:pt x="13026" y="48131"/>
                </a:lnTo>
                <a:lnTo>
                  <a:pt x="12722" y="47954"/>
                </a:lnTo>
                <a:lnTo>
                  <a:pt x="12394" y="47790"/>
                </a:lnTo>
                <a:lnTo>
                  <a:pt x="12066" y="47638"/>
                </a:lnTo>
                <a:lnTo>
                  <a:pt x="11724" y="47512"/>
                </a:lnTo>
                <a:lnTo>
                  <a:pt x="11371" y="47398"/>
                </a:lnTo>
                <a:lnTo>
                  <a:pt x="11017" y="47297"/>
                </a:lnTo>
                <a:lnTo>
                  <a:pt x="10638" y="47209"/>
                </a:lnTo>
                <a:lnTo>
                  <a:pt x="10259" y="47133"/>
                </a:lnTo>
                <a:lnTo>
                  <a:pt x="9867" y="47070"/>
                </a:lnTo>
                <a:lnTo>
                  <a:pt x="9463" y="47032"/>
                </a:lnTo>
                <a:lnTo>
                  <a:pt x="9046" y="47006"/>
                </a:lnTo>
                <a:lnTo>
                  <a:pt x="12824" y="39983"/>
                </a:lnTo>
                <a:lnTo>
                  <a:pt x="12925" y="40450"/>
                </a:lnTo>
                <a:lnTo>
                  <a:pt x="13051" y="40905"/>
                </a:lnTo>
                <a:lnTo>
                  <a:pt x="13190" y="41372"/>
                </a:lnTo>
                <a:lnTo>
                  <a:pt x="13342" y="41827"/>
                </a:lnTo>
                <a:lnTo>
                  <a:pt x="13518" y="42282"/>
                </a:lnTo>
                <a:lnTo>
                  <a:pt x="13695" y="42724"/>
                </a:lnTo>
                <a:lnTo>
                  <a:pt x="13897" y="43179"/>
                </a:lnTo>
                <a:lnTo>
                  <a:pt x="14112" y="43621"/>
                </a:lnTo>
                <a:lnTo>
                  <a:pt x="14340" y="44050"/>
                </a:lnTo>
                <a:lnTo>
                  <a:pt x="14580" y="44480"/>
                </a:lnTo>
                <a:lnTo>
                  <a:pt x="14845" y="44909"/>
                </a:lnTo>
                <a:lnTo>
                  <a:pt x="15110" y="45326"/>
                </a:lnTo>
                <a:lnTo>
                  <a:pt x="15388" y="45731"/>
                </a:lnTo>
                <a:lnTo>
                  <a:pt x="15679" y="46135"/>
                </a:lnTo>
                <a:lnTo>
                  <a:pt x="15982" y="46526"/>
                </a:lnTo>
                <a:lnTo>
                  <a:pt x="16298" y="46905"/>
                </a:lnTo>
                <a:lnTo>
                  <a:pt x="16626" y="47272"/>
                </a:lnTo>
                <a:lnTo>
                  <a:pt x="16955" y="47638"/>
                </a:lnTo>
                <a:lnTo>
                  <a:pt x="17309" y="47992"/>
                </a:lnTo>
                <a:lnTo>
                  <a:pt x="17662" y="48333"/>
                </a:lnTo>
                <a:lnTo>
                  <a:pt x="18029" y="48661"/>
                </a:lnTo>
                <a:lnTo>
                  <a:pt x="18395" y="48977"/>
                </a:lnTo>
                <a:lnTo>
                  <a:pt x="18774" y="49280"/>
                </a:lnTo>
                <a:lnTo>
                  <a:pt x="19166" y="49558"/>
                </a:lnTo>
                <a:lnTo>
                  <a:pt x="19557" y="49836"/>
                </a:lnTo>
                <a:lnTo>
                  <a:pt x="19962" y="50101"/>
                </a:lnTo>
                <a:lnTo>
                  <a:pt x="20366" y="50341"/>
                </a:lnTo>
                <a:lnTo>
                  <a:pt x="20783" y="50569"/>
                </a:lnTo>
                <a:lnTo>
                  <a:pt x="21200" y="50784"/>
                </a:lnTo>
                <a:lnTo>
                  <a:pt x="21617" y="50973"/>
                </a:lnTo>
                <a:lnTo>
                  <a:pt x="22046" y="51150"/>
                </a:lnTo>
                <a:lnTo>
                  <a:pt x="22476" y="51314"/>
                </a:lnTo>
                <a:lnTo>
                  <a:pt x="22766" y="51403"/>
                </a:lnTo>
                <a:lnTo>
                  <a:pt x="23019" y="51466"/>
                </a:lnTo>
                <a:lnTo>
                  <a:pt x="23259" y="51504"/>
                </a:lnTo>
                <a:lnTo>
                  <a:pt x="23486" y="51516"/>
                </a:lnTo>
                <a:lnTo>
                  <a:pt x="23688" y="51504"/>
                </a:lnTo>
                <a:lnTo>
                  <a:pt x="23865" y="51466"/>
                </a:lnTo>
                <a:lnTo>
                  <a:pt x="23954" y="51440"/>
                </a:lnTo>
                <a:lnTo>
                  <a:pt x="24030" y="51403"/>
                </a:lnTo>
                <a:lnTo>
                  <a:pt x="24093" y="51365"/>
                </a:lnTo>
                <a:lnTo>
                  <a:pt x="24169" y="51314"/>
                </a:lnTo>
                <a:lnTo>
                  <a:pt x="24232" y="51264"/>
                </a:lnTo>
                <a:lnTo>
                  <a:pt x="24282" y="51213"/>
                </a:lnTo>
                <a:lnTo>
                  <a:pt x="24333" y="51137"/>
                </a:lnTo>
                <a:lnTo>
                  <a:pt x="24371" y="51074"/>
                </a:lnTo>
                <a:lnTo>
                  <a:pt x="24421" y="50998"/>
                </a:lnTo>
                <a:lnTo>
                  <a:pt x="24447" y="50910"/>
                </a:lnTo>
                <a:lnTo>
                  <a:pt x="24497" y="50720"/>
                </a:lnTo>
                <a:lnTo>
                  <a:pt x="24522" y="50518"/>
                </a:lnTo>
                <a:lnTo>
                  <a:pt x="24535" y="50278"/>
                </a:lnTo>
                <a:lnTo>
                  <a:pt x="24510" y="50026"/>
                </a:lnTo>
                <a:lnTo>
                  <a:pt x="24472" y="49735"/>
                </a:lnTo>
                <a:lnTo>
                  <a:pt x="24358" y="49179"/>
                </a:lnTo>
                <a:lnTo>
                  <a:pt x="24244" y="48636"/>
                </a:lnTo>
                <a:lnTo>
                  <a:pt x="24105" y="48093"/>
                </a:lnTo>
                <a:lnTo>
                  <a:pt x="23954" y="47562"/>
                </a:lnTo>
                <a:lnTo>
                  <a:pt x="23790" y="47032"/>
                </a:lnTo>
                <a:lnTo>
                  <a:pt x="23600" y="46514"/>
                </a:lnTo>
                <a:lnTo>
                  <a:pt x="23398" y="45996"/>
                </a:lnTo>
                <a:lnTo>
                  <a:pt x="23183" y="45491"/>
                </a:lnTo>
                <a:lnTo>
                  <a:pt x="22943" y="44998"/>
                </a:lnTo>
                <a:lnTo>
                  <a:pt x="22690" y="44505"/>
                </a:lnTo>
                <a:lnTo>
                  <a:pt x="22425" y="44025"/>
                </a:lnTo>
                <a:lnTo>
                  <a:pt x="22122" y="43558"/>
                </a:lnTo>
                <a:lnTo>
                  <a:pt x="21819" y="43090"/>
                </a:lnTo>
                <a:lnTo>
                  <a:pt x="21478" y="42648"/>
                </a:lnTo>
                <a:lnTo>
                  <a:pt x="21136" y="42206"/>
                </a:lnTo>
                <a:lnTo>
                  <a:pt x="20757" y="41764"/>
                </a:lnTo>
                <a:lnTo>
                  <a:pt x="20416" y="41410"/>
                </a:lnTo>
                <a:lnTo>
                  <a:pt x="20063" y="41069"/>
                </a:lnTo>
                <a:lnTo>
                  <a:pt x="19709" y="40741"/>
                </a:lnTo>
                <a:lnTo>
                  <a:pt x="19343" y="40425"/>
                </a:lnTo>
                <a:lnTo>
                  <a:pt x="18976" y="40134"/>
                </a:lnTo>
                <a:lnTo>
                  <a:pt x="18585" y="39856"/>
                </a:lnTo>
                <a:lnTo>
                  <a:pt x="18205" y="39591"/>
                </a:lnTo>
                <a:lnTo>
                  <a:pt x="17814" y="39338"/>
                </a:lnTo>
                <a:lnTo>
                  <a:pt x="17410" y="39111"/>
                </a:lnTo>
                <a:lnTo>
                  <a:pt x="17005" y="38896"/>
                </a:lnTo>
                <a:lnTo>
                  <a:pt x="16601" y="38694"/>
                </a:lnTo>
                <a:lnTo>
                  <a:pt x="16197" y="38505"/>
                </a:lnTo>
                <a:lnTo>
                  <a:pt x="15792" y="38328"/>
                </a:lnTo>
                <a:lnTo>
                  <a:pt x="15376" y="38164"/>
                </a:lnTo>
                <a:lnTo>
                  <a:pt x="14959" y="38012"/>
                </a:lnTo>
                <a:lnTo>
                  <a:pt x="14554" y="37886"/>
                </a:lnTo>
                <a:lnTo>
                  <a:pt x="18357" y="28196"/>
                </a:lnTo>
                <a:lnTo>
                  <a:pt x="18660" y="29220"/>
                </a:lnTo>
                <a:lnTo>
                  <a:pt x="18976" y="30344"/>
                </a:lnTo>
                <a:lnTo>
                  <a:pt x="19153" y="30938"/>
                </a:lnTo>
                <a:lnTo>
                  <a:pt x="19343" y="31531"/>
                </a:lnTo>
                <a:lnTo>
                  <a:pt x="19557" y="32125"/>
                </a:lnTo>
                <a:lnTo>
                  <a:pt x="19772" y="32732"/>
                </a:lnTo>
                <a:lnTo>
                  <a:pt x="20164" y="33717"/>
                </a:lnTo>
                <a:lnTo>
                  <a:pt x="20581" y="34702"/>
                </a:lnTo>
                <a:lnTo>
                  <a:pt x="21023" y="35662"/>
                </a:lnTo>
                <a:lnTo>
                  <a:pt x="21490" y="36622"/>
                </a:lnTo>
                <a:lnTo>
                  <a:pt x="21970" y="37557"/>
                </a:lnTo>
                <a:lnTo>
                  <a:pt x="22463" y="38492"/>
                </a:lnTo>
                <a:lnTo>
                  <a:pt x="22981" y="39414"/>
                </a:lnTo>
                <a:lnTo>
                  <a:pt x="23512" y="40324"/>
                </a:lnTo>
                <a:lnTo>
                  <a:pt x="24055" y="41233"/>
                </a:lnTo>
                <a:lnTo>
                  <a:pt x="24598" y="42143"/>
                </a:lnTo>
                <a:lnTo>
                  <a:pt x="25167" y="43027"/>
                </a:lnTo>
                <a:lnTo>
                  <a:pt x="25748" y="43924"/>
                </a:lnTo>
                <a:lnTo>
                  <a:pt x="26910" y="45693"/>
                </a:lnTo>
                <a:lnTo>
                  <a:pt x="28098" y="47449"/>
                </a:lnTo>
                <a:lnTo>
                  <a:pt x="28540" y="48118"/>
                </a:lnTo>
                <a:lnTo>
                  <a:pt x="28957" y="48800"/>
                </a:lnTo>
                <a:lnTo>
                  <a:pt x="29374" y="49482"/>
                </a:lnTo>
                <a:lnTo>
                  <a:pt x="29778" y="50165"/>
                </a:lnTo>
                <a:lnTo>
                  <a:pt x="30574" y="51554"/>
                </a:lnTo>
                <a:lnTo>
                  <a:pt x="31370" y="52931"/>
                </a:lnTo>
                <a:lnTo>
                  <a:pt x="30852" y="53057"/>
                </a:lnTo>
                <a:lnTo>
                  <a:pt x="30359" y="53171"/>
                </a:lnTo>
                <a:lnTo>
                  <a:pt x="29437" y="53373"/>
                </a:lnTo>
                <a:lnTo>
                  <a:pt x="28995" y="53487"/>
                </a:lnTo>
                <a:lnTo>
                  <a:pt x="28578" y="53613"/>
                </a:lnTo>
                <a:lnTo>
                  <a:pt x="28376" y="53676"/>
                </a:lnTo>
                <a:lnTo>
                  <a:pt x="28186" y="53752"/>
                </a:lnTo>
                <a:lnTo>
                  <a:pt x="27997" y="53841"/>
                </a:lnTo>
                <a:lnTo>
                  <a:pt x="27807" y="53929"/>
                </a:lnTo>
                <a:lnTo>
                  <a:pt x="27453" y="54119"/>
                </a:lnTo>
                <a:lnTo>
                  <a:pt x="27100" y="54346"/>
                </a:lnTo>
                <a:lnTo>
                  <a:pt x="26758" y="54586"/>
                </a:lnTo>
                <a:lnTo>
                  <a:pt x="26430" y="54851"/>
                </a:lnTo>
                <a:lnTo>
                  <a:pt x="26102" y="55129"/>
                </a:lnTo>
                <a:lnTo>
                  <a:pt x="25786" y="55432"/>
                </a:lnTo>
                <a:lnTo>
                  <a:pt x="25470" y="55748"/>
                </a:lnTo>
                <a:lnTo>
                  <a:pt x="25179" y="56089"/>
                </a:lnTo>
                <a:lnTo>
                  <a:pt x="24876" y="56443"/>
                </a:lnTo>
                <a:lnTo>
                  <a:pt x="24598" y="56809"/>
                </a:lnTo>
                <a:lnTo>
                  <a:pt x="24333" y="57176"/>
                </a:lnTo>
                <a:lnTo>
                  <a:pt x="24067" y="57567"/>
                </a:lnTo>
                <a:lnTo>
                  <a:pt x="23815" y="57972"/>
                </a:lnTo>
                <a:lnTo>
                  <a:pt x="23587" y="58388"/>
                </a:lnTo>
                <a:lnTo>
                  <a:pt x="23360" y="58805"/>
                </a:lnTo>
                <a:lnTo>
                  <a:pt x="23145" y="59235"/>
                </a:lnTo>
                <a:lnTo>
                  <a:pt x="22943" y="59664"/>
                </a:lnTo>
                <a:lnTo>
                  <a:pt x="22766" y="60106"/>
                </a:lnTo>
                <a:lnTo>
                  <a:pt x="22589" y="60561"/>
                </a:lnTo>
                <a:lnTo>
                  <a:pt x="22438" y="61003"/>
                </a:lnTo>
                <a:lnTo>
                  <a:pt x="22299" y="61458"/>
                </a:lnTo>
                <a:lnTo>
                  <a:pt x="22172" y="61913"/>
                </a:lnTo>
                <a:lnTo>
                  <a:pt x="22059" y="62355"/>
                </a:lnTo>
                <a:lnTo>
                  <a:pt x="21970" y="62810"/>
                </a:lnTo>
                <a:lnTo>
                  <a:pt x="21895" y="63265"/>
                </a:lnTo>
                <a:lnTo>
                  <a:pt x="21844" y="63707"/>
                </a:lnTo>
                <a:lnTo>
                  <a:pt x="21806" y="64149"/>
                </a:lnTo>
                <a:lnTo>
                  <a:pt x="21781" y="64591"/>
                </a:lnTo>
                <a:lnTo>
                  <a:pt x="21781" y="65021"/>
                </a:lnTo>
                <a:lnTo>
                  <a:pt x="21806" y="65437"/>
                </a:lnTo>
                <a:lnTo>
                  <a:pt x="21844" y="65854"/>
                </a:lnTo>
                <a:lnTo>
                  <a:pt x="21895" y="66259"/>
                </a:lnTo>
                <a:lnTo>
                  <a:pt x="21945" y="66499"/>
                </a:lnTo>
                <a:lnTo>
                  <a:pt x="21996" y="66701"/>
                </a:lnTo>
                <a:lnTo>
                  <a:pt x="22059" y="66890"/>
                </a:lnTo>
                <a:lnTo>
                  <a:pt x="22135" y="67054"/>
                </a:lnTo>
                <a:lnTo>
                  <a:pt x="22210" y="67206"/>
                </a:lnTo>
                <a:lnTo>
                  <a:pt x="22299" y="67332"/>
                </a:lnTo>
                <a:lnTo>
                  <a:pt x="22400" y="67433"/>
                </a:lnTo>
                <a:lnTo>
                  <a:pt x="22514" y="67522"/>
                </a:lnTo>
                <a:lnTo>
                  <a:pt x="22640" y="67585"/>
                </a:lnTo>
                <a:lnTo>
                  <a:pt x="22766" y="67623"/>
                </a:lnTo>
                <a:lnTo>
                  <a:pt x="22918" y="67648"/>
                </a:lnTo>
                <a:lnTo>
                  <a:pt x="23082" y="67648"/>
                </a:lnTo>
                <a:lnTo>
                  <a:pt x="23259" y="67623"/>
                </a:lnTo>
                <a:lnTo>
                  <a:pt x="23448" y="67585"/>
                </a:lnTo>
                <a:lnTo>
                  <a:pt x="23651" y="67522"/>
                </a:lnTo>
                <a:lnTo>
                  <a:pt x="23878" y="67446"/>
                </a:lnTo>
                <a:lnTo>
                  <a:pt x="24333" y="67257"/>
                </a:lnTo>
                <a:lnTo>
                  <a:pt x="24788" y="67067"/>
                </a:lnTo>
                <a:lnTo>
                  <a:pt x="25217" y="66852"/>
                </a:lnTo>
                <a:lnTo>
                  <a:pt x="25647" y="66638"/>
                </a:lnTo>
                <a:lnTo>
                  <a:pt x="26051" y="66398"/>
                </a:lnTo>
                <a:lnTo>
                  <a:pt x="26443" y="66157"/>
                </a:lnTo>
                <a:lnTo>
                  <a:pt x="26822" y="65905"/>
                </a:lnTo>
                <a:lnTo>
                  <a:pt x="27201" y="65640"/>
                </a:lnTo>
                <a:lnTo>
                  <a:pt x="27554" y="65374"/>
                </a:lnTo>
                <a:lnTo>
                  <a:pt x="27895" y="65084"/>
                </a:lnTo>
                <a:lnTo>
                  <a:pt x="28224" y="64793"/>
                </a:lnTo>
                <a:lnTo>
                  <a:pt x="28540" y="64490"/>
                </a:lnTo>
                <a:lnTo>
                  <a:pt x="28843" y="64174"/>
                </a:lnTo>
                <a:lnTo>
                  <a:pt x="29134" y="63846"/>
                </a:lnTo>
                <a:lnTo>
                  <a:pt x="29412" y="63505"/>
                </a:lnTo>
                <a:lnTo>
                  <a:pt x="29677" y="63164"/>
                </a:lnTo>
                <a:lnTo>
                  <a:pt x="29929" y="62810"/>
                </a:lnTo>
                <a:lnTo>
                  <a:pt x="30182" y="62443"/>
                </a:lnTo>
                <a:lnTo>
                  <a:pt x="30410" y="62065"/>
                </a:lnTo>
                <a:lnTo>
                  <a:pt x="30637" y="61686"/>
                </a:lnTo>
                <a:lnTo>
                  <a:pt x="30839" y="61294"/>
                </a:lnTo>
                <a:lnTo>
                  <a:pt x="31041" y="60890"/>
                </a:lnTo>
                <a:lnTo>
                  <a:pt x="31231" y="60485"/>
                </a:lnTo>
                <a:lnTo>
                  <a:pt x="31408" y="60056"/>
                </a:lnTo>
                <a:lnTo>
                  <a:pt x="31572" y="59639"/>
                </a:lnTo>
                <a:lnTo>
                  <a:pt x="31736" y="59197"/>
                </a:lnTo>
                <a:lnTo>
                  <a:pt x="31875" y="58755"/>
                </a:lnTo>
                <a:lnTo>
                  <a:pt x="32014" y="58300"/>
                </a:lnTo>
                <a:lnTo>
                  <a:pt x="32153" y="57833"/>
                </a:lnTo>
                <a:lnTo>
                  <a:pt x="32267" y="57365"/>
                </a:lnTo>
                <a:lnTo>
                  <a:pt x="32380" y="56885"/>
                </a:lnTo>
                <a:lnTo>
                  <a:pt x="32481" y="56405"/>
                </a:lnTo>
                <a:lnTo>
                  <a:pt x="32608" y="56784"/>
                </a:lnTo>
                <a:lnTo>
                  <a:pt x="32734" y="57163"/>
                </a:lnTo>
                <a:lnTo>
                  <a:pt x="32962" y="57921"/>
                </a:lnTo>
                <a:lnTo>
                  <a:pt x="33151" y="58692"/>
                </a:lnTo>
                <a:lnTo>
                  <a:pt x="33315" y="59450"/>
                </a:lnTo>
                <a:lnTo>
                  <a:pt x="33454" y="60220"/>
                </a:lnTo>
                <a:lnTo>
                  <a:pt x="33581" y="60991"/>
                </a:lnTo>
                <a:lnTo>
                  <a:pt x="33669" y="61749"/>
                </a:lnTo>
                <a:lnTo>
                  <a:pt x="33732" y="62519"/>
                </a:lnTo>
                <a:lnTo>
                  <a:pt x="33783" y="63290"/>
                </a:lnTo>
                <a:lnTo>
                  <a:pt x="33808" y="64060"/>
                </a:lnTo>
                <a:lnTo>
                  <a:pt x="33833" y="64844"/>
                </a:lnTo>
                <a:lnTo>
                  <a:pt x="33821" y="65614"/>
                </a:lnTo>
                <a:lnTo>
                  <a:pt x="33808" y="66385"/>
                </a:lnTo>
                <a:lnTo>
                  <a:pt x="33783" y="67168"/>
                </a:lnTo>
                <a:lnTo>
                  <a:pt x="33732" y="67951"/>
                </a:lnTo>
                <a:lnTo>
                  <a:pt x="33694" y="68722"/>
                </a:lnTo>
                <a:lnTo>
                  <a:pt x="33404" y="68823"/>
                </a:lnTo>
                <a:lnTo>
                  <a:pt x="33138" y="68924"/>
                </a:lnTo>
                <a:lnTo>
                  <a:pt x="32873" y="69038"/>
                </a:lnTo>
                <a:lnTo>
                  <a:pt x="32608" y="69164"/>
                </a:lnTo>
                <a:lnTo>
                  <a:pt x="32368" y="69290"/>
                </a:lnTo>
                <a:lnTo>
                  <a:pt x="32115" y="69429"/>
                </a:lnTo>
                <a:lnTo>
                  <a:pt x="31888" y="69568"/>
                </a:lnTo>
                <a:lnTo>
                  <a:pt x="31648" y="69720"/>
                </a:lnTo>
                <a:lnTo>
                  <a:pt x="31433" y="69871"/>
                </a:lnTo>
                <a:lnTo>
                  <a:pt x="31218" y="70036"/>
                </a:lnTo>
                <a:lnTo>
                  <a:pt x="31003" y="70213"/>
                </a:lnTo>
                <a:lnTo>
                  <a:pt x="30801" y="70389"/>
                </a:lnTo>
                <a:lnTo>
                  <a:pt x="30599" y="70566"/>
                </a:lnTo>
                <a:lnTo>
                  <a:pt x="30410" y="70756"/>
                </a:lnTo>
                <a:lnTo>
                  <a:pt x="30043" y="71135"/>
                </a:lnTo>
                <a:lnTo>
                  <a:pt x="29689" y="71552"/>
                </a:lnTo>
                <a:lnTo>
                  <a:pt x="29361" y="71968"/>
                </a:lnTo>
                <a:lnTo>
                  <a:pt x="29045" y="72411"/>
                </a:lnTo>
                <a:lnTo>
                  <a:pt x="28755" y="72865"/>
                </a:lnTo>
                <a:lnTo>
                  <a:pt x="28477" y="73345"/>
                </a:lnTo>
                <a:lnTo>
                  <a:pt x="28211" y="73825"/>
                </a:lnTo>
                <a:lnTo>
                  <a:pt x="27959" y="74306"/>
                </a:lnTo>
                <a:lnTo>
                  <a:pt x="27719" y="74811"/>
                </a:lnTo>
                <a:lnTo>
                  <a:pt x="27428" y="75430"/>
                </a:lnTo>
                <a:lnTo>
                  <a:pt x="27163" y="76061"/>
                </a:lnTo>
                <a:lnTo>
                  <a:pt x="26897" y="76706"/>
                </a:lnTo>
                <a:lnTo>
                  <a:pt x="26670" y="77337"/>
                </a:lnTo>
                <a:lnTo>
                  <a:pt x="26455" y="77982"/>
                </a:lnTo>
                <a:lnTo>
                  <a:pt x="26253" y="78626"/>
                </a:lnTo>
                <a:lnTo>
                  <a:pt x="26089" y="79283"/>
                </a:lnTo>
                <a:lnTo>
                  <a:pt x="25950" y="79940"/>
                </a:lnTo>
                <a:lnTo>
                  <a:pt x="25836" y="80597"/>
                </a:lnTo>
                <a:lnTo>
                  <a:pt x="25786" y="80938"/>
                </a:lnTo>
                <a:lnTo>
                  <a:pt x="25748" y="81266"/>
                </a:lnTo>
                <a:lnTo>
                  <a:pt x="25710" y="81607"/>
                </a:lnTo>
                <a:lnTo>
                  <a:pt x="25697" y="81936"/>
                </a:lnTo>
                <a:lnTo>
                  <a:pt x="25672" y="82277"/>
                </a:lnTo>
                <a:lnTo>
                  <a:pt x="25672" y="82618"/>
                </a:lnTo>
                <a:lnTo>
                  <a:pt x="25672" y="82959"/>
                </a:lnTo>
                <a:lnTo>
                  <a:pt x="25685" y="83300"/>
                </a:lnTo>
                <a:lnTo>
                  <a:pt x="25697" y="83641"/>
                </a:lnTo>
                <a:lnTo>
                  <a:pt x="25735" y="83995"/>
                </a:lnTo>
                <a:lnTo>
                  <a:pt x="25773" y="84336"/>
                </a:lnTo>
                <a:lnTo>
                  <a:pt x="25824" y="84690"/>
                </a:lnTo>
                <a:lnTo>
                  <a:pt x="25874" y="85031"/>
                </a:lnTo>
                <a:lnTo>
                  <a:pt x="25950" y="85384"/>
                </a:lnTo>
                <a:lnTo>
                  <a:pt x="26013" y="85675"/>
                </a:lnTo>
                <a:lnTo>
                  <a:pt x="26076" y="85940"/>
                </a:lnTo>
                <a:lnTo>
                  <a:pt x="26152" y="86168"/>
                </a:lnTo>
                <a:lnTo>
                  <a:pt x="26240" y="86370"/>
                </a:lnTo>
                <a:lnTo>
                  <a:pt x="26329" y="86534"/>
                </a:lnTo>
                <a:lnTo>
                  <a:pt x="26430" y="86685"/>
                </a:lnTo>
                <a:lnTo>
                  <a:pt x="26544" y="86799"/>
                </a:lnTo>
                <a:lnTo>
                  <a:pt x="26657" y="86888"/>
                </a:lnTo>
                <a:lnTo>
                  <a:pt x="26796" y="86951"/>
                </a:lnTo>
                <a:lnTo>
                  <a:pt x="26935" y="87001"/>
                </a:lnTo>
                <a:lnTo>
                  <a:pt x="27100" y="87014"/>
                </a:lnTo>
                <a:lnTo>
                  <a:pt x="27276" y="87001"/>
                </a:lnTo>
                <a:lnTo>
                  <a:pt x="27479" y="86976"/>
                </a:lnTo>
                <a:lnTo>
                  <a:pt x="27693" y="86913"/>
                </a:lnTo>
                <a:lnTo>
                  <a:pt x="27933" y="86837"/>
                </a:lnTo>
                <a:lnTo>
                  <a:pt x="28186" y="86749"/>
                </a:lnTo>
                <a:lnTo>
                  <a:pt x="28578" y="86584"/>
                </a:lnTo>
                <a:lnTo>
                  <a:pt x="28957" y="86408"/>
                </a:lnTo>
                <a:lnTo>
                  <a:pt x="29336" y="86231"/>
                </a:lnTo>
                <a:lnTo>
                  <a:pt x="29702" y="86041"/>
                </a:lnTo>
                <a:lnTo>
                  <a:pt x="30056" y="85839"/>
                </a:lnTo>
                <a:lnTo>
                  <a:pt x="30410" y="85637"/>
                </a:lnTo>
                <a:lnTo>
                  <a:pt x="30751" y="85422"/>
                </a:lnTo>
                <a:lnTo>
                  <a:pt x="31079" y="85195"/>
                </a:lnTo>
                <a:lnTo>
                  <a:pt x="31408" y="84967"/>
                </a:lnTo>
                <a:lnTo>
                  <a:pt x="31723" y="84740"/>
                </a:lnTo>
                <a:lnTo>
                  <a:pt x="32027" y="84487"/>
                </a:lnTo>
                <a:lnTo>
                  <a:pt x="32330" y="84235"/>
                </a:lnTo>
                <a:lnTo>
                  <a:pt x="32620" y="83969"/>
                </a:lnTo>
                <a:lnTo>
                  <a:pt x="32898" y="83704"/>
                </a:lnTo>
                <a:lnTo>
                  <a:pt x="33176" y="83426"/>
                </a:lnTo>
                <a:lnTo>
                  <a:pt x="33442" y="83148"/>
                </a:lnTo>
                <a:lnTo>
                  <a:pt x="33694" y="82858"/>
                </a:lnTo>
                <a:lnTo>
                  <a:pt x="33947" y="82555"/>
                </a:lnTo>
                <a:lnTo>
                  <a:pt x="34187" y="82251"/>
                </a:lnTo>
                <a:lnTo>
                  <a:pt x="34414" y="81936"/>
                </a:lnTo>
                <a:lnTo>
                  <a:pt x="34642" y="81620"/>
                </a:lnTo>
                <a:lnTo>
                  <a:pt x="34857" y="81291"/>
                </a:lnTo>
                <a:lnTo>
                  <a:pt x="35059" y="80963"/>
                </a:lnTo>
                <a:lnTo>
                  <a:pt x="35261" y="80609"/>
                </a:lnTo>
                <a:lnTo>
                  <a:pt x="35463" y="80268"/>
                </a:lnTo>
                <a:lnTo>
                  <a:pt x="35640" y="79914"/>
                </a:lnTo>
                <a:lnTo>
                  <a:pt x="35817" y="79548"/>
                </a:lnTo>
                <a:lnTo>
                  <a:pt x="35994" y="79182"/>
                </a:lnTo>
                <a:lnTo>
                  <a:pt x="36145" y="78803"/>
                </a:lnTo>
                <a:lnTo>
                  <a:pt x="36309" y="78424"/>
                </a:lnTo>
                <a:lnTo>
                  <a:pt x="36448" y="78032"/>
                </a:lnTo>
                <a:lnTo>
                  <a:pt x="36587" y="77641"/>
                </a:lnTo>
                <a:lnTo>
                  <a:pt x="36777" y="77059"/>
                </a:lnTo>
                <a:lnTo>
                  <a:pt x="36929" y="76491"/>
                </a:lnTo>
                <a:lnTo>
                  <a:pt x="37055" y="75923"/>
                </a:lnTo>
                <a:lnTo>
                  <a:pt x="37105" y="75632"/>
                </a:lnTo>
                <a:lnTo>
                  <a:pt x="37143" y="75354"/>
                </a:lnTo>
                <a:lnTo>
                  <a:pt x="37181" y="75076"/>
                </a:lnTo>
                <a:lnTo>
                  <a:pt x="37194" y="74798"/>
                </a:lnTo>
                <a:lnTo>
                  <a:pt x="37219" y="74520"/>
                </a:lnTo>
                <a:lnTo>
                  <a:pt x="37219" y="74242"/>
                </a:lnTo>
                <a:lnTo>
                  <a:pt x="37219" y="73964"/>
                </a:lnTo>
                <a:lnTo>
                  <a:pt x="37206" y="73687"/>
                </a:lnTo>
                <a:lnTo>
                  <a:pt x="37181" y="73421"/>
                </a:lnTo>
                <a:lnTo>
                  <a:pt x="37143" y="73143"/>
                </a:lnTo>
                <a:lnTo>
                  <a:pt x="37105" y="72878"/>
                </a:lnTo>
                <a:lnTo>
                  <a:pt x="37042" y="72613"/>
                </a:lnTo>
                <a:lnTo>
                  <a:pt x="36979" y="72347"/>
                </a:lnTo>
                <a:lnTo>
                  <a:pt x="36903" y="72082"/>
                </a:lnTo>
                <a:lnTo>
                  <a:pt x="36815" y="71817"/>
                </a:lnTo>
                <a:lnTo>
                  <a:pt x="36714" y="71564"/>
                </a:lnTo>
                <a:lnTo>
                  <a:pt x="36600" y="71312"/>
                </a:lnTo>
                <a:lnTo>
                  <a:pt x="36486" y="71046"/>
                </a:lnTo>
                <a:lnTo>
                  <a:pt x="36347" y="70794"/>
                </a:lnTo>
                <a:lnTo>
                  <a:pt x="36196" y="70554"/>
                </a:lnTo>
                <a:lnTo>
                  <a:pt x="36044" y="70301"/>
                </a:lnTo>
                <a:lnTo>
                  <a:pt x="35867" y="70048"/>
                </a:lnTo>
                <a:lnTo>
                  <a:pt x="35678" y="69808"/>
                </a:lnTo>
                <a:lnTo>
                  <a:pt x="35476" y="69568"/>
                </a:lnTo>
                <a:lnTo>
                  <a:pt x="35261" y="69328"/>
                </a:lnTo>
                <a:lnTo>
                  <a:pt x="35033" y="69101"/>
                </a:lnTo>
                <a:lnTo>
                  <a:pt x="34958" y="69000"/>
                </a:lnTo>
                <a:lnTo>
                  <a:pt x="34882" y="68886"/>
                </a:lnTo>
                <a:lnTo>
                  <a:pt x="34806" y="68760"/>
                </a:lnTo>
                <a:lnTo>
                  <a:pt x="34756" y="68621"/>
                </a:lnTo>
                <a:lnTo>
                  <a:pt x="34718" y="68482"/>
                </a:lnTo>
                <a:lnTo>
                  <a:pt x="34680" y="68343"/>
                </a:lnTo>
                <a:lnTo>
                  <a:pt x="34667" y="68204"/>
                </a:lnTo>
                <a:lnTo>
                  <a:pt x="34667" y="68078"/>
                </a:lnTo>
                <a:lnTo>
                  <a:pt x="34730" y="67054"/>
                </a:lnTo>
                <a:lnTo>
                  <a:pt x="34806" y="66006"/>
                </a:lnTo>
                <a:lnTo>
                  <a:pt x="35008" y="63732"/>
                </a:lnTo>
                <a:lnTo>
                  <a:pt x="35299" y="64402"/>
                </a:lnTo>
                <a:lnTo>
                  <a:pt x="35514" y="64869"/>
                </a:lnTo>
                <a:lnTo>
                  <a:pt x="35792" y="65437"/>
                </a:lnTo>
                <a:lnTo>
                  <a:pt x="36095" y="65993"/>
                </a:lnTo>
                <a:lnTo>
                  <a:pt x="36411" y="66536"/>
                </a:lnTo>
                <a:lnTo>
                  <a:pt x="36739" y="67054"/>
                </a:lnTo>
                <a:lnTo>
                  <a:pt x="37080" y="67572"/>
                </a:lnTo>
                <a:lnTo>
                  <a:pt x="37434" y="68078"/>
                </a:lnTo>
                <a:lnTo>
                  <a:pt x="37800" y="68570"/>
                </a:lnTo>
                <a:lnTo>
                  <a:pt x="38192" y="69050"/>
                </a:lnTo>
                <a:lnTo>
                  <a:pt x="38596" y="69518"/>
                </a:lnTo>
                <a:lnTo>
                  <a:pt x="39013" y="69973"/>
                </a:lnTo>
                <a:lnTo>
                  <a:pt x="39443" y="70402"/>
                </a:lnTo>
                <a:lnTo>
                  <a:pt x="39885" y="70832"/>
                </a:lnTo>
                <a:lnTo>
                  <a:pt x="40352" y="71248"/>
                </a:lnTo>
                <a:lnTo>
                  <a:pt x="40832" y="71653"/>
                </a:lnTo>
                <a:lnTo>
                  <a:pt x="41325" y="72032"/>
                </a:lnTo>
                <a:lnTo>
                  <a:pt x="41830" y="72411"/>
                </a:lnTo>
                <a:lnTo>
                  <a:pt x="42070" y="72575"/>
                </a:lnTo>
                <a:lnTo>
                  <a:pt x="42310" y="72726"/>
                </a:lnTo>
                <a:lnTo>
                  <a:pt x="42424" y="72790"/>
                </a:lnTo>
                <a:lnTo>
                  <a:pt x="42550" y="72840"/>
                </a:lnTo>
                <a:lnTo>
                  <a:pt x="42664" y="72878"/>
                </a:lnTo>
                <a:lnTo>
                  <a:pt x="42778" y="72891"/>
                </a:lnTo>
                <a:lnTo>
                  <a:pt x="42892" y="72891"/>
                </a:lnTo>
                <a:lnTo>
                  <a:pt x="43005" y="72865"/>
                </a:lnTo>
                <a:lnTo>
                  <a:pt x="43119" y="72815"/>
                </a:lnTo>
                <a:lnTo>
                  <a:pt x="43220" y="72739"/>
                </a:lnTo>
                <a:lnTo>
                  <a:pt x="43321" y="72638"/>
                </a:lnTo>
                <a:lnTo>
                  <a:pt x="43410" y="72499"/>
                </a:lnTo>
                <a:lnTo>
                  <a:pt x="43511" y="72310"/>
                </a:lnTo>
                <a:lnTo>
                  <a:pt x="43586" y="72095"/>
                </a:lnTo>
                <a:lnTo>
                  <a:pt x="43751" y="71539"/>
                </a:lnTo>
                <a:lnTo>
                  <a:pt x="43902" y="70971"/>
                </a:lnTo>
                <a:lnTo>
                  <a:pt x="44016" y="70377"/>
                </a:lnTo>
                <a:lnTo>
                  <a:pt x="44104" y="69770"/>
                </a:lnTo>
                <a:lnTo>
                  <a:pt x="44168" y="69164"/>
                </a:lnTo>
                <a:lnTo>
                  <a:pt x="44206" y="68545"/>
                </a:lnTo>
                <a:lnTo>
                  <a:pt x="44218" y="67913"/>
                </a:lnTo>
                <a:lnTo>
                  <a:pt x="44206" y="67282"/>
                </a:lnTo>
                <a:lnTo>
                  <a:pt x="44155" y="66650"/>
                </a:lnTo>
                <a:lnTo>
                  <a:pt x="44079" y="66019"/>
                </a:lnTo>
                <a:lnTo>
                  <a:pt x="44029" y="65703"/>
                </a:lnTo>
                <a:lnTo>
                  <a:pt x="43965" y="65400"/>
                </a:lnTo>
                <a:lnTo>
                  <a:pt x="43902" y="65084"/>
                </a:lnTo>
                <a:lnTo>
                  <a:pt x="43826" y="64781"/>
                </a:lnTo>
                <a:lnTo>
                  <a:pt x="43751" y="64465"/>
                </a:lnTo>
                <a:lnTo>
                  <a:pt x="43662" y="64162"/>
                </a:lnTo>
                <a:lnTo>
                  <a:pt x="43561" y="63858"/>
                </a:lnTo>
                <a:lnTo>
                  <a:pt x="43460" y="63568"/>
                </a:lnTo>
                <a:lnTo>
                  <a:pt x="43346" y="63265"/>
                </a:lnTo>
                <a:lnTo>
                  <a:pt x="43233" y="62974"/>
                </a:lnTo>
                <a:lnTo>
                  <a:pt x="43106" y="62684"/>
                </a:lnTo>
                <a:lnTo>
                  <a:pt x="42967" y="62406"/>
                </a:lnTo>
                <a:lnTo>
                  <a:pt x="42828" y="62115"/>
                </a:lnTo>
                <a:lnTo>
                  <a:pt x="42677" y="61850"/>
                </a:lnTo>
                <a:lnTo>
                  <a:pt x="42513" y="61572"/>
                </a:lnTo>
                <a:lnTo>
                  <a:pt x="42348" y="61307"/>
                </a:lnTo>
                <a:lnTo>
                  <a:pt x="42171" y="61054"/>
                </a:lnTo>
                <a:lnTo>
                  <a:pt x="41982" y="60801"/>
                </a:lnTo>
                <a:lnTo>
                  <a:pt x="41780" y="60549"/>
                </a:lnTo>
                <a:lnTo>
                  <a:pt x="41578" y="60309"/>
                </a:lnTo>
                <a:lnTo>
                  <a:pt x="41376" y="60081"/>
                </a:lnTo>
                <a:lnTo>
                  <a:pt x="41148" y="59854"/>
                </a:lnTo>
                <a:lnTo>
                  <a:pt x="40921" y="59626"/>
                </a:lnTo>
                <a:lnTo>
                  <a:pt x="40681" y="59412"/>
                </a:lnTo>
                <a:lnTo>
                  <a:pt x="40441" y="59210"/>
                </a:lnTo>
                <a:lnTo>
                  <a:pt x="40188" y="59020"/>
                </a:lnTo>
                <a:lnTo>
                  <a:pt x="39923" y="58831"/>
                </a:lnTo>
                <a:lnTo>
                  <a:pt x="39645" y="58654"/>
                </a:lnTo>
                <a:lnTo>
                  <a:pt x="39367" y="58489"/>
                </a:lnTo>
                <a:lnTo>
                  <a:pt x="39076" y="58325"/>
                </a:lnTo>
                <a:lnTo>
                  <a:pt x="38773" y="58174"/>
                </a:lnTo>
                <a:lnTo>
                  <a:pt x="38457" y="58035"/>
                </a:lnTo>
                <a:lnTo>
                  <a:pt x="38141" y="57908"/>
                </a:lnTo>
                <a:lnTo>
                  <a:pt x="37813" y="57782"/>
                </a:lnTo>
                <a:lnTo>
                  <a:pt x="37472" y="57681"/>
                </a:lnTo>
                <a:lnTo>
                  <a:pt x="37131" y="57580"/>
                </a:lnTo>
                <a:lnTo>
                  <a:pt x="36777" y="57492"/>
                </a:lnTo>
                <a:lnTo>
                  <a:pt x="36411" y="57416"/>
                </a:lnTo>
                <a:lnTo>
                  <a:pt x="36032" y="57353"/>
                </a:lnTo>
                <a:lnTo>
                  <a:pt x="35640" y="57302"/>
                </a:lnTo>
                <a:lnTo>
                  <a:pt x="35248" y="57277"/>
                </a:lnTo>
                <a:lnTo>
                  <a:pt x="34844" y="57251"/>
                </a:lnTo>
                <a:lnTo>
                  <a:pt x="34427" y="57239"/>
                </a:lnTo>
                <a:lnTo>
                  <a:pt x="33998" y="57239"/>
                </a:lnTo>
                <a:lnTo>
                  <a:pt x="30612" y="49280"/>
                </a:lnTo>
                <a:lnTo>
                  <a:pt x="30599" y="49280"/>
                </a:lnTo>
                <a:lnTo>
                  <a:pt x="30612" y="49268"/>
                </a:lnTo>
                <a:lnTo>
                  <a:pt x="30662" y="49268"/>
                </a:lnTo>
                <a:lnTo>
                  <a:pt x="30953" y="49470"/>
                </a:lnTo>
                <a:lnTo>
                  <a:pt x="31243" y="49685"/>
                </a:lnTo>
                <a:lnTo>
                  <a:pt x="31875" y="50127"/>
                </a:lnTo>
                <a:lnTo>
                  <a:pt x="32519" y="50556"/>
                </a:lnTo>
                <a:lnTo>
                  <a:pt x="33164" y="50973"/>
                </a:lnTo>
                <a:lnTo>
                  <a:pt x="33821" y="51365"/>
                </a:lnTo>
                <a:lnTo>
                  <a:pt x="34478" y="51731"/>
                </a:lnTo>
                <a:lnTo>
                  <a:pt x="35147" y="52072"/>
                </a:lnTo>
                <a:lnTo>
                  <a:pt x="35829" y="52388"/>
                </a:lnTo>
                <a:lnTo>
                  <a:pt x="36183" y="52540"/>
                </a:lnTo>
                <a:lnTo>
                  <a:pt x="36524" y="52678"/>
                </a:lnTo>
                <a:lnTo>
                  <a:pt x="36878" y="52817"/>
                </a:lnTo>
                <a:lnTo>
                  <a:pt x="37232" y="52944"/>
                </a:lnTo>
                <a:lnTo>
                  <a:pt x="37585" y="53057"/>
                </a:lnTo>
                <a:lnTo>
                  <a:pt x="37939" y="53171"/>
                </a:lnTo>
                <a:lnTo>
                  <a:pt x="38306" y="53272"/>
                </a:lnTo>
                <a:lnTo>
                  <a:pt x="38672" y="53361"/>
                </a:lnTo>
                <a:lnTo>
                  <a:pt x="39038" y="53449"/>
                </a:lnTo>
                <a:lnTo>
                  <a:pt x="39405" y="53525"/>
                </a:lnTo>
                <a:lnTo>
                  <a:pt x="39784" y="53601"/>
                </a:lnTo>
                <a:lnTo>
                  <a:pt x="40163" y="53651"/>
                </a:lnTo>
                <a:lnTo>
                  <a:pt x="40542" y="53702"/>
                </a:lnTo>
                <a:lnTo>
                  <a:pt x="40921" y="53740"/>
                </a:lnTo>
                <a:lnTo>
                  <a:pt x="41312" y="53765"/>
                </a:lnTo>
                <a:lnTo>
                  <a:pt x="41704" y="53790"/>
                </a:lnTo>
                <a:lnTo>
                  <a:pt x="42500" y="53790"/>
                </a:lnTo>
                <a:lnTo>
                  <a:pt x="42791" y="53778"/>
                </a:lnTo>
                <a:lnTo>
                  <a:pt x="43043" y="53752"/>
                </a:lnTo>
                <a:lnTo>
                  <a:pt x="43271" y="53727"/>
                </a:lnTo>
                <a:lnTo>
                  <a:pt x="43485" y="53676"/>
                </a:lnTo>
                <a:lnTo>
                  <a:pt x="43662" y="53613"/>
                </a:lnTo>
                <a:lnTo>
                  <a:pt x="43814" y="53537"/>
                </a:lnTo>
                <a:lnTo>
                  <a:pt x="43940" y="53449"/>
                </a:lnTo>
                <a:lnTo>
                  <a:pt x="44041" y="53335"/>
                </a:lnTo>
                <a:lnTo>
                  <a:pt x="44117" y="53209"/>
                </a:lnTo>
                <a:lnTo>
                  <a:pt x="44168" y="53057"/>
                </a:lnTo>
                <a:lnTo>
                  <a:pt x="44206" y="52893"/>
                </a:lnTo>
                <a:lnTo>
                  <a:pt x="44218" y="52716"/>
                </a:lnTo>
                <a:lnTo>
                  <a:pt x="44206" y="52502"/>
                </a:lnTo>
                <a:lnTo>
                  <a:pt x="44180" y="52274"/>
                </a:lnTo>
                <a:lnTo>
                  <a:pt x="44130" y="52022"/>
                </a:lnTo>
                <a:lnTo>
                  <a:pt x="44067" y="51744"/>
                </a:lnTo>
                <a:lnTo>
                  <a:pt x="43902" y="51150"/>
                </a:lnTo>
                <a:lnTo>
                  <a:pt x="43700" y="50569"/>
                </a:lnTo>
                <a:lnTo>
                  <a:pt x="43498" y="50000"/>
                </a:lnTo>
                <a:lnTo>
                  <a:pt x="43258" y="49432"/>
                </a:lnTo>
                <a:lnTo>
                  <a:pt x="43005" y="48889"/>
                </a:lnTo>
                <a:lnTo>
                  <a:pt x="42740" y="48358"/>
                </a:lnTo>
                <a:lnTo>
                  <a:pt x="42449" y="47840"/>
                </a:lnTo>
                <a:lnTo>
                  <a:pt x="42134" y="47335"/>
                </a:lnTo>
                <a:lnTo>
                  <a:pt x="41805" y="46830"/>
                </a:lnTo>
                <a:lnTo>
                  <a:pt x="41451" y="46350"/>
                </a:lnTo>
                <a:lnTo>
                  <a:pt x="41085" y="45882"/>
                </a:lnTo>
                <a:lnTo>
                  <a:pt x="40706" y="45415"/>
                </a:lnTo>
                <a:lnTo>
                  <a:pt x="40302" y="44973"/>
                </a:lnTo>
                <a:lnTo>
                  <a:pt x="39885" y="44530"/>
                </a:lnTo>
                <a:lnTo>
                  <a:pt x="39455" y="44114"/>
                </a:lnTo>
                <a:lnTo>
                  <a:pt x="39013" y="43697"/>
                </a:lnTo>
                <a:lnTo>
                  <a:pt x="38647" y="43381"/>
                </a:lnTo>
                <a:lnTo>
                  <a:pt x="38280" y="43078"/>
                </a:lnTo>
                <a:lnTo>
                  <a:pt x="37901" y="42787"/>
                </a:lnTo>
                <a:lnTo>
                  <a:pt x="37522" y="42497"/>
                </a:lnTo>
                <a:lnTo>
                  <a:pt x="37131" y="42231"/>
                </a:lnTo>
                <a:lnTo>
                  <a:pt x="36726" y="41979"/>
                </a:lnTo>
                <a:lnTo>
                  <a:pt x="36322" y="41739"/>
                </a:lnTo>
                <a:lnTo>
                  <a:pt x="35905" y="41524"/>
                </a:lnTo>
                <a:lnTo>
                  <a:pt x="35476" y="41322"/>
                </a:lnTo>
                <a:lnTo>
                  <a:pt x="35046" y="41132"/>
                </a:lnTo>
                <a:lnTo>
                  <a:pt x="34604" y="40968"/>
                </a:lnTo>
                <a:lnTo>
                  <a:pt x="34149" y="40829"/>
                </a:lnTo>
                <a:lnTo>
                  <a:pt x="33694" y="40703"/>
                </a:lnTo>
                <a:lnTo>
                  <a:pt x="33214" y="40602"/>
                </a:lnTo>
                <a:lnTo>
                  <a:pt x="32734" y="40526"/>
                </a:lnTo>
                <a:lnTo>
                  <a:pt x="32241" y="40463"/>
                </a:lnTo>
                <a:lnTo>
                  <a:pt x="31799" y="40437"/>
                </a:lnTo>
                <a:lnTo>
                  <a:pt x="31357" y="40437"/>
                </a:lnTo>
                <a:lnTo>
                  <a:pt x="30928" y="40463"/>
                </a:lnTo>
                <a:lnTo>
                  <a:pt x="30498" y="40513"/>
                </a:lnTo>
                <a:lnTo>
                  <a:pt x="30081" y="40576"/>
                </a:lnTo>
                <a:lnTo>
                  <a:pt x="29677" y="40665"/>
                </a:lnTo>
                <a:lnTo>
                  <a:pt x="29273" y="40779"/>
                </a:lnTo>
                <a:lnTo>
                  <a:pt x="28881" y="40917"/>
                </a:lnTo>
                <a:lnTo>
                  <a:pt x="28489" y="41082"/>
                </a:lnTo>
                <a:lnTo>
                  <a:pt x="28110" y="41259"/>
                </a:lnTo>
                <a:lnTo>
                  <a:pt x="27744" y="41473"/>
                </a:lnTo>
                <a:lnTo>
                  <a:pt x="27378" y="41701"/>
                </a:lnTo>
                <a:lnTo>
                  <a:pt x="27011" y="41953"/>
                </a:lnTo>
                <a:lnTo>
                  <a:pt x="26657" y="42231"/>
                </a:lnTo>
                <a:lnTo>
                  <a:pt x="26316" y="42522"/>
                </a:lnTo>
                <a:lnTo>
                  <a:pt x="25975" y="42850"/>
                </a:lnTo>
                <a:lnTo>
                  <a:pt x="22463" y="36862"/>
                </a:lnTo>
                <a:lnTo>
                  <a:pt x="22817" y="36812"/>
                </a:lnTo>
                <a:lnTo>
                  <a:pt x="23171" y="36749"/>
                </a:lnTo>
                <a:lnTo>
                  <a:pt x="23512" y="36673"/>
                </a:lnTo>
                <a:lnTo>
                  <a:pt x="23840" y="36597"/>
                </a:lnTo>
                <a:lnTo>
                  <a:pt x="24156" y="36509"/>
                </a:lnTo>
                <a:lnTo>
                  <a:pt x="24459" y="36408"/>
                </a:lnTo>
                <a:lnTo>
                  <a:pt x="24762" y="36307"/>
                </a:lnTo>
                <a:lnTo>
                  <a:pt x="25040" y="36193"/>
                </a:lnTo>
                <a:lnTo>
                  <a:pt x="25318" y="36079"/>
                </a:lnTo>
                <a:lnTo>
                  <a:pt x="25584" y="35940"/>
                </a:lnTo>
                <a:lnTo>
                  <a:pt x="25836" y="35801"/>
                </a:lnTo>
                <a:lnTo>
                  <a:pt x="26076" y="35650"/>
                </a:lnTo>
                <a:lnTo>
                  <a:pt x="26316" y="35498"/>
                </a:lnTo>
                <a:lnTo>
                  <a:pt x="26531" y="35334"/>
                </a:lnTo>
                <a:lnTo>
                  <a:pt x="26758" y="35144"/>
                </a:lnTo>
                <a:lnTo>
                  <a:pt x="26961" y="34968"/>
                </a:lnTo>
                <a:lnTo>
                  <a:pt x="27163" y="34765"/>
                </a:lnTo>
                <a:lnTo>
                  <a:pt x="27352" y="34551"/>
                </a:lnTo>
                <a:lnTo>
                  <a:pt x="27529" y="34336"/>
                </a:lnTo>
                <a:lnTo>
                  <a:pt x="27706" y="34096"/>
                </a:lnTo>
                <a:lnTo>
                  <a:pt x="27870" y="33856"/>
                </a:lnTo>
                <a:lnTo>
                  <a:pt x="28034" y="33603"/>
                </a:lnTo>
                <a:lnTo>
                  <a:pt x="28173" y="33338"/>
                </a:lnTo>
                <a:lnTo>
                  <a:pt x="28325" y="33060"/>
                </a:lnTo>
                <a:lnTo>
                  <a:pt x="28464" y="32769"/>
                </a:lnTo>
                <a:lnTo>
                  <a:pt x="28590" y="32466"/>
                </a:lnTo>
                <a:lnTo>
                  <a:pt x="28717" y="32150"/>
                </a:lnTo>
                <a:lnTo>
                  <a:pt x="28830" y="31822"/>
                </a:lnTo>
                <a:lnTo>
                  <a:pt x="28944" y="31481"/>
                </a:lnTo>
                <a:lnTo>
                  <a:pt x="29058" y="31115"/>
                </a:lnTo>
                <a:lnTo>
                  <a:pt x="29159" y="30748"/>
                </a:lnTo>
                <a:lnTo>
                  <a:pt x="29260" y="30369"/>
                </a:lnTo>
                <a:lnTo>
                  <a:pt x="29285" y="30192"/>
                </a:lnTo>
                <a:lnTo>
                  <a:pt x="29310" y="30003"/>
                </a:lnTo>
                <a:lnTo>
                  <a:pt x="29323" y="29813"/>
                </a:lnTo>
                <a:lnTo>
                  <a:pt x="29323" y="29611"/>
                </a:lnTo>
                <a:lnTo>
                  <a:pt x="29310" y="29434"/>
                </a:lnTo>
                <a:lnTo>
                  <a:pt x="29285" y="29270"/>
                </a:lnTo>
                <a:lnTo>
                  <a:pt x="29260" y="29207"/>
                </a:lnTo>
                <a:lnTo>
                  <a:pt x="29235" y="29144"/>
                </a:lnTo>
                <a:lnTo>
                  <a:pt x="29197" y="29106"/>
                </a:lnTo>
                <a:lnTo>
                  <a:pt x="29159" y="29081"/>
                </a:lnTo>
                <a:lnTo>
                  <a:pt x="29020" y="29005"/>
                </a:lnTo>
                <a:lnTo>
                  <a:pt x="28843" y="28967"/>
                </a:lnTo>
                <a:lnTo>
                  <a:pt x="28666" y="28929"/>
                </a:lnTo>
                <a:lnTo>
                  <a:pt x="28477" y="28929"/>
                </a:lnTo>
                <a:lnTo>
                  <a:pt x="28274" y="28942"/>
                </a:lnTo>
                <a:lnTo>
                  <a:pt x="28085" y="28967"/>
                </a:lnTo>
                <a:lnTo>
                  <a:pt x="27908" y="29018"/>
                </a:lnTo>
                <a:lnTo>
                  <a:pt x="27757" y="29081"/>
                </a:lnTo>
                <a:lnTo>
                  <a:pt x="27239" y="29346"/>
                </a:lnTo>
                <a:lnTo>
                  <a:pt x="26733" y="29637"/>
                </a:lnTo>
                <a:lnTo>
                  <a:pt x="26253" y="29940"/>
                </a:lnTo>
                <a:lnTo>
                  <a:pt x="25786" y="30268"/>
                </a:lnTo>
                <a:lnTo>
                  <a:pt x="25356" y="30622"/>
                </a:lnTo>
                <a:lnTo>
                  <a:pt x="24927" y="30988"/>
                </a:lnTo>
                <a:lnTo>
                  <a:pt x="24724" y="31178"/>
                </a:lnTo>
                <a:lnTo>
                  <a:pt x="24535" y="31367"/>
                </a:lnTo>
                <a:lnTo>
                  <a:pt x="24345" y="31569"/>
                </a:lnTo>
                <a:lnTo>
                  <a:pt x="24156" y="31784"/>
                </a:lnTo>
                <a:lnTo>
                  <a:pt x="23979" y="31999"/>
                </a:lnTo>
                <a:lnTo>
                  <a:pt x="23802" y="32214"/>
                </a:lnTo>
                <a:lnTo>
                  <a:pt x="23625" y="32441"/>
                </a:lnTo>
                <a:lnTo>
                  <a:pt x="23474" y="32681"/>
                </a:lnTo>
                <a:lnTo>
                  <a:pt x="23309" y="32921"/>
                </a:lnTo>
                <a:lnTo>
                  <a:pt x="23158" y="33161"/>
                </a:lnTo>
                <a:lnTo>
                  <a:pt x="23006" y="33414"/>
                </a:lnTo>
                <a:lnTo>
                  <a:pt x="22867" y="33666"/>
                </a:lnTo>
                <a:lnTo>
                  <a:pt x="22741" y="33932"/>
                </a:lnTo>
                <a:lnTo>
                  <a:pt x="22615" y="34210"/>
                </a:lnTo>
                <a:lnTo>
                  <a:pt x="22488" y="34487"/>
                </a:lnTo>
                <a:lnTo>
                  <a:pt x="22375" y="34778"/>
                </a:lnTo>
                <a:lnTo>
                  <a:pt x="22261" y="35069"/>
                </a:lnTo>
                <a:lnTo>
                  <a:pt x="22160" y="35372"/>
                </a:lnTo>
                <a:lnTo>
                  <a:pt x="22059" y="35675"/>
                </a:lnTo>
                <a:lnTo>
                  <a:pt x="21970" y="35991"/>
                </a:lnTo>
                <a:lnTo>
                  <a:pt x="21705" y="35435"/>
                </a:lnTo>
                <a:lnTo>
                  <a:pt x="21452" y="34879"/>
                </a:lnTo>
                <a:lnTo>
                  <a:pt x="21200" y="34323"/>
                </a:lnTo>
                <a:lnTo>
                  <a:pt x="20972" y="33767"/>
                </a:lnTo>
                <a:lnTo>
                  <a:pt x="20745" y="33199"/>
                </a:lnTo>
                <a:lnTo>
                  <a:pt x="20530" y="32643"/>
                </a:lnTo>
                <a:lnTo>
                  <a:pt x="20328" y="32087"/>
                </a:lnTo>
                <a:lnTo>
                  <a:pt x="20138" y="31531"/>
                </a:lnTo>
                <a:lnTo>
                  <a:pt x="19949" y="30976"/>
                </a:lnTo>
                <a:lnTo>
                  <a:pt x="19772" y="30407"/>
                </a:lnTo>
                <a:lnTo>
                  <a:pt x="19608" y="29851"/>
                </a:lnTo>
                <a:lnTo>
                  <a:pt x="19456" y="29295"/>
                </a:lnTo>
                <a:lnTo>
                  <a:pt x="19305" y="28740"/>
                </a:lnTo>
                <a:lnTo>
                  <a:pt x="19166" y="28171"/>
                </a:lnTo>
                <a:lnTo>
                  <a:pt x="19039" y="27615"/>
                </a:lnTo>
                <a:lnTo>
                  <a:pt x="18926" y="27060"/>
                </a:lnTo>
                <a:lnTo>
                  <a:pt x="18812" y="26491"/>
                </a:lnTo>
                <a:lnTo>
                  <a:pt x="18698" y="25935"/>
                </a:lnTo>
                <a:lnTo>
                  <a:pt x="18610" y="25379"/>
                </a:lnTo>
                <a:lnTo>
                  <a:pt x="18521" y="24811"/>
                </a:lnTo>
                <a:lnTo>
                  <a:pt x="18370" y="23687"/>
                </a:lnTo>
                <a:lnTo>
                  <a:pt x="18243" y="22575"/>
                </a:lnTo>
                <a:lnTo>
                  <a:pt x="18142" y="21451"/>
                </a:lnTo>
                <a:lnTo>
                  <a:pt x="18079" y="20326"/>
                </a:lnTo>
                <a:lnTo>
                  <a:pt x="18041" y="19202"/>
                </a:lnTo>
                <a:lnTo>
                  <a:pt x="18016" y="18078"/>
                </a:lnTo>
                <a:lnTo>
                  <a:pt x="18016" y="16941"/>
                </a:lnTo>
                <a:lnTo>
                  <a:pt x="18041" y="15816"/>
                </a:lnTo>
                <a:lnTo>
                  <a:pt x="18092" y="14692"/>
                </a:lnTo>
                <a:lnTo>
                  <a:pt x="18155" y="13568"/>
                </a:lnTo>
                <a:lnTo>
                  <a:pt x="18231" y="12431"/>
                </a:lnTo>
                <a:lnTo>
                  <a:pt x="18332" y="11307"/>
                </a:lnTo>
                <a:lnTo>
                  <a:pt x="18446" y="10182"/>
                </a:lnTo>
                <a:lnTo>
                  <a:pt x="18559" y="9045"/>
                </a:lnTo>
                <a:lnTo>
                  <a:pt x="18698" y="7921"/>
                </a:lnTo>
                <a:lnTo>
                  <a:pt x="18850" y="6784"/>
                </a:lnTo>
                <a:lnTo>
                  <a:pt x="19001" y="5660"/>
                </a:lnTo>
                <a:lnTo>
                  <a:pt x="19166" y="4523"/>
                </a:lnTo>
                <a:lnTo>
                  <a:pt x="19519" y="2262"/>
                </a:lnTo>
                <a:lnTo>
                  <a:pt x="1987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4"/>
          <p:cNvSpPr/>
          <p:nvPr/>
        </p:nvSpPr>
        <p:spPr>
          <a:xfrm>
            <a:off x="-1013237" y="4432977"/>
            <a:ext cx="11122425" cy="1025160"/>
          </a:xfrm>
          <a:custGeom>
            <a:rect b="b" l="l" r="r" t="t"/>
            <a:pathLst>
              <a:path extrusionOk="0" h="34822" w="444897">
                <a:moveTo>
                  <a:pt x="30992" y="13690"/>
                </a:moveTo>
                <a:cubicBezTo>
                  <a:pt x="33725" y="9823"/>
                  <a:pt x="41099" y="8275"/>
                  <a:pt x="44915" y="8430"/>
                </a:cubicBezTo>
                <a:cubicBezTo>
                  <a:pt x="48731" y="8585"/>
                  <a:pt x="49504" y="13587"/>
                  <a:pt x="53887" y="14618"/>
                </a:cubicBezTo>
                <a:cubicBezTo>
                  <a:pt x="58270" y="15649"/>
                  <a:pt x="65953" y="15701"/>
                  <a:pt x="71212" y="14618"/>
                </a:cubicBezTo>
                <a:cubicBezTo>
                  <a:pt x="76472" y="13535"/>
                  <a:pt x="79617" y="6523"/>
                  <a:pt x="85444" y="8121"/>
                </a:cubicBezTo>
                <a:cubicBezTo>
                  <a:pt x="91271" y="9720"/>
                  <a:pt x="99264" y="23384"/>
                  <a:pt x="106173" y="24209"/>
                </a:cubicBezTo>
                <a:cubicBezTo>
                  <a:pt x="113083" y="25034"/>
                  <a:pt x="121229" y="13741"/>
                  <a:pt x="126901" y="13071"/>
                </a:cubicBezTo>
                <a:cubicBezTo>
                  <a:pt x="132573" y="12401"/>
                  <a:pt x="135513" y="18228"/>
                  <a:pt x="140205" y="20187"/>
                </a:cubicBezTo>
                <a:cubicBezTo>
                  <a:pt x="144897" y="22147"/>
                  <a:pt x="149744" y="26375"/>
                  <a:pt x="155055" y="24828"/>
                </a:cubicBezTo>
                <a:cubicBezTo>
                  <a:pt x="160366" y="23281"/>
                  <a:pt x="166966" y="11369"/>
                  <a:pt x="172071" y="10905"/>
                </a:cubicBezTo>
                <a:cubicBezTo>
                  <a:pt x="177176" y="10441"/>
                  <a:pt x="178981" y="21063"/>
                  <a:pt x="185684" y="22043"/>
                </a:cubicBezTo>
                <a:cubicBezTo>
                  <a:pt x="192387" y="23023"/>
                  <a:pt x="203886" y="19672"/>
                  <a:pt x="212291" y="16784"/>
                </a:cubicBezTo>
                <a:cubicBezTo>
                  <a:pt x="220696" y="13897"/>
                  <a:pt x="228070" y="6162"/>
                  <a:pt x="236114" y="4718"/>
                </a:cubicBezTo>
                <a:cubicBezTo>
                  <a:pt x="244158" y="3274"/>
                  <a:pt x="253027" y="5234"/>
                  <a:pt x="260555" y="8121"/>
                </a:cubicBezTo>
                <a:cubicBezTo>
                  <a:pt x="268083" y="11009"/>
                  <a:pt x="273498" y="21063"/>
                  <a:pt x="281284" y="22043"/>
                </a:cubicBezTo>
                <a:cubicBezTo>
                  <a:pt x="289070" y="23023"/>
                  <a:pt x="297166" y="17660"/>
                  <a:pt x="307272" y="13999"/>
                </a:cubicBezTo>
                <a:cubicBezTo>
                  <a:pt x="317379" y="10338"/>
                  <a:pt x="329135" y="-542"/>
                  <a:pt x="341923" y="77"/>
                </a:cubicBezTo>
                <a:cubicBezTo>
                  <a:pt x="354711" y="696"/>
                  <a:pt x="373583" y="13226"/>
                  <a:pt x="383999" y="17712"/>
                </a:cubicBezTo>
                <a:cubicBezTo>
                  <a:pt x="394415" y="22198"/>
                  <a:pt x="398952" y="28385"/>
                  <a:pt x="404418" y="26993"/>
                </a:cubicBezTo>
                <a:cubicBezTo>
                  <a:pt x="409884" y="25601"/>
                  <a:pt x="414989" y="8430"/>
                  <a:pt x="416794" y="9358"/>
                </a:cubicBezTo>
                <a:cubicBezTo>
                  <a:pt x="418599" y="10286"/>
                  <a:pt x="479960" y="28849"/>
                  <a:pt x="415247" y="32562"/>
                </a:cubicBezTo>
                <a:cubicBezTo>
                  <a:pt x="350534" y="36275"/>
                  <a:pt x="92560" y="34779"/>
                  <a:pt x="28517" y="31634"/>
                </a:cubicBezTo>
                <a:cubicBezTo>
                  <a:pt x="-35525" y="28489"/>
                  <a:pt x="28259" y="17557"/>
                  <a:pt x="30992" y="13690"/>
                </a:cubicBezTo>
                <a:close/>
              </a:path>
            </a:pathLst>
          </a:custGeom>
          <a:noFill/>
          <a:ln cap="flat" cmpd="sng" w="9525">
            <a:solidFill>
              <a:schemeClr val="accent5"/>
            </a:solidFill>
            <a:prstDash val="solid"/>
            <a:round/>
            <a:headEnd len="med" w="med" type="none"/>
            <a:tailEnd len="med" w="med" type="none"/>
          </a:ln>
        </p:spPr>
      </p:sp>
      <p:pic>
        <p:nvPicPr>
          <p:cNvPr id="75" name="Google Shape;75;p14"/>
          <p:cNvPicPr preferRelativeResize="0"/>
          <p:nvPr/>
        </p:nvPicPr>
        <p:blipFill rotWithShape="1">
          <a:blip r:embed="rId3">
            <a:alphaModFix/>
          </a:blip>
          <a:srcRect b="0" l="0" r="0" t="0"/>
          <a:stretch/>
        </p:blipFill>
        <p:spPr>
          <a:xfrm>
            <a:off x="6814225" y="2115550"/>
            <a:ext cx="2064325" cy="2667000"/>
          </a:xfrm>
          <a:prstGeom prst="rect">
            <a:avLst/>
          </a:prstGeom>
          <a:noFill/>
          <a:ln>
            <a:noFill/>
          </a:ln>
        </p:spPr>
      </p:pic>
      <p:pic>
        <p:nvPicPr>
          <p:cNvPr id="76" name="Google Shape;76;p14"/>
          <p:cNvPicPr preferRelativeResize="0"/>
          <p:nvPr/>
        </p:nvPicPr>
        <p:blipFill rotWithShape="1">
          <a:blip r:embed="rId4">
            <a:alphaModFix/>
          </a:blip>
          <a:srcRect b="0" l="0" r="0" t="0"/>
          <a:stretch/>
        </p:blipFill>
        <p:spPr>
          <a:xfrm>
            <a:off x="4749900" y="1719550"/>
            <a:ext cx="2064325" cy="2667001"/>
          </a:xfrm>
          <a:prstGeom prst="rect">
            <a:avLst/>
          </a:prstGeom>
          <a:noFill/>
          <a:ln>
            <a:noFill/>
          </a:ln>
        </p:spPr>
      </p:pic>
      <p:sp>
        <p:nvSpPr>
          <p:cNvPr id="77" name="Google Shape;77;p14"/>
          <p:cNvSpPr txBox="1"/>
          <p:nvPr/>
        </p:nvSpPr>
        <p:spPr>
          <a:xfrm>
            <a:off x="69600" y="947425"/>
            <a:ext cx="90048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600">
                <a:solidFill>
                  <a:schemeClr val="accent4"/>
                </a:solidFill>
                <a:latin typeface="Merriweather"/>
                <a:ea typeface="Merriweather"/>
                <a:cs typeface="Merriweather"/>
                <a:sym typeface="Merriweather"/>
              </a:rPr>
              <a:t>It is </a:t>
            </a:r>
            <a:r>
              <a:rPr lang="pl" sz="1600">
                <a:solidFill>
                  <a:schemeClr val="accent4"/>
                </a:solidFill>
                <a:latin typeface="Merriweather"/>
                <a:ea typeface="Merriweather"/>
                <a:cs typeface="Merriweather"/>
                <a:sym typeface="Merriweather"/>
              </a:rPr>
              <a:t>a term that describes cases of omitting the participation of female scientists in research work and attributing their achievements to male scientists.</a:t>
            </a:r>
            <a:endParaRPr sz="16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a:solidFill>
                <a:schemeClr val="accent4"/>
              </a:solidFill>
              <a:latin typeface="Merriweather"/>
              <a:ea typeface="Merriweather"/>
              <a:cs typeface="Merriweather"/>
              <a:sym typeface="Merriweather"/>
            </a:endParaRPr>
          </a:p>
        </p:txBody>
      </p:sp>
      <p:sp>
        <p:nvSpPr>
          <p:cNvPr id="78" name="Google Shape;78;p14"/>
          <p:cNvSpPr txBox="1"/>
          <p:nvPr/>
        </p:nvSpPr>
        <p:spPr>
          <a:xfrm>
            <a:off x="69125" y="116025"/>
            <a:ext cx="8957700" cy="769500"/>
          </a:xfrm>
          <a:prstGeom prst="rect">
            <a:avLst/>
          </a:prstGeom>
          <a:solidFill>
            <a:schemeClr val="lt2"/>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3800">
                <a:solidFill>
                  <a:schemeClr val="dk1"/>
                </a:solidFill>
                <a:latin typeface="Merriweather"/>
                <a:ea typeface="Merriweather"/>
                <a:cs typeface="Merriweather"/>
                <a:sym typeface="Merriweather"/>
              </a:rPr>
              <a:t>WHAT IS THE “MATILDA EFFECT”?</a:t>
            </a:r>
            <a:endParaRPr b="1" sz="3800">
              <a:solidFill>
                <a:schemeClr val="dk1"/>
              </a:solidFill>
              <a:latin typeface="Merriweather"/>
              <a:ea typeface="Merriweather"/>
              <a:cs typeface="Merriweather"/>
              <a:sym typeface="Merriweather"/>
            </a:endParaRPr>
          </a:p>
        </p:txBody>
      </p:sp>
      <p:sp>
        <p:nvSpPr>
          <p:cNvPr id="79" name="Google Shape;79;p14"/>
          <p:cNvSpPr/>
          <p:nvPr/>
        </p:nvSpPr>
        <p:spPr>
          <a:xfrm rot="8667319">
            <a:off x="4641655" y="3112873"/>
            <a:ext cx="1206025" cy="2030707"/>
          </a:xfrm>
          <a:custGeom>
            <a:rect b="b" l="l" r="r" t="t"/>
            <a:pathLst>
              <a:path extrusionOk="0" h="80369" w="36247">
                <a:moveTo>
                  <a:pt x="9451" y="31961"/>
                </a:moveTo>
                <a:lnTo>
                  <a:pt x="9678" y="31986"/>
                </a:lnTo>
                <a:lnTo>
                  <a:pt x="9905" y="32024"/>
                </a:lnTo>
                <a:lnTo>
                  <a:pt x="10133" y="32062"/>
                </a:lnTo>
                <a:lnTo>
                  <a:pt x="10360" y="32125"/>
                </a:lnTo>
                <a:lnTo>
                  <a:pt x="10575" y="32201"/>
                </a:lnTo>
                <a:lnTo>
                  <a:pt x="10790" y="32277"/>
                </a:lnTo>
                <a:lnTo>
                  <a:pt x="10436" y="32592"/>
                </a:lnTo>
                <a:lnTo>
                  <a:pt x="10070" y="32883"/>
                </a:lnTo>
                <a:lnTo>
                  <a:pt x="9716" y="33161"/>
                </a:lnTo>
                <a:lnTo>
                  <a:pt x="9350" y="33426"/>
                </a:lnTo>
                <a:lnTo>
                  <a:pt x="8983" y="33679"/>
                </a:lnTo>
                <a:lnTo>
                  <a:pt x="8617" y="33919"/>
                </a:lnTo>
                <a:lnTo>
                  <a:pt x="8238" y="34134"/>
                </a:lnTo>
                <a:lnTo>
                  <a:pt x="7859" y="34323"/>
                </a:lnTo>
                <a:lnTo>
                  <a:pt x="7467" y="34500"/>
                </a:lnTo>
                <a:lnTo>
                  <a:pt x="7063" y="34652"/>
                </a:lnTo>
                <a:lnTo>
                  <a:pt x="6659" y="34765"/>
                </a:lnTo>
                <a:lnTo>
                  <a:pt x="6242" y="34866"/>
                </a:lnTo>
                <a:lnTo>
                  <a:pt x="5812" y="34942"/>
                </a:lnTo>
                <a:lnTo>
                  <a:pt x="5585" y="34967"/>
                </a:lnTo>
                <a:lnTo>
                  <a:pt x="5370" y="34980"/>
                </a:lnTo>
                <a:lnTo>
                  <a:pt x="5143" y="34993"/>
                </a:lnTo>
                <a:lnTo>
                  <a:pt x="4915" y="34993"/>
                </a:lnTo>
                <a:lnTo>
                  <a:pt x="4675" y="34980"/>
                </a:lnTo>
                <a:lnTo>
                  <a:pt x="4448" y="34967"/>
                </a:lnTo>
                <a:lnTo>
                  <a:pt x="4549" y="34753"/>
                </a:lnTo>
                <a:lnTo>
                  <a:pt x="4663" y="34550"/>
                </a:lnTo>
                <a:lnTo>
                  <a:pt x="4776" y="34336"/>
                </a:lnTo>
                <a:lnTo>
                  <a:pt x="4915" y="34146"/>
                </a:lnTo>
                <a:lnTo>
                  <a:pt x="5054" y="33957"/>
                </a:lnTo>
                <a:lnTo>
                  <a:pt x="5206" y="33767"/>
                </a:lnTo>
                <a:lnTo>
                  <a:pt x="5370" y="33603"/>
                </a:lnTo>
                <a:lnTo>
                  <a:pt x="5547" y="33426"/>
                </a:lnTo>
                <a:lnTo>
                  <a:pt x="5724" y="33275"/>
                </a:lnTo>
                <a:lnTo>
                  <a:pt x="5913" y="33123"/>
                </a:lnTo>
                <a:lnTo>
                  <a:pt x="6103" y="32971"/>
                </a:lnTo>
                <a:lnTo>
                  <a:pt x="6292" y="32832"/>
                </a:lnTo>
                <a:lnTo>
                  <a:pt x="6507" y="32706"/>
                </a:lnTo>
                <a:lnTo>
                  <a:pt x="6709" y="32592"/>
                </a:lnTo>
                <a:lnTo>
                  <a:pt x="6924" y="32479"/>
                </a:lnTo>
                <a:lnTo>
                  <a:pt x="7139" y="32378"/>
                </a:lnTo>
                <a:lnTo>
                  <a:pt x="7366" y="32289"/>
                </a:lnTo>
                <a:lnTo>
                  <a:pt x="7594" y="32213"/>
                </a:lnTo>
                <a:lnTo>
                  <a:pt x="7821" y="32150"/>
                </a:lnTo>
                <a:lnTo>
                  <a:pt x="8048" y="32087"/>
                </a:lnTo>
                <a:lnTo>
                  <a:pt x="8276" y="32037"/>
                </a:lnTo>
                <a:lnTo>
                  <a:pt x="8516" y="31999"/>
                </a:lnTo>
                <a:lnTo>
                  <a:pt x="8743" y="31973"/>
                </a:lnTo>
                <a:lnTo>
                  <a:pt x="8983" y="31961"/>
                </a:lnTo>
                <a:close/>
                <a:moveTo>
                  <a:pt x="25824" y="35940"/>
                </a:moveTo>
                <a:lnTo>
                  <a:pt x="26077" y="35953"/>
                </a:lnTo>
                <a:lnTo>
                  <a:pt x="26342" y="35978"/>
                </a:lnTo>
                <a:lnTo>
                  <a:pt x="26594" y="36016"/>
                </a:lnTo>
                <a:lnTo>
                  <a:pt x="26847" y="36066"/>
                </a:lnTo>
                <a:lnTo>
                  <a:pt x="27112" y="36130"/>
                </a:lnTo>
                <a:lnTo>
                  <a:pt x="27365" y="36205"/>
                </a:lnTo>
                <a:lnTo>
                  <a:pt x="27618" y="36306"/>
                </a:lnTo>
                <a:lnTo>
                  <a:pt x="27870" y="36407"/>
                </a:lnTo>
                <a:lnTo>
                  <a:pt x="28123" y="36509"/>
                </a:lnTo>
                <a:lnTo>
                  <a:pt x="28376" y="36635"/>
                </a:lnTo>
                <a:lnTo>
                  <a:pt x="28629" y="36774"/>
                </a:lnTo>
                <a:lnTo>
                  <a:pt x="28881" y="36925"/>
                </a:lnTo>
                <a:lnTo>
                  <a:pt x="29121" y="37090"/>
                </a:lnTo>
                <a:lnTo>
                  <a:pt x="29361" y="37254"/>
                </a:lnTo>
                <a:lnTo>
                  <a:pt x="29601" y="37431"/>
                </a:lnTo>
                <a:lnTo>
                  <a:pt x="29829" y="37633"/>
                </a:lnTo>
                <a:lnTo>
                  <a:pt x="30056" y="37835"/>
                </a:lnTo>
                <a:lnTo>
                  <a:pt x="30284" y="38050"/>
                </a:lnTo>
                <a:lnTo>
                  <a:pt x="30498" y="38264"/>
                </a:lnTo>
                <a:lnTo>
                  <a:pt x="30700" y="38504"/>
                </a:lnTo>
                <a:lnTo>
                  <a:pt x="30915" y="38744"/>
                </a:lnTo>
                <a:lnTo>
                  <a:pt x="31105" y="38997"/>
                </a:lnTo>
                <a:lnTo>
                  <a:pt x="31294" y="39262"/>
                </a:lnTo>
                <a:lnTo>
                  <a:pt x="31484" y="39540"/>
                </a:lnTo>
                <a:lnTo>
                  <a:pt x="31661" y="39818"/>
                </a:lnTo>
                <a:lnTo>
                  <a:pt x="31825" y="40109"/>
                </a:lnTo>
                <a:lnTo>
                  <a:pt x="31256" y="39995"/>
                </a:lnTo>
                <a:lnTo>
                  <a:pt x="30700" y="39881"/>
                </a:lnTo>
                <a:lnTo>
                  <a:pt x="30157" y="39755"/>
                </a:lnTo>
                <a:lnTo>
                  <a:pt x="29627" y="39603"/>
                </a:lnTo>
                <a:lnTo>
                  <a:pt x="29109" y="39439"/>
                </a:lnTo>
                <a:lnTo>
                  <a:pt x="28603" y="39262"/>
                </a:lnTo>
                <a:lnTo>
                  <a:pt x="28111" y="39060"/>
                </a:lnTo>
                <a:lnTo>
                  <a:pt x="27630" y="38846"/>
                </a:lnTo>
                <a:lnTo>
                  <a:pt x="27163" y="38606"/>
                </a:lnTo>
                <a:lnTo>
                  <a:pt x="26721" y="38340"/>
                </a:lnTo>
                <a:lnTo>
                  <a:pt x="26493" y="38189"/>
                </a:lnTo>
                <a:lnTo>
                  <a:pt x="26279" y="38050"/>
                </a:lnTo>
                <a:lnTo>
                  <a:pt x="26077" y="37885"/>
                </a:lnTo>
                <a:lnTo>
                  <a:pt x="25862" y="37734"/>
                </a:lnTo>
                <a:lnTo>
                  <a:pt x="25660" y="37557"/>
                </a:lnTo>
                <a:lnTo>
                  <a:pt x="25457" y="37380"/>
                </a:lnTo>
                <a:lnTo>
                  <a:pt x="25268" y="37203"/>
                </a:lnTo>
                <a:lnTo>
                  <a:pt x="25078" y="37014"/>
                </a:lnTo>
                <a:lnTo>
                  <a:pt x="24889" y="36812"/>
                </a:lnTo>
                <a:lnTo>
                  <a:pt x="24712" y="36610"/>
                </a:lnTo>
                <a:lnTo>
                  <a:pt x="24535" y="36395"/>
                </a:lnTo>
                <a:lnTo>
                  <a:pt x="24358" y="36167"/>
                </a:lnTo>
                <a:lnTo>
                  <a:pt x="24598" y="36092"/>
                </a:lnTo>
                <a:lnTo>
                  <a:pt x="24838" y="36041"/>
                </a:lnTo>
                <a:lnTo>
                  <a:pt x="25078" y="35991"/>
                </a:lnTo>
                <a:lnTo>
                  <a:pt x="25331" y="35965"/>
                </a:lnTo>
                <a:lnTo>
                  <a:pt x="25571" y="35953"/>
                </a:lnTo>
                <a:lnTo>
                  <a:pt x="25824" y="35940"/>
                </a:lnTo>
                <a:close/>
                <a:moveTo>
                  <a:pt x="9312" y="35384"/>
                </a:moveTo>
                <a:lnTo>
                  <a:pt x="9438" y="35649"/>
                </a:lnTo>
                <a:lnTo>
                  <a:pt x="9552" y="35915"/>
                </a:lnTo>
                <a:lnTo>
                  <a:pt x="9653" y="36167"/>
                </a:lnTo>
                <a:lnTo>
                  <a:pt x="9741" y="36433"/>
                </a:lnTo>
                <a:lnTo>
                  <a:pt x="9830" y="36698"/>
                </a:lnTo>
                <a:lnTo>
                  <a:pt x="9905" y="36951"/>
                </a:lnTo>
                <a:lnTo>
                  <a:pt x="9981" y="37216"/>
                </a:lnTo>
                <a:lnTo>
                  <a:pt x="10032" y="37469"/>
                </a:lnTo>
                <a:lnTo>
                  <a:pt x="10082" y="37721"/>
                </a:lnTo>
                <a:lnTo>
                  <a:pt x="10133" y="37987"/>
                </a:lnTo>
                <a:lnTo>
                  <a:pt x="10158" y="38239"/>
                </a:lnTo>
                <a:lnTo>
                  <a:pt x="10183" y="38492"/>
                </a:lnTo>
                <a:lnTo>
                  <a:pt x="10209" y="38744"/>
                </a:lnTo>
                <a:lnTo>
                  <a:pt x="10209" y="38997"/>
                </a:lnTo>
                <a:lnTo>
                  <a:pt x="10221" y="39250"/>
                </a:lnTo>
                <a:lnTo>
                  <a:pt x="10209" y="39515"/>
                </a:lnTo>
                <a:lnTo>
                  <a:pt x="10183" y="40020"/>
                </a:lnTo>
                <a:lnTo>
                  <a:pt x="10120" y="40526"/>
                </a:lnTo>
                <a:lnTo>
                  <a:pt x="10032" y="41044"/>
                </a:lnTo>
                <a:lnTo>
                  <a:pt x="9918" y="41562"/>
                </a:lnTo>
                <a:lnTo>
                  <a:pt x="9779" y="42079"/>
                </a:lnTo>
                <a:lnTo>
                  <a:pt x="9602" y="42597"/>
                </a:lnTo>
                <a:lnTo>
                  <a:pt x="9425" y="43128"/>
                </a:lnTo>
                <a:lnTo>
                  <a:pt x="9211" y="43671"/>
                </a:lnTo>
                <a:lnTo>
                  <a:pt x="9072" y="43393"/>
                </a:lnTo>
                <a:lnTo>
                  <a:pt x="8958" y="43128"/>
                </a:lnTo>
                <a:lnTo>
                  <a:pt x="8844" y="42850"/>
                </a:lnTo>
                <a:lnTo>
                  <a:pt x="8743" y="42585"/>
                </a:lnTo>
                <a:lnTo>
                  <a:pt x="8655" y="42320"/>
                </a:lnTo>
                <a:lnTo>
                  <a:pt x="8579" y="42054"/>
                </a:lnTo>
                <a:lnTo>
                  <a:pt x="8516" y="41789"/>
                </a:lnTo>
                <a:lnTo>
                  <a:pt x="8465" y="41536"/>
                </a:lnTo>
                <a:lnTo>
                  <a:pt x="8427" y="41271"/>
                </a:lnTo>
                <a:lnTo>
                  <a:pt x="8389" y="41018"/>
                </a:lnTo>
                <a:lnTo>
                  <a:pt x="8364" y="40753"/>
                </a:lnTo>
                <a:lnTo>
                  <a:pt x="8352" y="40500"/>
                </a:lnTo>
                <a:lnTo>
                  <a:pt x="8339" y="40248"/>
                </a:lnTo>
                <a:lnTo>
                  <a:pt x="8339" y="39982"/>
                </a:lnTo>
                <a:lnTo>
                  <a:pt x="8364" y="39477"/>
                </a:lnTo>
                <a:lnTo>
                  <a:pt x="8415" y="38972"/>
                </a:lnTo>
                <a:lnTo>
                  <a:pt x="8503" y="38467"/>
                </a:lnTo>
                <a:lnTo>
                  <a:pt x="8592" y="37961"/>
                </a:lnTo>
                <a:lnTo>
                  <a:pt x="8718" y="37443"/>
                </a:lnTo>
                <a:lnTo>
                  <a:pt x="8844" y="36938"/>
                </a:lnTo>
                <a:lnTo>
                  <a:pt x="8996" y="36420"/>
                </a:lnTo>
                <a:lnTo>
                  <a:pt x="9312" y="35384"/>
                </a:lnTo>
                <a:close/>
                <a:moveTo>
                  <a:pt x="17675" y="40526"/>
                </a:moveTo>
                <a:lnTo>
                  <a:pt x="17650" y="40728"/>
                </a:lnTo>
                <a:lnTo>
                  <a:pt x="17599" y="40943"/>
                </a:lnTo>
                <a:lnTo>
                  <a:pt x="17549" y="41157"/>
                </a:lnTo>
                <a:lnTo>
                  <a:pt x="17473" y="41385"/>
                </a:lnTo>
                <a:lnTo>
                  <a:pt x="17397" y="41612"/>
                </a:lnTo>
                <a:lnTo>
                  <a:pt x="17296" y="41839"/>
                </a:lnTo>
                <a:lnTo>
                  <a:pt x="17195" y="42079"/>
                </a:lnTo>
                <a:lnTo>
                  <a:pt x="17081" y="42320"/>
                </a:lnTo>
                <a:lnTo>
                  <a:pt x="16955" y="42560"/>
                </a:lnTo>
                <a:lnTo>
                  <a:pt x="16816" y="42800"/>
                </a:lnTo>
                <a:lnTo>
                  <a:pt x="16513" y="43280"/>
                </a:lnTo>
                <a:lnTo>
                  <a:pt x="16184" y="43747"/>
                </a:lnTo>
                <a:lnTo>
                  <a:pt x="15818" y="44214"/>
                </a:lnTo>
                <a:lnTo>
                  <a:pt x="15439" y="44657"/>
                </a:lnTo>
                <a:lnTo>
                  <a:pt x="15047" y="45086"/>
                </a:lnTo>
                <a:lnTo>
                  <a:pt x="14833" y="45288"/>
                </a:lnTo>
                <a:lnTo>
                  <a:pt x="14630" y="45478"/>
                </a:lnTo>
                <a:lnTo>
                  <a:pt x="14416" y="45655"/>
                </a:lnTo>
                <a:lnTo>
                  <a:pt x="14214" y="45831"/>
                </a:lnTo>
                <a:lnTo>
                  <a:pt x="13999" y="45996"/>
                </a:lnTo>
                <a:lnTo>
                  <a:pt x="13784" y="46147"/>
                </a:lnTo>
                <a:lnTo>
                  <a:pt x="13582" y="46286"/>
                </a:lnTo>
                <a:lnTo>
                  <a:pt x="13367" y="46412"/>
                </a:lnTo>
                <a:lnTo>
                  <a:pt x="13152" y="46526"/>
                </a:lnTo>
                <a:lnTo>
                  <a:pt x="12950" y="46627"/>
                </a:lnTo>
                <a:lnTo>
                  <a:pt x="12748" y="46716"/>
                </a:lnTo>
                <a:lnTo>
                  <a:pt x="12546" y="46779"/>
                </a:lnTo>
                <a:lnTo>
                  <a:pt x="12723" y="46261"/>
                </a:lnTo>
                <a:lnTo>
                  <a:pt x="12925" y="45743"/>
                </a:lnTo>
                <a:lnTo>
                  <a:pt x="13140" y="45250"/>
                </a:lnTo>
                <a:lnTo>
                  <a:pt x="13367" y="44783"/>
                </a:lnTo>
                <a:lnTo>
                  <a:pt x="13607" y="44315"/>
                </a:lnTo>
                <a:lnTo>
                  <a:pt x="13872" y="43886"/>
                </a:lnTo>
                <a:lnTo>
                  <a:pt x="14150" y="43456"/>
                </a:lnTo>
                <a:lnTo>
                  <a:pt x="14454" y="43052"/>
                </a:lnTo>
                <a:lnTo>
                  <a:pt x="14769" y="42673"/>
                </a:lnTo>
                <a:lnTo>
                  <a:pt x="15123" y="42307"/>
                </a:lnTo>
                <a:lnTo>
                  <a:pt x="15490" y="41966"/>
                </a:lnTo>
                <a:lnTo>
                  <a:pt x="15869" y="41637"/>
                </a:lnTo>
                <a:lnTo>
                  <a:pt x="16071" y="41486"/>
                </a:lnTo>
                <a:lnTo>
                  <a:pt x="16285" y="41334"/>
                </a:lnTo>
                <a:lnTo>
                  <a:pt x="16500" y="41183"/>
                </a:lnTo>
                <a:lnTo>
                  <a:pt x="16728" y="41044"/>
                </a:lnTo>
                <a:lnTo>
                  <a:pt x="16955" y="40905"/>
                </a:lnTo>
                <a:lnTo>
                  <a:pt x="17182" y="40778"/>
                </a:lnTo>
                <a:lnTo>
                  <a:pt x="17422" y="40652"/>
                </a:lnTo>
                <a:lnTo>
                  <a:pt x="17675" y="40526"/>
                </a:lnTo>
                <a:close/>
                <a:moveTo>
                  <a:pt x="4549" y="41562"/>
                </a:moveTo>
                <a:lnTo>
                  <a:pt x="4498" y="42143"/>
                </a:lnTo>
                <a:lnTo>
                  <a:pt x="4410" y="42711"/>
                </a:lnTo>
                <a:lnTo>
                  <a:pt x="4309" y="43254"/>
                </a:lnTo>
                <a:lnTo>
                  <a:pt x="4195" y="43798"/>
                </a:lnTo>
                <a:lnTo>
                  <a:pt x="4043" y="44315"/>
                </a:lnTo>
                <a:lnTo>
                  <a:pt x="3879" y="44821"/>
                </a:lnTo>
                <a:lnTo>
                  <a:pt x="3690" y="45313"/>
                </a:lnTo>
                <a:lnTo>
                  <a:pt x="3475" y="45793"/>
                </a:lnTo>
                <a:lnTo>
                  <a:pt x="3248" y="46248"/>
                </a:lnTo>
                <a:lnTo>
                  <a:pt x="2982" y="46703"/>
                </a:lnTo>
                <a:lnTo>
                  <a:pt x="2704" y="47133"/>
                </a:lnTo>
                <a:lnTo>
                  <a:pt x="2401" y="47562"/>
                </a:lnTo>
                <a:lnTo>
                  <a:pt x="2073" y="47966"/>
                </a:lnTo>
                <a:lnTo>
                  <a:pt x="1719" y="48371"/>
                </a:lnTo>
                <a:lnTo>
                  <a:pt x="1340" y="48762"/>
                </a:lnTo>
                <a:lnTo>
                  <a:pt x="936" y="49128"/>
                </a:lnTo>
                <a:lnTo>
                  <a:pt x="923" y="48838"/>
                </a:lnTo>
                <a:lnTo>
                  <a:pt x="898" y="48547"/>
                </a:lnTo>
                <a:lnTo>
                  <a:pt x="898" y="48257"/>
                </a:lnTo>
                <a:lnTo>
                  <a:pt x="910" y="47979"/>
                </a:lnTo>
                <a:lnTo>
                  <a:pt x="923" y="47701"/>
                </a:lnTo>
                <a:lnTo>
                  <a:pt x="948" y="47436"/>
                </a:lnTo>
                <a:lnTo>
                  <a:pt x="986" y="47170"/>
                </a:lnTo>
                <a:lnTo>
                  <a:pt x="1037" y="46905"/>
                </a:lnTo>
                <a:lnTo>
                  <a:pt x="1087" y="46653"/>
                </a:lnTo>
                <a:lnTo>
                  <a:pt x="1150" y="46400"/>
                </a:lnTo>
                <a:lnTo>
                  <a:pt x="1226" y="46147"/>
                </a:lnTo>
                <a:lnTo>
                  <a:pt x="1302" y="45895"/>
                </a:lnTo>
                <a:lnTo>
                  <a:pt x="1390" y="45655"/>
                </a:lnTo>
                <a:lnTo>
                  <a:pt x="1491" y="45415"/>
                </a:lnTo>
                <a:lnTo>
                  <a:pt x="1605" y="45174"/>
                </a:lnTo>
                <a:lnTo>
                  <a:pt x="1719" y="44947"/>
                </a:lnTo>
                <a:lnTo>
                  <a:pt x="1833" y="44720"/>
                </a:lnTo>
                <a:lnTo>
                  <a:pt x="1972" y="44492"/>
                </a:lnTo>
                <a:lnTo>
                  <a:pt x="2111" y="44265"/>
                </a:lnTo>
                <a:lnTo>
                  <a:pt x="2249" y="44038"/>
                </a:lnTo>
                <a:lnTo>
                  <a:pt x="2565" y="43608"/>
                </a:lnTo>
                <a:lnTo>
                  <a:pt x="2919" y="43179"/>
                </a:lnTo>
                <a:lnTo>
                  <a:pt x="3285" y="42762"/>
                </a:lnTo>
                <a:lnTo>
                  <a:pt x="3677" y="42357"/>
                </a:lnTo>
                <a:lnTo>
                  <a:pt x="4107" y="41953"/>
                </a:lnTo>
                <a:lnTo>
                  <a:pt x="4549" y="41562"/>
                </a:lnTo>
                <a:close/>
                <a:moveTo>
                  <a:pt x="25217" y="43987"/>
                </a:moveTo>
                <a:lnTo>
                  <a:pt x="25255" y="44581"/>
                </a:lnTo>
                <a:lnTo>
                  <a:pt x="25268" y="45162"/>
                </a:lnTo>
                <a:lnTo>
                  <a:pt x="25268" y="45743"/>
                </a:lnTo>
                <a:lnTo>
                  <a:pt x="25255" y="46299"/>
                </a:lnTo>
                <a:lnTo>
                  <a:pt x="25205" y="46842"/>
                </a:lnTo>
                <a:lnTo>
                  <a:pt x="25142" y="47385"/>
                </a:lnTo>
                <a:lnTo>
                  <a:pt x="25053" y="47916"/>
                </a:lnTo>
                <a:lnTo>
                  <a:pt x="24927" y="48434"/>
                </a:lnTo>
                <a:lnTo>
                  <a:pt x="24788" y="48939"/>
                </a:lnTo>
                <a:lnTo>
                  <a:pt x="24699" y="49192"/>
                </a:lnTo>
                <a:lnTo>
                  <a:pt x="24611" y="49444"/>
                </a:lnTo>
                <a:lnTo>
                  <a:pt x="24510" y="49697"/>
                </a:lnTo>
                <a:lnTo>
                  <a:pt x="24396" y="49937"/>
                </a:lnTo>
                <a:lnTo>
                  <a:pt x="24283" y="50190"/>
                </a:lnTo>
                <a:lnTo>
                  <a:pt x="24169" y="50430"/>
                </a:lnTo>
                <a:lnTo>
                  <a:pt x="24030" y="50670"/>
                </a:lnTo>
                <a:lnTo>
                  <a:pt x="23891" y="50910"/>
                </a:lnTo>
                <a:lnTo>
                  <a:pt x="23739" y="51150"/>
                </a:lnTo>
                <a:lnTo>
                  <a:pt x="23588" y="51377"/>
                </a:lnTo>
                <a:lnTo>
                  <a:pt x="23423" y="51617"/>
                </a:lnTo>
                <a:lnTo>
                  <a:pt x="23247" y="51857"/>
                </a:lnTo>
                <a:lnTo>
                  <a:pt x="23057" y="52085"/>
                </a:lnTo>
                <a:lnTo>
                  <a:pt x="22868" y="52312"/>
                </a:lnTo>
                <a:lnTo>
                  <a:pt x="22766" y="51718"/>
                </a:lnTo>
                <a:lnTo>
                  <a:pt x="22729" y="51415"/>
                </a:lnTo>
                <a:lnTo>
                  <a:pt x="22703" y="51124"/>
                </a:lnTo>
                <a:lnTo>
                  <a:pt x="22678" y="50834"/>
                </a:lnTo>
                <a:lnTo>
                  <a:pt x="22665" y="50556"/>
                </a:lnTo>
                <a:lnTo>
                  <a:pt x="22665" y="50278"/>
                </a:lnTo>
                <a:lnTo>
                  <a:pt x="22678" y="50000"/>
                </a:lnTo>
                <a:lnTo>
                  <a:pt x="22691" y="49722"/>
                </a:lnTo>
                <a:lnTo>
                  <a:pt x="22703" y="49444"/>
                </a:lnTo>
                <a:lnTo>
                  <a:pt x="22741" y="49179"/>
                </a:lnTo>
                <a:lnTo>
                  <a:pt x="22766" y="48914"/>
                </a:lnTo>
                <a:lnTo>
                  <a:pt x="22817" y="48648"/>
                </a:lnTo>
                <a:lnTo>
                  <a:pt x="22868" y="48383"/>
                </a:lnTo>
                <a:lnTo>
                  <a:pt x="22931" y="48131"/>
                </a:lnTo>
                <a:lnTo>
                  <a:pt x="23007" y="47865"/>
                </a:lnTo>
                <a:lnTo>
                  <a:pt x="23082" y="47613"/>
                </a:lnTo>
                <a:lnTo>
                  <a:pt x="23171" y="47360"/>
                </a:lnTo>
                <a:lnTo>
                  <a:pt x="23259" y="47120"/>
                </a:lnTo>
                <a:lnTo>
                  <a:pt x="23360" y="46867"/>
                </a:lnTo>
                <a:lnTo>
                  <a:pt x="23474" y="46615"/>
                </a:lnTo>
                <a:lnTo>
                  <a:pt x="23588" y="46375"/>
                </a:lnTo>
                <a:lnTo>
                  <a:pt x="23714" y="46135"/>
                </a:lnTo>
                <a:lnTo>
                  <a:pt x="23853" y="45895"/>
                </a:lnTo>
                <a:lnTo>
                  <a:pt x="24144" y="45415"/>
                </a:lnTo>
                <a:lnTo>
                  <a:pt x="24472" y="44934"/>
                </a:lnTo>
                <a:lnTo>
                  <a:pt x="24826" y="44467"/>
                </a:lnTo>
                <a:lnTo>
                  <a:pt x="25217" y="43987"/>
                </a:lnTo>
                <a:close/>
                <a:moveTo>
                  <a:pt x="33139" y="49482"/>
                </a:moveTo>
                <a:lnTo>
                  <a:pt x="33467" y="49823"/>
                </a:lnTo>
                <a:lnTo>
                  <a:pt x="33770" y="50164"/>
                </a:lnTo>
                <a:lnTo>
                  <a:pt x="34036" y="50505"/>
                </a:lnTo>
                <a:lnTo>
                  <a:pt x="34263" y="50859"/>
                </a:lnTo>
                <a:lnTo>
                  <a:pt x="34478" y="51226"/>
                </a:lnTo>
                <a:lnTo>
                  <a:pt x="34655" y="51592"/>
                </a:lnTo>
                <a:lnTo>
                  <a:pt x="34806" y="51958"/>
                </a:lnTo>
                <a:lnTo>
                  <a:pt x="34945" y="52337"/>
                </a:lnTo>
                <a:lnTo>
                  <a:pt x="35046" y="52716"/>
                </a:lnTo>
                <a:lnTo>
                  <a:pt x="35147" y="53095"/>
                </a:lnTo>
                <a:lnTo>
                  <a:pt x="35211" y="53487"/>
                </a:lnTo>
                <a:lnTo>
                  <a:pt x="35274" y="53878"/>
                </a:lnTo>
                <a:lnTo>
                  <a:pt x="35312" y="54270"/>
                </a:lnTo>
                <a:lnTo>
                  <a:pt x="35337" y="54674"/>
                </a:lnTo>
                <a:lnTo>
                  <a:pt x="35362" y="55066"/>
                </a:lnTo>
                <a:lnTo>
                  <a:pt x="35362" y="55470"/>
                </a:lnTo>
                <a:lnTo>
                  <a:pt x="35084" y="55167"/>
                </a:lnTo>
                <a:lnTo>
                  <a:pt x="34819" y="54851"/>
                </a:lnTo>
                <a:lnTo>
                  <a:pt x="34592" y="54535"/>
                </a:lnTo>
                <a:lnTo>
                  <a:pt x="34377" y="54207"/>
                </a:lnTo>
                <a:lnTo>
                  <a:pt x="34187" y="53866"/>
                </a:lnTo>
                <a:lnTo>
                  <a:pt x="34010" y="53512"/>
                </a:lnTo>
                <a:lnTo>
                  <a:pt x="33859" y="53146"/>
                </a:lnTo>
                <a:lnTo>
                  <a:pt x="33732" y="52779"/>
                </a:lnTo>
                <a:lnTo>
                  <a:pt x="33619" y="52400"/>
                </a:lnTo>
                <a:lnTo>
                  <a:pt x="33505" y="52009"/>
                </a:lnTo>
                <a:lnTo>
                  <a:pt x="33417" y="51617"/>
                </a:lnTo>
                <a:lnTo>
                  <a:pt x="33341" y="51200"/>
                </a:lnTo>
                <a:lnTo>
                  <a:pt x="33278" y="50783"/>
                </a:lnTo>
                <a:lnTo>
                  <a:pt x="33227" y="50366"/>
                </a:lnTo>
                <a:lnTo>
                  <a:pt x="33177" y="49924"/>
                </a:lnTo>
                <a:lnTo>
                  <a:pt x="33139" y="49482"/>
                </a:lnTo>
                <a:close/>
                <a:moveTo>
                  <a:pt x="14327" y="54649"/>
                </a:moveTo>
                <a:lnTo>
                  <a:pt x="14656" y="54674"/>
                </a:lnTo>
                <a:lnTo>
                  <a:pt x="14984" y="54725"/>
                </a:lnTo>
                <a:lnTo>
                  <a:pt x="14833" y="55003"/>
                </a:lnTo>
                <a:lnTo>
                  <a:pt x="14681" y="55281"/>
                </a:lnTo>
                <a:lnTo>
                  <a:pt x="14504" y="55571"/>
                </a:lnTo>
                <a:lnTo>
                  <a:pt x="14315" y="55849"/>
                </a:lnTo>
                <a:lnTo>
                  <a:pt x="14112" y="56127"/>
                </a:lnTo>
                <a:lnTo>
                  <a:pt x="13898" y="56405"/>
                </a:lnTo>
                <a:lnTo>
                  <a:pt x="13670" y="56670"/>
                </a:lnTo>
                <a:lnTo>
                  <a:pt x="13443" y="56935"/>
                </a:lnTo>
                <a:lnTo>
                  <a:pt x="13190" y="57201"/>
                </a:lnTo>
                <a:lnTo>
                  <a:pt x="12938" y="57466"/>
                </a:lnTo>
                <a:lnTo>
                  <a:pt x="12672" y="57719"/>
                </a:lnTo>
                <a:lnTo>
                  <a:pt x="12394" y="57959"/>
                </a:lnTo>
                <a:lnTo>
                  <a:pt x="12116" y="58199"/>
                </a:lnTo>
                <a:lnTo>
                  <a:pt x="11826" y="58439"/>
                </a:lnTo>
                <a:lnTo>
                  <a:pt x="11535" y="58666"/>
                </a:lnTo>
                <a:lnTo>
                  <a:pt x="11232" y="58881"/>
                </a:lnTo>
                <a:lnTo>
                  <a:pt x="10929" y="59096"/>
                </a:lnTo>
                <a:lnTo>
                  <a:pt x="10613" y="59298"/>
                </a:lnTo>
                <a:lnTo>
                  <a:pt x="10297" y="59487"/>
                </a:lnTo>
                <a:lnTo>
                  <a:pt x="9994" y="59677"/>
                </a:lnTo>
                <a:lnTo>
                  <a:pt x="9678" y="59841"/>
                </a:lnTo>
                <a:lnTo>
                  <a:pt x="9350" y="60005"/>
                </a:lnTo>
                <a:lnTo>
                  <a:pt x="9034" y="60157"/>
                </a:lnTo>
                <a:lnTo>
                  <a:pt x="8718" y="60296"/>
                </a:lnTo>
                <a:lnTo>
                  <a:pt x="8402" y="60422"/>
                </a:lnTo>
                <a:lnTo>
                  <a:pt x="8086" y="60536"/>
                </a:lnTo>
                <a:lnTo>
                  <a:pt x="7770" y="60637"/>
                </a:lnTo>
                <a:lnTo>
                  <a:pt x="7467" y="60713"/>
                </a:lnTo>
                <a:lnTo>
                  <a:pt x="7164" y="60788"/>
                </a:lnTo>
                <a:lnTo>
                  <a:pt x="6861" y="60839"/>
                </a:lnTo>
                <a:lnTo>
                  <a:pt x="6570" y="60877"/>
                </a:lnTo>
                <a:lnTo>
                  <a:pt x="6280" y="60902"/>
                </a:lnTo>
                <a:lnTo>
                  <a:pt x="6368" y="60637"/>
                </a:lnTo>
                <a:lnTo>
                  <a:pt x="6482" y="60372"/>
                </a:lnTo>
                <a:lnTo>
                  <a:pt x="6608" y="60094"/>
                </a:lnTo>
                <a:lnTo>
                  <a:pt x="6760" y="59816"/>
                </a:lnTo>
                <a:lnTo>
                  <a:pt x="6924" y="59525"/>
                </a:lnTo>
                <a:lnTo>
                  <a:pt x="7113" y="59247"/>
                </a:lnTo>
                <a:lnTo>
                  <a:pt x="7303" y="58957"/>
                </a:lnTo>
                <a:lnTo>
                  <a:pt x="7518" y="58679"/>
                </a:lnTo>
                <a:lnTo>
                  <a:pt x="7745" y="58388"/>
                </a:lnTo>
                <a:lnTo>
                  <a:pt x="7985" y="58110"/>
                </a:lnTo>
                <a:lnTo>
                  <a:pt x="8238" y="57832"/>
                </a:lnTo>
                <a:lnTo>
                  <a:pt x="8503" y="57554"/>
                </a:lnTo>
                <a:lnTo>
                  <a:pt x="8781" y="57289"/>
                </a:lnTo>
                <a:lnTo>
                  <a:pt x="9072" y="57024"/>
                </a:lnTo>
                <a:lnTo>
                  <a:pt x="9362" y="56771"/>
                </a:lnTo>
                <a:lnTo>
                  <a:pt x="9665" y="56531"/>
                </a:lnTo>
                <a:lnTo>
                  <a:pt x="9981" y="56304"/>
                </a:lnTo>
                <a:lnTo>
                  <a:pt x="10297" y="56076"/>
                </a:lnTo>
                <a:lnTo>
                  <a:pt x="10626" y="55862"/>
                </a:lnTo>
                <a:lnTo>
                  <a:pt x="10954" y="55672"/>
                </a:lnTo>
                <a:lnTo>
                  <a:pt x="11283" y="55483"/>
                </a:lnTo>
                <a:lnTo>
                  <a:pt x="11624" y="55318"/>
                </a:lnTo>
                <a:lnTo>
                  <a:pt x="11952" y="55167"/>
                </a:lnTo>
                <a:lnTo>
                  <a:pt x="12293" y="55028"/>
                </a:lnTo>
                <a:lnTo>
                  <a:pt x="12634" y="54914"/>
                </a:lnTo>
                <a:lnTo>
                  <a:pt x="12975" y="54813"/>
                </a:lnTo>
                <a:lnTo>
                  <a:pt x="13317" y="54750"/>
                </a:lnTo>
                <a:lnTo>
                  <a:pt x="13658" y="54687"/>
                </a:lnTo>
                <a:lnTo>
                  <a:pt x="13999" y="54662"/>
                </a:lnTo>
                <a:lnTo>
                  <a:pt x="14327" y="54649"/>
                </a:lnTo>
                <a:close/>
                <a:moveTo>
                  <a:pt x="29361" y="55596"/>
                </a:moveTo>
                <a:lnTo>
                  <a:pt x="29513" y="55849"/>
                </a:lnTo>
                <a:lnTo>
                  <a:pt x="29652" y="56114"/>
                </a:lnTo>
                <a:lnTo>
                  <a:pt x="29778" y="56380"/>
                </a:lnTo>
                <a:lnTo>
                  <a:pt x="29904" y="56645"/>
                </a:lnTo>
                <a:lnTo>
                  <a:pt x="30018" y="56898"/>
                </a:lnTo>
                <a:lnTo>
                  <a:pt x="30119" y="57163"/>
                </a:lnTo>
                <a:lnTo>
                  <a:pt x="30220" y="57428"/>
                </a:lnTo>
                <a:lnTo>
                  <a:pt x="30309" y="57693"/>
                </a:lnTo>
                <a:lnTo>
                  <a:pt x="30385" y="57959"/>
                </a:lnTo>
                <a:lnTo>
                  <a:pt x="30460" y="58224"/>
                </a:lnTo>
                <a:lnTo>
                  <a:pt x="30524" y="58489"/>
                </a:lnTo>
                <a:lnTo>
                  <a:pt x="30574" y="58755"/>
                </a:lnTo>
                <a:lnTo>
                  <a:pt x="30625" y="59020"/>
                </a:lnTo>
                <a:lnTo>
                  <a:pt x="30663" y="59285"/>
                </a:lnTo>
                <a:lnTo>
                  <a:pt x="30700" y="59563"/>
                </a:lnTo>
                <a:lnTo>
                  <a:pt x="30726" y="59828"/>
                </a:lnTo>
                <a:lnTo>
                  <a:pt x="30751" y="60372"/>
                </a:lnTo>
                <a:lnTo>
                  <a:pt x="30751" y="60915"/>
                </a:lnTo>
                <a:lnTo>
                  <a:pt x="30713" y="61458"/>
                </a:lnTo>
                <a:lnTo>
                  <a:pt x="30650" y="62014"/>
                </a:lnTo>
                <a:lnTo>
                  <a:pt x="30574" y="62570"/>
                </a:lnTo>
                <a:lnTo>
                  <a:pt x="30460" y="63125"/>
                </a:lnTo>
                <a:lnTo>
                  <a:pt x="30309" y="63694"/>
                </a:lnTo>
                <a:lnTo>
                  <a:pt x="30145" y="64262"/>
                </a:lnTo>
                <a:lnTo>
                  <a:pt x="29955" y="64048"/>
                </a:lnTo>
                <a:lnTo>
                  <a:pt x="29778" y="63808"/>
                </a:lnTo>
                <a:lnTo>
                  <a:pt x="29614" y="63568"/>
                </a:lnTo>
                <a:lnTo>
                  <a:pt x="29450" y="63315"/>
                </a:lnTo>
                <a:lnTo>
                  <a:pt x="29298" y="63062"/>
                </a:lnTo>
                <a:lnTo>
                  <a:pt x="29159" y="62784"/>
                </a:lnTo>
                <a:lnTo>
                  <a:pt x="29033" y="62519"/>
                </a:lnTo>
                <a:lnTo>
                  <a:pt x="28906" y="62229"/>
                </a:lnTo>
                <a:lnTo>
                  <a:pt x="28805" y="61938"/>
                </a:lnTo>
                <a:lnTo>
                  <a:pt x="28704" y="61647"/>
                </a:lnTo>
                <a:lnTo>
                  <a:pt x="28616" y="61344"/>
                </a:lnTo>
                <a:lnTo>
                  <a:pt x="28540" y="61041"/>
                </a:lnTo>
                <a:lnTo>
                  <a:pt x="28477" y="60738"/>
                </a:lnTo>
                <a:lnTo>
                  <a:pt x="28414" y="60435"/>
                </a:lnTo>
                <a:lnTo>
                  <a:pt x="28376" y="60119"/>
                </a:lnTo>
                <a:lnTo>
                  <a:pt x="28338" y="59816"/>
                </a:lnTo>
                <a:lnTo>
                  <a:pt x="28313" y="59500"/>
                </a:lnTo>
                <a:lnTo>
                  <a:pt x="28300" y="59197"/>
                </a:lnTo>
                <a:lnTo>
                  <a:pt x="28300" y="58894"/>
                </a:lnTo>
                <a:lnTo>
                  <a:pt x="28313" y="58603"/>
                </a:lnTo>
                <a:lnTo>
                  <a:pt x="28338" y="58300"/>
                </a:lnTo>
                <a:lnTo>
                  <a:pt x="28376" y="58009"/>
                </a:lnTo>
                <a:lnTo>
                  <a:pt x="28414" y="57731"/>
                </a:lnTo>
                <a:lnTo>
                  <a:pt x="28477" y="57453"/>
                </a:lnTo>
                <a:lnTo>
                  <a:pt x="28540" y="57188"/>
                </a:lnTo>
                <a:lnTo>
                  <a:pt x="28629" y="56923"/>
                </a:lnTo>
                <a:lnTo>
                  <a:pt x="28717" y="56670"/>
                </a:lnTo>
                <a:lnTo>
                  <a:pt x="28818" y="56430"/>
                </a:lnTo>
                <a:lnTo>
                  <a:pt x="28944" y="56203"/>
                </a:lnTo>
                <a:lnTo>
                  <a:pt x="29071" y="55988"/>
                </a:lnTo>
                <a:lnTo>
                  <a:pt x="29210" y="55786"/>
                </a:lnTo>
                <a:lnTo>
                  <a:pt x="29361" y="55596"/>
                </a:lnTo>
                <a:close/>
                <a:moveTo>
                  <a:pt x="15490" y="60144"/>
                </a:moveTo>
                <a:lnTo>
                  <a:pt x="15755" y="60321"/>
                </a:lnTo>
                <a:lnTo>
                  <a:pt x="16020" y="60510"/>
                </a:lnTo>
                <a:lnTo>
                  <a:pt x="16260" y="60700"/>
                </a:lnTo>
                <a:lnTo>
                  <a:pt x="16500" y="60902"/>
                </a:lnTo>
                <a:lnTo>
                  <a:pt x="16715" y="61104"/>
                </a:lnTo>
                <a:lnTo>
                  <a:pt x="16917" y="61319"/>
                </a:lnTo>
                <a:lnTo>
                  <a:pt x="17119" y="61521"/>
                </a:lnTo>
                <a:lnTo>
                  <a:pt x="17309" y="61748"/>
                </a:lnTo>
                <a:lnTo>
                  <a:pt x="17486" y="61976"/>
                </a:lnTo>
                <a:lnTo>
                  <a:pt x="17650" y="62203"/>
                </a:lnTo>
                <a:lnTo>
                  <a:pt x="17801" y="62431"/>
                </a:lnTo>
                <a:lnTo>
                  <a:pt x="17940" y="62671"/>
                </a:lnTo>
                <a:lnTo>
                  <a:pt x="18079" y="62911"/>
                </a:lnTo>
                <a:lnTo>
                  <a:pt x="18206" y="63163"/>
                </a:lnTo>
                <a:lnTo>
                  <a:pt x="18319" y="63416"/>
                </a:lnTo>
                <a:lnTo>
                  <a:pt x="18433" y="63669"/>
                </a:lnTo>
                <a:lnTo>
                  <a:pt x="18534" y="63934"/>
                </a:lnTo>
                <a:lnTo>
                  <a:pt x="18635" y="64199"/>
                </a:lnTo>
                <a:lnTo>
                  <a:pt x="18800" y="64742"/>
                </a:lnTo>
                <a:lnTo>
                  <a:pt x="18951" y="65298"/>
                </a:lnTo>
                <a:lnTo>
                  <a:pt x="19077" y="65854"/>
                </a:lnTo>
                <a:lnTo>
                  <a:pt x="19179" y="66435"/>
                </a:lnTo>
                <a:lnTo>
                  <a:pt x="19280" y="67029"/>
                </a:lnTo>
                <a:lnTo>
                  <a:pt x="19355" y="67623"/>
                </a:lnTo>
                <a:lnTo>
                  <a:pt x="19431" y="68229"/>
                </a:lnTo>
                <a:lnTo>
                  <a:pt x="19431" y="68229"/>
                </a:lnTo>
                <a:lnTo>
                  <a:pt x="19229" y="68128"/>
                </a:lnTo>
                <a:lnTo>
                  <a:pt x="19040" y="68014"/>
                </a:lnTo>
                <a:lnTo>
                  <a:pt x="18837" y="67875"/>
                </a:lnTo>
                <a:lnTo>
                  <a:pt x="18648" y="67711"/>
                </a:lnTo>
                <a:lnTo>
                  <a:pt x="18446" y="67547"/>
                </a:lnTo>
                <a:lnTo>
                  <a:pt x="18256" y="67345"/>
                </a:lnTo>
                <a:lnTo>
                  <a:pt x="18067" y="67143"/>
                </a:lnTo>
                <a:lnTo>
                  <a:pt x="17877" y="66915"/>
                </a:lnTo>
                <a:lnTo>
                  <a:pt x="17688" y="66688"/>
                </a:lnTo>
                <a:lnTo>
                  <a:pt x="17498" y="66435"/>
                </a:lnTo>
                <a:lnTo>
                  <a:pt x="17321" y="66183"/>
                </a:lnTo>
                <a:lnTo>
                  <a:pt x="17157" y="65905"/>
                </a:lnTo>
                <a:lnTo>
                  <a:pt x="16980" y="65627"/>
                </a:lnTo>
                <a:lnTo>
                  <a:pt x="16829" y="65349"/>
                </a:lnTo>
                <a:lnTo>
                  <a:pt x="16664" y="65058"/>
                </a:lnTo>
                <a:lnTo>
                  <a:pt x="16525" y="64755"/>
                </a:lnTo>
                <a:lnTo>
                  <a:pt x="16374" y="64452"/>
                </a:lnTo>
                <a:lnTo>
                  <a:pt x="16248" y="64149"/>
                </a:lnTo>
                <a:lnTo>
                  <a:pt x="16121" y="63846"/>
                </a:lnTo>
                <a:lnTo>
                  <a:pt x="16008" y="63530"/>
                </a:lnTo>
                <a:lnTo>
                  <a:pt x="15894" y="63227"/>
                </a:lnTo>
                <a:lnTo>
                  <a:pt x="15805" y="62923"/>
                </a:lnTo>
                <a:lnTo>
                  <a:pt x="15717" y="62620"/>
                </a:lnTo>
                <a:lnTo>
                  <a:pt x="15641" y="62317"/>
                </a:lnTo>
                <a:lnTo>
                  <a:pt x="15578" y="62014"/>
                </a:lnTo>
                <a:lnTo>
                  <a:pt x="15527" y="61723"/>
                </a:lnTo>
                <a:lnTo>
                  <a:pt x="15477" y="61433"/>
                </a:lnTo>
                <a:lnTo>
                  <a:pt x="15452" y="61155"/>
                </a:lnTo>
                <a:lnTo>
                  <a:pt x="15439" y="60889"/>
                </a:lnTo>
                <a:lnTo>
                  <a:pt x="15439" y="60637"/>
                </a:lnTo>
                <a:lnTo>
                  <a:pt x="15464" y="60384"/>
                </a:lnTo>
                <a:lnTo>
                  <a:pt x="15490" y="60144"/>
                </a:lnTo>
                <a:close/>
                <a:moveTo>
                  <a:pt x="11169" y="69518"/>
                </a:moveTo>
                <a:lnTo>
                  <a:pt x="11270" y="69745"/>
                </a:lnTo>
                <a:lnTo>
                  <a:pt x="11346" y="69972"/>
                </a:lnTo>
                <a:lnTo>
                  <a:pt x="11409" y="70225"/>
                </a:lnTo>
                <a:lnTo>
                  <a:pt x="11447" y="70490"/>
                </a:lnTo>
                <a:lnTo>
                  <a:pt x="11472" y="70756"/>
                </a:lnTo>
                <a:lnTo>
                  <a:pt x="11472" y="71046"/>
                </a:lnTo>
                <a:lnTo>
                  <a:pt x="11459" y="71337"/>
                </a:lnTo>
                <a:lnTo>
                  <a:pt x="11434" y="71640"/>
                </a:lnTo>
                <a:lnTo>
                  <a:pt x="11384" y="71956"/>
                </a:lnTo>
                <a:lnTo>
                  <a:pt x="11320" y="72271"/>
                </a:lnTo>
                <a:lnTo>
                  <a:pt x="11245" y="72600"/>
                </a:lnTo>
                <a:lnTo>
                  <a:pt x="11156" y="72928"/>
                </a:lnTo>
                <a:lnTo>
                  <a:pt x="11042" y="73269"/>
                </a:lnTo>
                <a:lnTo>
                  <a:pt x="10916" y="73611"/>
                </a:lnTo>
                <a:lnTo>
                  <a:pt x="10790" y="73952"/>
                </a:lnTo>
                <a:lnTo>
                  <a:pt x="10638" y="74293"/>
                </a:lnTo>
                <a:lnTo>
                  <a:pt x="10474" y="74634"/>
                </a:lnTo>
                <a:lnTo>
                  <a:pt x="10297" y="74975"/>
                </a:lnTo>
                <a:lnTo>
                  <a:pt x="10108" y="75316"/>
                </a:lnTo>
                <a:lnTo>
                  <a:pt x="9918" y="75657"/>
                </a:lnTo>
                <a:lnTo>
                  <a:pt x="9703" y="75998"/>
                </a:lnTo>
                <a:lnTo>
                  <a:pt x="9489" y="76327"/>
                </a:lnTo>
                <a:lnTo>
                  <a:pt x="9249" y="76655"/>
                </a:lnTo>
                <a:lnTo>
                  <a:pt x="9008" y="76983"/>
                </a:lnTo>
                <a:lnTo>
                  <a:pt x="8756" y="77299"/>
                </a:lnTo>
                <a:lnTo>
                  <a:pt x="8503" y="77602"/>
                </a:lnTo>
                <a:lnTo>
                  <a:pt x="8225" y="77893"/>
                </a:lnTo>
                <a:lnTo>
                  <a:pt x="7947" y="78184"/>
                </a:lnTo>
                <a:lnTo>
                  <a:pt x="7669" y="78461"/>
                </a:lnTo>
                <a:lnTo>
                  <a:pt x="7379" y="78727"/>
                </a:lnTo>
                <a:lnTo>
                  <a:pt x="7076" y="78979"/>
                </a:lnTo>
                <a:lnTo>
                  <a:pt x="6772" y="79219"/>
                </a:lnTo>
                <a:lnTo>
                  <a:pt x="6684" y="78954"/>
                </a:lnTo>
                <a:lnTo>
                  <a:pt x="6621" y="78676"/>
                </a:lnTo>
                <a:lnTo>
                  <a:pt x="6583" y="78398"/>
                </a:lnTo>
                <a:lnTo>
                  <a:pt x="6558" y="78108"/>
                </a:lnTo>
                <a:lnTo>
                  <a:pt x="6545" y="77805"/>
                </a:lnTo>
                <a:lnTo>
                  <a:pt x="6545" y="77489"/>
                </a:lnTo>
                <a:lnTo>
                  <a:pt x="6570" y="77173"/>
                </a:lnTo>
                <a:lnTo>
                  <a:pt x="6608" y="76857"/>
                </a:lnTo>
                <a:lnTo>
                  <a:pt x="6659" y="76529"/>
                </a:lnTo>
                <a:lnTo>
                  <a:pt x="6722" y="76200"/>
                </a:lnTo>
                <a:lnTo>
                  <a:pt x="6810" y="75859"/>
                </a:lnTo>
                <a:lnTo>
                  <a:pt x="6899" y="75531"/>
                </a:lnTo>
                <a:lnTo>
                  <a:pt x="7012" y="75190"/>
                </a:lnTo>
                <a:lnTo>
                  <a:pt x="7126" y="74849"/>
                </a:lnTo>
                <a:lnTo>
                  <a:pt x="7265" y="74507"/>
                </a:lnTo>
                <a:lnTo>
                  <a:pt x="7417" y="74166"/>
                </a:lnTo>
                <a:lnTo>
                  <a:pt x="7568" y="73838"/>
                </a:lnTo>
                <a:lnTo>
                  <a:pt x="7745" y="73497"/>
                </a:lnTo>
                <a:lnTo>
                  <a:pt x="7922" y="73168"/>
                </a:lnTo>
                <a:lnTo>
                  <a:pt x="8111" y="72840"/>
                </a:lnTo>
                <a:lnTo>
                  <a:pt x="8326" y="72524"/>
                </a:lnTo>
                <a:lnTo>
                  <a:pt x="8541" y="72196"/>
                </a:lnTo>
                <a:lnTo>
                  <a:pt x="8756" y="71892"/>
                </a:lnTo>
                <a:lnTo>
                  <a:pt x="8996" y="71589"/>
                </a:lnTo>
                <a:lnTo>
                  <a:pt x="9236" y="71286"/>
                </a:lnTo>
                <a:lnTo>
                  <a:pt x="9489" y="71008"/>
                </a:lnTo>
                <a:lnTo>
                  <a:pt x="9754" y="70730"/>
                </a:lnTo>
                <a:lnTo>
                  <a:pt x="10019" y="70465"/>
                </a:lnTo>
                <a:lnTo>
                  <a:pt x="10297" y="70212"/>
                </a:lnTo>
                <a:lnTo>
                  <a:pt x="10575" y="69972"/>
                </a:lnTo>
                <a:lnTo>
                  <a:pt x="10866" y="69732"/>
                </a:lnTo>
                <a:lnTo>
                  <a:pt x="11169" y="69518"/>
                </a:lnTo>
                <a:close/>
                <a:moveTo>
                  <a:pt x="19191" y="0"/>
                </a:moveTo>
                <a:lnTo>
                  <a:pt x="18850" y="51"/>
                </a:lnTo>
                <a:lnTo>
                  <a:pt x="18825" y="329"/>
                </a:lnTo>
                <a:lnTo>
                  <a:pt x="18812" y="468"/>
                </a:lnTo>
                <a:lnTo>
                  <a:pt x="18825" y="607"/>
                </a:lnTo>
                <a:lnTo>
                  <a:pt x="18901" y="1289"/>
                </a:lnTo>
                <a:lnTo>
                  <a:pt x="18976" y="1958"/>
                </a:lnTo>
                <a:lnTo>
                  <a:pt x="19141" y="3323"/>
                </a:lnTo>
                <a:lnTo>
                  <a:pt x="19229" y="3992"/>
                </a:lnTo>
                <a:lnTo>
                  <a:pt x="19292" y="4674"/>
                </a:lnTo>
                <a:lnTo>
                  <a:pt x="19343" y="5356"/>
                </a:lnTo>
                <a:lnTo>
                  <a:pt x="19381" y="6026"/>
                </a:lnTo>
                <a:lnTo>
                  <a:pt x="19431" y="7618"/>
                </a:lnTo>
                <a:lnTo>
                  <a:pt x="19469" y="9209"/>
                </a:lnTo>
                <a:lnTo>
                  <a:pt x="19532" y="12405"/>
                </a:lnTo>
                <a:lnTo>
                  <a:pt x="19570" y="15589"/>
                </a:lnTo>
                <a:lnTo>
                  <a:pt x="19621" y="18772"/>
                </a:lnTo>
                <a:lnTo>
                  <a:pt x="19621" y="18924"/>
                </a:lnTo>
                <a:lnTo>
                  <a:pt x="19608" y="19088"/>
                </a:lnTo>
                <a:lnTo>
                  <a:pt x="19558" y="19404"/>
                </a:lnTo>
                <a:lnTo>
                  <a:pt x="19494" y="19707"/>
                </a:lnTo>
                <a:lnTo>
                  <a:pt x="19406" y="20010"/>
                </a:lnTo>
                <a:lnTo>
                  <a:pt x="19254" y="20427"/>
                </a:lnTo>
                <a:lnTo>
                  <a:pt x="19103" y="20831"/>
                </a:lnTo>
                <a:lnTo>
                  <a:pt x="18939" y="21236"/>
                </a:lnTo>
                <a:lnTo>
                  <a:pt x="18762" y="21627"/>
                </a:lnTo>
                <a:lnTo>
                  <a:pt x="18585" y="22019"/>
                </a:lnTo>
                <a:lnTo>
                  <a:pt x="18395" y="22398"/>
                </a:lnTo>
                <a:lnTo>
                  <a:pt x="18193" y="22777"/>
                </a:lnTo>
                <a:lnTo>
                  <a:pt x="17978" y="23156"/>
                </a:lnTo>
                <a:lnTo>
                  <a:pt x="17764" y="23522"/>
                </a:lnTo>
                <a:lnTo>
                  <a:pt x="17549" y="23889"/>
                </a:lnTo>
                <a:lnTo>
                  <a:pt x="17081" y="24596"/>
                </a:lnTo>
                <a:lnTo>
                  <a:pt x="16601" y="25303"/>
                </a:lnTo>
                <a:lnTo>
                  <a:pt x="16096" y="25986"/>
                </a:lnTo>
                <a:lnTo>
                  <a:pt x="15578" y="26668"/>
                </a:lnTo>
                <a:lnTo>
                  <a:pt x="15047" y="27337"/>
                </a:lnTo>
                <a:lnTo>
                  <a:pt x="14504" y="27994"/>
                </a:lnTo>
                <a:lnTo>
                  <a:pt x="13961" y="28651"/>
                </a:lnTo>
                <a:lnTo>
                  <a:pt x="12862" y="29965"/>
                </a:lnTo>
                <a:lnTo>
                  <a:pt x="12318" y="30634"/>
                </a:lnTo>
                <a:lnTo>
                  <a:pt x="11788" y="31291"/>
                </a:lnTo>
                <a:lnTo>
                  <a:pt x="11725" y="31354"/>
                </a:lnTo>
                <a:lnTo>
                  <a:pt x="11636" y="31392"/>
                </a:lnTo>
                <a:lnTo>
                  <a:pt x="11535" y="31430"/>
                </a:lnTo>
                <a:lnTo>
                  <a:pt x="11409" y="31455"/>
                </a:lnTo>
                <a:lnTo>
                  <a:pt x="11295" y="31468"/>
                </a:lnTo>
                <a:lnTo>
                  <a:pt x="11169" y="31468"/>
                </a:lnTo>
                <a:lnTo>
                  <a:pt x="11055" y="31455"/>
                </a:lnTo>
                <a:lnTo>
                  <a:pt x="10954" y="31430"/>
                </a:lnTo>
                <a:lnTo>
                  <a:pt x="10714" y="31367"/>
                </a:lnTo>
                <a:lnTo>
                  <a:pt x="10487" y="31316"/>
                </a:lnTo>
                <a:lnTo>
                  <a:pt x="10247" y="31279"/>
                </a:lnTo>
                <a:lnTo>
                  <a:pt x="10019" y="31241"/>
                </a:lnTo>
                <a:lnTo>
                  <a:pt x="9779" y="31215"/>
                </a:lnTo>
                <a:lnTo>
                  <a:pt x="9539" y="31203"/>
                </a:lnTo>
                <a:lnTo>
                  <a:pt x="9312" y="31190"/>
                </a:lnTo>
                <a:lnTo>
                  <a:pt x="9072" y="31190"/>
                </a:lnTo>
                <a:lnTo>
                  <a:pt x="8844" y="31203"/>
                </a:lnTo>
                <a:lnTo>
                  <a:pt x="8617" y="31228"/>
                </a:lnTo>
                <a:lnTo>
                  <a:pt x="8377" y="31253"/>
                </a:lnTo>
                <a:lnTo>
                  <a:pt x="8149" y="31304"/>
                </a:lnTo>
                <a:lnTo>
                  <a:pt x="7922" y="31342"/>
                </a:lnTo>
                <a:lnTo>
                  <a:pt x="7695" y="31405"/>
                </a:lnTo>
                <a:lnTo>
                  <a:pt x="7480" y="31468"/>
                </a:lnTo>
                <a:lnTo>
                  <a:pt x="7252" y="31544"/>
                </a:lnTo>
                <a:lnTo>
                  <a:pt x="7038" y="31620"/>
                </a:lnTo>
                <a:lnTo>
                  <a:pt x="6823" y="31708"/>
                </a:lnTo>
                <a:lnTo>
                  <a:pt x="6608" y="31809"/>
                </a:lnTo>
                <a:lnTo>
                  <a:pt x="6406" y="31910"/>
                </a:lnTo>
                <a:lnTo>
                  <a:pt x="6204" y="32037"/>
                </a:lnTo>
                <a:lnTo>
                  <a:pt x="6002" y="32150"/>
                </a:lnTo>
                <a:lnTo>
                  <a:pt x="5800" y="32289"/>
                </a:lnTo>
                <a:lnTo>
                  <a:pt x="5610" y="32428"/>
                </a:lnTo>
                <a:lnTo>
                  <a:pt x="5433" y="32567"/>
                </a:lnTo>
                <a:lnTo>
                  <a:pt x="5244" y="32719"/>
                </a:lnTo>
                <a:lnTo>
                  <a:pt x="5067" y="32883"/>
                </a:lnTo>
                <a:lnTo>
                  <a:pt x="4903" y="33060"/>
                </a:lnTo>
                <a:lnTo>
                  <a:pt x="4738" y="33237"/>
                </a:lnTo>
                <a:lnTo>
                  <a:pt x="4587" y="33414"/>
                </a:lnTo>
                <a:lnTo>
                  <a:pt x="4435" y="33616"/>
                </a:lnTo>
                <a:lnTo>
                  <a:pt x="4296" y="33805"/>
                </a:lnTo>
                <a:lnTo>
                  <a:pt x="4170" y="34007"/>
                </a:lnTo>
                <a:lnTo>
                  <a:pt x="4043" y="34209"/>
                </a:lnTo>
                <a:lnTo>
                  <a:pt x="3942" y="34424"/>
                </a:lnTo>
                <a:lnTo>
                  <a:pt x="3841" y="34626"/>
                </a:lnTo>
                <a:lnTo>
                  <a:pt x="3639" y="35068"/>
                </a:lnTo>
                <a:lnTo>
                  <a:pt x="3437" y="35485"/>
                </a:lnTo>
                <a:lnTo>
                  <a:pt x="3728" y="35902"/>
                </a:lnTo>
                <a:lnTo>
                  <a:pt x="8680" y="34967"/>
                </a:lnTo>
                <a:lnTo>
                  <a:pt x="8276" y="35511"/>
                </a:lnTo>
                <a:lnTo>
                  <a:pt x="7796" y="36155"/>
                </a:lnTo>
                <a:lnTo>
                  <a:pt x="7417" y="36723"/>
                </a:lnTo>
                <a:lnTo>
                  <a:pt x="7038" y="37304"/>
                </a:lnTo>
                <a:lnTo>
                  <a:pt x="6671" y="37885"/>
                </a:lnTo>
                <a:lnTo>
                  <a:pt x="6305" y="38467"/>
                </a:lnTo>
                <a:lnTo>
                  <a:pt x="5913" y="39035"/>
                </a:lnTo>
                <a:lnTo>
                  <a:pt x="5711" y="39300"/>
                </a:lnTo>
                <a:lnTo>
                  <a:pt x="5509" y="39578"/>
                </a:lnTo>
                <a:lnTo>
                  <a:pt x="5294" y="39831"/>
                </a:lnTo>
                <a:lnTo>
                  <a:pt x="5067" y="40084"/>
                </a:lnTo>
                <a:lnTo>
                  <a:pt x="4839" y="40311"/>
                </a:lnTo>
                <a:lnTo>
                  <a:pt x="4587" y="40538"/>
                </a:lnTo>
                <a:lnTo>
                  <a:pt x="4195" y="40892"/>
                </a:lnTo>
                <a:lnTo>
                  <a:pt x="3816" y="41246"/>
                </a:lnTo>
                <a:lnTo>
                  <a:pt x="3450" y="41612"/>
                </a:lnTo>
                <a:lnTo>
                  <a:pt x="3096" y="41991"/>
                </a:lnTo>
                <a:lnTo>
                  <a:pt x="2755" y="42370"/>
                </a:lnTo>
                <a:lnTo>
                  <a:pt x="2426" y="42749"/>
                </a:lnTo>
                <a:lnTo>
                  <a:pt x="2111" y="43153"/>
                </a:lnTo>
                <a:lnTo>
                  <a:pt x="1820" y="43558"/>
                </a:lnTo>
                <a:lnTo>
                  <a:pt x="1529" y="43974"/>
                </a:lnTo>
                <a:lnTo>
                  <a:pt x="1264" y="44391"/>
                </a:lnTo>
                <a:lnTo>
                  <a:pt x="1011" y="44833"/>
                </a:lnTo>
                <a:lnTo>
                  <a:pt x="784" y="45276"/>
                </a:lnTo>
                <a:lnTo>
                  <a:pt x="557" y="45730"/>
                </a:lnTo>
                <a:lnTo>
                  <a:pt x="354" y="46210"/>
                </a:lnTo>
                <a:lnTo>
                  <a:pt x="178" y="46690"/>
                </a:lnTo>
                <a:lnTo>
                  <a:pt x="1" y="47183"/>
                </a:lnTo>
                <a:lnTo>
                  <a:pt x="1" y="49230"/>
                </a:lnTo>
                <a:lnTo>
                  <a:pt x="102" y="49406"/>
                </a:lnTo>
                <a:lnTo>
                  <a:pt x="190" y="49558"/>
                </a:lnTo>
                <a:lnTo>
                  <a:pt x="291" y="49697"/>
                </a:lnTo>
                <a:lnTo>
                  <a:pt x="392" y="49798"/>
                </a:lnTo>
                <a:lnTo>
                  <a:pt x="506" y="49886"/>
                </a:lnTo>
                <a:lnTo>
                  <a:pt x="607" y="49950"/>
                </a:lnTo>
                <a:lnTo>
                  <a:pt x="721" y="50000"/>
                </a:lnTo>
                <a:lnTo>
                  <a:pt x="835" y="50025"/>
                </a:lnTo>
                <a:lnTo>
                  <a:pt x="948" y="50025"/>
                </a:lnTo>
                <a:lnTo>
                  <a:pt x="1075" y="50000"/>
                </a:lnTo>
                <a:lnTo>
                  <a:pt x="1201" y="49962"/>
                </a:lnTo>
                <a:lnTo>
                  <a:pt x="1315" y="49912"/>
                </a:lnTo>
                <a:lnTo>
                  <a:pt x="1454" y="49823"/>
                </a:lnTo>
                <a:lnTo>
                  <a:pt x="1580" y="49735"/>
                </a:lnTo>
                <a:lnTo>
                  <a:pt x="1719" y="49609"/>
                </a:lnTo>
                <a:lnTo>
                  <a:pt x="1858" y="49470"/>
                </a:lnTo>
                <a:lnTo>
                  <a:pt x="2186" y="49116"/>
                </a:lnTo>
                <a:lnTo>
                  <a:pt x="2502" y="48737"/>
                </a:lnTo>
                <a:lnTo>
                  <a:pt x="2805" y="48358"/>
                </a:lnTo>
                <a:lnTo>
                  <a:pt x="3096" y="47966"/>
                </a:lnTo>
                <a:lnTo>
                  <a:pt x="3361" y="47562"/>
                </a:lnTo>
                <a:lnTo>
                  <a:pt x="3614" y="47158"/>
                </a:lnTo>
                <a:lnTo>
                  <a:pt x="3854" y="46754"/>
                </a:lnTo>
                <a:lnTo>
                  <a:pt x="4069" y="46324"/>
                </a:lnTo>
                <a:lnTo>
                  <a:pt x="4258" y="45895"/>
                </a:lnTo>
                <a:lnTo>
                  <a:pt x="4435" y="45452"/>
                </a:lnTo>
                <a:lnTo>
                  <a:pt x="4599" y="45010"/>
                </a:lnTo>
                <a:lnTo>
                  <a:pt x="4738" y="44543"/>
                </a:lnTo>
                <a:lnTo>
                  <a:pt x="4852" y="44088"/>
                </a:lnTo>
                <a:lnTo>
                  <a:pt x="4953" y="43608"/>
                </a:lnTo>
                <a:lnTo>
                  <a:pt x="5029" y="43128"/>
                </a:lnTo>
                <a:lnTo>
                  <a:pt x="5092" y="42635"/>
                </a:lnTo>
                <a:lnTo>
                  <a:pt x="5130" y="42332"/>
                </a:lnTo>
                <a:lnTo>
                  <a:pt x="5193" y="42016"/>
                </a:lnTo>
                <a:lnTo>
                  <a:pt x="5294" y="41688"/>
                </a:lnTo>
                <a:lnTo>
                  <a:pt x="5408" y="41334"/>
                </a:lnTo>
                <a:lnTo>
                  <a:pt x="5534" y="40980"/>
                </a:lnTo>
                <a:lnTo>
                  <a:pt x="5686" y="40627"/>
                </a:lnTo>
                <a:lnTo>
                  <a:pt x="5863" y="40260"/>
                </a:lnTo>
                <a:lnTo>
                  <a:pt x="6052" y="39907"/>
                </a:lnTo>
                <a:lnTo>
                  <a:pt x="6242" y="39553"/>
                </a:lnTo>
                <a:lnTo>
                  <a:pt x="6456" y="39212"/>
                </a:lnTo>
                <a:lnTo>
                  <a:pt x="6684" y="38883"/>
                </a:lnTo>
                <a:lnTo>
                  <a:pt x="6911" y="38568"/>
                </a:lnTo>
                <a:lnTo>
                  <a:pt x="7139" y="38290"/>
                </a:lnTo>
                <a:lnTo>
                  <a:pt x="7391" y="38024"/>
                </a:lnTo>
                <a:lnTo>
                  <a:pt x="7631" y="37797"/>
                </a:lnTo>
                <a:lnTo>
                  <a:pt x="7871" y="37595"/>
                </a:lnTo>
                <a:lnTo>
                  <a:pt x="7871" y="37595"/>
                </a:lnTo>
                <a:lnTo>
                  <a:pt x="7834" y="37898"/>
                </a:lnTo>
                <a:lnTo>
                  <a:pt x="7770" y="38201"/>
                </a:lnTo>
                <a:lnTo>
                  <a:pt x="7669" y="38795"/>
                </a:lnTo>
                <a:lnTo>
                  <a:pt x="7619" y="39098"/>
                </a:lnTo>
                <a:lnTo>
                  <a:pt x="7594" y="39389"/>
                </a:lnTo>
                <a:lnTo>
                  <a:pt x="7581" y="39679"/>
                </a:lnTo>
                <a:lnTo>
                  <a:pt x="7581" y="39831"/>
                </a:lnTo>
                <a:lnTo>
                  <a:pt x="7594" y="39970"/>
                </a:lnTo>
                <a:lnTo>
                  <a:pt x="7657" y="40450"/>
                </a:lnTo>
                <a:lnTo>
                  <a:pt x="7732" y="40930"/>
                </a:lnTo>
                <a:lnTo>
                  <a:pt x="7808" y="41410"/>
                </a:lnTo>
                <a:lnTo>
                  <a:pt x="7909" y="41890"/>
                </a:lnTo>
                <a:lnTo>
                  <a:pt x="8010" y="42357"/>
                </a:lnTo>
                <a:lnTo>
                  <a:pt x="8137" y="42825"/>
                </a:lnTo>
                <a:lnTo>
                  <a:pt x="8288" y="43280"/>
                </a:lnTo>
                <a:lnTo>
                  <a:pt x="8453" y="43734"/>
                </a:lnTo>
                <a:lnTo>
                  <a:pt x="8528" y="43899"/>
                </a:lnTo>
                <a:lnTo>
                  <a:pt x="8617" y="44038"/>
                </a:lnTo>
                <a:lnTo>
                  <a:pt x="8705" y="44151"/>
                </a:lnTo>
                <a:lnTo>
                  <a:pt x="8806" y="44240"/>
                </a:lnTo>
                <a:lnTo>
                  <a:pt x="8907" y="44315"/>
                </a:lnTo>
                <a:lnTo>
                  <a:pt x="9008" y="44366"/>
                </a:lnTo>
                <a:lnTo>
                  <a:pt x="9110" y="44391"/>
                </a:lnTo>
                <a:lnTo>
                  <a:pt x="9223" y="44404"/>
                </a:lnTo>
                <a:lnTo>
                  <a:pt x="9324" y="44391"/>
                </a:lnTo>
                <a:lnTo>
                  <a:pt x="9438" y="44353"/>
                </a:lnTo>
                <a:lnTo>
                  <a:pt x="9539" y="44303"/>
                </a:lnTo>
                <a:lnTo>
                  <a:pt x="9640" y="44227"/>
                </a:lnTo>
                <a:lnTo>
                  <a:pt x="9729" y="44126"/>
                </a:lnTo>
                <a:lnTo>
                  <a:pt x="9817" y="44012"/>
                </a:lnTo>
                <a:lnTo>
                  <a:pt x="9905" y="43873"/>
                </a:lnTo>
                <a:lnTo>
                  <a:pt x="9981" y="43722"/>
                </a:lnTo>
                <a:lnTo>
                  <a:pt x="10209" y="43166"/>
                </a:lnTo>
                <a:lnTo>
                  <a:pt x="10411" y="42610"/>
                </a:lnTo>
                <a:lnTo>
                  <a:pt x="10575" y="42054"/>
                </a:lnTo>
                <a:lnTo>
                  <a:pt x="10727" y="41498"/>
                </a:lnTo>
                <a:lnTo>
                  <a:pt x="10840" y="40943"/>
                </a:lnTo>
                <a:lnTo>
                  <a:pt x="10891" y="40665"/>
                </a:lnTo>
                <a:lnTo>
                  <a:pt x="10929" y="40387"/>
                </a:lnTo>
                <a:lnTo>
                  <a:pt x="10967" y="40109"/>
                </a:lnTo>
                <a:lnTo>
                  <a:pt x="10979" y="39831"/>
                </a:lnTo>
                <a:lnTo>
                  <a:pt x="11005" y="39553"/>
                </a:lnTo>
                <a:lnTo>
                  <a:pt x="11005" y="39275"/>
                </a:lnTo>
                <a:lnTo>
                  <a:pt x="11005" y="38997"/>
                </a:lnTo>
                <a:lnTo>
                  <a:pt x="10979" y="38719"/>
                </a:lnTo>
                <a:lnTo>
                  <a:pt x="10967" y="38441"/>
                </a:lnTo>
                <a:lnTo>
                  <a:pt x="10929" y="38163"/>
                </a:lnTo>
                <a:lnTo>
                  <a:pt x="10891" y="37885"/>
                </a:lnTo>
                <a:lnTo>
                  <a:pt x="10840" y="37608"/>
                </a:lnTo>
                <a:lnTo>
                  <a:pt x="10777" y="37330"/>
                </a:lnTo>
                <a:lnTo>
                  <a:pt x="10701" y="37052"/>
                </a:lnTo>
                <a:lnTo>
                  <a:pt x="10613" y="36774"/>
                </a:lnTo>
                <a:lnTo>
                  <a:pt x="10512" y="36496"/>
                </a:lnTo>
                <a:lnTo>
                  <a:pt x="10411" y="36218"/>
                </a:lnTo>
                <a:lnTo>
                  <a:pt x="10297" y="35953"/>
                </a:lnTo>
                <a:lnTo>
                  <a:pt x="10158" y="35675"/>
                </a:lnTo>
                <a:lnTo>
                  <a:pt x="10019" y="35397"/>
                </a:lnTo>
                <a:lnTo>
                  <a:pt x="9868" y="35119"/>
                </a:lnTo>
                <a:lnTo>
                  <a:pt x="9703" y="34841"/>
                </a:lnTo>
                <a:lnTo>
                  <a:pt x="10348" y="34045"/>
                </a:lnTo>
                <a:lnTo>
                  <a:pt x="10992" y="33249"/>
                </a:lnTo>
                <a:lnTo>
                  <a:pt x="12318" y="31683"/>
                </a:lnTo>
                <a:lnTo>
                  <a:pt x="13658" y="30116"/>
                </a:lnTo>
                <a:lnTo>
                  <a:pt x="14315" y="29321"/>
                </a:lnTo>
                <a:lnTo>
                  <a:pt x="14972" y="28512"/>
                </a:lnTo>
                <a:lnTo>
                  <a:pt x="15616" y="27691"/>
                </a:lnTo>
                <a:lnTo>
                  <a:pt x="16248" y="26857"/>
                </a:lnTo>
                <a:lnTo>
                  <a:pt x="16867" y="26011"/>
                </a:lnTo>
                <a:lnTo>
                  <a:pt x="17460" y="25127"/>
                </a:lnTo>
                <a:lnTo>
                  <a:pt x="17751" y="24684"/>
                </a:lnTo>
                <a:lnTo>
                  <a:pt x="18029" y="24242"/>
                </a:lnTo>
                <a:lnTo>
                  <a:pt x="18307" y="23775"/>
                </a:lnTo>
                <a:lnTo>
                  <a:pt x="18585" y="23307"/>
                </a:lnTo>
                <a:lnTo>
                  <a:pt x="18850" y="22840"/>
                </a:lnTo>
                <a:lnTo>
                  <a:pt x="19103" y="22360"/>
                </a:lnTo>
                <a:lnTo>
                  <a:pt x="19355" y="21880"/>
                </a:lnTo>
                <a:lnTo>
                  <a:pt x="19595" y="21375"/>
                </a:lnTo>
                <a:lnTo>
                  <a:pt x="19494" y="23825"/>
                </a:lnTo>
                <a:lnTo>
                  <a:pt x="19381" y="26188"/>
                </a:lnTo>
                <a:lnTo>
                  <a:pt x="19280" y="28462"/>
                </a:lnTo>
                <a:lnTo>
                  <a:pt x="19216" y="29598"/>
                </a:lnTo>
                <a:lnTo>
                  <a:pt x="19141" y="30723"/>
                </a:lnTo>
                <a:lnTo>
                  <a:pt x="19065" y="31834"/>
                </a:lnTo>
                <a:lnTo>
                  <a:pt x="18989" y="32959"/>
                </a:lnTo>
                <a:lnTo>
                  <a:pt x="18800" y="35195"/>
                </a:lnTo>
                <a:lnTo>
                  <a:pt x="18421" y="39591"/>
                </a:lnTo>
                <a:lnTo>
                  <a:pt x="18054" y="39705"/>
                </a:lnTo>
                <a:lnTo>
                  <a:pt x="17688" y="39831"/>
                </a:lnTo>
                <a:lnTo>
                  <a:pt x="17334" y="39970"/>
                </a:lnTo>
                <a:lnTo>
                  <a:pt x="17006" y="40121"/>
                </a:lnTo>
                <a:lnTo>
                  <a:pt x="16677" y="40273"/>
                </a:lnTo>
                <a:lnTo>
                  <a:pt x="16374" y="40437"/>
                </a:lnTo>
                <a:lnTo>
                  <a:pt x="16071" y="40614"/>
                </a:lnTo>
                <a:lnTo>
                  <a:pt x="15780" y="40804"/>
                </a:lnTo>
                <a:lnTo>
                  <a:pt x="15502" y="41006"/>
                </a:lnTo>
                <a:lnTo>
                  <a:pt x="15237" y="41208"/>
                </a:lnTo>
                <a:lnTo>
                  <a:pt x="14984" y="41423"/>
                </a:lnTo>
                <a:lnTo>
                  <a:pt x="14744" y="41637"/>
                </a:lnTo>
                <a:lnTo>
                  <a:pt x="14504" y="41865"/>
                </a:lnTo>
                <a:lnTo>
                  <a:pt x="14277" y="42105"/>
                </a:lnTo>
                <a:lnTo>
                  <a:pt x="14062" y="42357"/>
                </a:lnTo>
                <a:lnTo>
                  <a:pt x="13860" y="42610"/>
                </a:lnTo>
                <a:lnTo>
                  <a:pt x="13658" y="42875"/>
                </a:lnTo>
                <a:lnTo>
                  <a:pt x="13468" y="43141"/>
                </a:lnTo>
                <a:lnTo>
                  <a:pt x="13279" y="43419"/>
                </a:lnTo>
                <a:lnTo>
                  <a:pt x="13102" y="43696"/>
                </a:lnTo>
                <a:lnTo>
                  <a:pt x="12938" y="43987"/>
                </a:lnTo>
                <a:lnTo>
                  <a:pt x="12773" y="44290"/>
                </a:lnTo>
                <a:lnTo>
                  <a:pt x="12622" y="44593"/>
                </a:lnTo>
                <a:lnTo>
                  <a:pt x="12470" y="44897"/>
                </a:lnTo>
                <a:lnTo>
                  <a:pt x="12192" y="45541"/>
                </a:lnTo>
                <a:lnTo>
                  <a:pt x="11927" y="46198"/>
                </a:lnTo>
                <a:lnTo>
                  <a:pt x="11687" y="46880"/>
                </a:lnTo>
                <a:lnTo>
                  <a:pt x="11447" y="47587"/>
                </a:lnTo>
                <a:lnTo>
                  <a:pt x="11725" y="47562"/>
                </a:lnTo>
                <a:lnTo>
                  <a:pt x="11977" y="47549"/>
                </a:lnTo>
                <a:lnTo>
                  <a:pt x="12470" y="47524"/>
                </a:lnTo>
                <a:lnTo>
                  <a:pt x="12685" y="47512"/>
                </a:lnTo>
                <a:lnTo>
                  <a:pt x="12900" y="47474"/>
                </a:lnTo>
                <a:lnTo>
                  <a:pt x="13102" y="47436"/>
                </a:lnTo>
                <a:lnTo>
                  <a:pt x="13291" y="47373"/>
                </a:lnTo>
                <a:lnTo>
                  <a:pt x="13493" y="47284"/>
                </a:lnTo>
                <a:lnTo>
                  <a:pt x="13683" y="47183"/>
                </a:lnTo>
                <a:lnTo>
                  <a:pt x="13872" y="47095"/>
                </a:lnTo>
                <a:lnTo>
                  <a:pt x="14049" y="46981"/>
                </a:lnTo>
                <a:lnTo>
                  <a:pt x="14403" y="46754"/>
                </a:lnTo>
                <a:lnTo>
                  <a:pt x="14732" y="46514"/>
                </a:lnTo>
                <a:lnTo>
                  <a:pt x="15035" y="46248"/>
                </a:lnTo>
                <a:lnTo>
                  <a:pt x="15338" y="45970"/>
                </a:lnTo>
                <a:lnTo>
                  <a:pt x="15616" y="45680"/>
                </a:lnTo>
                <a:lnTo>
                  <a:pt x="15881" y="45377"/>
                </a:lnTo>
                <a:lnTo>
                  <a:pt x="16146" y="45061"/>
                </a:lnTo>
                <a:lnTo>
                  <a:pt x="16399" y="44732"/>
                </a:lnTo>
                <a:lnTo>
                  <a:pt x="16892" y="44075"/>
                </a:lnTo>
                <a:lnTo>
                  <a:pt x="17385" y="43393"/>
                </a:lnTo>
                <a:lnTo>
                  <a:pt x="17877" y="42736"/>
                </a:lnTo>
                <a:lnTo>
                  <a:pt x="15906" y="53752"/>
                </a:lnTo>
                <a:lnTo>
                  <a:pt x="15388" y="53803"/>
                </a:lnTo>
                <a:lnTo>
                  <a:pt x="14883" y="53866"/>
                </a:lnTo>
                <a:lnTo>
                  <a:pt x="14365" y="53954"/>
                </a:lnTo>
                <a:lnTo>
                  <a:pt x="13860" y="54055"/>
                </a:lnTo>
                <a:lnTo>
                  <a:pt x="13354" y="54182"/>
                </a:lnTo>
                <a:lnTo>
                  <a:pt x="12849" y="54333"/>
                </a:lnTo>
                <a:lnTo>
                  <a:pt x="12356" y="54497"/>
                </a:lnTo>
                <a:lnTo>
                  <a:pt x="11876" y="54674"/>
                </a:lnTo>
                <a:lnTo>
                  <a:pt x="11396" y="54876"/>
                </a:lnTo>
                <a:lnTo>
                  <a:pt x="10929" y="55091"/>
                </a:lnTo>
                <a:lnTo>
                  <a:pt x="10474" y="55318"/>
                </a:lnTo>
                <a:lnTo>
                  <a:pt x="10032" y="55559"/>
                </a:lnTo>
                <a:lnTo>
                  <a:pt x="9602" y="55824"/>
                </a:lnTo>
                <a:lnTo>
                  <a:pt x="9185" y="56089"/>
                </a:lnTo>
                <a:lnTo>
                  <a:pt x="8781" y="56367"/>
                </a:lnTo>
                <a:lnTo>
                  <a:pt x="8402" y="56645"/>
                </a:lnTo>
                <a:lnTo>
                  <a:pt x="8036" y="56948"/>
                </a:lnTo>
                <a:lnTo>
                  <a:pt x="7695" y="57251"/>
                </a:lnTo>
                <a:lnTo>
                  <a:pt x="7366" y="57554"/>
                </a:lnTo>
                <a:lnTo>
                  <a:pt x="7063" y="57870"/>
                </a:lnTo>
                <a:lnTo>
                  <a:pt x="6785" y="58199"/>
                </a:lnTo>
                <a:lnTo>
                  <a:pt x="6532" y="58515"/>
                </a:lnTo>
                <a:lnTo>
                  <a:pt x="6305" y="58843"/>
                </a:lnTo>
                <a:lnTo>
                  <a:pt x="6103" y="59184"/>
                </a:lnTo>
                <a:lnTo>
                  <a:pt x="5926" y="59513"/>
                </a:lnTo>
                <a:lnTo>
                  <a:pt x="5787" y="59841"/>
                </a:lnTo>
                <a:lnTo>
                  <a:pt x="5673" y="60169"/>
                </a:lnTo>
                <a:lnTo>
                  <a:pt x="5623" y="60334"/>
                </a:lnTo>
                <a:lnTo>
                  <a:pt x="5585" y="60510"/>
                </a:lnTo>
                <a:lnTo>
                  <a:pt x="5559" y="60675"/>
                </a:lnTo>
                <a:lnTo>
                  <a:pt x="5534" y="60826"/>
                </a:lnTo>
                <a:lnTo>
                  <a:pt x="5522" y="60991"/>
                </a:lnTo>
                <a:lnTo>
                  <a:pt x="5522" y="61155"/>
                </a:lnTo>
                <a:lnTo>
                  <a:pt x="5534" y="61319"/>
                </a:lnTo>
                <a:lnTo>
                  <a:pt x="5547" y="61471"/>
                </a:lnTo>
                <a:lnTo>
                  <a:pt x="5572" y="61635"/>
                </a:lnTo>
                <a:lnTo>
                  <a:pt x="5597" y="61786"/>
                </a:lnTo>
                <a:lnTo>
                  <a:pt x="5989" y="61761"/>
                </a:lnTo>
                <a:lnTo>
                  <a:pt x="6381" y="61723"/>
                </a:lnTo>
                <a:lnTo>
                  <a:pt x="6747" y="61660"/>
                </a:lnTo>
                <a:lnTo>
                  <a:pt x="7126" y="61597"/>
                </a:lnTo>
                <a:lnTo>
                  <a:pt x="7480" y="61521"/>
                </a:lnTo>
                <a:lnTo>
                  <a:pt x="7834" y="61433"/>
                </a:lnTo>
                <a:lnTo>
                  <a:pt x="8187" y="61332"/>
                </a:lnTo>
                <a:lnTo>
                  <a:pt x="8528" y="61218"/>
                </a:lnTo>
                <a:lnTo>
                  <a:pt x="8870" y="61092"/>
                </a:lnTo>
                <a:lnTo>
                  <a:pt x="9198" y="60953"/>
                </a:lnTo>
                <a:lnTo>
                  <a:pt x="9514" y="60814"/>
                </a:lnTo>
                <a:lnTo>
                  <a:pt x="9830" y="60662"/>
                </a:lnTo>
                <a:lnTo>
                  <a:pt x="10146" y="60498"/>
                </a:lnTo>
                <a:lnTo>
                  <a:pt x="10449" y="60321"/>
                </a:lnTo>
                <a:lnTo>
                  <a:pt x="10752" y="60144"/>
                </a:lnTo>
                <a:lnTo>
                  <a:pt x="11042" y="59955"/>
                </a:lnTo>
                <a:lnTo>
                  <a:pt x="11333" y="59753"/>
                </a:lnTo>
                <a:lnTo>
                  <a:pt x="11624" y="59550"/>
                </a:lnTo>
                <a:lnTo>
                  <a:pt x="11902" y="59336"/>
                </a:lnTo>
                <a:lnTo>
                  <a:pt x="12180" y="59108"/>
                </a:lnTo>
                <a:lnTo>
                  <a:pt x="12457" y="58881"/>
                </a:lnTo>
                <a:lnTo>
                  <a:pt x="12723" y="58641"/>
                </a:lnTo>
                <a:lnTo>
                  <a:pt x="13253" y="58161"/>
                </a:lnTo>
                <a:lnTo>
                  <a:pt x="13771" y="57643"/>
                </a:lnTo>
                <a:lnTo>
                  <a:pt x="14277" y="57112"/>
                </a:lnTo>
                <a:lnTo>
                  <a:pt x="14769" y="56569"/>
                </a:lnTo>
                <a:lnTo>
                  <a:pt x="15262" y="56001"/>
                </a:lnTo>
                <a:lnTo>
                  <a:pt x="14908" y="57390"/>
                </a:lnTo>
                <a:lnTo>
                  <a:pt x="14542" y="58755"/>
                </a:lnTo>
                <a:lnTo>
                  <a:pt x="14163" y="60119"/>
                </a:lnTo>
                <a:lnTo>
                  <a:pt x="13746" y="61471"/>
                </a:lnTo>
                <a:lnTo>
                  <a:pt x="13317" y="62860"/>
                </a:lnTo>
                <a:lnTo>
                  <a:pt x="12874" y="64237"/>
                </a:lnTo>
                <a:lnTo>
                  <a:pt x="12407" y="65614"/>
                </a:lnTo>
                <a:lnTo>
                  <a:pt x="12167" y="66309"/>
                </a:lnTo>
                <a:lnTo>
                  <a:pt x="11914" y="66991"/>
                </a:lnTo>
                <a:lnTo>
                  <a:pt x="11813" y="67231"/>
                </a:lnTo>
                <a:lnTo>
                  <a:pt x="11687" y="67471"/>
                </a:lnTo>
                <a:lnTo>
                  <a:pt x="11560" y="67711"/>
                </a:lnTo>
                <a:lnTo>
                  <a:pt x="11409" y="67951"/>
                </a:lnTo>
                <a:lnTo>
                  <a:pt x="11245" y="68166"/>
                </a:lnTo>
                <a:lnTo>
                  <a:pt x="11068" y="68381"/>
                </a:lnTo>
                <a:lnTo>
                  <a:pt x="10891" y="68583"/>
                </a:lnTo>
                <a:lnTo>
                  <a:pt x="10701" y="68772"/>
                </a:lnTo>
                <a:lnTo>
                  <a:pt x="10322" y="69126"/>
                </a:lnTo>
                <a:lnTo>
                  <a:pt x="9956" y="69480"/>
                </a:lnTo>
                <a:lnTo>
                  <a:pt x="9590" y="69846"/>
                </a:lnTo>
                <a:lnTo>
                  <a:pt x="9249" y="70212"/>
                </a:lnTo>
                <a:lnTo>
                  <a:pt x="8907" y="70591"/>
                </a:lnTo>
                <a:lnTo>
                  <a:pt x="8579" y="70983"/>
                </a:lnTo>
                <a:lnTo>
                  <a:pt x="8263" y="71375"/>
                </a:lnTo>
                <a:lnTo>
                  <a:pt x="7960" y="71779"/>
                </a:lnTo>
                <a:lnTo>
                  <a:pt x="7669" y="72183"/>
                </a:lnTo>
                <a:lnTo>
                  <a:pt x="7404" y="72613"/>
                </a:lnTo>
                <a:lnTo>
                  <a:pt x="7139" y="73042"/>
                </a:lnTo>
                <a:lnTo>
                  <a:pt x="6899" y="73484"/>
                </a:lnTo>
                <a:lnTo>
                  <a:pt x="6684" y="73939"/>
                </a:lnTo>
                <a:lnTo>
                  <a:pt x="6469" y="74406"/>
                </a:lnTo>
                <a:lnTo>
                  <a:pt x="6280" y="74874"/>
                </a:lnTo>
                <a:lnTo>
                  <a:pt x="6115" y="75366"/>
                </a:lnTo>
                <a:lnTo>
                  <a:pt x="6014" y="75682"/>
                </a:lnTo>
                <a:lnTo>
                  <a:pt x="5926" y="75998"/>
                </a:lnTo>
                <a:lnTo>
                  <a:pt x="5850" y="76314"/>
                </a:lnTo>
                <a:lnTo>
                  <a:pt x="5787" y="76630"/>
                </a:lnTo>
                <a:lnTo>
                  <a:pt x="5736" y="76946"/>
                </a:lnTo>
                <a:lnTo>
                  <a:pt x="5698" y="77261"/>
                </a:lnTo>
                <a:lnTo>
                  <a:pt x="5673" y="77577"/>
                </a:lnTo>
                <a:lnTo>
                  <a:pt x="5673" y="77893"/>
                </a:lnTo>
                <a:lnTo>
                  <a:pt x="5686" y="78196"/>
                </a:lnTo>
                <a:lnTo>
                  <a:pt x="5724" y="78512"/>
                </a:lnTo>
                <a:lnTo>
                  <a:pt x="5774" y="78828"/>
                </a:lnTo>
                <a:lnTo>
                  <a:pt x="5850" y="79144"/>
                </a:lnTo>
                <a:lnTo>
                  <a:pt x="5939" y="79447"/>
                </a:lnTo>
                <a:lnTo>
                  <a:pt x="6065" y="79763"/>
                </a:lnTo>
                <a:lnTo>
                  <a:pt x="6216" y="80066"/>
                </a:lnTo>
                <a:lnTo>
                  <a:pt x="6381" y="80369"/>
                </a:lnTo>
                <a:lnTo>
                  <a:pt x="6899" y="80369"/>
                </a:lnTo>
                <a:lnTo>
                  <a:pt x="7379" y="79889"/>
                </a:lnTo>
                <a:lnTo>
                  <a:pt x="7619" y="79649"/>
                </a:lnTo>
                <a:lnTo>
                  <a:pt x="7871" y="79409"/>
                </a:lnTo>
                <a:lnTo>
                  <a:pt x="8377" y="78929"/>
                </a:lnTo>
                <a:lnTo>
                  <a:pt x="8629" y="78676"/>
                </a:lnTo>
                <a:lnTo>
                  <a:pt x="8857" y="78436"/>
                </a:lnTo>
                <a:lnTo>
                  <a:pt x="9097" y="78171"/>
                </a:lnTo>
                <a:lnTo>
                  <a:pt x="9312" y="77918"/>
                </a:lnTo>
                <a:lnTo>
                  <a:pt x="9526" y="77653"/>
                </a:lnTo>
                <a:lnTo>
                  <a:pt x="9741" y="77400"/>
                </a:lnTo>
                <a:lnTo>
                  <a:pt x="9943" y="77122"/>
                </a:lnTo>
                <a:lnTo>
                  <a:pt x="10133" y="76857"/>
                </a:lnTo>
                <a:lnTo>
                  <a:pt x="10322" y="76579"/>
                </a:lnTo>
                <a:lnTo>
                  <a:pt x="10499" y="76301"/>
                </a:lnTo>
                <a:lnTo>
                  <a:pt x="10663" y="76023"/>
                </a:lnTo>
                <a:lnTo>
                  <a:pt x="10828" y="75733"/>
                </a:lnTo>
                <a:lnTo>
                  <a:pt x="10979" y="75442"/>
                </a:lnTo>
                <a:lnTo>
                  <a:pt x="11118" y="75152"/>
                </a:lnTo>
                <a:lnTo>
                  <a:pt x="11257" y="74849"/>
                </a:lnTo>
                <a:lnTo>
                  <a:pt x="11384" y="74558"/>
                </a:lnTo>
                <a:lnTo>
                  <a:pt x="11497" y="74242"/>
                </a:lnTo>
                <a:lnTo>
                  <a:pt x="11611" y="73939"/>
                </a:lnTo>
                <a:lnTo>
                  <a:pt x="11712" y="73623"/>
                </a:lnTo>
                <a:lnTo>
                  <a:pt x="11813" y="73307"/>
                </a:lnTo>
                <a:lnTo>
                  <a:pt x="11889" y="72992"/>
                </a:lnTo>
                <a:lnTo>
                  <a:pt x="11965" y="72663"/>
                </a:lnTo>
                <a:lnTo>
                  <a:pt x="12041" y="72335"/>
                </a:lnTo>
                <a:lnTo>
                  <a:pt x="12091" y="72006"/>
                </a:lnTo>
                <a:lnTo>
                  <a:pt x="12142" y="71665"/>
                </a:lnTo>
                <a:lnTo>
                  <a:pt x="12180" y="71324"/>
                </a:lnTo>
                <a:lnTo>
                  <a:pt x="12217" y="70983"/>
                </a:lnTo>
                <a:lnTo>
                  <a:pt x="12230" y="70629"/>
                </a:lnTo>
                <a:lnTo>
                  <a:pt x="12243" y="70276"/>
                </a:lnTo>
                <a:lnTo>
                  <a:pt x="12243" y="69922"/>
                </a:lnTo>
                <a:lnTo>
                  <a:pt x="12255" y="69631"/>
                </a:lnTo>
                <a:lnTo>
                  <a:pt x="12268" y="69353"/>
                </a:lnTo>
                <a:lnTo>
                  <a:pt x="12281" y="69075"/>
                </a:lnTo>
                <a:lnTo>
                  <a:pt x="12318" y="68797"/>
                </a:lnTo>
                <a:lnTo>
                  <a:pt x="12344" y="68532"/>
                </a:lnTo>
                <a:lnTo>
                  <a:pt x="12394" y="68254"/>
                </a:lnTo>
                <a:lnTo>
                  <a:pt x="12495" y="67724"/>
                </a:lnTo>
                <a:lnTo>
                  <a:pt x="12634" y="67193"/>
                </a:lnTo>
                <a:lnTo>
                  <a:pt x="12786" y="66675"/>
                </a:lnTo>
                <a:lnTo>
                  <a:pt x="12950" y="66157"/>
                </a:lnTo>
                <a:lnTo>
                  <a:pt x="13114" y="65639"/>
                </a:lnTo>
                <a:lnTo>
                  <a:pt x="13493" y="64616"/>
                </a:lnTo>
                <a:lnTo>
                  <a:pt x="13860" y="63593"/>
                </a:lnTo>
                <a:lnTo>
                  <a:pt x="14024" y="63075"/>
                </a:lnTo>
                <a:lnTo>
                  <a:pt x="14188" y="62557"/>
                </a:lnTo>
                <a:lnTo>
                  <a:pt x="14327" y="62039"/>
                </a:lnTo>
                <a:lnTo>
                  <a:pt x="14454" y="61508"/>
                </a:lnTo>
                <a:lnTo>
                  <a:pt x="14732" y="62178"/>
                </a:lnTo>
                <a:lnTo>
                  <a:pt x="14997" y="62822"/>
                </a:lnTo>
                <a:lnTo>
                  <a:pt x="15515" y="64111"/>
                </a:lnTo>
                <a:lnTo>
                  <a:pt x="15767" y="64730"/>
                </a:lnTo>
                <a:lnTo>
                  <a:pt x="16045" y="65349"/>
                </a:lnTo>
                <a:lnTo>
                  <a:pt x="16336" y="65955"/>
                </a:lnTo>
                <a:lnTo>
                  <a:pt x="16639" y="66549"/>
                </a:lnTo>
                <a:lnTo>
                  <a:pt x="16728" y="66713"/>
                </a:lnTo>
                <a:lnTo>
                  <a:pt x="16829" y="66877"/>
                </a:lnTo>
                <a:lnTo>
                  <a:pt x="17056" y="67193"/>
                </a:lnTo>
                <a:lnTo>
                  <a:pt x="17309" y="67496"/>
                </a:lnTo>
                <a:lnTo>
                  <a:pt x="17574" y="67787"/>
                </a:lnTo>
                <a:lnTo>
                  <a:pt x="17852" y="68065"/>
                </a:lnTo>
                <a:lnTo>
                  <a:pt x="18155" y="68330"/>
                </a:lnTo>
                <a:lnTo>
                  <a:pt x="18749" y="68848"/>
                </a:lnTo>
                <a:lnTo>
                  <a:pt x="18875" y="68949"/>
                </a:lnTo>
                <a:lnTo>
                  <a:pt x="18989" y="69025"/>
                </a:lnTo>
                <a:lnTo>
                  <a:pt x="19103" y="69088"/>
                </a:lnTo>
                <a:lnTo>
                  <a:pt x="19216" y="69126"/>
                </a:lnTo>
                <a:lnTo>
                  <a:pt x="19318" y="69151"/>
                </a:lnTo>
                <a:lnTo>
                  <a:pt x="19419" y="69151"/>
                </a:lnTo>
                <a:lnTo>
                  <a:pt x="19507" y="69139"/>
                </a:lnTo>
                <a:lnTo>
                  <a:pt x="19595" y="69113"/>
                </a:lnTo>
                <a:lnTo>
                  <a:pt x="19671" y="69063"/>
                </a:lnTo>
                <a:lnTo>
                  <a:pt x="19734" y="68987"/>
                </a:lnTo>
                <a:lnTo>
                  <a:pt x="19798" y="68899"/>
                </a:lnTo>
                <a:lnTo>
                  <a:pt x="19848" y="68797"/>
                </a:lnTo>
                <a:lnTo>
                  <a:pt x="19886" y="68684"/>
                </a:lnTo>
                <a:lnTo>
                  <a:pt x="19911" y="68545"/>
                </a:lnTo>
                <a:lnTo>
                  <a:pt x="19937" y="68393"/>
                </a:lnTo>
                <a:lnTo>
                  <a:pt x="19949" y="68216"/>
                </a:lnTo>
                <a:lnTo>
                  <a:pt x="19949" y="67559"/>
                </a:lnTo>
                <a:lnTo>
                  <a:pt x="19924" y="66915"/>
                </a:lnTo>
                <a:lnTo>
                  <a:pt x="19873" y="66284"/>
                </a:lnTo>
                <a:lnTo>
                  <a:pt x="19835" y="65968"/>
                </a:lnTo>
                <a:lnTo>
                  <a:pt x="19798" y="65665"/>
                </a:lnTo>
                <a:lnTo>
                  <a:pt x="19747" y="65361"/>
                </a:lnTo>
                <a:lnTo>
                  <a:pt x="19684" y="65058"/>
                </a:lnTo>
                <a:lnTo>
                  <a:pt x="19621" y="64755"/>
                </a:lnTo>
                <a:lnTo>
                  <a:pt x="19545" y="64465"/>
                </a:lnTo>
                <a:lnTo>
                  <a:pt x="19456" y="64174"/>
                </a:lnTo>
                <a:lnTo>
                  <a:pt x="19368" y="63896"/>
                </a:lnTo>
                <a:lnTo>
                  <a:pt x="19267" y="63618"/>
                </a:lnTo>
                <a:lnTo>
                  <a:pt x="19153" y="63340"/>
                </a:lnTo>
                <a:lnTo>
                  <a:pt x="19027" y="63062"/>
                </a:lnTo>
                <a:lnTo>
                  <a:pt x="18901" y="62797"/>
                </a:lnTo>
                <a:lnTo>
                  <a:pt x="18762" y="62532"/>
                </a:lnTo>
                <a:lnTo>
                  <a:pt x="18610" y="62279"/>
                </a:lnTo>
                <a:lnTo>
                  <a:pt x="18446" y="62026"/>
                </a:lnTo>
                <a:lnTo>
                  <a:pt x="18269" y="61774"/>
                </a:lnTo>
                <a:lnTo>
                  <a:pt x="18092" y="61534"/>
                </a:lnTo>
                <a:lnTo>
                  <a:pt x="17890" y="61294"/>
                </a:lnTo>
                <a:lnTo>
                  <a:pt x="17688" y="61066"/>
                </a:lnTo>
                <a:lnTo>
                  <a:pt x="17473" y="60839"/>
                </a:lnTo>
                <a:lnTo>
                  <a:pt x="17233" y="60624"/>
                </a:lnTo>
                <a:lnTo>
                  <a:pt x="16993" y="60409"/>
                </a:lnTo>
                <a:lnTo>
                  <a:pt x="16740" y="60195"/>
                </a:lnTo>
                <a:lnTo>
                  <a:pt x="16475" y="59993"/>
                </a:lnTo>
                <a:lnTo>
                  <a:pt x="16184" y="59790"/>
                </a:lnTo>
                <a:lnTo>
                  <a:pt x="15894" y="59601"/>
                </a:lnTo>
                <a:lnTo>
                  <a:pt x="15793" y="59525"/>
                </a:lnTo>
                <a:lnTo>
                  <a:pt x="15692" y="59424"/>
                </a:lnTo>
                <a:lnTo>
                  <a:pt x="15591" y="59310"/>
                </a:lnTo>
                <a:lnTo>
                  <a:pt x="15515" y="59171"/>
                </a:lnTo>
                <a:lnTo>
                  <a:pt x="15452" y="59032"/>
                </a:lnTo>
                <a:lnTo>
                  <a:pt x="15401" y="58906"/>
                </a:lnTo>
                <a:lnTo>
                  <a:pt x="15376" y="58780"/>
                </a:lnTo>
                <a:lnTo>
                  <a:pt x="15376" y="58717"/>
                </a:lnTo>
                <a:lnTo>
                  <a:pt x="15376" y="58666"/>
                </a:lnTo>
                <a:lnTo>
                  <a:pt x="15704" y="57087"/>
                </a:lnTo>
                <a:lnTo>
                  <a:pt x="16033" y="55508"/>
                </a:lnTo>
                <a:lnTo>
                  <a:pt x="16702" y="52362"/>
                </a:lnTo>
                <a:lnTo>
                  <a:pt x="17043" y="50783"/>
                </a:lnTo>
                <a:lnTo>
                  <a:pt x="17372" y="49217"/>
                </a:lnTo>
                <a:lnTo>
                  <a:pt x="17688" y="47638"/>
                </a:lnTo>
                <a:lnTo>
                  <a:pt x="17978" y="46059"/>
                </a:lnTo>
                <a:lnTo>
                  <a:pt x="18193" y="44808"/>
                </a:lnTo>
                <a:lnTo>
                  <a:pt x="18395" y="43558"/>
                </a:lnTo>
                <a:lnTo>
                  <a:pt x="18585" y="42307"/>
                </a:lnTo>
                <a:lnTo>
                  <a:pt x="18762" y="41056"/>
                </a:lnTo>
                <a:lnTo>
                  <a:pt x="19090" y="38542"/>
                </a:lnTo>
                <a:lnTo>
                  <a:pt x="19393" y="36028"/>
                </a:lnTo>
                <a:lnTo>
                  <a:pt x="19494" y="35132"/>
                </a:lnTo>
                <a:lnTo>
                  <a:pt x="19595" y="34235"/>
                </a:lnTo>
                <a:lnTo>
                  <a:pt x="19760" y="32491"/>
                </a:lnTo>
                <a:lnTo>
                  <a:pt x="19899" y="30824"/>
                </a:lnTo>
                <a:lnTo>
                  <a:pt x="20025" y="29308"/>
                </a:lnTo>
                <a:lnTo>
                  <a:pt x="22375" y="35561"/>
                </a:lnTo>
                <a:lnTo>
                  <a:pt x="23600" y="38820"/>
                </a:lnTo>
                <a:lnTo>
                  <a:pt x="24864" y="42117"/>
                </a:lnTo>
                <a:lnTo>
                  <a:pt x="24914" y="42256"/>
                </a:lnTo>
                <a:lnTo>
                  <a:pt x="24952" y="42383"/>
                </a:lnTo>
                <a:lnTo>
                  <a:pt x="24977" y="42496"/>
                </a:lnTo>
                <a:lnTo>
                  <a:pt x="24990" y="42610"/>
                </a:lnTo>
                <a:lnTo>
                  <a:pt x="24990" y="42724"/>
                </a:lnTo>
                <a:lnTo>
                  <a:pt x="24990" y="42825"/>
                </a:lnTo>
                <a:lnTo>
                  <a:pt x="24977" y="42926"/>
                </a:lnTo>
                <a:lnTo>
                  <a:pt x="24952" y="43014"/>
                </a:lnTo>
                <a:lnTo>
                  <a:pt x="24927" y="43115"/>
                </a:lnTo>
                <a:lnTo>
                  <a:pt x="24876" y="43204"/>
                </a:lnTo>
                <a:lnTo>
                  <a:pt x="24775" y="43393"/>
                </a:lnTo>
                <a:lnTo>
                  <a:pt x="24636" y="43583"/>
                </a:lnTo>
                <a:lnTo>
                  <a:pt x="24472" y="43772"/>
                </a:lnTo>
                <a:lnTo>
                  <a:pt x="24118" y="44164"/>
                </a:lnTo>
                <a:lnTo>
                  <a:pt x="23790" y="44568"/>
                </a:lnTo>
                <a:lnTo>
                  <a:pt x="23487" y="44985"/>
                </a:lnTo>
                <a:lnTo>
                  <a:pt x="23209" y="45402"/>
                </a:lnTo>
                <a:lnTo>
                  <a:pt x="22943" y="45831"/>
                </a:lnTo>
                <a:lnTo>
                  <a:pt x="22716" y="46274"/>
                </a:lnTo>
                <a:lnTo>
                  <a:pt x="22501" y="46716"/>
                </a:lnTo>
                <a:lnTo>
                  <a:pt x="22324" y="47170"/>
                </a:lnTo>
                <a:lnTo>
                  <a:pt x="22160" y="47638"/>
                </a:lnTo>
                <a:lnTo>
                  <a:pt x="22097" y="47865"/>
                </a:lnTo>
                <a:lnTo>
                  <a:pt x="22034" y="48105"/>
                </a:lnTo>
                <a:lnTo>
                  <a:pt x="21983" y="48345"/>
                </a:lnTo>
                <a:lnTo>
                  <a:pt x="21933" y="48598"/>
                </a:lnTo>
                <a:lnTo>
                  <a:pt x="21895" y="48838"/>
                </a:lnTo>
                <a:lnTo>
                  <a:pt x="21870" y="49091"/>
                </a:lnTo>
                <a:lnTo>
                  <a:pt x="21844" y="49343"/>
                </a:lnTo>
                <a:lnTo>
                  <a:pt x="21832" y="49596"/>
                </a:lnTo>
                <a:lnTo>
                  <a:pt x="21832" y="49849"/>
                </a:lnTo>
                <a:lnTo>
                  <a:pt x="21832" y="50101"/>
                </a:lnTo>
                <a:lnTo>
                  <a:pt x="21844" y="50366"/>
                </a:lnTo>
                <a:lnTo>
                  <a:pt x="21857" y="50632"/>
                </a:lnTo>
                <a:lnTo>
                  <a:pt x="21882" y="50897"/>
                </a:lnTo>
                <a:lnTo>
                  <a:pt x="21920" y="51162"/>
                </a:lnTo>
                <a:lnTo>
                  <a:pt x="21971" y="51415"/>
                </a:lnTo>
                <a:lnTo>
                  <a:pt x="22046" y="51655"/>
                </a:lnTo>
                <a:lnTo>
                  <a:pt x="22135" y="51895"/>
                </a:lnTo>
                <a:lnTo>
                  <a:pt x="22236" y="52122"/>
                </a:lnTo>
                <a:lnTo>
                  <a:pt x="22463" y="52602"/>
                </a:lnTo>
                <a:lnTo>
                  <a:pt x="22564" y="52830"/>
                </a:lnTo>
                <a:lnTo>
                  <a:pt x="22665" y="53070"/>
                </a:lnTo>
                <a:lnTo>
                  <a:pt x="22905" y="52893"/>
                </a:lnTo>
                <a:lnTo>
                  <a:pt x="23146" y="52716"/>
                </a:lnTo>
                <a:lnTo>
                  <a:pt x="23638" y="52362"/>
                </a:lnTo>
                <a:lnTo>
                  <a:pt x="23866" y="52186"/>
                </a:lnTo>
                <a:lnTo>
                  <a:pt x="23979" y="52085"/>
                </a:lnTo>
                <a:lnTo>
                  <a:pt x="24080" y="51996"/>
                </a:lnTo>
                <a:lnTo>
                  <a:pt x="24169" y="51882"/>
                </a:lnTo>
                <a:lnTo>
                  <a:pt x="24245" y="51781"/>
                </a:lnTo>
                <a:lnTo>
                  <a:pt x="24320" y="51668"/>
                </a:lnTo>
                <a:lnTo>
                  <a:pt x="24384" y="51554"/>
                </a:lnTo>
                <a:lnTo>
                  <a:pt x="24674" y="50859"/>
                </a:lnTo>
                <a:lnTo>
                  <a:pt x="24952" y="50152"/>
                </a:lnTo>
                <a:lnTo>
                  <a:pt x="25217" y="49444"/>
                </a:lnTo>
                <a:lnTo>
                  <a:pt x="25457" y="48737"/>
                </a:lnTo>
                <a:lnTo>
                  <a:pt x="25950" y="47309"/>
                </a:lnTo>
                <a:lnTo>
                  <a:pt x="26430" y="45895"/>
                </a:lnTo>
                <a:lnTo>
                  <a:pt x="27353" y="49545"/>
                </a:lnTo>
                <a:lnTo>
                  <a:pt x="27845" y="51440"/>
                </a:lnTo>
                <a:lnTo>
                  <a:pt x="28363" y="53335"/>
                </a:lnTo>
                <a:lnTo>
                  <a:pt x="28401" y="53512"/>
                </a:lnTo>
                <a:lnTo>
                  <a:pt x="28439" y="53689"/>
                </a:lnTo>
                <a:lnTo>
                  <a:pt x="28464" y="53866"/>
                </a:lnTo>
                <a:lnTo>
                  <a:pt x="28477" y="54030"/>
                </a:lnTo>
                <a:lnTo>
                  <a:pt x="28490" y="54194"/>
                </a:lnTo>
                <a:lnTo>
                  <a:pt x="28490" y="54358"/>
                </a:lnTo>
                <a:lnTo>
                  <a:pt x="28464" y="54687"/>
                </a:lnTo>
                <a:lnTo>
                  <a:pt x="28414" y="55015"/>
                </a:lnTo>
                <a:lnTo>
                  <a:pt x="28338" y="55344"/>
                </a:lnTo>
                <a:lnTo>
                  <a:pt x="28249" y="55672"/>
                </a:lnTo>
                <a:lnTo>
                  <a:pt x="28136" y="56013"/>
                </a:lnTo>
                <a:lnTo>
                  <a:pt x="27959" y="56556"/>
                </a:lnTo>
                <a:lnTo>
                  <a:pt x="27807" y="57100"/>
                </a:lnTo>
                <a:lnTo>
                  <a:pt x="27694" y="57643"/>
                </a:lnTo>
                <a:lnTo>
                  <a:pt x="27593" y="58173"/>
                </a:lnTo>
                <a:lnTo>
                  <a:pt x="27542" y="58717"/>
                </a:lnTo>
                <a:lnTo>
                  <a:pt x="27517" y="58982"/>
                </a:lnTo>
                <a:lnTo>
                  <a:pt x="27504" y="59247"/>
                </a:lnTo>
                <a:lnTo>
                  <a:pt x="27504" y="59513"/>
                </a:lnTo>
                <a:lnTo>
                  <a:pt x="27517" y="59778"/>
                </a:lnTo>
                <a:lnTo>
                  <a:pt x="27529" y="60043"/>
                </a:lnTo>
                <a:lnTo>
                  <a:pt x="27542" y="60308"/>
                </a:lnTo>
                <a:lnTo>
                  <a:pt x="27580" y="60561"/>
                </a:lnTo>
                <a:lnTo>
                  <a:pt x="27618" y="60826"/>
                </a:lnTo>
                <a:lnTo>
                  <a:pt x="27668" y="61092"/>
                </a:lnTo>
                <a:lnTo>
                  <a:pt x="27719" y="61344"/>
                </a:lnTo>
                <a:lnTo>
                  <a:pt x="27782" y="61610"/>
                </a:lnTo>
                <a:lnTo>
                  <a:pt x="27858" y="61862"/>
                </a:lnTo>
                <a:lnTo>
                  <a:pt x="27934" y="62115"/>
                </a:lnTo>
                <a:lnTo>
                  <a:pt x="28035" y="62367"/>
                </a:lnTo>
                <a:lnTo>
                  <a:pt x="28136" y="62620"/>
                </a:lnTo>
                <a:lnTo>
                  <a:pt x="28237" y="62873"/>
                </a:lnTo>
                <a:lnTo>
                  <a:pt x="28363" y="63125"/>
                </a:lnTo>
                <a:lnTo>
                  <a:pt x="28490" y="63378"/>
                </a:lnTo>
                <a:lnTo>
                  <a:pt x="28629" y="63618"/>
                </a:lnTo>
                <a:lnTo>
                  <a:pt x="28780" y="63871"/>
                </a:lnTo>
                <a:lnTo>
                  <a:pt x="28932" y="64111"/>
                </a:lnTo>
                <a:lnTo>
                  <a:pt x="29109" y="64363"/>
                </a:lnTo>
                <a:lnTo>
                  <a:pt x="29210" y="64490"/>
                </a:lnTo>
                <a:lnTo>
                  <a:pt x="29349" y="64616"/>
                </a:lnTo>
                <a:lnTo>
                  <a:pt x="29500" y="64730"/>
                </a:lnTo>
                <a:lnTo>
                  <a:pt x="29664" y="64831"/>
                </a:lnTo>
                <a:lnTo>
                  <a:pt x="29829" y="64919"/>
                </a:lnTo>
                <a:lnTo>
                  <a:pt x="30006" y="64982"/>
                </a:lnTo>
                <a:lnTo>
                  <a:pt x="30170" y="65020"/>
                </a:lnTo>
                <a:lnTo>
                  <a:pt x="30246" y="65033"/>
                </a:lnTo>
                <a:lnTo>
                  <a:pt x="30372" y="65033"/>
                </a:lnTo>
                <a:lnTo>
                  <a:pt x="30435" y="65008"/>
                </a:lnTo>
                <a:lnTo>
                  <a:pt x="30486" y="64970"/>
                </a:lnTo>
                <a:lnTo>
                  <a:pt x="30549" y="64932"/>
                </a:lnTo>
                <a:lnTo>
                  <a:pt x="30663" y="64818"/>
                </a:lnTo>
                <a:lnTo>
                  <a:pt x="30776" y="64679"/>
                </a:lnTo>
                <a:lnTo>
                  <a:pt x="30877" y="64515"/>
                </a:lnTo>
                <a:lnTo>
                  <a:pt x="30966" y="64351"/>
                </a:lnTo>
                <a:lnTo>
                  <a:pt x="31042" y="64174"/>
                </a:lnTo>
                <a:lnTo>
                  <a:pt x="31092" y="64022"/>
                </a:lnTo>
                <a:lnTo>
                  <a:pt x="31256" y="63416"/>
                </a:lnTo>
                <a:lnTo>
                  <a:pt x="31383" y="62810"/>
                </a:lnTo>
                <a:lnTo>
                  <a:pt x="31484" y="62203"/>
                </a:lnTo>
                <a:lnTo>
                  <a:pt x="31522" y="61913"/>
                </a:lnTo>
                <a:lnTo>
                  <a:pt x="31560" y="61610"/>
                </a:lnTo>
                <a:lnTo>
                  <a:pt x="31585" y="61319"/>
                </a:lnTo>
                <a:lnTo>
                  <a:pt x="31597" y="61016"/>
                </a:lnTo>
                <a:lnTo>
                  <a:pt x="31597" y="60725"/>
                </a:lnTo>
                <a:lnTo>
                  <a:pt x="31597" y="60435"/>
                </a:lnTo>
                <a:lnTo>
                  <a:pt x="31597" y="60144"/>
                </a:lnTo>
                <a:lnTo>
                  <a:pt x="31572" y="59854"/>
                </a:lnTo>
                <a:lnTo>
                  <a:pt x="31547" y="59563"/>
                </a:lnTo>
                <a:lnTo>
                  <a:pt x="31509" y="59272"/>
                </a:lnTo>
                <a:lnTo>
                  <a:pt x="31471" y="58982"/>
                </a:lnTo>
                <a:lnTo>
                  <a:pt x="31421" y="58704"/>
                </a:lnTo>
                <a:lnTo>
                  <a:pt x="31357" y="58413"/>
                </a:lnTo>
                <a:lnTo>
                  <a:pt x="31282" y="58136"/>
                </a:lnTo>
                <a:lnTo>
                  <a:pt x="31206" y="57845"/>
                </a:lnTo>
                <a:lnTo>
                  <a:pt x="31117" y="57567"/>
                </a:lnTo>
                <a:lnTo>
                  <a:pt x="31029" y="57289"/>
                </a:lnTo>
                <a:lnTo>
                  <a:pt x="30928" y="57011"/>
                </a:lnTo>
                <a:lnTo>
                  <a:pt x="30814" y="56733"/>
                </a:lnTo>
                <a:lnTo>
                  <a:pt x="30688" y="56455"/>
                </a:lnTo>
                <a:lnTo>
                  <a:pt x="30549" y="56178"/>
                </a:lnTo>
                <a:lnTo>
                  <a:pt x="30410" y="55912"/>
                </a:lnTo>
                <a:lnTo>
                  <a:pt x="30258" y="55634"/>
                </a:lnTo>
                <a:lnTo>
                  <a:pt x="30094" y="55369"/>
                </a:lnTo>
                <a:lnTo>
                  <a:pt x="29930" y="55104"/>
                </a:lnTo>
                <a:lnTo>
                  <a:pt x="29753" y="54826"/>
                </a:lnTo>
                <a:lnTo>
                  <a:pt x="29639" y="54662"/>
                </a:lnTo>
                <a:lnTo>
                  <a:pt x="29538" y="54485"/>
                </a:lnTo>
                <a:lnTo>
                  <a:pt x="29462" y="54295"/>
                </a:lnTo>
                <a:lnTo>
                  <a:pt x="29374" y="54106"/>
                </a:lnTo>
                <a:lnTo>
                  <a:pt x="29248" y="53727"/>
                </a:lnTo>
                <a:lnTo>
                  <a:pt x="29134" y="53335"/>
                </a:lnTo>
                <a:lnTo>
                  <a:pt x="28919" y="52527"/>
                </a:lnTo>
                <a:lnTo>
                  <a:pt x="28704" y="51718"/>
                </a:lnTo>
                <a:lnTo>
                  <a:pt x="28300" y="50089"/>
                </a:lnTo>
                <a:lnTo>
                  <a:pt x="28085" y="49280"/>
                </a:lnTo>
                <a:lnTo>
                  <a:pt x="27870" y="48472"/>
                </a:lnTo>
                <a:lnTo>
                  <a:pt x="27656" y="47663"/>
                </a:lnTo>
                <a:lnTo>
                  <a:pt x="27416" y="46867"/>
                </a:lnTo>
                <a:lnTo>
                  <a:pt x="27188" y="46135"/>
                </a:lnTo>
                <a:lnTo>
                  <a:pt x="26936" y="45415"/>
                </a:lnTo>
                <a:lnTo>
                  <a:pt x="26683" y="44694"/>
                </a:lnTo>
                <a:lnTo>
                  <a:pt x="26430" y="43974"/>
                </a:lnTo>
                <a:lnTo>
                  <a:pt x="25887" y="42547"/>
                </a:lnTo>
                <a:lnTo>
                  <a:pt x="25369" y="41107"/>
                </a:lnTo>
                <a:lnTo>
                  <a:pt x="26077" y="41625"/>
                </a:lnTo>
                <a:lnTo>
                  <a:pt x="26771" y="42143"/>
                </a:lnTo>
                <a:lnTo>
                  <a:pt x="27441" y="42686"/>
                </a:lnTo>
                <a:lnTo>
                  <a:pt x="28111" y="43229"/>
                </a:lnTo>
                <a:lnTo>
                  <a:pt x="28767" y="43785"/>
                </a:lnTo>
                <a:lnTo>
                  <a:pt x="29399" y="44366"/>
                </a:lnTo>
                <a:lnTo>
                  <a:pt x="30006" y="44960"/>
                </a:lnTo>
                <a:lnTo>
                  <a:pt x="30599" y="45579"/>
                </a:lnTo>
                <a:lnTo>
                  <a:pt x="30827" y="45819"/>
                </a:lnTo>
                <a:lnTo>
                  <a:pt x="31042" y="46071"/>
                </a:lnTo>
                <a:lnTo>
                  <a:pt x="31256" y="46324"/>
                </a:lnTo>
                <a:lnTo>
                  <a:pt x="31458" y="46589"/>
                </a:lnTo>
                <a:lnTo>
                  <a:pt x="31648" y="46855"/>
                </a:lnTo>
                <a:lnTo>
                  <a:pt x="31825" y="47133"/>
                </a:lnTo>
                <a:lnTo>
                  <a:pt x="31989" y="47410"/>
                </a:lnTo>
                <a:lnTo>
                  <a:pt x="32141" y="47714"/>
                </a:lnTo>
                <a:lnTo>
                  <a:pt x="32280" y="48004"/>
                </a:lnTo>
                <a:lnTo>
                  <a:pt x="32393" y="48320"/>
                </a:lnTo>
                <a:lnTo>
                  <a:pt x="32494" y="48636"/>
                </a:lnTo>
                <a:lnTo>
                  <a:pt x="32583" y="48964"/>
                </a:lnTo>
                <a:lnTo>
                  <a:pt x="32646" y="49305"/>
                </a:lnTo>
                <a:lnTo>
                  <a:pt x="32697" y="49659"/>
                </a:lnTo>
                <a:lnTo>
                  <a:pt x="32722" y="50025"/>
                </a:lnTo>
                <a:lnTo>
                  <a:pt x="32722" y="50392"/>
                </a:lnTo>
                <a:lnTo>
                  <a:pt x="32722" y="50657"/>
                </a:lnTo>
                <a:lnTo>
                  <a:pt x="32747" y="50922"/>
                </a:lnTo>
                <a:lnTo>
                  <a:pt x="32772" y="51188"/>
                </a:lnTo>
                <a:lnTo>
                  <a:pt x="32810" y="51466"/>
                </a:lnTo>
                <a:lnTo>
                  <a:pt x="32848" y="51731"/>
                </a:lnTo>
                <a:lnTo>
                  <a:pt x="32911" y="51996"/>
                </a:lnTo>
                <a:lnTo>
                  <a:pt x="32974" y="52261"/>
                </a:lnTo>
                <a:lnTo>
                  <a:pt x="33050" y="52527"/>
                </a:lnTo>
                <a:lnTo>
                  <a:pt x="33215" y="53070"/>
                </a:lnTo>
                <a:lnTo>
                  <a:pt x="33404" y="53588"/>
                </a:lnTo>
                <a:lnTo>
                  <a:pt x="33606" y="54118"/>
                </a:lnTo>
                <a:lnTo>
                  <a:pt x="33808" y="54624"/>
                </a:lnTo>
                <a:lnTo>
                  <a:pt x="33871" y="54775"/>
                </a:lnTo>
                <a:lnTo>
                  <a:pt x="33960" y="54927"/>
                </a:lnTo>
                <a:lnTo>
                  <a:pt x="34048" y="55066"/>
                </a:lnTo>
                <a:lnTo>
                  <a:pt x="34137" y="55205"/>
                </a:lnTo>
                <a:lnTo>
                  <a:pt x="34352" y="55495"/>
                </a:lnTo>
                <a:lnTo>
                  <a:pt x="34592" y="55761"/>
                </a:lnTo>
                <a:lnTo>
                  <a:pt x="35110" y="56329"/>
                </a:lnTo>
                <a:lnTo>
                  <a:pt x="35375" y="56620"/>
                </a:lnTo>
                <a:lnTo>
                  <a:pt x="35640" y="56935"/>
                </a:lnTo>
                <a:lnTo>
                  <a:pt x="36247" y="55862"/>
                </a:lnTo>
                <a:lnTo>
                  <a:pt x="36247" y="54838"/>
                </a:lnTo>
                <a:lnTo>
                  <a:pt x="36158" y="54384"/>
                </a:lnTo>
                <a:lnTo>
                  <a:pt x="36070" y="53916"/>
                </a:lnTo>
                <a:lnTo>
                  <a:pt x="35969" y="53461"/>
                </a:lnTo>
                <a:lnTo>
                  <a:pt x="35905" y="53247"/>
                </a:lnTo>
                <a:lnTo>
                  <a:pt x="35830" y="53019"/>
                </a:lnTo>
                <a:lnTo>
                  <a:pt x="35691" y="52602"/>
                </a:lnTo>
                <a:lnTo>
                  <a:pt x="35539" y="52186"/>
                </a:lnTo>
                <a:lnTo>
                  <a:pt x="35375" y="51781"/>
                </a:lnTo>
                <a:lnTo>
                  <a:pt x="35211" y="51390"/>
                </a:lnTo>
                <a:lnTo>
                  <a:pt x="35034" y="50998"/>
                </a:lnTo>
                <a:lnTo>
                  <a:pt x="34844" y="50607"/>
                </a:lnTo>
                <a:lnTo>
                  <a:pt x="34655" y="50215"/>
                </a:lnTo>
                <a:lnTo>
                  <a:pt x="34453" y="49849"/>
                </a:lnTo>
                <a:lnTo>
                  <a:pt x="34250" y="49470"/>
                </a:lnTo>
                <a:lnTo>
                  <a:pt x="34036" y="49103"/>
                </a:lnTo>
                <a:lnTo>
                  <a:pt x="33821" y="48737"/>
                </a:lnTo>
                <a:lnTo>
                  <a:pt x="33594" y="48383"/>
                </a:lnTo>
                <a:lnTo>
                  <a:pt x="33366" y="48029"/>
                </a:lnTo>
                <a:lnTo>
                  <a:pt x="33126" y="47676"/>
                </a:lnTo>
                <a:lnTo>
                  <a:pt x="32873" y="47335"/>
                </a:lnTo>
                <a:lnTo>
                  <a:pt x="32633" y="46994"/>
                </a:lnTo>
                <a:lnTo>
                  <a:pt x="32103" y="46324"/>
                </a:lnTo>
                <a:lnTo>
                  <a:pt x="31560" y="45680"/>
                </a:lnTo>
                <a:lnTo>
                  <a:pt x="30991" y="45048"/>
                </a:lnTo>
                <a:lnTo>
                  <a:pt x="30410" y="44442"/>
                </a:lnTo>
                <a:lnTo>
                  <a:pt x="29791" y="43835"/>
                </a:lnTo>
                <a:lnTo>
                  <a:pt x="29172" y="43254"/>
                </a:lnTo>
                <a:lnTo>
                  <a:pt x="28515" y="42686"/>
                </a:lnTo>
                <a:lnTo>
                  <a:pt x="27858" y="42130"/>
                </a:lnTo>
                <a:lnTo>
                  <a:pt x="27138" y="41562"/>
                </a:lnTo>
                <a:lnTo>
                  <a:pt x="26430" y="41006"/>
                </a:lnTo>
                <a:lnTo>
                  <a:pt x="26077" y="40728"/>
                </a:lnTo>
                <a:lnTo>
                  <a:pt x="25735" y="40437"/>
                </a:lnTo>
                <a:lnTo>
                  <a:pt x="25407" y="40134"/>
                </a:lnTo>
                <a:lnTo>
                  <a:pt x="25091" y="39831"/>
                </a:lnTo>
                <a:lnTo>
                  <a:pt x="24801" y="39502"/>
                </a:lnTo>
                <a:lnTo>
                  <a:pt x="24662" y="39338"/>
                </a:lnTo>
                <a:lnTo>
                  <a:pt x="24535" y="39161"/>
                </a:lnTo>
                <a:lnTo>
                  <a:pt x="24409" y="38984"/>
                </a:lnTo>
                <a:lnTo>
                  <a:pt x="24295" y="38795"/>
                </a:lnTo>
                <a:lnTo>
                  <a:pt x="24181" y="38606"/>
                </a:lnTo>
                <a:lnTo>
                  <a:pt x="24080" y="38403"/>
                </a:lnTo>
                <a:lnTo>
                  <a:pt x="23992" y="38201"/>
                </a:lnTo>
                <a:lnTo>
                  <a:pt x="23904" y="37999"/>
                </a:lnTo>
                <a:lnTo>
                  <a:pt x="23828" y="37772"/>
                </a:lnTo>
                <a:lnTo>
                  <a:pt x="23765" y="37557"/>
                </a:lnTo>
                <a:lnTo>
                  <a:pt x="23714" y="37317"/>
                </a:lnTo>
                <a:lnTo>
                  <a:pt x="23663" y="37077"/>
                </a:lnTo>
                <a:lnTo>
                  <a:pt x="23638" y="36824"/>
                </a:lnTo>
                <a:lnTo>
                  <a:pt x="23613" y="36572"/>
                </a:lnTo>
                <a:lnTo>
                  <a:pt x="24801" y="37582"/>
                </a:lnTo>
                <a:lnTo>
                  <a:pt x="25318" y="38012"/>
                </a:lnTo>
                <a:lnTo>
                  <a:pt x="25786" y="38391"/>
                </a:lnTo>
                <a:lnTo>
                  <a:pt x="26215" y="38732"/>
                </a:lnTo>
                <a:lnTo>
                  <a:pt x="26620" y="39022"/>
                </a:lnTo>
                <a:lnTo>
                  <a:pt x="27011" y="39275"/>
                </a:lnTo>
                <a:lnTo>
                  <a:pt x="27378" y="39502"/>
                </a:lnTo>
                <a:lnTo>
                  <a:pt x="27744" y="39705"/>
                </a:lnTo>
                <a:lnTo>
                  <a:pt x="28111" y="39869"/>
                </a:lnTo>
                <a:lnTo>
                  <a:pt x="28502" y="40033"/>
                </a:lnTo>
                <a:lnTo>
                  <a:pt x="28894" y="40172"/>
                </a:lnTo>
                <a:lnTo>
                  <a:pt x="29323" y="40298"/>
                </a:lnTo>
                <a:lnTo>
                  <a:pt x="29791" y="40425"/>
                </a:lnTo>
                <a:lnTo>
                  <a:pt x="30284" y="40551"/>
                </a:lnTo>
                <a:lnTo>
                  <a:pt x="30839" y="40677"/>
                </a:lnTo>
                <a:lnTo>
                  <a:pt x="30940" y="40690"/>
                </a:lnTo>
                <a:lnTo>
                  <a:pt x="31042" y="40703"/>
                </a:lnTo>
                <a:lnTo>
                  <a:pt x="31244" y="40703"/>
                </a:lnTo>
                <a:lnTo>
                  <a:pt x="31458" y="40690"/>
                </a:lnTo>
                <a:lnTo>
                  <a:pt x="31673" y="40652"/>
                </a:lnTo>
                <a:lnTo>
                  <a:pt x="32090" y="40564"/>
                </a:lnTo>
                <a:lnTo>
                  <a:pt x="32305" y="40513"/>
                </a:lnTo>
                <a:lnTo>
                  <a:pt x="32520" y="40488"/>
                </a:lnTo>
                <a:lnTo>
                  <a:pt x="32469" y="40298"/>
                </a:lnTo>
                <a:lnTo>
                  <a:pt x="32431" y="40109"/>
                </a:lnTo>
                <a:lnTo>
                  <a:pt x="32355" y="39730"/>
                </a:lnTo>
                <a:lnTo>
                  <a:pt x="32305" y="39540"/>
                </a:lnTo>
                <a:lnTo>
                  <a:pt x="32254" y="39363"/>
                </a:lnTo>
                <a:lnTo>
                  <a:pt x="32179" y="39187"/>
                </a:lnTo>
                <a:lnTo>
                  <a:pt x="32090" y="39035"/>
                </a:lnTo>
                <a:lnTo>
                  <a:pt x="31875" y="38757"/>
                </a:lnTo>
                <a:lnTo>
                  <a:pt x="31661" y="38479"/>
                </a:lnTo>
                <a:lnTo>
                  <a:pt x="31446" y="38214"/>
                </a:lnTo>
                <a:lnTo>
                  <a:pt x="31218" y="37949"/>
                </a:lnTo>
                <a:lnTo>
                  <a:pt x="30991" y="37709"/>
                </a:lnTo>
                <a:lnTo>
                  <a:pt x="30764" y="37469"/>
                </a:lnTo>
                <a:lnTo>
                  <a:pt x="30524" y="37241"/>
                </a:lnTo>
                <a:lnTo>
                  <a:pt x="30284" y="37039"/>
                </a:lnTo>
                <a:lnTo>
                  <a:pt x="30043" y="36837"/>
                </a:lnTo>
                <a:lnTo>
                  <a:pt x="29791" y="36635"/>
                </a:lnTo>
                <a:lnTo>
                  <a:pt x="29538" y="36458"/>
                </a:lnTo>
                <a:lnTo>
                  <a:pt x="29273" y="36294"/>
                </a:lnTo>
                <a:lnTo>
                  <a:pt x="29020" y="36130"/>
                </a:lnTo>
                <a:lnTo>
                  <a:pt x="28742" y="35991"/>
                </a:lnTo>
                <a:lnTo>
                  <a:pt x="28477" y="35852"/>
                </a:lnTo>
                <a:lnTo>
                  <a:pt x="28199" y="35725"/>
                </a:lnTo>
                <a:lnTo>
                  <a:pt x="27921" y="35612"/>
                </a:lnTo>
                <a:lnTo>
                  <a:pt x="27630" y="35511"/>
                </a:lnTo>
                <a:lnTo>
                  <a:pt x="27340" y="35435"/>
                </a:lnTo>
                <a:lnTo>
                  <a:pt x="27037" y="35359"/>
                </a:lnTo>
                <a:lnTo>
                  <a:pt x="26746" y="35296"/>
                </a:lnTo>
                <a:lnTo>
                  <a:pt x="26430" y="35233"/>
                </a:lnTo>
                <a:lnTo>
                  <a:pt x="26127" y="35195"/>
                </a:lnTo>
                <a:lnTo>
                  <a:pt x="25811" y="35169"/>
                </a:lnTo>
                <a:lnTo>
                  <a:pt x="25483" y="35157"/>
                </a:lnTo>
                <a:lnTo>
                  <a:pt x="25167" y="35157"/>
                </a:lnTo>
                <a:lnTo>
                  <a:pt x="24826" y="35169"/>
                </a:lnTo>
                <a:lnTo>
                  <a:pt x="24497" y="35195"/>
                </a:lnTo>
                <a:lnTo>
                  <a:pt x="24156" y="35233"/>
                </a:lnTo>
                <a:lnTo>
                  <a:pt x="23802" y="35283"/>
                </a:lnTo>
                <a:lnTo>
                  <a:pt x="23461" y="35346"/>
                </a:lnTo>
                <a:lnTo>
                  <a:pt x="23095" y="35422"/>
                </a:lnTo>
                <a:lnTo>
                  <a:pt x="22754" y="34626"/>
                </a:lnTo>
                <a:lnTo>
                  <a:pt x="22438" y="33830"/>
                </a:lnTo>
                <a:lnTo>
                  <a:pt x="22135" y="33022"/>
                </a:lnTo>
                <a:lnTo>
                  <a:pt x="21844" y="32226"/>
                </a:lnTo>
                <a:lnTo>
                  <a:pt x="21592" y="31418"/>
                </a:lnTo>
                <a:lnTo>
                  <a:pt x="21352" y="30596"/>
                </a:lnTo>
                <a:lnTo>
                  <a:pt x="21137" y="29775"/>
                </a:lnTo>
                <a:lnTo>
                  <a:pt x="20947" y="28967"/>
                </a:lnTo>
                <a:lnTo>
                  <a:pt x="20783" y="28133"/>
                </a:lnTo>
                <a:lnTo>
                  <a:pt x="20631" y="27312"/>
                </a:lnTo>
                <a:lnTo>
                  <a:pt x="20505" y="26478"/>
                </a:lnTo>
                <a:lnTo>
                  <a:pt x="20404" y="25632"/>
                </a:lnTo>
                <a:lnTo>
                  <a:pt x="20316" y="24798"/>
                </a:lnTo>
                <a:lnTo>
                  <a:pt x="20265" y="23952"/>
                </a:lnTo>
                <a:lnTo>
                  <a:pt x="20227" y="23105"/>
                </a:lnTo>
                <a:lnTo>
                  <a:pt x="20215" y="22246"/>
                </a:lnTo>
                <a:lnTo>
                  <a:pt x="20227" y="21375"/>
                </a:lnTo>
                <a:lnTo>
                  <a:pt x="20252" y="20490"/>
                </a:lnTo>
                <a:lnTo>
                  <a:pt x="20341" y="18734"/>
                </a:lnTo>
                <a:lnTo>
                  <a:pt x="20379" y="17863"/>
                </a:lnTo>
                <a:lnTo>
                  <a:pt x="20404" y="16991"/>
                </a:lnTo>
                <a:lnTo>
                  <a:pt x="20417" y="16107"/>
                </a:lnTo>
                <a:lnTo>
                  <a:pt x="20404" y="15677"/>
                </a:lnTo>
                <a:lnTo>
                  <a:pt x="20391" y="15235"/>
                </a:lnTo>
                <a:lnTo>
                  <a:pt x="20328" y="13681"/>
                </a:lnTo>
                <a:lnTo>
                  <a:pt x="20240" y="12128"/>
                </a:lnTo>
                <a:lnTo>
                  <a:pt x="20151" y="10574"/>
                </a:lnTo>
                <a:lnTo>
                  <a:pt x="20050" y="9020"/>
                </a:lnTo>
                <a:lnTo>
                  <a:pt x="19835" y="5912"/>
                </a:lnTo>
                <a:lnTo>
                  <a:pt x="19608" y="2817"/>
                </a:lnTo>
                <a:lnTo>
                  <a:pt x="19583" y="2464"/>
                </a:lnTo>
                <a:lnTo>
                  <a:pt x="19545" y="2110"/>
                </a:lnTo>
                <a:lnTo>
                  <a:pt x="19431" y="1402"/>
                </a:lnTo>
                <a:lnTo>
                  <a:pt x="19305" y="708"/>
                </a:lnTo>
                <a:lnTo>
                  <a:pt x="19191"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5"/>
              </a:solidFill>
            </a:endParaRPr>
          </a:p>
        </p:txBody>
      </p:sp>
      <p:sp>
        <p:nvSpPr>
          <p:cNvPr id="80" name="Google Shape;80;p14"/>
          <p:cNvSpPr txBox="1"/>
          <p:nvPr/>
        </p:nvSpPr>
        <p:spPr>
          <a:xfrm>
            <a:off x="69600" y="1719550"/>
            <a:ext cx="46803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700">
                <a:solidFill>
                  <a:schemeClr val="accent4"/>
                </a:solidFill>
                <a:latin typeface="Merriweather"/>
                <a:ea typeface="Merriweather"/>
                <a:cs typeface="Merriweather"/>
                <a:sym typeface="Merriweather"/>
              </a:rPr>
              <a:t>Even at the beginning of the 20st century, it was believed there is certain mental disorder called </a:t>
            </a:r>
            <a:r>
              <a:rPr b="1" lang="pl" sz="1700">
                <a:solidFill>
                  <a:srgbClr val="AD8B81"/>
                </a:solidFill>
                <a:latin typeface="Merriweather"/>
                <a:ea typeface="Merriweather"/>
                <a:cs typeface="Merriweather"/>
                <a:sym typeface="Merriweather"/>
              </a:rPr>
              <a:t>anorexia scholastica</a:t>
            </a:r>
            <a:r>
              <a:rPr lang="pl" sz="1700">
                <a:solidFill>
                  <a:schemeClr val="accent4"/>
                </a:solidFill>
                <a:latin typeface="Merriweather"/>
                <a:ea typeface="Merriweather"/>
                <a:cs typeface="Merriweather"/>
                <a:sym typeface="Merriweather"/>
              </a:rPr>
              <a:t>, which only affected women and manifest itself, among others, in neurosis, sleepwalking, epilepsy, severe weight loss, or loss of morality. This disorder was a sign of too much education of the woman and it was believed that it was an incurable disease. It was a sign of clear discrimation against women.</a:t>
            </a:r>
            <a:endParaRPr sz="1700"/>
          </a:p>
        </p:txBody>
      </p:sp>
      <p:sp>
        <p:nvSpPr>
          <p:cNvPr id="81" name="Google Shape;81;p14"/>
          <p:cNvSpPr/>
          <p:nvPr/>
        </p:nvSpPr>
        <p:spPr>
          <a:xfrm rot="-9246526">
            <a:off x="7930159" y="3198463"/>
            <a:ext cx="980063" cy="1859516"/>
          </a:xfrm>
          <a:custGeom>
            <a:rect b="b" l="l" r="r" t="t"/>
            <a:pathLst>
              <a:path extrusionOk="0" h="80748" w="34478">
                <a:moveTo>
                  <a:pt x="11522" y="0"/>
                </a:moveTo>
                <a:lnTo>
                  <a:pt x="11446" y="89"/>
                </a:lnTo>
                <a:lnTo>
                  <a:pt x="11383" y="177"/>
                </a:lnTo>
                <a:lnTo>
                  <a:pt x="11333" y="253"/>
                </a:lnTo>
                <a:lnTo>
                  <a:pt x="11282" y="341"/>
                </a:lnTo>
                <a:lnTo>
                  <a:pt x="11257" y="417"/>
                </a:lnTo>
                <a:lnTo>
                  <a:pt x="11244" y="493"/>
                </a:lnTo>
                <a:lnTo>
                  <a:pt x="11257" y="556"/>
                </a:lnTo>
                <a:lnTo>
                  <a:pt x="11270" y="632"/>
                </a:lnTo>
                <a:lnTo>
                  <a:pt x="11699" y="1769"/>
                </a:lnTo>
                <a:lnTo>
                  <a:pt x="12103" y="2918"/>
                </a:lnTo>
                <a:lnTo>
                  <a:pt x="12495" y="4068"/>
                </a:lnTo>
                <a:lnTo>
                  <a:pt x="12849" y="5217"/>
                </a:lnTo>
                <a:lnTo>
                  <a:pt x="13202" y="6380"/>
                </a:lnTo>
                <a:lnTo>
                  <a:pt x="13518" y="7542"/>
                </a:lnTo>
                <a:lnTo>
                  <a:pt x="13821" y="8717"/>
                </a:lnTo>
                <a:lnTo>
                  <a:pt x="14112" y="9892"/>
                </a:lnTo>
                <a:lnTo>
                  <a:pt x="14377" y="11079"/>
                </a:lnTo>
                <a:lnTo>
                  <a:pt x="14617" y="12254"/>
                </a:lnTo>
                <a:lnTo>
                  <a:pt x="14845" y="13441"/>
                </a:lnTo>
                <a:lnTo>
                  <a:pt x="15060" y="14641"/>
                </a:lnTo>
                <a:lnTo>
                  <a:pt x="15262" y="15829"/>
                </a:lnTo>
                <a:lnTo>
                  <a:pt x="15439" y="17029"/>
                </a:lnTo>
                <a:lnTo>
                  <a:pt x="15603" y="18229"/>
                </a:lnTo>
                <a:lnTo>
                  <a:pt x="15742" y="19429"/>
                </a:lnTo>
                <a:lnTo>
                  <a:pt x="15856" y="20389"/>
                </a:lnTo>
                <a:lnTo>
                  <a:pt x="15957" y="21349"/>
                </a:lnTo>
                <a:lnTo>
                  <a:pt x="16121" y="23269"/>
                </a:lnTo>
                <a:lnTo>
                  <a:pt x="16272" y="25202"/>
                </a:lnTo>
                <a:lnTo>
                  <a:pt x="16399" y="27122"/>
                </a:lnTo>
                <a:lnTo>
                  <a:pt x="16512" y="29055"/>
                </a:lnTo>
                <a:lnTo>
                  <a:pt x="16626" y="30975"/>
                </a:lnTo>
                <a:lnTo>
                  <a:pt x="16727" y="32908"/>
                </a:lnTo>
                <a:lnTo>
                  <a:pt x="16854" y="34841"/>
                </a:lnTo>
                <a:lnTo>
                  <a:pt x="16841" y="34967"/>
                </a:lnTo>
                <a:lnTo>
                  <a:pt x="16803" y="35106"/>
                </a:lnTo>
                <a:lnTo>
                  <a:pt x="16752" y="35258"/>
                </a:lnTo>
                <a:lnTo>
                  <a:pt x="16677" y="35397"/>
                </a:lnTo>
                <a:lnTo>
                  <a:pt x="16601" y="35523"/>
                </a:lnTo>
                <a:lnTo>
                  <a:pt x="16500" y="35637"/>
                </a:lnTo>
                <a:lnTo>
                  <a:pt x="16399" y="35725"/>
                </a:lnTo>
                <a:lnTo>
                  <a:pt x="16348" y="35763"/>
                </a:lnTo>
                <a:lnTo>
                  <a:pt x="16298" y="35776"/>
                </a:lnTo>
                <a:lnTo>
                  <a:pt x="16007" y="35877"/>
                </a:lnTo>
                <a:lnTo>
                  <a:pt x="15717" y="35991"/>
                </a:lnTo>
                <a:lnTo>
                  <a:pt x="15426" y="36104"/>
                </a:lnTo>
                <a:lnTo>
                  <a:pt x="15135" y="36231"/>
                </a:lnTo>
                <a:lnTo>
                  <a:pt x="14857" y="36357"/>
                </a:lnTo>
                <a:lnTo>
                  <a:pt x="14592" y="36496"/>
                </a:lnTo>
                <a:lnTo>
                  <a:pt x="14327" y="36635"/>
                </a:lnTo>
                <a:lnTo>
                  <a:pt x="14062" y="36786"/>
                </a:lnTo>
                <a:lnTo>
                  <a:pt x="13544" y="37102"/>
                </a:lnTo>
                <a:lnTo>
                  <a:pt x="13051" y="37431"/>
                </a:lnTo>
                <a:lnTo>
                  <a:pt x="12571" y="37784"/>
                </a:lnTo>
                <a:lnTo>
                  <a:pt x="12103" y="38163"/>
                </a:lnTo>
                <a:lnTo>
                  <a:pt x="11649" y="38542"/>
                </a:lnTo>
                <a:lnTo>
                  <a:pt x="11194" y="38947"/>
                </a:lnTo>
                <a:lnTo>
                  <a:pt x="10752" y="39363"/>
                </a:lnTo>
                <a:lnTo>
                  <a:pt x="10322" y="39780"/>
                </a:lnTo>
                <a:lnTo>
                  <a:pt x="9905" y="40210"/>
                </a:lnTo>
                <a:lnTo>
                  <a:pt x="9476" y="40652"/>
                </a:lnTo>
                <a:lnTo>
                  <a:pt x="8642" y="41524"/>
                </a:lnTo>
                <a:lnTo>
                  <a:pt x="8440" y="41751"/>
                </a:lnTo>
                <a:lnTo>
                  <a:pt x="8225" y="41941"/>
                </a:lnTo>
                <a:lnTo>
                  <a:pt x="8124" y="42029"/>
                </a:lnTo>
                <a:lnTo>
                  <a:pt x="8023" y="42117"/>
                </a:lnTo>
                <a:lnTo>
                  <a:pt x="7909" y="42181"/>
                </a:lnTo>
                <a:lnTo>
                  <a:pt x="7795" y="42244"/>
                </a:lnTo>
                <a:lnTo>
                  <a:pt x="7669" y="42294"/>
                </a:lnTo>
                <a:lnTo>
                  <a:pt x="7543" y="42332"/>
                </a:lnTo>
                <a:lnTo>
                  <a:pt x="7416" y="42357"/>
                </a:lnTo>
                <a:lnTo>
                  <a:pt x="7277" y="42383"/>
                </a:lnTo>
                <a:lnTo>
                  <a:pt x="7113" y="42383"/>
                </a:lnTo>
                <a:lnTo>
                  <a:pt x="6949" y="42370"/>
                </a:lnTo>
                <a:lnTo>
                  <a:pt x="6772" y="42345"/>
                </a:lnTo>
                <a:lnTo>
                  <a:pt x="6582" y="42307"/>
                </a:lnTo>
                <a:lnTo>
                  <a:pt x="6418" y="42269"/>
                </a:lnTo>
                <a:lnTo>
                  <a:pt x="6241" y="42244"/>
                </a:lnTo>
                <a:lnTo>
                  <a:pt x="5875" y="42244"/>
                </a:lnTo>
                <a:lnTo>
                  <a:pt x="5685" y="42256"/>
                </a:lnTo>
                <a:lnTo>
                  <a:pt x="5496" y="42269"/>
                </a:lnTo>
                <a:lnTo>
                  <a:pt x="5306" y="42307"/>
                </a:lnTo>
                <a:lnTo>
                  <a:pt x="5104" y="42345"/>
                </a:lnTo>
                <a:lnTo>
                  <a:pt x="4725" y="42446"/>
                </a:lnTo>
                <a:lnTo>
                  <a:pt x="4346" y="42560"/>
                </a:lnTo>
                <a:lnTo>
                  <a:pt x="3980" y="42698"/>
                </a:lnTo>
                <a:lnTo>
                  <a:pt x="3626" y="42850"/>
                </a:lnTo>
                <a:lnTo>
                  <a:pt x="3323" y="43002"/>
                </a:lnTo>
                <a:lnTo>
                  <a:pt x="3020" y="43179"/>
                </a:lnTo>
                <a:lnTo>
                  <a:pt x="2717" y="43368"/>
                </a:lnTo>
                <a:lnTo>
                  <a:pt x="2426" y="43570"/>
                </a:lnTo>
                <a:lnTo>
                  <a:pt x="2338" y="43507"/>
                </a:lnTo>
                <a:lnTo>
                  <a:pt x="2236" y="43456"/>
                </a:lnTo>
                <a:lnTo>
                  <a:pt x="2135" y="43419"/>
                </a:lnTo>
                <a:lnTo>
                  <a:pt x="2034" y="43381"/>
                </a:lnTo>
                <a:lnTo>
                  <a:pt x="1921" y="43355"/>
                </a:lnTo>
                <a:lnTo>
                  <a:pt x="1807" y="43330"/>
                </a:lnTo>
                <a:lnTo>
                  <a:pt x="1693" y="43317"/>
                </a:lnTo>
                <a:lnTo>
                  <a:pt x="1580" y="43305"/>
                </a:lnTo>
                <a:lnTo>
                  <a:pt x="1415" y="43317"/>
                </a:lnTo>
                <a:lnTo>
                  <a:pt x="1264" y="43343"/>
                </a:lnTo>
                <a:lnTo>
                  <a:pt x="1112" y="43381"/>
                </a:lnTo>
                <a:lnTo>
                  <a:pt x="960" y="43431"/>
                </a:lnTo>
                <a:lnTo>
                  <a:pt x="822" y="43507"/>
                </a:lnTo>
                <a:lnTo>
                  <a:pt x="695" y="43583"/>
                </a:lnTo>
                <a:lnTo>
                  <a:pt x="569" y="43671"/>
                </a:lnTo>
                <a:lnTo>
                  <a:pt x="455" y="43772"/>
                </a:lnTo>
                <a:lnTo>
                  <a:pt x="354" y="43886"/>
                </a:lnTo>
                <a:lnTo>
                  <a:pt x="266" y="44012"/>
                </a:lnTo>
                <a:lnTo>
                  <a:pt x="190" y="44139"/>
                </a:lnTo>
                <a:lnTo>
                  <a:pt x="114" y="44278"/>
                </a:lnTo>
                <a:lnTo>
                  <a:pt x="63" y="44417"/>
                </a:lnTo>
                <a:lnTo>
                  <a:pt x="26" y="44568"/>
                </a:lnTo>
                <a:lnTo>
                  <a:pt x="0" y="44732"/>
                </a:lnTo>
                <a:lnTo>
                  <a:pt x="0" y="44897"/>
                </a:lnTo>
                <a:lnTo>
                  <a:pt x="0" y="45048"/>
                </a:lnTo>
                <a:lnTo>
                  <a:pt x="26" y="45212"/>
                </a:lnTo>
                <a:lnTo>
                  <a:pt x="63" y="45364"/>
                </a:lnTo>
                <a:lnTo>
                  <a:pt x="114" y="45503"/>
                </a:lnTo>
                <a:lnTo>
                  <a:pt x="190" y="45642"/>
                </a:lnTo>
                <a:lnTo>
                  <a:pt x="266" y="45781"/>
                </a:lnTo>
                <a:lnTo>
                  <a:pt x="354" y="45895"/>
                </a:lnTo>
                <a:lnTo>
                  <a:pt x="455" y="46008"/>
                </a:lnTo>
                <a:lnTo>
                  <a:pt x="569" y="46109"/>
                </a:lnTo>
                <a:lnTo>
                  <a:pt x="695" y="46198"/>
                </a:lnTo>
                <a:lnTo>
                  <a:pt x="822" y="46286"/>
                </a:lnTo>
                <a:lnTo>
                  <a:pt x="960" y="46349"/>
                </a:lnTo>
                <a:lnTo>
                  <a:pt x="1112" y="46400"/>
                </a:lnTo>
                <a:lnTo>
                  <a:pt x="1264" y="46438"/>
                </a:lnTo>
                <a:lnTo>
                  <a:pt x="1415" y="46463"/>
                </a:lnTo>
                <a:lnTo>
                  <a:pt x="1580" y="46476"/>
                </a:lnTo>
                <a:lnTo>
                  <a:pt x="1718" y="46463"/>
                </a:lnTo>
                <a:lnTo>
                  <a:pt x="1870" y="46450"/>
                </a:lnTo>
                <a:lnTo>
                  <a:pt x="1996" y="46412"/>
                </a:lnTo>
                <a:lnTo>
                  <a:pt x="2135" y="46375"/>
                </a:lnTo>
                <a:lnTo>
                  <a:pt x="2262" y="46311"/>
                </a:lnTo>
                <a:lnTo>
                  <a:pt x="2375" y="46248"/>
                </a:lnTo>
                <a:lnTo>
                  <a:pt x="2489" y="46172"/>
                </a:lnTo>
                <a:lnTo>
                  <a:pt x="2603" y="46097"/>
                </a:lnTo>
                <a:lnTo>
                  <a:pt x="2704" y="45996"/>
                </a:lnTo>
                <a:lnTo>
                  <a:pt x="2792" y="45895"/>
                </a:lnTo>
                <a:lnTo>
                  <a:pt x="2868" y="45793"/>
                </a:lnTo>
                <a:lnTo>
                  <a:pt x="2944" y="45667"/>
                </a:lnTo>
                <a:lnTo>
                  <a:pt x="3007" y="45553"/>
                </a:lnTo>
                <a:lnTo>
                  <a:pt x="3058" y="45427"/>
                </a:lnTo>
                <a:lnTo>
                  <a:pt x="3108" y="45288"/>
                </a:lnTo>
                <a:lnTo>
                  <a:pt x="3133" y="45149"/>
                </a:lnTo>
                <a:lnTo>
                  <a:pt x="3310" y="44783"/>
                </a:lnTo>
                <a:lnTo>
                  <a:pt x="3487" y="44467"/>
                </a:lnTo>
                <a:lnTo>
                  <a:pt x="3651" y="44189"/>
                </a:lnTo>
                <a:lnTo>
                  <a:pt x="3816" y="43949"/>
                </a:lnTo>
                <a:lnTo>
                  <a:pt x="3980" y="43734"/>
                </a:lnTo>
                <a:lnTo>
                  <a:pt x="4157" y="43570"/>
                </a:lnTo>
                <a:lnTo>
                  <a:pt x="4245" y="43494"/>
                </a:lnTo>
                <a:lnTo>
                  <a:pt x="4346" y="43431"/>
                </a:lnTo>
                <a:lnTo>
                  <a:pt x="4435" y="43368"/>
                </a:lnTo>
                <a:lnTo>
                  <a:pt x="4536" y="43330"/>
                </a:lnTo>
                <a:lnTo>
                  <a:pt x="4649" y="43280"/>
                </a:lnTo>
                <a:lnTo>
                  <a:pt x="4763" y="43242"/>
                </a:lnTo>
                <a:lnTo>
                  <a:pt x="5003" y="43191"/>
                </a:lnTo>
                <a:lnTo>
                  <a:pt x="5269" y="43166"/>
                </a:lnTo>
                <a:lnTo>
                  <a:pt x="5572" y="43153"/>
                </a:lnTo>
                <a:lnTo>
                  <a:pt x="5913" y="43166"/>
                </a:lnTo>
                <a:lnTo>
                  <a:pt x="6292" y="43191"/>
                </a:lnTo>
                <a:lnTo>
                  <a:pt x="6721" y="43242"/>
                </a:lnTo>
                <a:lnTo>
                  <a:pt x="7201" y="43305"/>
                </a:lnTo>
                <a:lnTo>
                  <a:pt x="5963" y="44909"/>
                </a:lnTo>
                <a:lnTo>
                  <a:pt x="4776" y="46476"/>
                </a:lnTo>
                <a:lnTo>
                  <a:pt x="4574" y="46476"/>
                </a:lnTo>
                <a:lnTo>
                  <a:pt x="4422" y="46501"/>
                </a:lnTo>
                <a:lnTo>
                  <a:pt x="4270" y="46539"/>
                </a:lnTo>
                <a:lnTo>
                  <a:pt x="4119" y="46602"/>
                </a:lnTo>
                <a:lnTo>
                  <a:pt x="3980" y="46665"/>
                </a:lnTo>
                <a:lnTo>
                  <a:pt x="3854" y="46741"/>
                </a:lnTo>
                <a:lnTo>
                  <a:pt x="3727" y="46829"/>
                </a:lnTo>
                <a:lnTo>
                  <a:pt x="3626" y="46930"/>
                </a:lnTo>
                <a:lnTo>
                  <a:pt x="3525" y="47044"/>
                </a:lnTo>
                <a:lnTo>
                  <a:pt x="3424" y="47170"/>
                </a:lnTo>
                <a:lnTo>
                  <a:pt x="3348" y="47297"/>
                </a:lnTo>
                <a:lnTo>
                  <a:pt x="3285" y="47436"/>
                </a:lnTo>
                <a:lnTo>
                  <a:pt x="3235" y="47587"/>
                </a:lnTo>
                <a:lnTo>
                  <a:pt x="3197" y="47739"/>
                </a:lnTo>
                <a:lnTo>
                  <a:pt x="3171" y="47890"/>
                </a:lnTo>
                <a:lnTo>
                  <a:pt x="3159" y="48055"/>
                </a:lnTo>
                <a:lnTo>
                  <a:pt x="3171" y="48219"/>
                </a:lnTo>
                <a:lnTo>
                  <a:pt x="3197" y="48371"/>
                </a:lnTo>
                <a:lnTo>
                  <a:pt x="3235" y="48522"/>
                </a:lnTo>
                <a:lnTo>
                  <a:pt x="3285" y="48674"/>
                </a:lnTo>
                <a:lnTo>
                  <a:pt x="3348" y="48813"/>
                </a:lnTo>
                <a:lnTo>
                  <a:pt x="3424" y="48939"/>
                </a:lnTo>
                <a:lnTo>
                  <a:pt x="3525" y="49065"/>
                </a:lnTo>
                <a:lnTo>
                  <a:pt x="3626" y="49166"/>
                </a:lnTo>
                <a:lnTo>
                  <a:pt x="3727" y="49280"/>
                </a:lnTo>
                <a:lnTo>
                  <a:pt x="3854" y="49369"/>
                </a:lnTo>
                <a:lnTo>
                  <a:pt x="3980" y="49444"/>
                </a:lnTo>
                <a:lnTo>
                  <a:pt x="4119" y="49507"/>
                </a:lnTo>
                <a:lnTo>
                  <a:pt x="4270" y="49558"/>
                </a:lnTo>
                <a:lnTo>
                  <a:pt x="4422" y="49609"/>
                </a:lnTo>
                <a:lnTo>
                  <a:pt x="4574" y="49621"/>
                </a:lnTo>
                <a:lnTo>
                  <a:pt x="4738" y="49634"/>
                </a:lnTo>
                <a:lnTo>
                  <a:pt x="4902" y="49621"/>
                </a:lnTo>
                <a:lnTo>
                  <a:pt x="5054" y="49609"/>
                </a:lnTo>
                <a:lnTo>
                  <a:pt x="5205" y="49558"/>
                </a:lnTo>
                <a:lnTo>
                  <a:pt x="5357" y="49507"/>
                </a:lnTo>
                <a:lnTo>
                  <a:pt x="5496" y="49444"/>
                </a:lnTo>
                <a:lnTo>
                  <a:pt x="5622" y="49369"/>
                </a:lnTo>
                <a:lnTo>
                  <a:pt x="5749" y="49280"/>
                </a:lnTo>
                <a:lnTo>
                  <a:pt x="5862" y="49166"/>
                </a:lnTo>
                <a:lnTo>
                  <a:pt x="5963" y="49065"/>
                </a:lnTo>
                <a:lnTo>
                  <a:pt x="6052" y="48939"/>
                </a:lnTo>
                <a:lnTo>
                  <a:pt x="6128" y="48813"/>
                </a:lnTo>
                <a:lnTo>
                  <a:pt x="6191" y="48674"/>
                </a:lnTo>
                <a:lnTo>
                  <a:pt x="6254" y="48522"/>
                </a:lnTo>
                <a:lnTo>
                  <a:pt x="6292" y="48371"/>
                </a:lnTo>
                <a:lnTo>
                  <a:pt x="6317" y="48219"/>
                </a:lnTo>
                <a:lnTo>
                  <a:pt x="6317" y="48055"/>
                </a:lnTo>
                <a:lnTo>
                  <a:pt x="6317" y="47903"/>
                </a:lnTo>
                <a:lnTo>
                  <a:pt x="6292" y="47764"/>
                </a:lnTo>
                <a:lnTo>
                  <a:pt x="6254" y="47625"/>
                </a:lnTo>
                <a:lnTo>
                  <a:pt x="6216" y="47486"/>
                </a:lnTo>
                <a:lnTo>
                  <a:pt x="6153" y="47360"/>
                </a:lnTo>
                <a:lnTo>
                  <a:pt x="6077" y="47234"/>
                </a:lnTo>
                <a:lnTo>
                  <a:pt x="6001" y="47120"/>
                </a:lnTo>
                <a:lnTo>
                  <a:pt x="5913" y="47006"/>
                </a:lnTo>
                <a:lnTo>
                  <a:pt x="6077" y="46615"/>
                </a:lnTo>
                <a:lnTo>
                  <a:pt x="6267" y="46248"/>
                </a:lnTo>
                <a:lnTo>
                  <a:pt x="6469" y="45882"/>
                </a:lnTo>
                <a:lnTo>
                  <a:pt x="6684" y="45528"/>
                </a:lnTo>
                <a:lnTo>
                  <a:pt x="6924" y="45174"/>
                </a:lnTo>
                <a:lnTo>
                  <a:pt x="7164" y="44833"/>
                </a:lnTo>
                <a:lnTo>
                  <a:pt x="7416" y="44492"/>
                </a:lnTo>
                <a:lnTo>
                  <a:pt x="7694" y="44151"/>
                </a:lnTo>
                <a:lnTo>
                  <a:pt x="8250" y="43482"/>
                </a:lnTo>
                <a:lnTo>
                  <a:pt x="8819" y="42800"/>
                </a:lnTo>
                <a:lnTo>
                  <a:pt x="9412" y="42092"/>
                </a:lnTo>
                <a:lnTo>
                  <a:pt x="9703" y="41726"/>
                </a:lnTo>
                <a:lnTo>
                  <a:pt x="9994" y="41359"/>
                </a:lnTo>
                <a:lnTo>
                  <a:pt x="10132" y="41751"/>
                </a:lnTo>
                <a:lnTo>
                  <a:pt x="10271" y="42117"/>
                </a:lnTo>
                <a:lnTo>
                  <a:pt x="10549" y="42800"/>
                </a:lnTo>
                <a:lnTo>
                  <a:pt x="10663" y="43115"/>
                </a:lnTo>
                <a:lnTo>
                  <a:pt x="10764" y="43431"/>
                </a:lnTo>
                <a:lnTo>
                  <a:pt x="10827" y="43734"/>
                </a:lnTo>
                <a:lnTo>
                  <a:pt x="10853" y="43886"/>
                </a:lnTo>
                <a:lnTo>
                  <a:pt x="10865" y="44038"/>
                </a:lnTo>
                <a:lnTo>
                  <a:pt x="10916" y="44593"/>
                </a:lnTo>
                <a:lnTo>
                  <a:pt x="10954" y="45149"/>
                </a:lnTo>
                <a:lnTo>
                  <a:pt x="10954" y="45414"/>
                </a:lnTo>
                <a:lnTo>
                  <a:pt x="10954" y="45692"/>
                </a:lnTo>
                <a:lnTo>
                  <a:pt x="10941" y="45958"/>
                </a:lnTo>
                <a:lnTo>
                  <a:pt x="10903" y="46223"/>
                </a:lnTo>
                <a:lnTo>
                  <a:pt x="10865" y="46476"/>
                </a:lnTo>
                <a:lnTo>
                  <a:pt x="10789" y="46728"/>
                </a:lnTo>
                <a:lnTo>
                  <a:pt x="10701" y="46968"/>
                </a:lnTo>
                <a:lnTo>
                  <a:pt x="10587" y="47208"/>
                </a:lnTo>
                <a:lnTo>
                  <a:pt x="10448" y="47436"/>
                </a:lnTo>
                <a:lnTo>
                  <a:pt x="10373" y="47549"/>
                </a:lnTo>
                <a:lnTo>
                  <a:pt x="10284" y="47663"/>
                </a:lnTo>
                <a:lnTo>
                  <a:pt x="10183" y="47764"/>
                </a:lnTo>
                <a:lnTo>
                  <a:pt x="10082" y="47865"/>
                </a:lnTo>
                <a:lnTo>
                  <a:pt x="9968" y="47966"/>
                </a:lnTo>
                <a:lnTo>
                  <a:pt x="9842" y="48067"/>
                </a:lnTo>
                <a:lnTo>
                  <a:pt x="9741" y="48055"/>
                </a:lnTo>
                <a:lnTo>
                  <a:pt x="9577" y="48067"/>
                </a:lnTo>
                <a:lnTo>
                  <a:pt x="9425" y="48093"/>
                </a:lnTo>
                <a:lnTo>
                  <a:pt x="9273" y="48131"/>
                </a:lnTo>
                <a:lnTo>
                  <a:pt x="9122" y="48181"/>
                </a:lnTo>
                <a:lnTo>
                  <a:pt x="8983" y="48244"/>
                </a:lnTo>
                <a:lnTo>
                  <a:pt x="8856" y="48320"/>
                </a:lnTo>
                <a:lnTo>
                  <a:pt x="8730" y="48421"/>
                </a:lnTo>
                <a:lnTo>
                  <a:pt x="8616" y="48522"/>
                </a:lnTo>
                <a:lnTo>
                  <a:pt x="8515" y="48636"/>
                </a:lnTo>
                <a:lnTo>
                  <a:pt x="8427" y="48750"/>
                </a:lnTo>
                <a:lnTo>
                  <a:pt x="8351" y="48876"/>
                </a:lnTo>
                <a:lnTo>
                  <a:pt x="8288" y="49015"/>
                </a:lnTo>
                <a:lnTo>
                  <a:pt x="8225" y="49166"/>
                </a:lnTo>
                <a:lnTo>
                  <a:pt x="8187" y="49318"/>
                </a:lnTo>
                <a:lnTo>
                  <a:pt x="8162" y="49470"/>
                </a:lnTo>
                <a:lnTo>
                  <a:pt x="8162" y="49634"/>
                </a:lnTo>
                <a:lnTo>
                  <a:pt x="8162" y="49798"/>
                </a:lnTo>
                <a:lnTo>
                  <a:pt x="8187" y="49950"/>
                </a:lnTo>
                <a:lnTo>
                  <a:pt x="8225" y="50101"/>
                </a:lnTo>
                <a:lnTo>
                  <a:pt x="8288" y="50253"/>
                </a:lnTo>
                <a:lnTo>
                  <a:pt x="8351" y="50392"/>
                </a:lnTo>
                <a:lnTo>
                  <a:pt x="8427" y="50518"/>
                </a:lnTo>
                <a:lnTo>
                  <a:pt x="8515" y="50644"/>
                </a:lnTo>
                <a:lnTo>
                  <a:pt x="8616" y="50758"/>
                </a:lnTo>
                <a:lnTo>
                  <a:pt x="8730" y="50859"/>
                </a:lnTo>
                <a:lnTo>
                  <a:pt x="8856" y="50948"/>
                </a:lnTo>
                <a:lnTo>
                  <a:pt x="8983" y="51023"/>
                </a:lnTo>
                <a:lnTo>
                  <a:pt x="9122" y="51099"/>
                </a:lnTo>
                <a:lnTo>
                  <a:pt x="9273" y="51150"/>
                </a:lnTo>
                <a:lnTo>
                  <a:pt x="9425" y="51188"/>
                </a:lnTo>
                <a:lnTo>
                  <a:pt x="9577" y="51213"/>
                </a:lnTo>
                <a:lnTo>
                  <a:pt x="9905" y="51213"/>
                </a:lnTo>
                <a:lnTo>
                  <a:pt x="10057" y="51188"/>
                </a:lnTo>
                <a:lnTo>
                  <a:pt x="10208" y="51150"/>
                </a:lnTo>
                <a:lnTo>
                  <a:pt x="10360" y="51099"/>
                </a:lnTo>
                <a:lnTo>
                  <a:pt x="10499" y="51023"/>
                </a:lnTo>
                <a:lnTo>
                  <a:pt x="10625" y="50948"/>
                </a:lnTo>
                <a:lnTo>
                  <a:pt x="10752" y="50859"/>
                </a:lnTo>
                <a:lnTo>
                  <a:pt x="10853" y="50758"/>
                </a:lnTo>
                <a:lnTo>
                  <a:pt x="10966" y="50644"/>
                </a:lnTo>
                <a:lnTo>
                  <a:pt x="11055" y="50518"/>
                </a:lnTo>
                <a:lnTo>
                  <a:pt x="11131" y="50392"/>
                </a:lnTo>
                <a:lnTo>
                  <a:pt x="11194" y="50253"/>
                </a:lnTo>
                <a:lnTo>
                  <a:pt x="11257" y="50101"/>
                </a:lnTo>
                <a:lnTo>
                  <a:pt x="11295" y="49950"/>
                </a:lnTo>
                <a:lnTo>
                  <a:pt x="11320" y="49798"/>
                </a:lnTo>
                <a:lnTo>
                  <a:pt x="11320" y="49634"/>
                </a:lnTo>
                <a:lnTo>
                  <a:pt x="11307" y="49432"/>
                </a:lnTo>
                <a:lnTo>
                  <a:pt x="11270" y="49242"/>
                </a:lnTo>
                <a:lnTo>
                  <a:pt x="11206" y="49065"/>
                </a:lnTo>
                <a:lnTo>
                  <a:pt x="11131" y="48888"/>
                </a:lnTo>
                <a:lnTo>
                  <a:pt x="11434" y="47878"/>
                </a:lnTo>
                <a:lnTo>
                  <a:pt x="11585" y="47373"/>
                </a:lnTo>
                <a:lnTo>
                  <a:pt x="11712" y="46867"/>
                </a:lnTo>
                <a:lnTo>
                  <a:pt x="11825" y="46362"/>
                </a:lnTo>
                <a:lnTo>
                  <a:pt x="11914" y="45857"/>
                </a:lnTo>
                <a:lnTo>
                  <a:pt x="11939" y="45604"/>
                </a:lnTo>
                <a:lnTo>
                  <a:pt x="11964" y="45351"/>
                </a:lnTo>
                <a:lnTo>
                  <a:pt x="11990" y="45099"/>
                </a:lnTo>
                <a:lnTo>
                  <a:pt x="12002" y="44846"/>
                </a:lnTo>
                <a:lnTo>
                  <a:pt x="12002" y="44593"/>
                </a:lnTo>
                <a:lnTo>
                  <a:pt x="11990" y="44353"/>
                </a:lnTo>
                <a:lnTo>
                  <a:pt x="11964" y="44101"/>
                </a:lnTo>
                <a:lnTo>
                  <a:pt x="11939" y="43848"/>
                </a:lnTo>
                <a:lnTo>
                  <a:pt x="11889" y="43608"/>
                </a:lnTo>
                <a:lnTo>
                  <a:pt x="11838" y="43355"/>
                </a:lnTo>
                <a:lnTo>
                  <a:pt x="11775" y="43115"/>
                </a:lnTo>
                <a:lnTo>
                  <a:pt x="11686" y="42863"/>
                </a:lnTo>
                <a:lnTo>
                  <a:pt x="11598" y="42623"/>
                </a:lnTo>
                <a:lnTo>
                  <a:pt x="11484" y="42370"/>
                </a:lnTo>
                <a:lnTo>
                  <a:pt x="11358" y="42130"/>
                </a:lnTo>
                <a:lnTo>
                  <a:pt x="11219" y="41890"/>
                </a:lnTo>
                <a:lnTo>
                  <a:pt x="11055" y="41650"/>
                </a:lnTo>
                <a:lnTo>
                  <a:pt x="10878" y="41410"/>
                </a:lnTo>
                <a:lnTo>
                  <a:pt x="10688" y="41170"/>
                </a:lnTo>
                <a:lnTo>
                  <a:pt x="10486" y="40930"/>
                </a:lnTo>
                <a:lnTo>
                  <a:pt x="11194" y="40210"/>
                </a:lnTo>
                <a:lnTo>
                  <a:pt x="11547" y="39856"/>
                </a:lnTo>
                <a:lnTo>
                  <a:pt x="11914" y="39515"/>
                </a:lnTo>
                <a:lnTo>
                  <a:pt x="12280" y="39187"/>
                </a:lnTo>
                <a:lnTo>
                  <a:pt x="12659" y="38871"/>
                </a:lnTo>
                <a:lnTo>
                  <a:pt x="13038" y="38568"/>
                </a:lnTo>
                <a:lnTo>
                  <a:pt x="13430" y="38277"/>
                </a:lnTo>
                <a:lnTo>
                  <a:pt x="13834" y="37987"/>
                </a:lnTo>
                <a:lnTo>
                  <a:pt x="14251" y="37721"/>
                </a:lnTo>
                <a:lnTo>
                  <a:pt x="14681" y="37456"/>
                </a:lnTo>
                <a:lnTo>
                  <a:pt x="15123" y="37216"/>
                </a:lnTo>
                <a:lnTo>
                  <a:pt x="15578" y="36976"/>
                </a:lnTo>
                <a:lnTo>
                  <a:pt x="16045" y="36761"/>
                </a:lnTo>
                <a:lnTo>
                  <a:pt x="16550" y="36559"/>
                </a:lnTo>
                <a:lnTo>
                  <a:pt x="17056" y="36370"/>
                </a:lnTo>
                <a:lnTo>
                  <a:pt x="16449" y="52792"/>
                </a:lnTo>
                <a:lnTo>
                  <a:pt x="16045" y="52805"/>
                </a:lnTo>
                <a:lnTo>
                  <a:pt x="15641" y="52817"/>
                </a:lnTo>
                <a:lnTo>
                  <a:pt x="15249" y="52842"/>
                </a:lnTo>
                <a:lnTo>
                  <a:pt x="14857" y="52893"/>
                </a:lnTo>
                <a:lnTo>
                  <a:pt x="14491" y="52944"/>
                </a:lnTo>
                <a:lnTo>
                  <a:pt x="14125" y="53019"/>
                </a:lnTo>
                <a:lnTo>
                  <a:pt x="13771" y="53095"/>
                </a:lnTo>
                <a:lnTo>
                  <a:pt x="13417" y="53196"/>
                </a:lnTo>
                <a:lnTo>
                  <a:pt x="13076" y="53297"/>
                </a:lnTo>
                <a:lnTo>
                  <a:pt x="12748" y="53411"/>
                </a:lnTo>
                <a:lnTo>
                  <a:pt x="12419" y="53537"/>
                </a:lnTo>
                <a:lnTo>
                  <a:pt x="12103" y="53676"/>
                </a:lnTo>
                <a:lnTo>
                  <a:pt x="11800" y="53828"/>
                </a:lnTo>
                <a:lnTo>
                  <a:pt x="11497" y="53979"/>
                </a:lnTo>
                <a:lnTo>
                  <a:pt x="11194" y="54144"/>
                </a:lnTo>
                <a:lnTo>
                  <a:pt x="10916" y="54320"/>
                </a:lnTo>
                <a:lnTo>
                  <a:pt x="10625" y="54510"/>
                </a:lnTo>
                <a:lnTo>
                  <a:pt x="10347" y="54699"/>
                </a:lnTo>
                <a:lnTo>
                  <a:pt x="10082" y="54902"/>
                </a:lnTo>
                <a:lnTo>
                  <a:pt x="9817" y="55116"/>
                </a:lnTo>
                <a:lnTo>
                  <a:pt x="9551" y="55331"/>
                </a:lnTo>
                <a:lnTo>
                  <a:pt x="9299" y="55558"/>
                </a:lnTo>
                <a:lnTo>
                  <a:pt x="9046" y="55786"/>
                </a:lnTo>
                <a:lnTo>
                  <a:pt x="8806" y="56026"/>
                </a:lnTo>
                <a:lnTo>
                  <a:pt x="8326" y="56531"/>
                </a:lnTo>
                <a:lnTo>
                  <a:pt x="7858" y="57049"/>
                </a:lnTo>
                <a:lnTo>
                  <a:pt x="7404" y="57580"/>
                </a:lnTo>
                <a:lnTo>
                  <a:pt x="6961" y="58148"/>
                </a:lnTo>
                <a:lnTo>
                  <a:pt x="5976" y="59424"/>
                </a:lnTo>
                <a:lnTo>
                  <a:pt x="5483" y="60068"/>
                </a:lnTo>
                <a:lnTo>
                  <a:pt x="5003" y="60713"/>
                </a:lnTo>
                <a:lnTo>
                  <a:pt x="4890" y="60763"/>
                </a:lnTo>
                <a:lnTo>
                  <a:pt x="4788" y="60814"/>
                </a:lnTo>
                <a:lnTo>
                  <a:pt x="4687" y="60877"/>
                </a:lnTo>
                <a:lnTo>
                  <a:pt x="4586" y="60953"/>
                </a:lnTo>
                <a:lnTo>
                  <a:pt x="4498" y="61028"/>
                </a:lnTo>
                <a:lnTo>
                  <a:pt x="4409" y="61104"/>
                </a:lnTo>
                <a:lnTo>
                  <a:pt x="4334" y="61193"/>
                </a:lnTo>
                <a:lnTo>
                  <a:pt x="4258" y="61281"/>
                </a:lnTo>
                <a:lnTo>
                  <a:pt x="4195" y="61382"/>
                </a:lnTo>
                <a:lnTo>
                  <a:pt x="4132" y="61496"/>
                </a:lnTo>
                <a:lnTo>
                  <a:pt x="4081" y="61597"/>
                </a:lnTo>
                <a:lnTo>
                  <a:pt x="4043" y="61711"/>
                </a:lnTo>
                <a:lnTo>
                  <a:pt x="4005" y="61824"/>
                </a:lnTo>
                <a:lnTo>
                  <a:pt x="3980" y="61951"/>
                </a:lnTo>
                <a:lnTo>
                  <a:pt x="3967" y="62077"/>
                </a:lnTo>
                <a:lnTo>
                  <a:pt x="3967" y="62203"/>
                </a:lnTo>
                <a:lnTo>
                  <a:pt x="3967" y="62367"/>
                </a:lnTo>
                <a:lnTo>
                  <a:pt x="3993" y="62519"/>
                </a:lnTo>
                <a:lnTo>
                  <a:pt x="4030" y="62671"/>
                </a:lnTo>
                <a:lnTo>
                  <a:pt x="4094" y="62810"/>
                </a:lnTo>
                <a:lnTo>
                  <a:pt x="4157" y="62949"/>
                </a:lnTo>
                <a:lnTo>
                  <a:pt x="4233" y="63088"/>
                </a:lnTo>
                <a:lnTo>
                  <a:pt x="4321" y="63201"/>
                </a:lnTo>
                <a:lnTo>
                  <a:pt x="4422" y="63315"/>
                </a:lnTo>
                <a:lnTo>
                  <a:pt x="4536" y="63416"/>
                </a:lnTo>
                <a:lnTo>
                  <a:pt x="4662" y="63517"/>
                </a:lnTo>
                <a:lnTo>
                  <a:pt x="4788" y="63593"/>
                </a:lnTo>
                <a:lnTo>
                  <a:pt x="4927" y="63656"/>
                </a:lnTo>
                <a:lnTo>
                  <a:pt x="5079" y="63707"/>
                </a:lnTo>
                <a:lnTo>
                  <a:pt x="5231" y="63744"/>
                </a:lnTo>
                <a:lnTo>
                  <a:pt x="5382" y="63770"/>
                </a:lnTo>
                <a:lnTo>
                  <a:pt x="5546" y="63782"/>
                </a:lnTo>
                <a:lnTo>
                  <a:pt x="5711" y="63770"/>
                </a:lnTo>
                <a:lnTo>
                  <a:pt x="5862" y="63744"/>
                </a:lnTo>
                <a:lnTo>
                  <a:pt x="6014" y="63707"/>
                </a:lnTo>
                <a:lnTo>
                  <a:pt x="6153" y="63656"/>
                </a:lnTo>
                <a:lnTo>
                  <a:pt x="6292" y="63593"/>
                </a:lnTo>
                <a:lnTo>
                  <a:pt x="6431" y="63517"/>
                </a:lnTo>
                <a:lnTo>
                  <a:pt x="6545" y="63416"/>
                </a:lnTo>
                <a:lnTo>
                  <a:pt x="6658" y="63315"/>
                </a:lnTo>
                <a:lnTo>
                  <a:pt x="6759" y="63201"/>
                </a:lnTo>
                <a:lnTo>
                  <a:pt x="6860" y="63088"/>
                </a:lnTo>
                <a:lnTo>
                  <a:pt x="6936" y="62949"/>
                </a:lnTo>
                <a:lnTo>
                  <a:pt x="6999" y="62810"/>
                </a:lnTo>
                <a:lnTo>
                  <a:pt x="7050" y="62671"/>
                </a:lnTo>
                <a:lnTo>
                  <a:pt x="7088" y="62519"/>
                </a:lnTo>
                <a:lnTo>
                  <a:pt x="7113" y="62367"/>
                </a:lnTo>
                <a:lnTo>
                  <a:pt x="7126" y="62203"/>
                </a:lnTo>
                <a:lnTo>
                  <a:pt x="7113" y="62001"/>
                </a:lnTo>
                <a:lnTo>
                  <a:pt x="7075" y="61799"/>
                </a:lnTo>
                <a:lnTo>
                  <a:pt x="7012" y="61622"/>
                </a:lnTo>
                <a:lnTo>
                  <a:pt x="6936" y="61445"/>
                </a:lnTo>
                <a:lnTo>
                  <a:pt x="6835" y="61281"/>
                </a:lnTo>
                <a:lnTo>
                  <a:pt x="6709" y="61129"/>
                </a:lnTo>
                <a:lnTo>
                  <a:pt x="6570" y="61003"/>
                </a:lnTo>
                <a:lnTo>
                  <a:pt x="6418" y="60889"/>
                </a:lnTo>
                <a:lnTo>
                  <a:pt x="6418" y="60814"/>
                </a:lnTo>
                <a:lnTo>
                  <a:pt x="6431" y="60738"/>
                </a:lnTo>
                <a:lnTo>
                  <a:pt x="6443" y="60675"/>
                </a:lnTo>
                <a:lnTo>
                  <a:pt x="6469" y="60612"/>
                </a:lnTo>
                <a:lnTo>
                  <a:pt x="6898" y="60018"/>
                </a:lnTo>
                <a:lnTo>
                  <a:pt x="7315" y="59424"/>
                </a:lnTo>
                <a:lnTo>
                  <a:pt x="8200" y="58249"/>
                </a:lnTo>
                <a:lnTo>
                  <a:pt x="10044" y="55786"/>
                </a:lnTo>
                <a:lnTo>
                  <a:pt x="10234" y="56190"/>
                </a:lnTo>
                <a:lnTo>
                  <a:pt x="10398" y="56582"/>
                </a:lnTo>
                <a:lnTo>
                  <a:pt x="10524" y="56973"/>
                </a:lnTo>
                <a:lnTo>
                  <a:pt x="10638" y="57352"/>
                </a:lnTo>
                <a:lnTo>
                  <a:pt x="10726" y="57731"/>
                </a:lnTo>
                <a:lnTo>
                  <a:pt x="10777" y="58085"/>
                </a:lnTo>
                <a:lnTo>
                  <a:pt x="10815" y="58451"/>
                </a:lnTo>
                <a:lnTo>
                  <a:pt x="10827" y="58792"/>
                </a:lnTo>
                <a:lnTo>
                  <a:pt x="10815" y="59134"/>
                </a:lnTo>
                <a:lnTo>
                  <a:pt x="10777" y="59462"/>
                </a:lnTo>
                <a:lnTo>
                  <a:pt x="10714" y="59790"/>
                </a:lnTo>
                <a:lnTo>
                  <a:pt x="10625" y="60106"/>
                </a:lnTo>
                <a:lnTo>
                  <a:pt x="10524" y="60409"/>
                </a:lnTo>
                <a:lnTo>
                  <a:pt x="10385" y="60700"/>
                </a:lnTo>
                <a:lnTo>
                  <a:pt x="10234" y="60991"/>
                </a:lnTo>
                <a:lnTo>
                  <a:pt x="10069" y="61268"/>
                </a:lnTo>
                <a:lnTo>
                  <a:pt x="9905" y="61281"/>
                </a:lnTo>
                <a:lnTo>
                  <a:pt x="9753" y="61294"/>
                </a:lnTo>
                <a:lnTo>
                  <a:pt x="9602" y="61344"/>
                </a:lnTo>
                <a:lnTo>
                  <a:pt x="9450" y="61395"/>
                </a:lnTo>
                <a:lnTo>
                  <a:pt x="9311" y="61458"/>
                </a:lnTo>
                <a:lnTo>
                  <a:pt x="9185" y="61534"/>
                </a:lnTo>
                <a:lnTo>
                  <a:pt x="9059" y="61635"/>
                </a:lnTo>
                <a:lnTo>
                  <a:pt x="8958" y="61736"/>
                </a:lnTo>
                <a:lnTo>
                  <a:pt x="8844" y="61837"/>
                </a:lnTo>
                <a:lnTo>
                  <a:pt x="8755" y="61963"/>
                </a:lnTo>
                <a:lnTo>
                  <a:pt x="8680" y="62090"/>
                </a:lnTo>
                <a:lnTo>
                  <a:pt x="8616" y="62229"/>
                </a:lnTo>
                <a:lnTo>
                  <a:pt x="8566" y="62380"/>
                </a:lnTo>
                <a:lnTo>
                  <a:pt x="8515" y="62532"/>
                </a:lnTo>
                <a:lnTo>
                  <a:pt x="8503" y="62683"/>
                </a:lnTo>
                <a:lnTo>
                  <a:pt x="8490" y="62848"/>
                </a:lnTo>
                <a:lnTo>
                  <a:pt x="8503" y="63012"/>
                </a:lnTo>
                <a:lnTo>
                  <a:pt x="8515" y="63163"/>
                </a:lnTo>
                <a:lnTo>
                  <a:pt x="8566" y="63315"/>
                </a:lnTo>
                <a:lnTo>
                  <a:pt x="8616" y="63467"/>
                </a:lnTo>
                <a:lnTo>
                  <a:pt x="8680" y="63605"/>
                </a:lnTo>
                <a:lnTo>
                  <a:pt x="8755" y="63732"/>
                </a:lnTo>
                <a:lnTo>
                  <a:pt x="8856" y="63858"/>
                </a:lnTo>
                <a:lnTo>
                  <a:pt x="8958" y="63972"/>
                </a:lnTo>
                <a:lnTo>
                  <a:pt x="9059" y="64073"/>
                </a:lnTo>
                <a:lnTo>
                  <a:pt x="9185" y="64161"/>
                </a:lnTo>
                <a:lnTo>
                  <a:pt x="9311" y="64237"/>
                </a:lnTo>
                <a:lnTo>
                  <a:pt x="9450" y="64300"/>
                </a:lnTo>
                <a:lnTo>
                  <a:pt x="9602" y="64363"/>
                </a:lnTo>
                <a:lnTo>
                  <a:pt x="9753" y="64401"/>
                </a:lnTo>
                <a:lnTo>
                  <a:pt x="9905" y="64427"/>
                </a:lnTo>
                <a:lnTo>
                  <a:pt x="10234" y="64427"/>
                </a:lnTo>
                <a:lnTo>
                  <a:pt x="10385" y="64401"/>
                </a:lnTo>
                <a:lnTo>
                  <a:pt x="10537" y="64363"/>
                </a:lnTo>
                <a:lnTo>
                  <a:pt x="10688" y="64300"/>
                </a:lnTo>
                <a:lnTo>
                  <a:pt x="10827" y="64237"/>
                </a:lnTo>
                <a:lnTo>
                  <a:pt x="10954" y="64161"/>
                </a:lnTo>
                <a:lnTo>
                  <a:pt x="11080" y="64073"/>
                </a:lnTo>
                <a:lnTo>
                  <a:pt x="11194" y="63972"/>
                </a:lnTo>
                <a:lnTo>
                  <a:pt x="11295" y="63858"/>
                </a:lnTo>
                <a:lnTo>
                  <a:pt x="11383" y="63732"/>
                </a:lnTo>
                <a:lnTo>
                  <a:pt x="11459" y="63605"/>
                </a:lnTo>
                <a:lnTo>
                  <a:pt x="11522" y="63467"/>
                </a:lnTo>
                <a:lnTo>
                  <a:pt x="11585" y="63315"/>
                </a:lnTo>
                <a:lnTo>
                  <a:pt x="11623" y="63163"/>
                </a:lnTo>
                <a:lnTo>
                  <a:pt x="11649" y="63012"/>
                </a:lnTo>
                <a:lnTo>
                  <a:pt x="11649" y="62848"/>
                </a:lnTo>
                <a:lnTo>
                  <a:pt x="11649" y="62696"/>
                </a:lnTo>
                <a:lnTo>
                  <a:pt x="11623" y="62544"/>
                </a:lnTo>
                <a:lnTo>
                  <a:pt x="11585" y="62393"/>
                </a:lnTo>
                <a:lnTo>
                  <a:pt x="11535" y="62254"/>
                </a:lnTo>
                <a:lnTo>
                  <a:pt x="11472" y="62127"/>
                </a:lnTo>
                <a:lnTo>
                  <a:pt x="11396" y="62001"/>
                </a:lnTo>
                <a:lnTo>
                  <a:pt x="11307" y="61875"/>
                </a:lnTo>
                <a:lnTo>
                  <a:pt x="11219" y="61761"/>
                </a:lnTo>
                <a:lnTo>
                  <a:pt x="11219" y="61534"/>
                </a:lnTo>
                <a:lnTo>
                  <a:pt x="11219" y="61420"/>
                </a:lnTo>
                <a:lnTo>
                  <a:pt x="11244" y="61319"/>
                </a:lnTo>
                <a:lnTo>
                  <a:pt x="11333" y="60940"/>
                </a:lnTo>
                <a:lnTo>
                  <a:pt x="11421" y="60574"/>
                </a:lnTo>
                <a:lnTo>
                  <a:pt x="11484" y="60195"/>
                </a:lnTo>
                <a:lnTo>
                  <a:pt x="11535" y="59816"/>
                </a:lnTo>
                <a:lnTo>
                  <a:pt x="11585" y="59437"/>
                </a:lnTo>
                <a:lnTo>
                  <a:pt x="11611" y="59070"/>
                </a:lnTo>
                <a:lnTo>
                  <a:pt x="11611" y="58679"/>
                </a:lnTo>
                <a:lnTo>
                  <a:pt x="11611" y="58300"/>
                </a:lnTo>
                <a:lnTo>
                  <a:pt x="11585" y="57908"/>
                </a:lnTo>
                <a:lnTo>
                  <a:pt x="11535" y="57529"/>
                </a:lnTo>
                <a:lnTo>
                  <a:pt x="11484" y="57125"/>
                </a:lnTo>
                <a:lnTo>
                  <a:pt x="11396" y="56733"/>
                </a:lnTo>
                <a:lnTo>
                  <a:pt x="11295" y="56329"/>
                </a:lnTo>
                <a:lnTo>
                  <a:pt x="11181" y="55912"/>
                </a:lnTo>
                <a:lnTo>
                  <a:pt x="11042" y="55508"/>
                </a:lnTo>
                <a:lnTo>
                  <a:pt x="10878" y="55078"/>
                </a:lnTo>
                <a:lnTo>
                  <a:pt x="15957" y="53221"/>
                </a:lnTo>
                <a:lnTo>
                  <a:pt x="16323" y="53689"/>
                </a:lnTo>
                <a:lnTo>
                  <a:pt x="14327" y="66549"/>
                </a:lnTo>
                <a:lnTo>
                  <a:pt x="13771" y="66612"/>
                </a:lnTo>
                <a:lnTo>
                  <a:pt x="13215" y="66688"/>
                </a:lnTo>
                <a:lnTo>
                  <a:pt x="12684" y="66776"/>
                </a:lnTo>
                <a:lnTo>
                  <a:pt x="12166" y="66877"/>
                </a:lnTo>
                <a:lnTo>
                  <a:pt x="11649" y="67004"/>
                </a:lnTo>
                <a:lnTo>
                  <a:pt x="11156" y="67143"/>
                </a:lnTo>
                <a:lnTo>
                  <a:pt x="10663" y="67307"/>
                </a:lnTo>
                <a:lnTo>
                  <a:pt x="10196" y="67484"/>
                </a:lnTo>
                <a:lnTo>
                  <a:pt x="9741" y="67686"/>
                </a:lnTo>
                <a:lnTo>
                  <a:pt x="9286" y="67913"/>
                </a:lnTo>
                <a:lnTo>
                  <a:pt x="8856" y="68166"/>
                </a:lnTo>
                <a:lnTo>
                  <a:pt x="8440" y="68444"/>
                </a:lnTo>
                <a:lnTo>
                  <a:pt x="8035" y="68747"/>
                </a:lnTo>
                <a:lnTo>
                  <a:pt x="7644" y="69075"/>
                </a:lnTo>
                <a:lnTo>
                  <a:pt x="7442" y="69252"/>
                </a:lnTo>
                <a:lnTo>
                  <a:pt x="7252" y="69429"/>
                </a:lnTo>
                <a:lnTo>
                  <a:pt x="7075" y="69631"/>
                </a:lnTo>
                <a:lnTo>
                  <a:pt x="6886" y="69821"/>
                </a:lnTo>
                <a:lnTo>
                  <a:pt x="6772" y="69947"/>
                </a:lnTo>
                <a:lnTo>
                  <a:pt x="6620" y="70048"/>
                </a:lnTo>
                <a:lnTo>
                  <a:pt x="6469" y="70137"/>
                </a:lnTo>
                <a:lnTo>
                  <a:pt x="6292" y="70212"/>
                </a:lnTo>
                <a:lnTo>
                  <a:pt x="6115" y="70276"/>
                </a:lnTo>
                <a:lnTo>
                  <a:pt x="5925" y="70326"/>
                </a:lnTo>
                <a:lnTo>
                  <a:pt x="5736" y="70364"/>
                </a:lnTo>
                <a:lnTo>
                  <a:pt x="5559" y="70389"/>
                </a:lnTo>
                <a:lnTo>
                  <a:pt x="5281" y="70440"/>
                </a:lnTo>
                <a:lnTo>
                  <a:pt x="5003" y="70503"/>
                </a:lnTo>
                <a:lnTo>
                  <a:pt x="4751" y="70579"/>
                </a:lnTo>
                <a:lnTo>
                  <a:pt x="4523" y="70667"/>
                </a:lnTo>
                <a:lnTo>
                  <a:pt x="4308" y="70781"/>
                </a:lnTo>
                <a:lnTo>
                  <a:pt x="4119" y="70907"/>
                </a:lnTo>
                <a:lnTo>
                  <a:pt x="3942" y="71059"/>
                </a:lnTo>
                <a:lnTo>
                  <a:pt x="3790" y="71210"/>
                </a:lnTo>
                <a:lnTo>
                  <a:pt x="3664" y="71387"/>
                </a:lnTo>
                <a:lnTo>
                  <a:pt x="3563" y="71577"/>
                </a:lnTo>
                <a:lnTo>
                  <a:pt x="3475" y="71779"/>
                </a:lnTo>
                <a:lnTo>
                  <a:pt x="3411" y="71994"/>
                </a:lnTo>
                <a:lnTo>
                  <a:pt x="3373" y="72221"/>
                </a:lnTo>
                <a:lnTo>
                  <a:pt x="3361" y="72461"/>
                </a:lnTo>
                <a:lnTo>
                  <a:pt x="3361" y="72714"/>
                </a:lnTo>
                <a:lnTo>
                  <a:pt x="3399" y="72992"/>
                </a:lnTo>
                <a:lnTo>
                  <a:pt x="3449" y="73219"/>
                </a:lnTo>
                <a:lnTo>
                  <a:pt x="3525" y="73434"/>
                </a:lnTo>
                <a:lnTo>
                  <a:pt x="3614" y="73636"/>
                </a:lnTo>
                <a:lnTo>
                  <a:pt x="3740" y="73825"/>
                </a:lnTo>
                <a:lnTo>
                  <a:pt x="3866" y="74015"/>
                </a:lnTo>
                <a:lnTo>
                  <a:pt x="4030" y="74179"/>
                </a:lnTo>
                <a:lnTo>
                  <a:pt x="4195" y="74331"/>
                </a:lnTo>
                <a:lnTo>
                  <a:pt x="4384" y="74470"/>
                </a:lnTo>
                <a:lnTo>
                  <a:pt x="4574" y="74583"/>
                </a:lnTo>
                <a:lnTo>
                  <a:pt x="4788" y="74684"/>
                </a:lnTo>
                <a:lnTo>
                  <a:pt x="5003" y="74773"/>
                </a:lnTo>
                <a:lnTo>
                  <a:pt x="5231" y="74836"/>
                </a:lnTo>
                <a:lnTo>
                  <a:pt x="5471" y="74874"/>
                </a:lnTo>
                <a:lnTo>
                  <a:pt x="5711" y="74886"/>
                </a:lnTo>
                <a:lnTo>
                  <a:pt x="5951" y="74886"/>
                </a:lnTo>
                <a:lnTo>
                  <a:pt x="6203" y="74861"/>
                </a:lnTo>
                <a:lnTo>
                  <a:pt x="6431" y="74811"/>
                </a:lnTo>
                <a:lnTo>
                  <a:pt x="6633" y="74735"/>
                </a:lnTo>
                <a:lnTo>
                  <a:pt x="6835" y="74646"/>
                </a:lnTo>
                <a:lnTo>
                  <a:pt x="7012" y="74533"/>
                </a:lnTo>
                <a:lnTo>
                  <a:pt x="7164" y="74406"/>
                </a:lnTo>
                <a:lnTo>
                  <a:pt x="7315" y="74255"/>
                </a:lnTo>
                <a:lnTo>
                  <a:pt x="7442" y="74078"/>
                </a:lnTo>
                <a:lnTo>
                  <a:pt x="7543" y="73901"/>
                </a:lnTo>
                <a:lnTo>
                  <a:pt x="7631" y="73699"/>
                </a:lnTo>
                <a:lnTo>
                  <a:pt x="7694" y="73484"/>
                </a:lnTo>
                <a:lnTo>
                  <a:pt x="7745" y="73257"/>
                </a:lnTo>
                <a:lnTo>
                  <a:pt x="7783" y="73004"/>
                </a:lnTo>
                <a:lnTo>
                  <a:pt x="7783" y="72751"/>
                </a:lnTo>
                <a:lnTo>
                  <a:pt x="7770" y="72486"/>
                </a:lnTo>
                <a:lnTo>
                  <a:pt x="7745" y="72221"/>
                </a:lnTo>
                <a:lnTo>
                  <a:pt x="7694" y="71930"/>
                </a:lnTo>
                <a:lnTo>
                  <a:pt x="7656" y="71754"/>
                </a:lnTo>
                <a:lnTo>
                  <a:pt x="7631" y="71564"/>
                </a:lnTo>
                <a:lnTo>
                  <a:pt x="7606" y="71375"/>
                </a:lnTo>
                <a:lnTo>
                  <a:pt x="7606" y="71185"/>
                </a:lnTo>
                <a:lnTo>
                  <a:pt x="7606" y="70996"/>
                </a:lnTo>
                <a:lnTo>
                  <a:pt x="7644" y="70819"/>
                </a:lnTo>
                <a:lnTo>
                  <a:pt x="7656" y="70743"/>
                </a:lnTo>
                <a:lnTo>
                  <a:pt x="7694" y="70667"/>
                </a:lnTo>
                <a:lnTo>
                  <a:pt x="7719" y="70604"/>
                </a:lnTo>
                <a:lnTo>
                  <a:pt x="7770" y="70541"/>
                </a:lnTo>
                <a:lnTo>
                  <a:pt x="8073" y="70187"/>
                </a:lnTo>
                <a:lnTo>
                  <a:pt x="8389" y="69859"/>
                </a:lnTo>
                <a:lnTo>
                  <a:pt x="8718" y="69555"/>
                </a:lnTo>
                <a:lnTo>
                  <a:pt x="9059" y="69290"/>
                </a:lnTo>
                <a:lnTo>
                  <a:pt x="9412" y="69038"/>
                </a:lnTo>
                <a:lnTo>
                  <a:pt x="9779" y="68797"/>
                </a:lnTo>
                <a:lnTo>
                  <a:pt x="10158" y="68595"/>
                </a:lnTo>
                <a:lnTo>
                  <a:pt x="10549" y="68406"/>
                </a:lnTo>
                <a:lnTo>
                  <a:pt x="10954" y="68242"/>
                </a:lnTo>
                <a:lnTo>
                  <a:pt x="11371" y="68090"/>
                </a:lnTo>
                <a:lnTo>
                  <a:pt x="11800" y="67951"/>
                </a:lnTo>
                <a:lnTo>
                  <a:pt x="12242" y="67837"/>
                </a:lnTo>
                <a:lnTo>
                  <a:pt x="12684" y="67736"/>
                </a:lnTo>
                <a:lnTo>
                  <a:pt x="13152" y="67648"/>
                </a:lnTo>
                <a:lnTo>
                  <a:pt x="13619" y="67585"/>
                </a:lnTo>
                <a:lnTo>
                  <a:pt x="14112" y="67522"/>
                </a:lnTo>
                <a:lnTo>
                  <a:pt x="11825" y="75897"/>
                </a:lnTo>
                <a:lnTo>
                  <a:pt x="11459" y="75884"/>
                </a:lnTo>
                <a:lnTo>
                  <a:pt x="11118" y="75897"/>
                </a:lnTo>
                <a:lnTo>
                  <a:pt x="10802" y="75922"/>
                </a:lnTo>
                <a:lnTo>
                  <a:pt x="10524" y="75973"/>
                </a:lnTo>
                <a:lnTo>
                  <a:pt x="10271" y="76036"/>
                </a:lnTo>
                <a:lnTo>
                  <a:pt x="10031" y="76124"/>
                </a:lnTo>
                <a:lnTo>
                  <a:pt x="9829" y="76225"/>
                </a:lnTo>
                <a:lnTo>
                  <a:pt x="9741" y="76289"/>
                </a:lnTo>
                <a:lnTo>
                  <a:pt x="9652" y="76364"/>
                </a:lnTo>
                <a:lnTo>
                  <a:pt x="9564" y="76440"/>
                </a:lnTo>
                <a:lnTo>
                  <a:pt x="9488" y="76516"/>
                </a:lnTo>
                <a:lnTo>
                  <a:pt x="9425" y="76592"/>
                </a:lnTo>
                <a:lnTo>
                  <a:pt x="9349" y="76693"/>
                </a:lnTo>
                <a:lnTo>
                  <a:pt x="9235" y="76882"/>
                </a:lnTo>
                <a:lnTo>
                  <a:pt x="9134" y="77110"/>
                </a:lnTo>
                <a:lnTo>
                  <a:pt x="9059" y="77350"/>
                </a:lnTo>
                <a:lnTo>
                  <a:pt x="8995" y="77615"/>
                </a:lnTo>
                <a:lnTo>
                  <a:pt x="8958" y="77906"/>
                </a:lnTo>
                <a:lnTo>
                  <a:pt x="8932" y="78221"/>
                </a:lnTo>
                <a:lnTo>
                  <a:pt x="8920" y="78461"/>
                </a:lnTo>
                <a:lnTo>
                  <a:pt x="8932" y="78689"/>
                </a:lnTo>
                <a:lnTo>
                  <a:pt x="8970" y="78891"/>
                </a:lnTo>
                <a:lnTo>
                  <a:pt x="9008" y="79093"/>
                </a:lnTo>
                <a:lnTo>
                  <a:pt x="9071" y="79283"/>
                </a:lnTo>
                <a:lnTo>
                  <a:pt x="9160" y="79459"/>
                </a:lnTo>
                <a:lnTo>
                  <a:pt x="9248" y="79624"/>
                </a:lnTo>
                <a:lnTo>
                  <a:pt x="9362" y="79775"/>
                </a:lnTo>
                <a:lnTo>
                  <a:pt x="9476" y="79914"/>
                </a:lnTo>
                <a:lnTo>
                  <a:pt x="9615" y="80053"/>
                </a:lnTo>
                <a:lnTo>
                  <a:pt x="9753" y="80179"/>
                </a:lnTo>
                <a:lnTo>
                  <a:pt x="9905" y="80306"/>
                </a:lnTo>
                <a:lnTo>
                  <a:pt x="10069" y="80432"/>
                </a:lnTo>
                <a:lnTo>
                  <a:pt x="10234" y="80533"/>
                </a:lnTo>
                <a:lnTo>
                  <a:pt x="10600" y="80748"/>
                </a:lnTo>
                <a:lnTo>
                  <a:pt x="11851" y="80748"/>
                </a:lnTo>
                <a:lnTo>
                  <a:pt x="12129" y="80533"/>
                </a:lnTo>
                <a:lnTo>
                  <a:pt x="12369" y="80318"/>
                </a:lnTo>
                <a:lnTo>
                  <a:pt x="12596" y="80091"/>
                </a:lnTo>
                <a:lnTo>
                  <a:pt x="12786" y="79876"/>
                </a:lnTo>
                <a:lnTo>
                  <a:pt x="12950" y="79662"/>
                </a:lnTo>
                <a:lnTo>
                  <a:pt x="13089" y="79447"/>
                </a:lnTo>
                <a:lnTo>
                  <a:pt x="13202" y="79219"/>
                </a:lnTo>
                <a:lnTo>
                  <a:pt x="13291" y="78992"/>
                </a:lnTo>
                <a:lnTo>
                  <a:pt x="13354" y="78777"/>
                </a:lnTo>
                <a:lnTo>
                  <a:pt x="13405" y="78537"/>
                </a:lnTo>
                <a:lnTo>
                  <a:pt x="13417" y="78310"/>
                </a:lnTo>
                <a:lnTo>
                  <a:pt x="13417" y="78070"/>
                </a:lnTo>
                <a:lnTo>
                  <a:pt x="13392" y="77817"/>
                </a:lnTo>
                <a:lnTo>
                  <a:pt x="13341" y="77565"/>
                </a:lnTo>
                <a:lnTo>
                  <a:pt x="13266" y="77312"/>
                </a:lnTo>
                <a:lnTo>
                  <a:pt x="13177" y="77034"/>
                </a:lnTo>
                <a:lnTo>
                  <a:pt x="13101" y="76794"/>
                </a:lnTo>
                <a:lnTo>
                  <a:pt x="13038" y="76541"/>
                </a:lnTo>
                <a:lnTo>
                  <a:pt x="13000" y="76276"/>
                </a:lnTo>
                <a:lnTo>
                  <a:pt x="12988" y="75998"/>
                </a:lnTo>
                <a:lnTo>
                  <a:pt x="12988" y="75733"/>
                </a:lnTo>
                <a:lnTo>
                  <a:pt x="13000" y="75455"/>
                </a:lnTo>
                <a:lnTo>
                  <a:pt x="13026" y="75190"/>
                </a:lnTo>
                <a:lnTo>
                  <a:pt x="13076" y="74937"/>
                </a:lnTo>
                <a:lnTo>
                  <a:pt x="13468" y="73118"/>
                </a:lnTo>
                <a:lnTo>
                  <a:pt x="13872" y="71299"/>
                </a:lnTo>
                <a:lnTo>
                  <a:pt x="14681" y="67673"/>
                </a:lnTo>
                <a:lnTo>
                  <a:pt x="15085" y="65867"/>
                </a:lnTo>
                <a:lnTo>
                  <a:pt x="15476" y="64048"/>
                </a:lnTo>
                <a:lnTo>
                  <a:pt x="15856" y="62229"/>
                </a:lnTo>
                <a:lnTo>
                  <a:pt x="16209" y="60409"/>
                </a:lnTo>
                <a:lnTo>
                  <a:pt x="16336" y="59778"/>
                </a:lnTo>
                <a:lnTo>
                  <a:pt x="16437" y="59134"/>
                </a:lnTo>
                <a:lnTo>
                  <a:pt x="16639" y="57858"/>
                </a:lnTo>
                <a:lnTo>
                  <a:pt x="16828" y="56569"/>
                </a:lnTo>
                <a:lnTo>
                  <a:pt x="16993" y="55293"/>
                </a:lnTo>
                <a:lnTo>
                  <a:pt x="17296" y="52716"/>
                </a:lnTo>
                <a:lnTo>
                  <a:pt x="17460" y="51415"/>
                </a:lnTo>
                <a:lnTo>
                  <a:pt x="17624" y="50126"/>
                </a:lnTo>
                <a:lnTo>
                  <a:pt x="17877" y="50240"/>
                </a:lnTo>
                <a:lnTo>
                  <a:pt x="18117" y="50366"/>
                </a:lnTo>
                <a:lnTo>
                  <a:pt x="18370" y="50493"/>
                </a:lnTo>
                <a:lnTo>
                  <a:pt x="18610" y="50619"/>
                </a:lnTo>
                <a:lnTo>
                  <a:pt x="19090" y="50922"/>
                </a:lnTo>
                <a:lnTo>
                  <a:pt x="19557" y="51238"/>
                </a:lnTo>
                <a:lnTo>
                  <a:pt x="20012" y="51579"/>
                </a:lnTo>
                <a:lnTo>
                  <a:pt x="20454" y="51958"/>
                </a:lnTo>
                <a:lnTo>
                  <a:pt x="20884" y="52350"/>
                </a:lnTo>
                <a:lnTo>
                  <a:pt x="21301" y="52767"/>
                </a:lnTo>
                <a:lnTo>
                  <a:pt x="21692" y="53196"/>
                </a:lnTo>
                <a:lnTo>
                  <a:pt x="22059" y="53651"/>
                </a:lnTo>
                <a:lnTo>
                  <a:pt x="22412" y="54118"/>
                </a:lnTo>
                <a:lnTo>
                  <a:pt x="22753" y="54598"/>
                </a:lnTo>
                <a:lnTo>
                  <a:pt x="23057" y="55091"/>
                </a:lnTo>
                <a:lnTo>
                  <a:pt x="23347" y="55596"/>
                </a:lnTo>
                <a:lnTo>
                  <a:pt x="23613" y="56114"/>
                </a:lnTo>
                <a:lnTo>
                  <a:pt x="23853" y="56645"/>
                </a:lnTo>
                <a:lnTo>
                  <a:pt x="23107" y="57580"/>
                </a:lnTo>
                <a:lnTo>
                  <a:pt x="22387" y="58477"/>
                </a:lnTo>
                <a:lnTo>
                  <a:pt x="22033" y="58919"/>
                </a:lnTo>
                <a:lnTo>
                  <a:pt x="21705" y="59361"/>
                </a:lnTo>
                <a:lnTo>
                  <a:pt x="21376" y="59803"/>
                </a:lnTo>
                <a:lnTo>
                  <a:pt x="21061" y="60258"/>
                </a:lnTo>
                <a:lnTo>
                  <a:pt x="20846" y="60612"/>
                </a:lnTo>
                <a:lnTo>
                  <a:pt x="20631" y="60965"/>
                </a:lnTo>
                <a:lnTo>
                  <a:pt x="20429" y="61332"/>
                </a:lnTo>
                <a:lnTo>
                  <a:pt x="20239" y="61698"/>
                </a:lnTo>
                <a:lnTo>
                  <a:pt x="20050" y="62077"/>
                </a:lnTo>
                <a:lnTo>
                  <a:pt x="19873" y="62443"/>
                </a:lnTo>
                <a:lnTo>
                  <a:pt x="19545" y="63214"/>
                </a:lnTo>
                <a:lnTo>
                  <a:pt x="19418" y="63328"/>
                </a:lnTo>
                <a:lnTo>
                  <a:pt x="19292" y="63454"/>
                </a:lnTo>
                <a:lnTo>
                  <a:pt x="19203" y="63593"/>
                </a:lnTo>
                <a:lnTo>
                  <a:pt x="19115" y="63744"/>
                </a:lnTo>
                <a:lnTo>
                  <a:pt x="19039" y="63909"/>
                </a:lnTo>
                <a:lnTo>
                  <a:pt x="18989" y="64073"/>
                </a:lnTo>
                <a:lnTo>
                  <a:pt x="18963" y="64250"/>
                </a:lnTo>
                <a:lnTo>
                  <a:pt x="18951" y="64427"/>
                </a:lnTo>
                <a:lnTo>
                  <a:pt x="18963" y="64591"/>
                </a:lnTo>
                <a:lnTo>
                  <a:pt x="18989" y="64742"/>
                </a:lnTo>
                <a:lnTo>
                  <a:pt x="19027" y="64894"/>
                </a:lnTo>
                <a:lnTo>
                  <a:pt x="19077" y="65046"/>
                </a:lnTo>
                <a:lnTo>
                  <a:pt x="19140" y="65185"/>
                </a:lnTo>
                <a:lnTo>
                  <a:pt x="19229" y="65311"/>
                </a:lnTo>
                <a:lnTo>
                  <a:pt x="19317" y="65437"/>
                </a:lnTo>
                <a:lnTo>
                  <a:pt x="19418" y="65551"/>
                </a:lnTo>
                <a:lnTo>
                  <a:pt x="19532" y="65652"/>
                </a:lnTo>
                <a:lnTo>
                  <a:pt x="19646" y="65740"/>
                </a:lnTo>
                <a:lnTo>
                  <a:pt x="19785" y="65816"/>
                </a:lnTo>
                <a:lnTo>
                  <a:pt x="19924" y="65892"/>
                </a:lnTo>
                <a:lnTo>
                  <a:pt x="20063" y="65943"/>
                </a:lnTo>
                <a:lnTo>
                  <a:pt x="20214" y="65980"/>
                </a:lnTo>
                <a:lnTo>
                  <a:pt x="20378" y="66006"/>
                </a:lnTo>
                <a:lnTo>
                  <a:pt x="20694" y="66006"/>
                </a:lnTo>
                <a:lnTo>
                  <a:pt x="20858" y="65980"/>
                </a:lnTo>
                <a:lnTo>
                  <a:pt x="21010" y="65943"/>
                </a:lnTo>
                <a:lnTo>
                  <a:pt x="21149" y="65892"/>
                </a:lnTo>
                <a:lnTo>
                  <a:pt x="21288" y="65816"/>
                </a:lnTo>
                <a:lnTo>
                  <a:pt x="21414" y="65740"/>
                </a:lnTo>
                <a:lnTo>
                  <a:pt x="21541" y="65652"/>
                </a:lnTo>
                <a:lnTo>
                  <a:pt x="21654" y="65551"/>
                </a:lnTo>
                <a:lnTo>
                  <a:pt x="21755" y="65437"/>
                </a:lnTo>
                <a:lnTo>
                  <a:pt x="21844" y="65311"/>
                </a:lnTo>
                <a:lnTo>
                  <a:pt x="21920" y="65185"/>
                </a:lnTo>
                <a:lnTo>
                  <a:pt x="21995" y="65046"/>
                </a:lnTo>
                <a:lnTo>
                  <a:pt x="22046" y="64894"/>
                </a:lnTo>
                <a:lnTo>
                  <a:pt x="22084" y="64742"/>
                </a:lnTo>
                <a:lnTo>
                  <a:pt x="22109" y="64591"/>
                </a:lnTo>
                <a:lnTo>
                  <a:pt x="22109" y="64427"/>
                </a:lnTo>
                <a:lnTo>
                  <a:pt x="22109" y="64313"/>
                </a:lnTo>
                <a:lnTo>
                  <a:pt x="22097" y="64199"/>
                </a:lnTo>
                <a:lnTo>
                  <a:pt x="22071" y="64086"/>
                </a:lnTo>
                <a:lnTo>
                  <a:pt x="22046" y="63972"/>
                </a:lnTo>
                <a:lnTo>
                  <a:pt x="22008" y="63871"/>
                </a:lnTo>
                <a:lnTo>
                  <a:pt x="21970" y="63770"/>
                </a:lnTo>
                <a:lnTo>
                  <a:pt x="21920" y="63669"/>
                </a:lnTo>
                <a:lnTo>
                  <a:pt x="21856" y="63580"/>
                </a:lnTo>
                <a:lnTo>
                  <a:pt x="21793" y="63479"/>
                </a:lnTo>
                <a:lnTo>
                  <a:pt x="21730" y="63403"/>
                </a:lnTo>
                <a:lnTo>
                  <a:pt x="21579" y="63239"/>
                </a:lnTo>
                <a:lnTo>
                  <a:pt x="21402" y="63113"/>
                </a:lnTo>
                <a:lnTo>
                  <a:pt x="21301" y="63050"/>
                </a:lnTo>
                <a:lnTo>
                  <a:pt x="21212" y="62999"/>
                </a:lnTo>
                <a:lnTo>
                  <a:pt x="21237" y="62620"/>
                </a:lnTo>
                <a:lnTo>
                  <a:pt x="21301" y="62241"/>
                </a:lnTo>
                <a:lnTo>
                  <a:pt x="21376" y="61862"/>
                </a:lnTo>
                <a:lnTo>
                  <a:pt x="21477" y="61483"/>
                </a:lnTo>
                <a:lnTo>
                  <a:pt x="21604" y="61117"/>
                </a:lnTo>
                <a:lnTo>
                  <a:pt x="21755" y="60750"/>
                </a:lnTo>
                <a:lnTo>
                  <a:pt x="21920" y="60397"/>
                </a:lnTo>
                <a:lnTo>
                  <a:pt x="22109" y="60056"/>
                </a:lnTo>
                <a:lnTo>
                  <a:pt x="22324" y="59727"/>
                </a:lnTo>
                <a:lnTo>
                  <a:pt x="22551" y="59411"/>
                </a:lnTo>
                <a:lnTo>
                  <a:pt x="22804" y="59108"/>
                </a:lnTo>
                <a:lnTo>
                  <a:pt x="23069" y="58830"/>
                </a:lnTo>
                <a:lnTo>
                  <a:pt x="23360" y="58565"/>
                </a:lnTo>
                <a:lnTo>
                  <a:pt x="23663" y="58312"/>
                </a:lnTo>
                <a:lnTo>
                  <a:pt x="23992" y="58085"/>
                </a:lnTo>
                <a:lnTo>
                  <a:pt x="24333" y="57883"/>
                </a:lnTo>
                <a:lnTo>
                  <a:pt x="24535" y="58413"/>
                </a:lnTo>
                <a:lnTo>
                  <a:pt x="24724" y="58931"/>
                </a:lnTo>
                <a:lnTo>
                  <a:pt x="24876" y="59462"/>
                </a:lnTo>
                <a:lnTo>
                  <a:pt x="25002" y="59980"/>
                </a:lnTo>
                <a:lnTo>
                  <a:pt x="25116" y="60510"/>
                </a:lnTo>
                <a:lnTo>
                  <a:pt x="25204" y="61041"/>
                </a:lnTo>
                <a:lnTo>
                  <a:pt x="25268" y="61572"/>
                </a:lnTo>
                <a:lnTo>
                  <a:pt x="25318" y="62102"/>
                </a:lnTo>
                <a:lnTo>
                  <a:pt x="25356" y="62645"/>
                </a:lnTo>
                <a:lnTo>
                  <a:pt x="25381" y="63176"/>
                </a:lnTo>
                <a:lnTo>
                  <a:pt x="25381" y="63707"/>
                </a:lnTo>
                <a:lnTo>
                  <a:pt x="25381" y="64250"/>
                </a:lnTo>
                <a:lnTo>
                  <a:pt x="25369" y="64780"/>
                </a:lnTo>
                <a:lnTo>
                  <a:pt x="25343" y="65324"/>
                </a:lnTo>
                <a:lnTo>
                  <a:pt x="25280" y="66397"/>
                </a:lnTo>
                <a:lnTo>
                  <a:pt x="24901" y="66511"/>
                </a:lnTo>
                <a:lnTo>
                  <a:pt x="24547" y="66625"/>
                </a:lnTo>
                <a:lnTo>
                  <a:pt x="24232" y="66738"/>
                </a:lnTo>
                <a:lnTo>
                  <a:pt x="23941" y="66865"/>
                </a:lnTo>
                <a:lnTo>
                  <a:pt x="23688" y="67004"/>
                </a:lnTo>
                <a:lnTo>
                  <a:pt x="23461" y="67143"/>
                </a:lnTo>
                <a:lnTo>
                  <a:pt x="23259" y="67294"/>
                </a:lnTo>
                <a:lnTo>
                  <a:pt x="23082" y="67458"/>
                </a:lnTo>
                <a:lnTo>
                  <a:pt x="22930" y="67635"/>
                </a:lnTo>
                <a:lnTo>
                  <a:pt x="22804" y="67825"/>
                </a:lnTo>
                <a:lnTo>
                  <a:pt x="22690" y="68027"/>
                </a:lnTo>
                <a:lnTo>
                  <a:pt x="22614" y="68242"/>
                </a:lnTo>
                <a:lnTo>
                  <a:pt x="22551" y="68469"/>
                </a:lnTo>
                <a:lnTo>
                  <a:pt x="22501" y="68722"/>
                </a:lnTo>
                <a:lnTo>
                  <a:pt x="22488" y="68987"/>
                </a:lnTo>
                <a:lnTo>
                  <a:pt x="22476" y="69278"/>
                </a:lnTo>
                <a:lnTo>
                  <a:pt x="22488" y="69555"/>
                </a:lnTo>
                <a:lnTo>
                  <a:pt x="22539" y="69846"/>
                </a:lnTo>
                <a:lnTo>
                  <a:pt x="22602" y="70124"/>
                </a:lnTo>
                <a:lnTo>
                  <a:pt x="22690" y="70414"/>
                </a:lnTo>
                <a:lnTo>
                  <a:pt x="22791" y="70692"/>
                </a:lnTo>
                <a:lnTo>
                  <a:pt x="22930" y="70958"/>
                </a:lnTo>
                <a:lnTo>
                  <a:pt x="23069" y="71223"/>
                </a:lnTo>
                <a:lnTo>
                  <a:pt x="23234" y="71463"/>
                </a:lnTo>
                <a:lnTo>
                  <a:pt x="23410" y="71690"/>
                </a:lnTo>
                <a:lnTo>
                  <a:pt x="23600" y="71892"/>
                </a:lnTo>
                <a:lnTo>
                  <a:pt x="23802" y="72069"/>
                </a:lnTo>
                <a:lnTo>
                  <a:pt x="23903" y="72145"/>
                </a:lnTo>
                <a:lnTo>
                  <a:pt x="24004" y="72221"/>
                </a:lnTo>
                <a:lnTo>
                  <a:pt x="24118" y="72271"/>
                </a:lnTo>
                <a:lnTo>
                  <a:pt x="24219" y="72335"/>
                </a:lnTo>
                <a:lnTo>
                  <a:pt x="24333" y="72373"/>
                </a:lnTo>
                <a:lnTo>
                  <a:pt x="24446" y="72410"/>
                </a:lnTo>
                <a:lnTo>
                  <a:pt x="24560" y="72423"/>
                </a:lnTo>
                <a:lnTo>
                  <a:pt x="24674" y="72448"/>
                </a:lnTo>
                <a:lnTo>
                  <a:pt x="24787" y="72448"/>
                </a:lnTo>
                <a:lnTo>
                  <a:pt x="24901" y="72436"/>
                </a:lnTo>
                <a:lnTo>
                  <a:pt x="25293" y="72373"/>
                </a:lnTo>
                <a:lnTo>
                  <a:pt x="25697" y="72297"/>
                </a:lnTo>
                <a:lnTo>
                  <a:pt x="26114" y="72183"/>
                </a:lnTo>
                <a:lnTo>
                  <a:pt x="26316" y="72120"/>
                </a:lnTo>
                <a:lnTo>
                  <a:pt x="26506" y="72044"/>
                </a:lnTo>
                <a:lnTo>
                  <a:pt x="26708" y="71956"/>
                </a:lnTo>
                <a:lnTo>
                  <a:pt x="26885" y="71867"/>
                </a:lnTo>
                <a:lnTo>
                  <a:pt x="27074" y="71766"/>
                </a:lnTo>
                <a:lnTo>
                  <a:pt x="27238" y="71652"/>
                </a:lnTo>
                <a:lnTo>
                  <a:pt x="27403" y="71539"/>
                </a:lnTo>
                <a:lnTo>
                  <a:pt x="27542" y="71400"/>
                </a:lnTo>
                <a:lnTo>
                  <a:pt x="27681" y="71261"/>
                </a:lnTo>
                <a:lnTo>
                  <a:pt x="27794" y="71097"/>
                </a:lnTo>
                <a:lnTo>
                  <a:pt x="27959" y="70819"/>
                </a:lnTo>
                <a:lnTo>
                  <a:pt x="28034" y="70680"/>
                </a:lnTo>
                <a:lnTo>
                  <a:pt x="28097" y="70541"/>
                </a:lnTo>
                <a:lnTo>
                  <a:pt x="28148" y="70402"/>
                </a:lnTo>
                <a:lnTo>
                  <a:pt x="28199" y="70276"/>
                </a:lnTo>
                <a:lnTo>
                  <a:pt x="28236" y="70137"/>
                </a:lnTo>
                <a:lnTo>
                  <a:pt x="28262" y="69998"/>
                </a:lnTo>
                <a:lnTo>
                  <a:pt x="28287" y="69859"/>
                </a:lnTo>
                <a:lnTo>
                  <a:pt x="28287" y="69720"/>
                </a:lnTo>
                <a:lnTo>
                  <a:pt x="28300" y="69593"/>
                </a:lnTo>
                <a:lnTo>
                  <a:pt x="28287" y="69454"/>
                </a:lnTo>
                <a:lnTo>
                  <a:pt x="28274" y="69315"/>
                </a:lnTo>
                <a:lnTo>
                  <a:pt x="28249" y="69176"/>
                </a:lnTo>
                <a:lnTo>
                  <a:pt x="28211" y="69050"/>
                </a:lnTo>
                <a:lnTo>
                  <a:pt x="28173" y="68911"/>
                </a:lnTo>
                <a:lnTo>
                  <a:pt x="28123" y="68772"/>
                </a:lnTo>
                <a:lnTo>
                  <a:pt x="28072" y="68646"/>
                </a:lnTo>
                <a:lnTo>
                  <a:pt x="27933" y="68368"/>
                </a:lnTo>
                <a:lnTo>
                  <a:pt x="27756" y="68090"/>
                </a:lnTo>
                <a:lnTo>
                  <a:pt x="27554" y="67812"/>
                </a:lnTo>
                <a:lnTo>
                  <a:pt x="27314" y="67534"/>
                </a:lnTo>
                <a:lnTo>
                  <a:pt x="27049" y="67256"/>
                </a:lnTo>
                <a:lnTo>
                  <a:pt x="26746" y="66978"/>
                </a:lnTo>
                <a:lnTo>
                  <a:pt x="26417" y="66688"/>
                </a:lnTo>
                <a:lnTo>
                  <a:pt x="26417" y="60056"/>
                </a:lnTo>
                <a:lnTo>
                  <a:pt x="27213" y="60308"/>
                </a:lnTo>
                <a:lnTo>
                  <a:pt x="27617" y="60435"/>
                </a:lnTo>
                <a:lnTo>
                  <a:pt x="28009" y="60574"/>
                </a:lnTo>
                <a:lnTo>
                  <a:pt x="28401" y="60725"/>
                </a:lnTo>
                <a:lnTo>
                  <a:pt x="28780" y="60877"/>
                </a:lnTo>
                <a:lnTo>
                  <a:pt x="29146" y="61041"/>
                </a:lnTo>
                <a:lnTo>
                  <a:pt x="29500" y="61231"/>
                </a:lnTo>
                <a:lnTo>
                  <a:pt x="29841" y="61445"/>
                </a:lnTo>
                <a:lnTo>
                  <a:pt x="30005" y="61559"/>
                </a:lnTo>
                <a:lnTo>
                  <a:pt x="30169" y="61673"/>
                </a:lnTo>
                <a:lnTo>
                  <a:pt x="30321" y="61799"/>
                </a:lnTo>
                <a:lnTo>
                  <a:pt x="30473" y="61938"/>
                </a:lnTo>
                <a:lnTo>
                  <a:pt x="30612" y="62077"/>
                </a:lnTo>
                <a:lnTo>
                  <a:pt x="30751" y="62216"/>
                </a:lnTo>
                <a:lnTo>
                  <a:pt x="30890" y="62380"/>
                </a:lnTo>
                <a:lnTo>
                  <a:pt x="31016" y="62532"/>
                </a:lnTo>
                <a:lnTo>
                  <a:pt x="31142" y="62709"/>
                </a:lnTo>
                <a:lnTo>
                  <a:pt x="31256" y="62885"/>
                </a:lnTo>
                <a:lnTo>
                  <a:pt x="31370" y="63088"/>
                </a:lnTo>
                <a:lnTo>
                  <a:pt x="31471" y="63277"/>
                </a:lnTo>
                <a:lnTo>
                  <a:pt x="31572" y="63492"/>
                </a:lnTo>
                <a:lnTo>
                  <a:pt x="31660" y="63719"/>
                </a:lnTo>
                <a:lnTo>
                  <a:pt x="31698" y="63858"/>
                </a:lnTo>
                <a:lnTo>
                  <a:pt x="31736" y="64010"/>
                </a:lnTo>
                <a:lnTo>
                  <a:pt x="31761" y="64174"/>
                </a:lnTo>
                <a:lnTo>
                  <a:pt x="31774" y="64338"/>
                </a:lnTo>
                <a:lnTo>
                  <a:pt x="31774" y="64502"/>
                </a:lnTo>
                <a:lnTo>
                  <a:pt x="31749" y="64654"/>
                </a:lnTo>
                <a:lnTo>
                  <a:pt x="31711" y="64793"/>
                </a:lnTo>
                <a:lnTo>
                  <a:pt x="31660" y="64932"/>
                </a:lnTo>
                <a:lnTo>
                  <a:pt x="31496" y="65248"/>
                </a:lnTo>
                <a:lnTo>
                  <a:pt x="31420" y="65412"/>
                </a:lnTo>
                <a:lnTo>
                  <a:pt x="31370" y="65576"/>
                </a:lnTo>
                <a:lnTo>
                  <a:pt x="31319" y="65728"/>
                </a:lnTo>
                <a:lnTo>
                  <a:pt x="31281" y="65879"/>
                </a:lnTo>
                <a:lnTo>
                  <a:pt x="31269" y="66031"/>
                </a:lnTo>
                <a:lnTo>
                  <a:pt x="31256" y="66183"/>
                </a:lnTo>
                <a:lnTo>
                  <a:pt x="31269" y="66334"/>
                </a:lnTo>
                <a:lnTo>
                  <a:pt x="31294" y="66486"/>
                </a:lnTo>
                <a:lnTo>
                  <a:pt x="31344" y="66625"/>
                </a:lnTo>
                <a:lnTo>
                  <a:pt x="31407" y="66764"/>
                </a:lnTo>
                <a:lnTo>
                  <a:pt x="31496" y="66903"/>
                </a:lnTo>
                <a:lnTo>
                  <a:pt x="31597" y="67029"/>
                </a:lnTo>
                <a:lnTo>
                  <a:pt x="31723" y="67168"/>
                </a:lnTo>
                <a:lnTo>
                  <a:pt x="31875" y="67294"/>
                </a:lnTo>
                <a:lnTo>
                  <a:pt x="32014" y="67383"/>
                </a:lnTo>
                <a:lnTo>
                  <a:pt x="32140" y="67458"/>
                </a:lnTo>
                <a:lnTo>
                  <a:pt x="32267" y="67522"/>
                </a:lnTo>
                <a:lnTo>
                  <a:pt x="32393" y="67559"/>
                </a:lnTo>
                <a:lnTo>
                  <a:pt x="32507" y="67585"/>
                </a:lnTo>
                <a:lnTo>
                  <a:pt x="32620" y="67597"/>
                </a:lnTo>
                <a:lnTo>
                  <a:pt x="32734" y="67597"/>
                </a:lnTo>
                <a:lnTo>
                  <a:pt x="32848" y="67585"/>
                </a:lnTo>
                <a:lnTo>
                  <a:pt x="32898" y="67597"/>
                </a:lnTo>
                <a:lnTo>
                  <a:pt x="33050" y="67585"/>
                </a:lnTo>
                <a:lnTo>
                  <a:pt x="33214" y="67559"/>
                </a:lnTo>
                <a:lnTo>
                  <a:pt x="33366" y="67522"/>
                </a:lnTo>
                <a:lnTo>
                  <a:pt x="33505" y="67471"/>
                </a:lnTo>
                <a:lnTo>
                  <a:pt x="33644" y="67395"/>
                </a:lnTo>
                <a:lnTo>
                  <a:pt x="33783" y="67319"/>
                </a:lnTo>
                <a:lnTo>
                  <a:pt x="33896" y="67231"/>
                </a:lnTo>
                <a:lnTo>
                  <a:pt x="34010" y="67130"/>
                </a:lnTo>
                <a:lnTo>
                  <a:pt x="34111" y="67016"/>
                </a:lnTo>
                <a:lnTo>
                  <a:pt x="34200" y="66890"/>
                </a:lnTo>
                <a:lnTo>
                  <a:pt x="34288" y="66764"/>
                </a:lnTo>
                <a:lnTo>
                  <a:pt x="34351" y="66625"/>
                </a:lnTo>
                <a:lnTo>
                  <a:pt x="34402" y="66486"/>
                </a:lnTo>
                <a:lnTo>
                  <a:pt x="34440" y="66334"/>
                </a:lnTo>
                <a:lnTo>
                  <a:pt x="34465" y="66170"/>
                </a:lnTo>
                <a:lnTo>
                  <a:pt x="34477" y="66006"/>
                </a:lnTo>
                <a:lnTo>
                  <a:pt x="34465" y="65854"/>
                </a:lnTo>
                <a:lnTo>
                  <a:pt x="34452" y="65715"/>
                </a:lnTo>
                <a:lnTo>
                  <a:pt x="34414" y="65576"/>
                </a:lnTo>
                <a:lnTo>
                  <a:pt x="34364" y="65437"/>
                </a:lnTo>
                <a:lnTo>
                  <a:pt x="34313" y="65311"/>
                </a:lnTo>
                <a:lnTo>
                  <a:pt x="34237" y="65185"/>
                </a:lnTo>
                <a:lnTo>
                  <a:pt x="34162" y="65071"/>
                </a:lnTo>
                <a:lnTo>
                  <a:pt x="34073" y="64957"/>
                </a:lnTo>
                <a:lnTo>
                  <a:pt x="33972" y="64856"/>
                </a:lnTo>
                <a:lnTo>
                  <a:pt x="33858" y="64768"/>
                </a:lnTo>
                <a:lnTo>
                  <a:pt x="33745" y="64692"/>
                </a:lnTo>
                <a:lnTo>
                  <a:pt x="33631" y="64616"/>
                </a:lnTo>
                <a:lnTo>
                  <a:pt x="33492" y="64553"/>
                </a:lnTo>
                <a:lnTo>
                  <a:pt x="33366" y="64502"/>
                </a:lnTo>
                <a:lnTo>
                  <a:pt x="33214" y="64477"/>
                </a:lnTo>
                <a:lnTo>
                  <a:pt x="33075" y="64452"/>
                </a:lnTo>
                <a:lnTo>
                  <a:pt x="33037" y="64401"/>
                </a:lnTo>
                <a:lnTo>
                  <a:pt x="33012" y="64338"/>
                </a:lnTo>
                <a:lnTo>
                  <a:pt x="32924" y="64048"/>
                </a:lnTo>
                <a:lnTo>
                  <a:pt x="32822" y="63770"/>
                </a:lnTo>
                <a:lnTo>
                  <a:pt x="32709" y="63504"/>
                </a:lnTo>
                <a:lnTo>
                  <a:pt x="32595" y="63252"/>
                </a:lnTo>
                <a:lnTo>
                  <a:pt x="32469" y="62999"/>
                </a:lnTo>
                <a:lnTo>
                  <a:pt x="32330" y="62759"/>
                </a:lnTo>
                <a:lnTo>
                  <a:pt x="32191" y="62532"/>
                </a:lnTo>
                <a:lnTo>
                  <a:pt x="32039" y="62317"/>
                </a:lnTo>
                <a:lnTo>
                  <a:pt x="31875" y="62102"/>
                </a:lnTo>
                <a:lnTo>
                  <a:pt x="31711" y="61913"/>
                </a:lnTo>
                <a:lnTo>
                  <a:pt x="31546" y="61723"/>
                </a:lnTo>
                <a:lnTo>
                  <a:pt x="31357" y="61534"/>
                </a:lnTo>
                <a:lnTo>
                  <a:pt x="31180" y="61357"/>
                </a:lnTo>
                <a:lnTo>
                  <a:pt x="30991" y="61193"/>
                </a:lnTo>
                <a:lnTo>
                  <a:pt x="30788" y="61041"/>
                </a:lnTo>
                <a:lnTo>
                  <a:pt x="30586" y="60889"/>
                </a:lnTo>
                <a:lnTo>
                  <a:pt x="30372" y="60738"/>
                </a:lnTo>
                <a:lnTo>
                  <a:pt x="30157" y="60599"/>
                </a:lnTo>
                <a:lnTo>
                  <a:pt x="29942" y="60473"/>
                </a:lnTo>
                <a:lnTo>
                  <a:pt x="29715" y="60346"/>
                </a:lnTo>
                <a:lnTo>
                  <a:pt x="29260" y="60106"/>
                </a:lnTo>
                <a:lnTo>
                  <a:pt x="28780" y="59891"/>
                </a:lnTo>
                <a:lnTo>
                  <a:pt x="28287" y="59689"/>
                </a:lnTo>
                <a:lnTo>
                  <a:pt x="27769" y="59500"/>
                </a:lnTo>
                <a:lnTo>
                  <a:pt x="27251" y="59336"/>
                </a:lnTo>
                <a:lnTo>
                  <a:pt x="26720" y="59171"/>
                </a:lnTo>
                <a:lnTo>
                  <a:pt x="26645" y="59146"/>
                </a:lnTo>
                <a:lnTo>
                  <a:pt x="26556" y="59108"/>
                </a:lnTo>
                <a:lnTo>
                  <a:pt x="26392" y="58995"/>
                </a:lnTo>
                <a:lnTo>
                  <a:pt x="26228" y="58868"/>
                </a:lnTo>
                <a:lnTo>
                  <a:pt x="26076" y="58717"/>
                </a:lnTo>
                <a:lnTo>
                  <a:pt x="25925" y="58540"/>
                </a:lnTo>
                <a:lnTo>
                  <a:pt x="25798" y="58363"/>
                </a:lnTo>
                <a:lnTo>
                  <a:pt x="25697" y="58173"/>
                </a:lnTo>
                <a:lnTo>
                  <a:pt x="25621" y="57997"/>
                </a:lnTo>
                <a:lnTo>
                  <a:pt x="25318" y="57251"/>
                </a:lnTo>
                <a:lnTo>
                  <a:pt x="24990" y="56531"/>
                </a:lnTo>
                <a:lnTo>
                  <a:pt x="24649" y="55824"/>
                </a:lnTo>
                <a:lnTo>
                  <a:pt x="24472" y="55483"/>
                </a:lnTo>
                <a:lnTo>
                  <a:pt x="24295" y="55142"/>
                </a:lnTo>
                <a:lnTo>
                  <a:pt x="24093" y="54813"/>
                </a:lnTo>
                <a:lnTo>
                  <a:pt x="23903" y="54485"/>
                </a:lnTo>
                <a:lnTo>
                  <a:pt x="23701" y="54169"/>
                </a:lnTo>
                <a:lnTo>
                  <a:pt x="23486" y="53853"/>
                </a:lnTo>
                <a:lnTo>
                  <a:pt x="23271" y="53537"/>
                </a:lnTo>
                <a:lnTo>
                  <a:pt x="23057" y="53247"/>
                </a:lnTo>
                <a:lnTo>
                  <a:pt x="22829" y="52944"/>
                </a:lnTo>
                <a:lnTo>
                  <a:pt x="22589" y="52666"/>
                </a:lnTo>
                <a:lnTo>
                  <a:pt x="22349" y="52388"/>
                </a:lnTo>
                <a:lnTo>
                  <a:pt x="22097" y="52110"/>
                </a:lnTo>
                <a:lnTo>
                  <a:pt x="21844" y="51844"/>
                </a:lnTo>
                <a:lnTo>
                  <a:pt x="21579" y="51592"/>
                </a:lnTo>
                <a:lnTo>
                  <a:pt x="21301" y="51339"/>
                </a:lnTo>
                <a:lnTo>
                  <a:pt x="21023" y="51099"/>
                </a:lnTo>
                <a:lnTo>
                  <a:pt x="20732" y="50872"/>
                </a:lnTo>
                <a:lnTo>
                  <a:pt x="20442" y="50644"/>
                </a:lnTo>
                <a:lnTo>
                  <a:pt x="20138" y="50430"/>
                </a:lnTo>
                <a:lnTo>
                  <a:pt x="19822" y="50228"/>
                </a:lnTo>
                <a:lnTo>
                  <a:pt x="19494" y="50025"/>
                </a:lnTo>
                <a:lnTo>
                  <a:pt x="19166" y="49836"/>
                </a:lnTo>
                <a:lnTo>
                  <a:pt x="18824" y="49659"/>
                </a:lnTo>
                <a:lnTo>
                  <a:pt x="18483" y="49495"/>
                </a:lnTo>
                <a:lnTo>
                  <a:pt x="18117" y="49331"/>
                </a:lnTo>
                <a:lnTo>
                  <a:pt x="17751" y="49179"/>
                </a:lnTo>
                <a:lnTo>
                  <a:pt x="17751" y="27704"/>
                </a:lnTo>
                <a:lnTo>
                  <a:pt x="18041" y="27830"/>
                </a:lnTo>
                <a:lnTo>
                  <a:pt x="18319" y="27969"/>
                </a:lnTo>
                <a:lnTo>
                  <a:pt x="18597" y="28108"/>
                </a:lnTo>
                <a:lnTo>
                  <a:pt x="18862" y="28247"/>
                </a:lnTo>
                <a:lnTo>
                  <a:pt x="19128" y="28398"/>
                </a:lnTo>
                <a:lnTo>
                  <a:pt x="19380" y="28550"/>
                </a:lnTo>
                <a:lnTo>
                  <a:pt x="19873" y="28878"/>
                </a:lnTo>
                <a:lnTo>
                  <a:pt x="20353" y="29219"/>
                </a:lnTo>
                <a:lnTo>
                  <a:pt x="20795" y="29586"/>
                </a:lnTo>
                <a:lnTo>
                  <a:pt x="21212" y="29952"/>
                </a:lnTo>
                <a:lnTo>
                  <a:pt x="21616" y="30344"/>
                </a:lnTo>
                <a:lnTo>
                  <a:pt x="22008" y="30748"/>
                </a:lnTo>
                <a:lnTo>
                  <a:pt x="22374" y="31165"/>
                </a:lnTo>
                <a:lnTo>
                  <a:pt x="22716" y="31594"/>
                </a:lnTo>
                <a:lnTo>
                  <a:pt x="23044" y="32024"/>
                </a:lnTo>
                <a:lnTo>
                  <a:pt x="23360" y="32466"/>
                </a:lnTo>
                <a:lnTo>
                  <a:pt x="23650" y="32921"/>
                </a:lnTo>
                <a:lnTo>
                  <a:pt x="23941" y="33376"/>
                </a:lnTo>
                <a:lnTo>
                  <a:pt x="24206" y="33830"/>
                </a:lnTo>
                <a:lnTo>
                  <a:pt x="23890" y="34298"/>
                </a:lnTo>
                <a:lnTo>
                  <a:pt x="23562" y="34753"/>
                </a:lnTo>
                <a:lnTo>
                  <a:pt x="22956" y="35599"/>
                </a:lnTo>
                <a:lnTo>
                  <a:pt x="22678" y="36003"/>
                </a:lnTo>
                <a:lnTo>
                  <a:pt x="22425" y="36420"/>
                </a:lnTo>
                <a:lnTo>
                  <a:pt x="22185" y="36837"/>
                </a:lnTo>
                <a:lnTo>
                  <a:pt x="22084" y="37039"/>
                </a:lnTo>
                <a:lnTo>
                  <a:pt x="21983" y="37254"/>
                </a:lnTo>
                <a:lnTo>
                  <a:pt x="21856" y="37595"/>
                </a:lnTo>
                <a:lnTo>
                  <a:pt x="21743" y="37949"/>
                </a:lnTo>
                <a:lnTo>
                  <a:pt x="21642" y="38302"/>
                </a:lnTo>
                <a:lnTo>
                  <a:pt x="21566" y="38669"/>
                </a:lnTo>
                <a:lnTo>
                  <a:pt x="21503" y="39035"/>
                </a:lnTo>
                <a:lnTo>
                  <a:pt x="21440" y="39414"/>
                </a:lnTo>
                <a:lnTo>
                  <a:pt x="21402" y="39780"/>
                </a:lnTo>
                <a:lnTo>
                  <a:pt x="21364" y="40159"/>
                </a:lnTo>
                <a:lnTo>
                  <a:pt x="21250" y="40273"/>
                </a:lnTo>
                <a:lnTo>
                  <a:pt x="21149" y="40387"/>
                </a:lnTo>
                <a:lnTo>
                  <a:pt x="21073" y="40526"/>
                </a:lnTo>
                <a:lnTo>
                  <a:pt x="20997" y="40665"/>
                </a:lnTo>
                <a:lnTo>
                  <a:pt x="20934" y="40816"/>
                </a:lnTo>
                <a:lnTo>
                  <a:pt x="20896" y="40968"/>
                </a:lnTo>
                <a:lnTo>
                  <a:pt x="20871" y="41132"/>
                </a:lnTo>
                <a:lnTo>
                  <a:pt x="20858" y="41296"/>
                </a:lnTo>
                <a:lnTo>
                  <a:pt x="20871" y="41460"/>
                </a:lnTo>
                <a:lnTo>
                  <a:pt x="20896" y="41612"/>
                </a:lnTo>
                <a:lnTo>
                  <a:pt x="20934" y="41764"/>
                </a:lnTo>
                <a:lnTo>
                  <a:pt x="20985" y="41915"/>
                </a:lnTo>
                <a:lnTo>
                  <a:pt x="21061" y="42054"/>
                </a:lnTo>
                <a:lnTo>
                  <a:pt x="21136" y="42181"/>
                </a:lnTo>
                <a:lnTo>
                  <a:pt x="21225" y="42307"/>
                </a:lnTo>
                <a:lnTo>
                  <a:pt x="21326" y="42421"/>
                </a:lnTo>
                <a:lnTo>
                  <a:pt x="21440" y="42522"/>
                </a:lnTo>
                <a:lnTo>
                  <a:pt x="21566" y="42610"/>
                </a:lnTo>
                <a:lnTo>
                  <a:pt x="21692" y="42686"/>
                </a:lnTo>
                <a:lnTo>
                  <a:pt x="21831" y="42749"/>
                </a:lnTo>
                <a:lnTo>
                  <a:pt x="21970" y="42812"/>
                </a:lnTo>
                <a:lnTo>
                  <a:pt x="22122" y="42850"/>
                </a:lnTo>
                <a:lnTo>
                  <a:pt x="22286" y="42875"/>
                </a:lnTo>
                <a:lnTo>
                  <a:pt x="22602" y="42875"/>
                </a:lnTo>
                <a:lnTo>
                  <a:pt x="22766" y="42850"/>
                </a:lnTo>
                <a:lnTo>
                  <a:pt x="22918" y="42812"/>
                </a:lnTo>
                <a:lnTo>
                  <a:pt x="23057" y="42749"/>
                </a:lnTo>
                <a:lnTo>
                  <a:pt x="23196" y="42686"/>
                </a:lnTo>
                <a:lnTo>
                  <a:pt x="23335" y="42610"/>
                </a:lnTo>
                <a:lnTo>
                  <a:pt x="23448" y="42522"/>
                </a:lnTo>
                <a:lnTo>
                  <a:pt x="23562" y="42421"/>
                </a:lnTo>
                <a:lnTo>
                  <a:pt x="23663" y="42307"/>
                </a:lnTo>
                <a:lnTo>
                  <a:pt x="23752" y="42181"/>
                </a:lnTo>
                <a:lnTo>
                  <a:pt x="23840" y="42054"/>
                </a:lnTo>
                <a:lnTo>
                  <a:pt x="23903" y="41915"/>
                </a:lnTo>
                <a:lnTo>
                  <a:pt x="23954" y="41764"/>
                </a:lnTo>
                <a:lnTo>
                  <a:pt x="23992" y="41612"/>
                </a:lnTo>
                <a:lnTo>
                  <a:pt x="24017" y="41460"/>
                </a:lnTo>
                <a:lnTo>
                  <a:pt x="24029" y="41296"/>
                </a:lnTo>
                <a:lnTo>
                  <a:pt x="24017" y="41170"/>
                </a:lnTo>
                <a:lnTo>
                  <a:pt x="24004" y="41044"/>
                </a:lnTo>
                <a:lnTo>
                  <a:pt x="23979" y="40930"/>
                </a:lnTo>
                <a:lnTo>
                  <a:pt x="23954" y="40816"/>
                </a:lnTo>
                <a:lnTo>
                  <a:pt x="23903" y="40703"/>
                </a:lnTo>
                <a:lnTo>
                  <a:pt x="23853" y="40589"/>
                </a:lnTo>
                <a:lnTo>
                  <a:pt x="23802" y="40488"/>
                </a:lnTo>
                <a:lnTo>
                  <a:pt x="23739" y="40387"/>
                </a:lnTo>
                <a:lnTo>
                  <a:pt x="23663" y="40298"/>
                </a:lnTo>
                <a:lnTo>
                  <a:pt x="23587" y="40210"/>
                </a:lnTo>
                <a:lnTo>
                  <a:pt x="23499" y="40121"/>
                </a:lnTo>
                <a:lnTo>
                  <a:pt x="23410" y="40058"/>
                </a:lnTo>
                <a:lnTo>
                  <a:pt x="23309" y="39982"/>
                </a:lnTo>
                <a:lnTo>
                  <a:pt x="23208" y="39919"/>
                </a:lnTo>
                <a:lnTo>
                  <a:pt x="23107" y="39869"/>
                </a:lnTo>
                <a:lnTo>
                  <a:pt x="22994" y="39818"/>
                </a:lnTo>
                <a:lnTo>
                  <a:pt x="22880" y="39490"/>
                </a:lnTo>
                <a:lnTo>
                  <a:pt x="22829" y="39313"/>
                </a:lnTo>
                <a:lnTo>
                  <a:pt x="22779" y="39149"/>
                </a:lnTo>
                <a:lnTo>
                  <a:pt x="22741" y="38984"/>
                </a:lnTo>
                <a:lnTo>
                  <a:pt x="22716" y="38808"/>
                </a:lnTo>
                <a:lnTo>
                  <a:pt x="22703" y="38643"/>
                </a:lnTo>
                <a:lnTo>
                  <a:pt x="22690" y="38479"/>
                </a:lnTo>
                <a:lnTo>
                  <a:pt x="22690" y="38315"/>
                </a:lnTo>
                <a:lnTo>
                  <a:pt x="22703" y="38151"/>
                </a:lnTo>
                <a:lnTo>
                  <a:pt x="22716" y="37987"/>
                </a:lnTo>
                <a:lnTo>
                  <a:pt x="22741" y="37835"/>
                </a:lnTo>
                <a:lnTo>
                  <a:pt x="22766" y="37671"/>
                </a:lnTo>
                <a:lnTo>
                  <a:pt x="22804" y="37519"/>
                </a:lnTo>
                <a:lnTo>
                  <a:pt x="22855" y="37355"/>
                </a:lnTo>
                <a:lnTo>
                  <a:pt x="22905" y="37203"/>
                </a:lnTo>
                <a:lnTo>
                  <a:pt x="22968" y="37052"/>
                </a:lnTo>
                <a:lnTo>
                  <a:pt x="23044" y="36900"/>
                </a:lnTo>
                <a:lnTo>
                  <a:pt x="23132" y="36749"/>
                </a:lnTo>
                <a:lnTo>
                  <a:pt x="23221" y="36610"/>
                </a:lnTo>
                <a:lnTo>
                  <a:pt x="23309" y="36458"/>
                </a:lnTo>
                <a:lnTo>
                  <a:pt x="23423" y="36319"/>
                </a:lnTo>
                <a:lnTo>
                  <a:pt x="23537" y="36180"/>
                </a:lnTo>
                <a:lnTo>
                  <a:pt x="23663" y="36041"/>
                </a:lnTo>
                <a:lnTo>
                  <a:pt x="23789" y="35915"/>
                </a:lnTo>
                <a:lnTo>
                  <a:pt x="23928" y="35776"/>
                </a:lnTo>
                <a:lnTo>
                  <a:pt x="24080" y="35649"/>
                </a:lnTo>
                <a:lnTo>
                  <a:pt x="24244" y="35523"/>
                </a:lnTo>
                <a:lnTo>
                  <a:pt x="24585" y="35283"/>
                </a:lnTo>
                <a:lnTo>
                  <a:pt x="24952" y="35043"/>
                </a:lnTo>
                <a:lnTo>
                  <a:pt x="25002" y="35346"/>
                </a:lnTo>
                <a:lnTo>
                  <a:pt x="25065" y="35649"/>
                </a:lnTo>
                <a:lnTo>
                  <a:pt x="25204" y="36243"/>
                </a:lnTo>
                <a:lnTo>
                  <a:pt x="25356" y="36837"/>
                </a:lnTo>
                <a:lnTo>
                  <a:pt x="25520" y="37431"/>
                </a:lnTo>
                <a:lnTo>
                  <a:pt x="25849" y="38606"/>
                </a:lnTo>
                <a:lnTo>
                  <a:pt x="25988" y="39187"/>
                </a:lnTo>
                <a:lnTo>
                  <a:pt x="26114" y="39780"/>
                </a:lnTo>
                <a:lnTo>
                  <a:pt x="26177" y="40071"/>
                </a:lnTo>
                <a:lnTo>
                  <a:pt x="26215" y="40361"/>
                </a:lnTo>
                <a:lnTo>
                  <a:pt x="26253" y="40652"/>
                </a:lnTo>
                <a:lnTo>
                  <a:pt x="26278" y="40955"/>
                </a:lnTo>
                <a:lnTo>
                  <a:pt x="26291" y="41246"/>
                </a:lnTo>
                <a:lnTo>
                  <a:pt x="26291" y="41536"/>
                </a:lnTo>
                <a:lnTo>
                  <a:pt x="26291" y="41839"/>
                </a:lnTo>
                <a:lnTo>
                  <a:pt x="26266" y="42130"/>
                </a:lnTo>
                <a:lnTo>
                  <a:pt x="26215" y="42433"/>
                </a:lnTo>
                <a:lnTo>
                  <a:pt x="26165" y="42724"/>
                </a:lnTo>
                <a:lnTo>
                  <a:pt x="26089" y="43027"/>
                </a:lnTo>
                <a:lnTo>
                  <a:pt x="26000" y="43330"/>
                </a:lnTo>
                <a:lnTo>
                  <a:pt x="25887" y="43621"/>
                </a:lnTo>
                <a:lnTo>
                  <a:pt x="25760" y="43924"/>
                </a:lnTo>
                <a:lnTo>
                  <a:pt x="25609" y="44227"/>
                </a:lnTo>
                <a:lnTo>
                  <a:pt x="25432" y="44543"/>
                </a:lnTo>
                <a:lnTo>
                  <a:pt x="25318" y="44657"/>
                </a:lnTo>
                <a:lnTo>
                  <a:pt x="25204" y="44783"/>
                </a:lnTo>
                <a:lnTo>
                  <a:pt x="25116" y="44909"/>
                </a:lnTo>
                <a:lnTo>
                  <a:pt x="25040" y="45061"/>
                </a:lnTo>
                <a:lnTo>
                  <a:pt x="24977" y="45212"/>
                </a:lnTo>
                <a:lnTo>
                  <a:pt x="24926" y="45377"/>
                </a:lnTo>
                <a:lnTo>
                  <a:pt x="24901" y="45553"/>
                </a:lnTo>
                <a:lnTo>
                  <a:pt x="24889" y="45730"/>
                </a:lnTo>
                <a:lnTo>
                  <a:pt x="24901" y="45895"/>
                </a:lnTo>
                <a:lnTo>
                  <a:pt x="24926" y="46046"/>
                </a:lnTo>
                <a:lnTo>
                  <a:pt x="24964" y="46198"/>
                </a:lnTo>
                <a:lnTo>
                  <a:pt x="25015" y="46337"/>
                </a:lnTo>
                <a:lnTo>
                  <a:pt x="25078" y="46476"/>
                </a:lnTo>
                <a:lnTo>
                  <a:pt x="25154" y="46615"/>
                </a:lnTo>
                <a:lnTo>
                  <a:pt x="25255" y="46728"/>
                </a:lnTo>
                <a:lnTo>
                  <a:pt x="25356" y="46842"/>
                </a:lnTo>
                <a:lnTo>
                  <a:pt x="25470" y="46943"/>
                </a:lnTo>
                <a:lnTo>
                  <a:pt x="25583" y="47031"/>
                </a:lnTo>
                <a:lnTo>
                  <a:pt x="25710" y="47120"/>
                </a:lnTo>
                <a:lnTo>
                  <a:pt x="25849" y="47183"/>
                </a:lnTo>
                <a:lnTo>
                  <a:pt x="26000" y="47234"/>
                </a:lnTo>
                <a:lnTo>
                  <a:pt x="26152" y="47271"/>
                </a:lnTo>
                <a:lnTo>
                  <a:pt x="26304" y="47297"/>
                </a:lnTo>
                <a:lnTo>
                  <a:pt x="26468" y="47309"/>
                </a:lnTo>
                <a:lnTo>
                  <a:pt x="26632" y="47297"/>
                </a:lnTo>
                <a:lnTo>
                  <a:pt x="26784" y="47271"/>
                </a:lnTo>
                <a:lnTo>
                  <a:pt x="26935" y="47234"/>
                </a:lnTo>
                <a:lnTo>
                  <a:pt x="27087" y="47183"/>
                </a:lnTo>
                <a:lnTo>
                  <a:pt x="27226" y="47120"/>
                </a:lnTo>
                <a:lnTo>
                  <a:pt x="27352" y="47031"/>
                </a:lnTo>
                <a:lnTo>
                  <a:pt x="27478" y="46943"/>
                </a:lnTo>
                <a:lnTo>
                  <a:pt x="27592" y="46842"/>
                </a:lnTo>
                <a:lnTo>
                  <a:pt x="27693" y="46728"/>
                </a:lnTo>
                <a:lnTo>
                  <a:pt x="27782" y="46615"/>
                </a:lnTo>
                <a:lnTo>
                  <a:pt x="27857" y="46476"/>
                </a:lnTo>
                <a:lnTo>
                  <a:pt x="27921" y="46337"/>
                </a:lnTo>
                <a:lnTo>
                  <a:pt x="27984" y="46198"/>
                </a:lnTo>
                <a:lnTo>
                  <a:pt x="28022" y="46046"/>
                </a:lnTo>
                <a:lnTo>
                  <a:pt x="28047" y="45895"/>
                </a:lnTo>
                <a:lnTo>
                  <a:pt x="28047" y="45730"/>
                </a:lnTo>
                <a:lnTo>
                  <a:pt x="28047" y="45604"/>
                </a:lnTo>
                <a:lnTo>
                  <a:pt x="28034" y="45490"/>
                </a:lnTo>
                <a:lnTo>
                  <a:pt x="28009" y="45364"/>
                </a:lnTo>
                <a:lnTo>
                  <a:pt x="27984" y="45250"/>
                </a:lnTo>
                <a:lnTo>
                  <a:pt x="27946" y="45149"/>
                </a:lnTo>
                <a:lnTo>
                  <a:pt x="27895" y="45036"/>
                </a:lnTo>
                <a:lnTo>
                  <a:pt x="27845" y="44934"/>
                </a:lnTo>
                <a:lnTo>
                  <a:pt x="27782" y="44833"/>
                </a:lnTo>
                <a:lnTo>
                  <a:pt x="27706" y="44745"/>
                </a:lnTo>
                <a:lnTo>
                  <a:pt x="27643" y="44657"/>
                </a:lnTo>
                <a:lnTo>
                  <a:pt x="27554" y="44581"/>
                </a:lnTo>
                <a:lnTo>
                  <a:pt x="27466" y="44505"/>
                </a:lnTo>
                <a:lnTo>
                  <a:pt x="27377" y="44429"/>
                </a:lnTo>
                <a:lnTo>
                  <a:pt x="27289" y="44366"/>
                </a:lnTo>
                <a:lnTo>
                  <a:pt x="27188" y="44315"/>
                </a:lnTo>
                <a:lnTo>
                  <a:pt x="27074" y="44265"/>
                </a:lnTo>
                <a:lnTo>
                  <a:pt x="27036" y="44050"/>
                </a:lnTo>
                <a:lnTo>
                  <a:pt x="27011" y="43835"/>
                </a:lnTo>
                <a:lnTo>
                  <a:pt x="26960" y="42989"/>
                </a:lnTo>
                <a:lnTo>
                  <a:pt x="26935" y="42130"/>
                </a:lnTo>
                <a:lnTo>
                  <a:pt x="26910" y="41271"/>
                </a:lnTo>
                <a:lnTo>
                  <a:pt x="26885" y="40412"/>
                </a:lnTo>
                <a:lnTo>
                  <a:pt x="26847" y="39566"/>
                </a:lnTo>
                <a:lnTo>
                  <a:pt x="26809" y="39149"/>
                </a:lnTo>
                <a:lnTo>
                  <a:pt x="26771" y="38719"/>
                </a:lnTo>
                <a:lnTo>
                  <a:pt x="26720" y="38302"/>
                </a:lnTo>
                <a:lnTo>
                  <a:pt x="26645" y="37898"/>
                </a:lnTo>
                <a:lnTo>
                  <a:pt x="26569" y="37481"/>
                </a:lnTo>
                <a:lnTo>
                  <a:pt x="26468" y="37077"/>
                </a:lnTo>
                <a:lnTo>
                  <a:pt x="26354" y="36635"/>
                </a:lnTo>
                <a:lnTo>
                  <a:pt x="26228" y="36193"/>
                </a:lnTo>
                <a:lnTo>
                  <a:pt x="26089" y="35763"/>
                </a:lnTo>
                <a:lnTo>
                  <a:pt x="25937" y="35334"/>
                </a:lnTo>
                <a:lnTo>
                  <a:pt x="25773" y="34917"/>
                </a:lnTo>
                <a:lnTo>
                  <a:pt x="25609" y="34500"/>
                </a:lnTo>
                <a:lnTo>
                  <a:pt x="25432" y="34096"/>
                </a:lnTo>
                <a:lnTo>
                  <a:pt x="25255" y="33691"/>
                </a:lnTo>
                <a:lnTo>
                  <a:pt x="25053" y="33312"/>
                </a:lnTo>
                <a:lnTo>
                  <a:pt x="24851" y="32921"/>
                </a:lnTo>
                <a:lnTo>
                  <a:pt x="24636" y="32554"/>
                </a:lnTo>
                <a:lnTo>
                  <a:pt x="24408" y="32188"/>
                </a:lnTo>
                <a:lnTo>
                  <a:pt x="24181" y="31822"/>
                </a:lnTo>
                <a:lnTo>
                  <a:pt x="23928" y="31481"/>
                </a:lnTo>
                <a:lnTo>
                  <a:pt x="23676" y="31140"/>
                </a:lnTo>
                <a:lnTo>
                  <a:pt x="23410" y="30799"/>
                </a:lnTo>
                <a:lnTo>
                  <a:pt x="23132" y="30483"/>
                </a:lnTo>
                <a:lnTo>
                  <a:pt x="22842" y="30167"/>
                </a:lnTo>
                <a:lnTo>
                  <a:pt x="22539" y="29864"/>
                </a:lnTo>
                <a:lnTo>
                  <a:pt x="22223" y="29561"/>
                </a:lnTo>
                <a:lnTo>
                  <a:pt x="21907" y="29283"/>
                </a:lnTo>
                <a:lnTo>
                  <a:pt x="21566" y="29005"/>
                </a:lnTo>
                <a:lnTo>
                  <a:pt x="21225" y="28739"/>
                </a:lnTo>
                <a:lnTo>
                  <a:pt x="20871" y="28487"/>
                </a:lnTo>
                <a:lnTo>
                  <a:pt x="20505" y="28234"/>
                </a:lnTo>
                <a:lnTo>
                  <a:pt x="20113" y="27994"/>
                </a:lnTo>
                <a:lnTo>
                  <a:pt x="19721" y="27779"/>
                </a:lnTo>
                <a:lnTo>
                  <a:pt x="19317" y="27565"/>
                </a:lnTo>
                <a:lnTo>
                  <a:pt x="18900" y="27350"/>
                </a:lnTo>
                <a:lnTo>
                  <a:pt x="18471" y="27160"/>
                </a:lnTo>
                <a:lnTo>
                  <a:pt x="18028" y="26983"/>
                </a:lnTo>
                <a:lnTo>
                  <a:pt x="17574" y="26807"/>
                </a:lnTo>
                <a:lnTo>
                  <a:pt x="17397" y="25101"/>
                </a:lnTo>
                <a:lnTo>
                  <a:pt x="17207" y="23383"/>
                </a:lnTo>
                <a:lnTo>
                  <a:pt x="17005" y="21678"/>
                </a:lnTo>
                <a:lnTo>
                  <a:pt x="16790" y="19972"/>
                </a:lnTo>
                <a:lnTo>
                  <a:pt x="16550" y="18267"/>
                </a:lnTo>
                <a:lnTo>
                  <a:pt x="16285" y="16562"/>
                </a:lnTo>
                <a:lnTo>
                  <a:pt x="16146" y="15715"/>
                </a:lnTo>
                <a:lnTo>
                  <a:pt x="15994" y="14869"/>
                </a:lnTo>
                <a:lnTo>
                  <a:pt x="15843" y="14022"/>
                </a:lnTo>
                <a:lnTo>
                  <a:pt x="15679" y="13189"/>
                </a:lnTo>
                <a:lnTo>
                  <a:pt x="15502" y="12342"/>
                </a:lnTo>
                <a:lnTo>
                  <a:pt x="15312" y="11496"/>
                </a:lnTo>
                <a:lnTo>
                  <a:pt x="15123" y="10662"/>
                </a:lnTo>
                <a:lnTo>
                  <a:pt x="14921" y="9828"/>
                </a:lnTo>
                <a:lnTo>
                  <a:pt x="14706" y="8995"/>
                </a:lnTo>
                <a:lnTo>
                  <a:pt x="14478" y="8161"/>
                </a:lnTo>
                <a:lnTo>
                  <a:pt x="14238" y="7327"/>
                </a:lnTo>
                <a:lnTo>
                  <a:pt x="13986" y="6506"/>
                </a:lnTo>
                <a:lnTo>
                  <a:pt x="13733" y="5685"/>
                </a:lnTo>
                <a:lnTo>
                  <a:pt x="13455" y="4864"/>
                </a:lnTo>
                <a:lnTo>
                  <a:pt x="13165" y="4043"/>
                </a:lnTo>
                <a:lnTo>
                  <a:pt x="12874" y="3234"/>
                </a:lnTo>
                <a:lnTo>
                  <a:pt x="12558" y="2413"/>
                </a:lnTo>
                <a:lnTo>
                  <a:pt x="12230" y="1605"/>
                </a:lnTo>
                <a:lnTo>
                  <a:pt x="11876" y="809"/>
                </a:lnTo>
                <a:lnTo>
                  <a:pt x="11522"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 name="Google Shape;82;p14"/>
          <p:cNvGrpSpPr/>
          <p:nvPr/>
        </p:nvGrpSpPr>
        <p:grpSpPr>
          <a:xfrm rot="1704325">
            <a:off x="6528962" y="1619748"/>
            <a:ext cx="1022474" cy="1631361"/>
            <a:chOff x="1748428" y="1080933"/>
            <a:chExt cx="248645" cy="614915"/>
          </a:xfrm>
        </p:grpSpPr>
        <p:sp>
          <p:nvSpPr>
            <p:cNvPr id="83" name="Google Shape;83;p14"/>
            <p:cNvSpPr/>
            <p:nvPr/>
          </p:nvSpPr>
          <p:spPr>
            <a:xfrm rot="10800000">
              <a:off x="1748428" y="1080933"/>
              <a:ext cx="248645" cy="614915"/>
            </a:xfrm>
            <a:custGeom>
              <a:rect b="b" l="l" r="r" t="t"/>
              <a:pathLst>
                <a:path extrusionOk="0" h="68457" w="27681">
                  <a:moveTo>
                    <a:pt x="7227" y="30635"/>
                  </a:moveTo>
                  <a:lnTo>
                    <a:pt x="7214" y="30786"/>
                  </a:lnTo>
                  <a:lnTo>
                    <a:pt x="7214" y="30950"/>
                  </a:lnTo>
                  <a:lnTo>
                    <a:pt x="7189" y="31102"/>
                  </a:lnTo>
                  <a:lnTo>
                    <a:pt x="7164" y="31178"/>
                  </a:lnTo>
                  <a:lnTo>
                    <a:pt x="7138" y="31241"/>
                  </a:lnTo>
                  <a:lnTo>
                    <a:pt x="6570" y="32391"/>
                  </a:lnTo>
                  <a:lnTo>
                    <a:pt x="5989" y="33528"/>
                  </a:lnTo>
                  <a:lnTo>
                    <a:pt x="5698" y="34096"/>
                  </a:lnTo>
                  <a:lnTo>
                    <a:pt x="5395" y="34652"/>
                  </a:lnTo>
                  <a:lnTo>
                    <a:pt x="5079" y="35208"/>
                  </a:lnTo>
                  <a:lnTo>
                    <a:pt x="4763" y="35763"/>
                  </a:lnTo>
                  <a:lnTo>
                    <a:pt x="4384" y="36370"/>
                  </a:lnTo>
                  <a:lnTo>
                    <a:pt x="4005" y="36964"/>
                  </a:lnTo>
                  <a:lnTo>
                    <a:pt x="3614" y="37557"/>
                  </a:lnTo>
                  <a:lnTo>
                    <a:pt x="3209" y="38151"/>
                  </a:lnTo>
                  <a:lnTo>
                    <a:pt x="1605" y="40488"/>
                  </a:lnTo>
                  <a:lnTo>
                    <a:pt x="1491" y="40627"/>
                  </a:lnTo>
                  <a:lnTo>
                    <a:pt x="1365" y="40753"/>
                  </a:lnTo>
                  <a:lnTo>
                    <a:pt x="1112" y="41006"/>
                  </a:lnTo>
                  <a:lnTo>
                    <a:pt x="1011" y="40198"/>
                  </a:lnTo>
                  <a:lnTo>
                    <a:pt x="1112" y="39869"/>
                  </a:lnTo>
                  <a:lnTo>
                    <a:pt x="1201" y="39515"/>
                  </a:lnTo>
                  <a:lnTo>
                    <a:pt x="1276" y="39162"/>
                  </a:lnTo>
                  <a:lnTo>
                    <a:pt x="1378" y="38795"/>
                  </a:lnTo>
                  <a:lnTo>
                    <a:pt x="1479" y="38429"/>
                  </a:lnTo>
                  <a:lnTo>
                    <a:pt x="1605" y="38075"/>
                  </a:lnTo>
                  <a:lnTo>
                    <a:pt x="1681" y="37898"/>
                  </a:lnTo>
                  <a:lnTo>
                    <a:pt x="1757" y="37734"/>
                  </a:lnTo>
                  <a:lnTo>
                    <a:pt x="1845" y="37570"/>
                  </a:lnTo>
                  <a:lnTo>
                    <a:pt x="1946" y="37418"/>
                  </a:lnTo>
                  <a:lnTo>
                    <a:pt x="2515" y="36585"/>
                  </a:lnTo>
                  <a:lnTo>
                    <a:pt x="3096" y="35776"/>
                  </a:lnTo>
                  <a:lnTo>
                    <a:pt x="3677" y="34968"/>
                  </a:lnTo>
                  <a:lnTo>
                    <a:pt x="4283" y="34159"/>
                  </a:lnTo>
                  <a:lnTo>
                    <a:pt x="5496" y="32567"/>
                  </a:lnTo>
                  <a:lnTo>
                    <a:pt x="6709" y="30976"/>
                  </a:lnTo>
                  <a:lnTo>
                    <a:pt x="6759" y="30925"/>
                  </a:lnTo>
                  <a:lnTo>
                    <a:pt x="6810" y="30875"/>
                  </a:lnTo>
                  <a:lnTo>
                    <a:pt x="6949" y="30786"/>
                  </a:lnTo>
                  <a:lnTo>
                    <a:pt x="7088" y="30710"/>
                  </a:lnTo>
                  <a:lnTo>
                    <a:pt x="7227" y="30635"/>
                  </a:lnTo>
                  <a:close/>
                  <a:moveTo>
                    <a:pt x="7922" y="38227"/>
                  </a:moveTo>
                  <a:lnTo>
                    <a:pt x="8023" y="38265"/>
                  </a:lnTo>
                  <a:lnTo>
                    <a:pt x="8137" y="38303"/>
                  </a:lnTo>
                  <a:lnTo>
                    <a:pt x="8225" y="38341"/>
                  </a:lnTo>
                  <a:lnTo>
                    <a:pt x="8263" y="38366"/>
                  </a:lnTo>
                  <a:lnTo>
                    <a:pt x="8301" y="38404"/>
                  </a:lnTo>
                  <a:lnTo>
                    <a:pt x="9185" y="39477"/>
                  </a:lnTo>
                  <a:lnTo>
                    <a:pt x="9615" y="40033"/>
                  </a:lnTo>
                  <a:lnTo>
                    <a:pt x="9829" y="40311"/>
                  </a:lnTo>
                  <a:lnTo>
                    <a:pt x="10032" y="40614"/>
                  </a:lnTo>
                  <a:lnTo>
                    <a:pt x="10234" y="40905"/>
                  </a:lnTo>
                  <a:lnTo>
                    <a:pt x="10423" y="41221"/>
                  </a:lnTo>
                  <a:lnTo>
                    <a:pt x="10613" y="41562"/>
                  </a:lnTo>
                  <a:lnTo>
                    <a:pt x="10790" y="41903"/>
                  </a:lnTo>
                  <a:lnTo>
                    <a:pt x="10966" y="42269"/>
                  </a:lnTo>
                  <a:lnTo>
                    <a:pt x="11131" y="42661"/>
                  </a:lnTo>
                  <a:lnTo>
                    <a:pt x="11282" y="43065"/>
                  </a:lnTo>
                  <a:lnTo>
                    <a:pt x="11421" y="43495"/>
                  </a:lnTo>
                  <a:lnTo>
                    <a:pt x="11472" y="43735"/>
                  </a:lnTo>
                  <a:lnTo>
                    <a:pt x="11510" y="44025"/>
                  </a:lnTo>
                  <a:lnTo>
                    <a:pt x="11586" y="44669"/>
                  </a:lnTo>
                  <a:lnTo>
                    <a:pt x="11623" y="44998"/>
                  </a:lnTo>
                  <a:lnTo>
                    <a:pt x="11661" y="45288"/>
                  </a:lnTo>
                  <a:lnTo>
                    <a:pt x="11699" y="45529"/>
                  </a:lnTo>
                  <a:lnTo>
                    <a:pt x="11725" y="45630"/>
                  </a:lnTo>
                  <a:lnTo>
                    <a:pt x="11750" y="45705"/>
                  </a:lnTo>
                  <a:lnTo>
                    <a:pt x="11737" y="45693"/>
                  </a:lnTo>
                  <a:lnTo>
                    <a:pt x="11712" y="45655"/>
                  </a:lnTo>
                  <a:lnTo>
                    <a:pt x="11636" y="45516"/>
                  </a:lnTo>
                  <a:lnTo>
                    <a:pt x="11447" y="45112"/>
                  </a:lnTo>
                  <a:lnTo>
                    <a:pt x="11169" y="44518"/>
                  </a:lnTo>
                  <a:lnTo>
                    <a:pt x="11118" y="44379"/>
                  </a:lnTo>
                  <a:lnTo>
                    <a:pt x="11042" y="44227"/>
                  </a:lnTo>
                  <a:lnTo>
                    <a:pt x="10878" y="43899"/>
                  </a:lnTo>
                  <a:lnTo>
                    <a:pt x="10714" y="43583"/>
                  </a:lnTo>
                  <a:lnTo>
                    <a:pt x="10651" y="43431"/>
                  </a:lnTo>
                  <a:lnTo>
                    <a:pt x="10613" y="43293"/>
                  </a:lnTo>
                  <a:lnTo>
                    <a:pt x="10259" y="42711"/>
                  </a:lnTo>
                  <a:lnTo>
                    <a:pt x="9931" y="42143"/>
                  </a:lnTo>
                  <a:lnTo>
                    <a:pt x="9627" y="41574"/>
                  </a:lnTo>
                  <a:lnTo>
                    <a:pt x="9324" y="40993"/>
                  </a:lnTo>
                  <a:lnTo>
                    <a:pt x="9034" y="40412"/>
                  </a:lnTo>
                  <a:lnTo>
                    <a:pt x="8718" y="39844"/>
                  </a:lnTo>
                  <a:lnTo>
                    <a:pt x="8402" y="39263"/>
                  </a:lnTo>
                  <a:lnTo>
                    <a:pt x="8048" y="38694"/>
                  </a:lnTo>
                  <a:lnTo>
                    <a:pt x="7998" y="38593"/>
                  </a:lnTo>
                  <a:lnTo>
                    <a:pt x="7972" y="38467"/>
                  </a:lnTo>
                  <a:lnTo>
                    <a:pt x="7922" y="38227"/>
                  </a:lnTo>
                  <a:close/>
                  <a:moveTo>
                    <a:pt x="19962" y="42345"/>
                  </a:moveTo>
                  <a:lnTo>
                    <a:pt x="20227" y="42535"/>
                  </a:lnTo>
                  <a:lnTo>
                    <a:pt x="20353" y="42636"/>
                  </a:lnTo>
                  <a:lnTo>
                    <a:pt x="20467" y="42749"/>
                  </a:lnTo>
                  <a:lnTo>
                    <a:pt x="21035" y="43431"/>
                  </a:lnTo>
                  <a:lnTo>
                    <a:pt x="21591" y="44126"/>
                  </a:lnTo>
                  <a:lnTo>
                    <a:pt x="22135" y="44821"/>
                  </a:lnTo>
                  <a:lnTo>
                    <a:pt x="22653" y="45541"/>
                  </a:lnTo>
                  <a:lnTo>
                    <a:pt x="23145" y="46261"/>
                  </a:lnTo>
                  <a:lnTo>
                    <a:pt x="23625" y="46994"/>
                  </a:lnTo>
                  <a:lnTo>
                    <a:pt x="24080" y="47739"/>
                  </a:lnTo>
                  <a:lnTo>
                    <a:pt x="24295" y="48118"/>
                  </a:lnTo>
                  <a:lnTo>
                    <a:pt x="24510" y="48497"/>
                  </a:lnTo>
                  <a:lnTo>
                    <a:pt x="24712" y="48889"/>
                  </a:lnTo>
                  <a:lnTo>
                    <a:pt x="24901" y="49268"/>
                  </a:lnTo>
                  <a:lnTo>
                    <a:pt x="25091" y="49659"/>
                  </a:lnTo>
                  <a:lnTo>
                    <a:pt x="25268" y="50064"/>
                  </a:lnTo>
                  <a:lnTo>
                    <a:pt x="25445" y="50455"/>
                  </a:lnTo>
                  <a:lnTo>
                    <a:pt x="25609" y="50859"/>
                  </a:lnTo>
                  <a:lnTo>
                    <a:pt x="25760" y="51276"/>
                  </a:lnTo>
                  <a:lnTo>
                    <a:pt x="25912" y="51681"/>
                  </a:lnTo>
                  <a:lnTo>
                    <a:pt x="26051" y="52097"/>
                  </a:lnTo>
                  <a:lnTo>
                    <a:pt x="26177" y="52527"/>
                  </a:lnTo>
                  <a:lnTo>
                    <a:pt x="26304" y="52944"/>
                  </a:lnTo>
                  <a:lnTo>
                    <a:pt x="26417" y="53373"/>
                  </a:lnTo>
                  <a:lnTo>
                    <a:pt x="26518" y="53816"/>
                  </a:lnTo>
                  <a:lnTo>
                    <a:pt x="26607" y="54258"/>
                  </a:lnTo>
                  <a:lnTo>
                    <a:pt x="26683" y="54700"/>
                  </a:lnTo>
                  <a:lnTo>
                    <a:pt x="26759" y="55155"/>
                  </a:lnTo>
                  <a:lnTo>
                    <a:pt x="26796" y="55445"/>
                  </a:lnTo>
                  <a:lnTo>
                    <a:pt x="26822" y="55723"/>
                  </a:lnTo>
                  <a:lnTo>
                    <a:pt x="26860" y="56317"/>
                  </a:lnTo>
                  <a:lnTo>
                    <a:pt x="26872" y="56898"/>
                  </a:lnTo>
                  <a:lnTo>
                    <a:pt x="26885" y="57479"/>
                  </a:lnTo>
                  <a:lnTo>
                    <a:pt x="26885" y="57555"/>
                  </a:lnTo>
                  <a:lnTo>
                    <a:pt x="26860" y="57643"/>
                  </a:lnTo>
                  <a:lnTo>
                    <a:pt x="26759" y="57908"/>
                  </a:lnTo>
                  <a:lnTo>
                    <a:pt x="26645" y="57391"/>
                  </a:lnTo>
                  <a:lnTo>
                    <a:pt x="26544" y="56961"/>
                  </a:lnTo>
                  <a:lnTo>
                    <a:pt x="26417" y="56532"/>
                  </a:lnTo>
                  <a:lnTo>
                    <a:pt x="26291" y="56102"/>
                  </a:lnTo>
                  <a:lnTo>
                    <a:pt x="26139" y="55685"/>
                  </a:lnTo>
                  <a:lnTo>
                    <a:pt x="25975" y="55281"/>
                  </a:lnTo>
                  <a:lnTo>
                    <a:pt x="25798" y="54877"/>
                  </a:lnTo>
                  <a:lnTo>
                    <a:pt x="25609" y="54472"/>
                  </a:lnTo>
                  <a:lnTo>
                    <a:pt x="25419" y="54081"/>
                  </a:lnTo>
                  <a:lnTo>
                    <a:pt x="25205" y="53689"/>
                  </a:lnTo>
                  <a:lnTo>
                    <a:pt x="25002" y="53310"/>
                  </a:lnTo>
                  <a:lnTo>
                    <a:pt x="24560" y="52540"/>
                  </a:lnTo>
                  <a:lnTo>
                    <a:pt x="23663" y="50998"/>
                  </a:lnTo>
                  <a:lnTo>
                    <a:pt x="23385" y="50518"/>
                  </a:lnTo>
                  <a:lnTo>
                    <a:pt x="23133" y="50026"/>
                  </a:lnTo>
                  <a:lnTo>
                    <a:pt x="22880" y="49546"/>
                  </a:lnTo>
                  <a:lnTo>
                    <a:pt x="22627" y="49040"/>
                  </a:lnTo>
                  <a:lnTo>
                    <a:pt x="22160" y="48042"/>
                  </a:lnTo>
                  <a:lnTo>
                    <a:pt x="21718" y="47019"/>
                  </a:lnTo>
                  <a:lnTo>
                    <a:pt x="21276" y="45996"/>
                  </a:lnTo>
                  <a:lnTo>
                    <a:pt x="20846" y="44973"/>
                  </a:lnTo>
                  <a:lnTo>
                    <a:pt x="20416" y="43949"/>
                  </a:lnTo>
                  <a:lnTo>
                    <a:pt x="19974" y="42926"/>
                  </a:lnTo>
                  <a:lnTo>
                    <a:pt x="19949" y="42863"/>
                  </a:lnTo>
                  <a:lnTo>
                    <a:pt x="19936" y="42800"/>
                  </a:lnTo>
                  <a:lnTo>
                    <a:pt x="19936" y="42648"/>
                  </a:lnTo>
                  <a:lnTo>
                    <a:pt x="19949" y="42497"/>
                  </a:lnTo>
                  <a:lnTo>
                    <a:pt x="19962" y="42345"/>
                  </a:lnTo>
                  <a:close/>
                  <a:moveTo>
                    <a:pt x="3828" y="1"/>
                  </a:moveTo>
                  <a:lnTo>
                    <a:pt x="3778" y="203"/>
                  </a:lnTo>
                  <a:lnTo>
                    <a:pt x="3702" y="417"/>
                  </a:lnTo>
                  <a:lnTo>
                    <a:pt x="3677" y="518"/>
                  </a:lnTo>
                  <a:lnTo>
                    <a:pt x="3664" y="620"/>
                  </a:lnTo>
                  <a:lnTo>
                    <a:pt x="3677" y="708"/>
                  </a:lnTo>
                  <a:lnTo>
                    <a:pt x="3690" y="784"/>
                  </a:lnTo>
                  <a:lnTo>
                    <a:pt x="4094" y="1630"/>
                  </a:lnTo>
                  <a:lnTo>
                    <a:pt x="4511" y="2477"/>
                  </a:lnTo>
                  <a:lnTo>
                    <a:pt x="4940" y="3310"/>
                  </a:lnTo>
                  <a:lnTo>
                    <a:pt x="5382" y="4131"/>
                  </a:lnTo>
                  <a:lnTo>
                    <a:pt x="6570" y="6304"/>
                  </a:lnTo>
                  <a:lnTo>
                    <a:pt x="7758" y="8464"/>
                  </a:lnTo>
                  <a:lnTo>
                    <a:pt x="8932" y="10625"/>
                  </a:lnTo>
                  <a:lnTo>
                    <a:pt x="10107" y="12797"/>
                  </a:lnTo>
                  <a:lnTo>
                    <a:pt x="10171" y="12924"/>
                  </a:lnTo>
                  <a:lnTo>
                    <a:pt x="10208" y="13063"/>
                  </a:lnTo>
                  <a:lnTo>
                    <a:pt x="10246" y="13214"/>
                  </a:lnTo>
                  <a:lnTo>
                    <a:pt x="10272" y="13378"/>
                  </a:lnTo>
                  <a:lnTo>
                    <a:pt x="10297" y="13530"/>
                  </a:lnTo>
                  <a:lnTo>
                    <a:pt x="10297" y="13694"/>
                  </a:lnTo>
                  <a:lnTo>
                    <a:pt x="10284" y="13846"/>
                  </a:lnTo>
                  <a:lnTo>
                    <a:pt x="10272" y="13997"/>
                  </a:lnTo>
                  <a:lnTo>
                    <a:pt x="9653" y="17434"/>
                  </a:lnTo>
                  <a:lnTo>
                    <a:pt x="9034" y="20857"/>
                  </a:lnTo>
                  <a:lnTo>
                    <a:pt x="8402" y="24293"/>
                  </a:lnTo>
                  <a:lnTo>
                    <a:pt x="7758" y="27717"/>
                  </a:lnTo>
                  <a:lnTo>
                    <a:pt x="7707" y="28058"/>
                  </a:lnTo>
                  <a:lnTo>
                    <a:pt x="7656" y="28386"/>
                  </a:lnTo>
                  <a:lnTo>
                    <a:pt x="7593" y="28727"/>
                  </a:lnTo>
                  <a:lnTo>
                    <a:pt x="7555" y="28891"/>
                  </a:lnTo>
                  <a:lnTo>
                    <a:pt x="7505" y="29056"/>
                  </a:lnTo>
                  <a:lnTo>
                    <a:pt x="7454" y="29207"/>
                  </a:lnTo>
                  <a:lnTo>
                    <a:pt x="7391" y="29371"/>
                  </a:lnTo>
                  <a:lnTo>
                    <a:pt x="7315" y="29523"/>
                  </a:lnTo>
                  <a:lnTo>
                    <a:pt x="7227" y="29675"/>
                  </a:lnTo>
                  <a:lnTo>
                    <a:pt x="7113" y="29826"/>
                  </a:lnTo>
                  <a:lnTo>
                    <a:pt x="6987" y="29965"/>
                  </a:lnTo>
                  <a:lnTo>
                    <a:pt x="6848" y="30091"/>
                  </a:lnTo>
                  <a:lnTo>
                    <a:pt x="6684" y="30230"/>
                  </a:lnTo>
                  <a:lnTo>
                    <a:pt x="6330" y="30496"/>
                  </a:lnTo>
                  <a:lnTo>
                    <a:pt x="5976" y="30786"/>
                  </a:lnTo>
                  <a:lnTo>
                    <a:pt x="5648" y="31102"/>
                  </a:lnTo>
                  <a:lnTo>
                    <a:pt x="5319" y="31418"/>
                  </a:lnTo>
                  <a:lnTo>
                    <a:pt x="5003" y="31746"/>
                  </a:lnTo>
                  <a:lnTo>
                    <a:pt x="4700" y="32087"/>
                  </a:lnTo>
                  <a:lnTo>
                    <a:pt x="4410" y="32441"/>
                  </a:lnTo>
                  <a:lnTo>
                    <a:pt x="4119" y="32795"/>
                  </a:lnTo>
                  <a:lnTo>
                    <a:pt x="3462" y="33641"/>
                  </a:lnTo>
                  <a:lnTo>
                    <a:pt x="3146" y="34071"/>
                  </a:lnTo>
                  <a:lnTo>
                    <a:pt x="2830" y="34500"/>
                  </a:lnTo>
                  <a:lnTo>
                    <a:pt x="2527" y="34930"/>
                  </a:lnTo>
                  <a:lnTo>
                    <a:pt x="2237" y="35385"/>
                  </a:lnTo>
                  <a:lnTo>
                    <a:pt x="1959" y="35827"/>
                  </a:lnTo>
                  <a:lnTo>
                    <a:pt x="1706" y="36294"/>
                  </a:lnTo>
                  <a:lnTo>
                    <a:pt x="1466" y="36761"/>
                  </a:lnTo>
                  <a:lnTo>
                    <a:pt x="1239" y="37242"/>
                  </a:lnTo>
                  <a:lnTo>
                    <a:pt x="1049" y="37722"/>
                  </a:lnTo>
                  <a:lnTo>
                    <a:pt x="872" y="38227"/>
                  </a:lnTo>
                  <a:lnTo>
                    <a:pt x="796" y="38479"/>
                  </a:lnTo>
                  <a:lnTo>
                    <a:pt x="733" y="38745"/>
                  </a:lnTo>
                  <a:lnTo>
                    <a:pt x="670" y="39010"/>
                  </a:lnTo>
                  <a:lnTo>
                    <a:pt x="607" y="39275"/>
                  </a:lnTo>
                  <a:lnTo>
                    <a:pt x="569" y="39541"/>
                  </a:lnTo>
                  <a:lnTo>
                    <a:pt x="531" y="39819"/>
                  </a:lnTo>
                  <a:lnTo>
                    <a:pt x="493" y="40096"/>
                  </a:lnTo>
                  <a:lnTo>
                    <a:pt x="468" y="40374"/>
                  </a:lnTo>
                  <a:lnTo>
                    <a:pt x="443" y="40804"/>
                  </a:lnTo>
                  <a:lnTo>
                    <a:pt x="392" y="41233"/>
                  </a:lnTo>
                  <a:lnTo>
                    <a:pt x="342" y="41663"/>
                  </a:lnTo>
                  <a:lnTo>
                    <a:pt x="278" y="42092"/>
                  </a:lnTo>
                  <a:lnTo>
                    <a:pt x="139" y="42951"/>
                  </a:lnTo>
                  <a:lnTo>
                    <a:pt x="0" y="43798"/>
                  </a:lnTo>
                  <a:lnTo>
                    <a:pt x="0" y="44063"/>
                  </a:lnTo>
                  <a:lnTo>
                    <a:pt x="114" y="44139"/>
                  </a:lnTo>
                  <a:lnTo>
                    <a:pt x="215" y="44189"/>
                  </a:lnTo>
                  <a:lnTo>
                    <a:pt x="304" y="44227"/>
                  </a:lnTo>
                  <a:lnTo>
                    <a:pt x="392" y="44240"/>
                  </a:lnTo>
                  <a:lnTo>
                    <a:pt x="468" y="44253"/>
                  </a:lnTo>
                  <a:lnTo>
                    <a:pt x="531" y="44240"/>
                  </a:lnTo>
                  <a:lnTo>
                    <a:pt x="594" y="44215"/>
                  </a:lnTo>
                  <a:lnTo>
                    <a:pt x="657" y="44177"/>
                  </a:lnTo>
                  <a:lnTo>
                    <a:pt x="708" y="44126"/>
                  </a:lnTo>
                  <a:lnTo>
                    <a:pt x="746" y="44076"/>
                  </a:lnTo>
                  <a:lnTo>
                    <a:pt x="834" y="43937"/>
                  </a:lnTo>
                  <a:lnTo>
                    <a:pt x="897" y="43773"/>
                  </a:lnTo>
                  <a:lnTo>
                    <a:pt x="961" y="43596"/>
                  </a:lnTo>
                  <a:lnTo>
                    <a:pt x="1074" y="43267"/>
                  </a:lnTo>
                  <a:lnTo>
                    <a:pt x="1188" y="42939"/>
                  </a:lnTo>
                  <a:lnTo>
                    <a:pt x="1441" y="42307"/>
                  </a:lnTo>
                  <a:lnTo>
                    <a:pt x="1719" y="41676"/>
                  </a:lnTo>
                  <a:lnTo>
                    <a:pt x="2009" y="41069"/>
                  </a:lnTo>
                  <a:lnTo>
                    <a:pt x="2338" y="40475"/>
                  </a:lnTo>
                  <a:lnTo>
                    <a:pt x="2666" y="39882"/>
                  </a:lnTo>
                  <a:lnTo>
                    <a:pt x="3033" y="39301"/>
                  </a:lnTo>
                  <a:lnTo>
                    <a:pt x="3399" y="38745"/>
                  </a:lnTo>
                  <a:lnTo>
                    <a:pt x="3778" y="38176"/>
                  </a:lnTo>
                  <a:lnTo>
                    <a:pt x="4170" y="37620"/>
                  </a:lnTo>
                  <a:lnTo>
                    <a:pt x="4574" y="37077"/>
                  </a:lnTo>
                  <a:lnTo>
                    <a:pt x="4978" y="36534"/>
                  </a:lnTo>
                  <a:lnTo>
                    <a:pt x="5812" y="35460"/>
                  </a:lnTo>
                  <a:lnTo>
                    <a:pt x="6658" y="34387"/>
                  </a:lnTo>
                  <a:lnTo>
                    <a:pt x="6772" y="34248"/>
                  </a:lnTo>
                  <a:lnTo>
                    <a:pt x="6886" y="34109"/>
                  </a:lnTo>
                  <a:lnTo>
                    <a:pt x="6936" y="34210"/>
                  </a:lnTo>
                  <a:lnTo>
                    <a:pt x="6987" y="34323"/>
                  </a:lnTo>
                  <a:lnTo>
                    <a:pt x="7037" y="34424"/>
                  </a:lnTo>
                  <a:lnTo>
                    <a:pt x="7037" y="34475"/>
                  </a:lnTo>
                  <a:lnTo>
                    <a:pt x="7037" y="34513"/>
                  </a:lnTo>
                  <a:lnTo>
                    <a:pt x="6987" y="35132"/>
                  </a:lnTo>
                  <a:lnTo>
                    <a:pt x="6911" y="35751"/>
                  </a:lnTo>
                  <a:lnTo>
                    <a:pt x="6835" y="36357"/>
                  </a:lnTo>
                  <a:lnTo>
                    <a:pt x="6823" y="36673"/>
                  </a:lnTo>
                  <a:lnTo>
                    <a:pt x="6797" y="36976"/>
                  </a:lnTo>
                  <a:lnTo>
                    <a:pt x="6722" y="40071"/>
                  </a:lnTo>
                  <a:lnTo>
                    <a:pt x="6646" y="43179"/>
                  </a:lnTo>
                  <a:lnTo>
                    <a:pt x="6583" y="46274"/>
                  </a:lnTo>
                  <a:lnTo>
                    <a:pt x="6570" y="47815"/>
                  </a:lnTo>
                  <a:lnTo>
                    <a:pt x="6557" y="49369"/>
                  </a:lnTo>
                  <a:lnTo>
                    <a:pt x="6557" y="49470"/>
                  </a:lnTo>
                  <a:lnTo>
                    <a:pt x="6545" y="49558"/>
                  </a:lnTo>
                  <a:lnTo>
                    <a:pt x="6519" y="49634"/>
                  </a:lnTo>
                  <a:lnTo>
                    <a:pt x="6494" y="49710"/>
                  </a:lnTo>
                  <a:lnTo>
                    <a:pt x="6456" y="49773"/>
                  </a:lnTo>
                  <a:lnTo>
                    <a:pt x="6418" y="49836"/>
                  </a:lnTo>
                  <a:lnTo>
                    <a:pt x="6330" y="49937"/>
                  </a:lnTo>
                  <a:lnTo>
                    <a:pt x="6823" y="49988"/>
                  </a:lnTo>
                  <a:lnTo>
                    <a:pt x="7328" y="50013"/>
                  </a:lnTo>
                  <a:lnTo>
                    <a:pt x="7315" y="47764"/>
                  </a:lnTo>
                  <a:lnTo>
                    <a:pt x="7315" y="45503"/>
                  </a:lnTo>
                  <a:lnTo>
                    <a:pt x="7353" y="43090"/>
                  </a:lnTo>
                  <a:lnTo>
                    <a:pt x="7404" y="40678"/>
                  </a:lnTo>
                  <a:lnTo>
                    <a:pt x="7416" y="40564"/>
                  </a:lnTo>
                  <a:lnTo>
                    <a:pt x="7429" y="40463"/>
                  </a:lnTo>
                  <a:lnTo>
                    <a:pt x="7480" y="40235"/>
                  </a:lnTo>
                  <a:lnTo>
                    <a:pt x="7543" y="40021"/>
                  </a:lnTo>
                  <a:lnTo>
                    <a:pt x="7606" y="39793"/>
                  </a:lnTo>
                  <a:lnTo>
                    <a:pt x="7871" y="40122"/>
                  </a:lnTo>
                  <a:lnTo>
                    <a:pt x="7998" y="40286"/>
                  </a:lnTo>
                  <a:lnTo>
                    <a:pt x="8111" y="40463"/>
                  </a:lnTo>
                  <a:lnTo>
                    <a:pt x="9564" y="43040"/>
                  </a:lnTo>
                  <a:lnTo>
                    <a:pt x="10284" y="44328"/>
                  </a:lnTo>
                  <a:lnTo>
                    <a:pt x="11017" y="45604"/>
                  </a:lnTo>
                  <a:lnTo>
                    <a:pt x="11169" y="45870"/>
                  </a:lnTo>
                  <a:lnTo>
                    <a:pt x="11244" y="45996"/>
                  </a:lnTo>
                  <a:lnTo>
                    <a:pt x="11345" y="46135"/>
                  </a:lnTo>
                  <a:lnTo>
                    <a:pt x="11447" y="46236"/>
                  </a:lnTo>
                  <a:lnTo>
                    <a:pt x="11497" y="46286"/>
                  </a:lnTo>
                  <a:lnTo>
                    <a:pt x="11548" y="46324"/>
                  </a:lnTo>
                  <a:lnTo>
                    <a:pt x="11611" y="46350"/>
                  </a:lnTo>
                  <a:lnTo>
                    <a:pt x="11674" y="46375"/>
                  </a:lnTo>
                  <a:lnTo>
                    <a:pt x="11800" y="46375"/>
                  </a:lnTo>
                  <a:lnTo>
                    <a:pt x="11863" y="46350"/>
                  </a:lnTo>
                  <a:lnTo>
                    <a:pt x="11927" y="46324"/>
                  </a:lnTo>
                  <a:lnTo>
                    <a:pt x="11977" y="46286"/>
                  </a:lnTo>
                  <a:lnTo>
                    <a:pt x="12015" y="46249"/>
                  </a:lnTo>
                  <a:lnTo>
                    <a:pt x="12066" y="46185"/>
                  </a:lnTo>
                  <a:lnTo>
                    <a:pt x="12091" y="46135"/>
                  </a:lnTo>
                  <a:lnTo>
                    <a:pt x="12154" y="45996"/>
                  </a:lnTo>
                  <a:lnTo>
                    <a:pt x="12192" y="45844"/>
                  </a:lnTo>
                  <a:lnTo>
                    <a:pt x="12230" y="45693"/>
                  </a:lnTo>
                  <a:lnTo>
                    <a:pt x="12242" y="45554"/>
                  </a:lnTo>
                  <a:lnTo>
                    <a:pt x="12255" y="45415"/>
                  </a:lnTo>
                  <a:lnTo>
                    <a:pt x="12255" y="45213"/>
                  </a:lnTo>
                  <a:lnTo>
                    <a:pt x="12242" y="44998"/>
                  </a:lnTo>
                  <a:lnTo>
                    <a:pt x="12230" y="44796"/>
                  </a:lnTo>
                  <a:lnTo>
                    <a:pt x="12205" y="44581"/>
                  </a:lnTo>
                  <a:lnTo>
                    <a:pt x="12179" y="44379"/>
                  </a:lnTo>
                  <a:lnTo>
                    <a:pt x="12129" y="44177"/>
                  </a:lnTo>
                  <a:lnTo>
                    <a:pt x="12040" y="43773"/>
                  </a:lnTo>
                  <a:lnTo>
                    <a:pt x="11914" y="43368"/>
                  </a:lnTo>
                  <a:lnTo>
                    <a:pt x="11788" y="42964"/>
                  </a:lnTo>
                  <a:lnTo>
                    <a:pt x="11649" y="42572"/>
                  </a:lnTo>
                  <a:lnTo>
                    <a:pt x="11497" y="42193"/>
                  </a:lnTo>
                  <a:lnTo>
                    <a:pt x="11333" y="41815"/>
                  </a:lnTo>
                  <a:lnTo>
                    <a:pt x="11169" y="41448"/>
                  </a:lnTo>
                  <a:lnTo>
                    <a:pt x="10979" y="41082"/>
                  </a:lnTo>
                  <a:lnTo>
                    <a:pt x="10790" y="40715"/>
                  </a:lnTo>
                  <a:lnTo>
                    <a:pt x="10587" y="40362"/>
                  </a:lnTo>
                  <a:lnTo>
                    <a:pt x="10373" y="40021"/>
                  </a:lnTo>
                  <a:lnTo>
                    <a:pt x="10145" y="39680"/>
                  </a:lnTo>
                  <a:lnTo>
                    <a:pt x="9905" y="39339"/>
                  </a:lnTo>
                  <a:lnTo>
                    <a:pt x="9653" y="39010"/>
                  </a:lnTo>
                  <a:lnTo>
                    <a:pt x="9387" y="38682"/>
                  </a:lnTo>
                  <a:lnTo>
                    <a:pt x="9109" y="38366"/>
                  </a:lnTo>
                  <a:lnTo>
                    <a:pt x="8819" y="38050"/>
                  </a:lnTo>
                  <a:lnTo>
                    <a:pt x="8617" y="37823"/>
                  </a:lnTo>
                  <a:lnTo>
                    <a:pt x="8402" y="37570"/>
                  </a:lnTo>
                  <a:lnTo>
                    <a:pt x="8212" y="37292"/>
                  </a:lnTo>
                  <a:lnTo>
                    <a:pt x="8035" y="37014"/>
                  </a:lnTo>
                  <a:lnTo>
                    <a:pt x="7947" y="36863"/>
                  </a:lnTo>
                  <a:lnTo>
                    <a:pt x="7884" y="36724"/>
                  </a:lnTo>
                  <a:lnTo>
                    <a:pt x="7821" y="36572"/>
                  </a:lnTo>
                  <a:lnTo>
                    <a:pt x="7770" y="36433"/>
                  </a:lnTo>
                  <a:lnTo>
                    <a:pt x="7720" y="36281"/>
                  </a:lnTo>
                  <a:lnTo>
                    <a:pt x="7694" y="36142"/>
                  </a:lnTo>
                  <a:lnTo>
                    <a:pt x="7682" y="36004"/>
                  </a:lnTo>
                  <a:lnTo>
                    <a:pt x="7669" y="35865"/>
                  </a:lnTo>
                  <a:lnTo>
                    <a:pt x="7720" y="34879"/>
                  </a:lnTo>
                  <a:lnTo>
                    <a:pt x="7783" y="33881"/>
                  </a:lnTo>
                  <a:lnTo>
                    <a:pt x="7846" y="32896"/>
                  </a:lnTo>
                  <a:lnTo>
                    <a:pt x="7934" y="31911"/>
                  </a:lnTo>
                  <a:lnTo>
                    <a:pt x="8035" y="30925"/>
                  </a:lnTo>
                  <a:lnTo>
                    <a:pt x="8149" y="29940"/>
                  </a:lnTo>
                  <a:lnTo>
                    <a:pt x="8288" y="28954"/>
                  </a:lnTo>
                  <a:lnTo>
                    <a:pt x="8427" y="27982"/>
                  </a:lnTo>
                  <a:lnTo>
                    <a:pt x="8692" y="26415"/>
                  </a:lnTo>
                  <a:lnTo>
                    <a:pt x="8958" y="24849"/>
                  </a:lnTo>
                  <a:lnTo>
                    <a:pt x="9236" y="23295"/>
                  </a:lnTo>
                  <a:lnTo>
                    <a:pt x="9526" y="21741"/>
                  </a:lnTo>
                  <a:lnTo>
                    <a:pt x="10120" y="18634"/>
                  </a:lnTo>
                  <a:lnTo>
                    <a:pt x="10714" y="15513"/>
                  </a:lnTo>
                  <a:lnTo>
                    <a:pt x="10752" y="15349"/>
                  </a:lnTo>
                  <a:lnTo>
                    <a:pt x="10828" y="15198"/>
                  </a:lnTo>
                  <a:lnTo>
                    <a:pt x="10966" y="14882"/>
                  </a:lnTo>
                  <a:lnTo>
                    <a:pt x="11080" y="15033"/>
                  </a:lnTo>
                  <a:lnTo>
                    <a:pt x="11207" y="15172"/>
                  </a:lnTo>
                  <a:lnTo>
                    <a:pt x="11320" y="15324"/>
                  </a:lnTo>
                  <a:lnTo>
                    <a:pt x="11358" y="15400"/>
                  </a:lnTo>
                  <a:lnTo>
                    <a:pt x="11396" y="15475"/>
                  </a:lnTo>
                  <a:lnTo>
                    <a:pt x="11851" y="16726"/>
                  </a:lnTo>
                  <a:lnTo>
                    <a:pt x="12306" y="17977"/>
                  </a:lnTo>
                  <a:lnTo>
                    <a:pt x="12748" y="19215"/>
                  </a:lnTo>
                  <a:lnTo>
                    <a:pt x="13215" y="20465"/>
                  </a:lnTo>
                  <a:lnTo>
                    <a:pt x="13670" y="21741"/>
                  </a:lnTo>
                  <a:lnTo>
                    <a:pt x="14138" y="23017"/>
                  </a:lnTo>
                  <a:lnTo>
                    <a:pt x="14580" y="24293"/>
                  </a:lnTo>
                  <a:lnTo>
                    <a:pt x="15022" y="25569"/>
                  </a:lnTo>
                  <a:lnTo>
                    <a:pt x="15439" y="26857"/>
                  </a:lnTo>
                  <a:lnTo>
                    <a:pt x="15856" y="28146"/>
                  </a:lnTo>
                  <a:lnTo>
                    <a:pt x="16235" y="29435"/>
                  </a:lnTo>
                  <a:lnTo>
                    <a:pt x="16601" y="30736"/>
                  </a:lnTo>
                  <a:lnTo>
                    <a:pt x="16942" y="32049"/>
                  </a:lnTo>
                  <a:lnTo>
                    <a:pt x="17258" y="33351"/>
                  </a:lnTo>
                  <a:lnTo>
                    <a:pt x="17410" y="34008"/>
                  </a:lnTo>
                  <a:lnTo>
                    <a:pt x="17549" y="34677"/>
                  </a:lnTo>
                  <a:lnTo>
                    <a:pt x="17688" y="35334"/>
                  </a:lnTo>
                  <a:lnTo>
                    <a:pt x="17801" y="35991"/>
                  </a:lnTo>
                  <a:lnTo>
                    <a:pt x="17928" y="36660"/>
                  </a:lnTo>
                  <a:lnTo>
                    <a:pt x="18029" y="37330"/>
                  </a:lnTo>
                  <a:lnTo>
                    <a:pt x="18130" y="37999"/>
                  </a:lnTo>
                  <a:lnTo>
                    <a:pt x="18218" y="38669"/>
                  </a:lnTo>
                  <a:lnTo>
                    <a:pt x="18307" y="39339"/>
                  </a:lnTo>
                  <a:lnTo>
                    <a:pt x="18370" y="40008"/>
                  </a:lnTo>
                  <a:lnTo>
                    <a:pt x="18433" y="40690"/>
                  </a:lnTo>
                  <a:lnTo>
                    <a:pt x="18483" y="41360"/>
                  </a:lnTo>
                  <a:lnTo>
                    <a:pt x="18585" y="43002"/>
                  </a:lnTo>
                  <a:lnTo>
                    <a:pt x="18673" y="44644"/>
                  </a:lnTo>
                  <a:lnTo>
                    <a:pt x="18736" y="46299"/>
                  </a:lnTo>
                  <a:lnTo>
                    <a:pt x="18787" y="47941"/>
                  </a:lnTo>
                  <a:lnTo>
                    <a:pt x="18799" y="49584"/>
                  </a:lnTo>
                  <a:lnTo>
                    <a:pt x="18812" y="51226"/>
                  </a:lnTo>
                  <a:lnTo>
                    <a:pt x="18787" y="52868"/>
                  </a:lnTo>
                  <a:lnTo>
                    <a:pt x="18749" y="54510"/>
                  </a:lnTo>
                  <a:lnTo>
                    <a:pt x="18673" y="56140"/>
                  </a:lnTo>
                  <a:lnTo>
                    <a:pt x="18585" y="57782"/>
                  </a:lnTo>
                  <a:lnTo>
                    <a:pt x="18471" y="59424"/>
                  </a:lnTo>
                  <a:lnTo>
                    <a:pt x="18332" y="61067"/>
                  </a:lnTo>
                  <a:lnTo>
                    <a:pt x="18168" y="62696"/>
                  </a:lnTo>
                  <a:lnTo>
                    <a:pt x="17966" y="64338"/>
                  </a:lnTo>
                  <a:lnTo>
                    <a:pt x="17751" y="65968"/>
                  </a:lnTo>
                  <a:lnTo>
                    <a:pt x="17498" y="67598"/>
                  </a:lnTo>
                  <a:lnTo>
                    <a:pt x="17460" y="67724"/>
                  </a:lnTo>
                  <a:lnTo>
                    <a:pt x="17523" y="67914"/>
                  </a:lnTo>
                  <a:lnTo>
                    <a:pt x="17587" y="68103"/>
                  </a:lnTo>
                  <a:lnTo>
                    <a:pt x="17662" y="68280"/>
                  </a:lnTo>
                  <a:lnTo>
                    <a:pt x="17751" y="68457"/>
                  </a:lnTo>
                  <a:lnTo>
                    <a:pt x="18142" y="66650"/>
                  </a:lnTo>
                  <a:lnTo>
                    <a:pt x="18332" y="65753"/>
                  </a:lnTo>
                  <a:lnTo>
                    <a:pt x="18509" y="64844"/>
                  </a:lnTo>
                  <a:lnTo>
                    <a:pt x="18673" y="63934"/>
                  </a:lnTo>
                  <a:lnTo>
                    <a:pt x="18812" y="63037"/>
                  </a:lnTo>
                  <a:lnTo>
                    <a:pt x="18863" y="62583"/>
                  </a:lnTo>
                  <a:lnTo>
                    <a:pt x="18913" y="62128"/>
                  </a:lnTo>
                  <a:lnTo>
                    <a:pt x="18964" y="61673"/>
                  </a:lnTo>
                  <a:lnTo>
                    <a:pt x="19001" y="61218"/>
                  </a:lnTo>
                  <a:lnTo>
                    <a:pt x="19052" y="60195"/>
                  </a:lnTo>
                  <a:lnTo>
                    <a:pt x="19103" y="59172"/>
                  </a:lnTo>
                  <a:lnTo>
                    <a:pt x="19191" y="57113"/>
                  </a:lnTo>
                  <a:lnTo>
                    <a:pt x="19242" y="55066"/>
                  </a:lnTo>
                  <a:lnTo>
                    <a:pt x="19279" y="53007"/>
                  </a:lnTo>
                  <a:lnTo>
                    <a:pt x="19330" y="48901"/>
                  </a:lnTo>
                  <a:lnTo>
                    <a:pt x="19355" y="46855"/>
                  </a:lnTo>
                  <a:lnTo>
                    <a:pt x="19393" y="44796"/>
                  </a:lnTo>
                  <a:lnTo>
                    <a:pt x="19418" y="44025"/>
                  </a:lnTo>
                  <a:lnTo>
                    <a:pt x="19646" y="44379"/>
                  </a:lnTo>
                  <a:lnTo>
                    <a:pt x="19759" y="44556"/>
                  </a:lnTo>
                  <a:lnTo>
                    <a:pt x="19848" y="44745"/>
                  </a:lnTo>
                  <a:lnTo>
                    <a:pt x="20202" y="45529"/>
                  </a:lnTo>
                  <a:lnTo>
                    <a:pt x="20530" y="46324"/>
                  </a:lnTo>
                  <a:lnTo>
                    <a:pt x="20859" y="47120"/>
                  </a:lnTo>
                  <a:lnTo>
                    <a:pt x="21187" y="47916"/>
                  </a:lnTo>
                  <a:lnTo>
                    <a:pt x="21528" y="48699"/>
                  </a:lnTo>
                  <a:lnTo>
                    <a:pt x="21718" y="49091"/>
                  </a:lnTo>
                  <a:lnTo>
                    <a:pt x="21895" y="49470"/>
                  </a:lnTo>
                  <a:lnTo>
                    <a:pt x="22097" y="49849"/>
                  </a:lnTo>
                  <a:lnTo>
                    <a:pt x="22311" y="50215"/>
                  </a:lnTo>
                  <a:lnTo>
                    <a:pt x="22526" y="50569"/>
                  </a:lnTo>
                  <a:lnTo>
                    <a:pt x="22754" y="50923"/>
                  </a:lnTo>
                  <a:lnTo>
                    <a:pt x="23183" y="51554"/>
                  </a:lnTo>
                  <a:lnTo>
                    <a:pt x="23587" y="52199"/>
                  </a:lnTo>
                  <a:lnTo>
                    <a:pt x="23966" y="52830"/>
                  </a:lnTo>
                  <a:lnTo>
                    <a:pt x="24320" y="53474"/>
                  </a:lnTo>
                  <a:lnTo>
                    <a:pt x="24661" y="54131"/>
                  </a:lnTo>
                  <a:lnTo>
                    <a:pt x="24965" y="54788"/>
                  </a:lnTo>
                  <a:lnTo>
                    <a:pt x="25255" y="55458"/>
                  </a:lnTo>
                  <a:lnTo>
                    <a:pt x="25508" y="56127"/>
                  </a:lnTo>
                  <a:lnTo>
                    <a:pt x="25621" y="56468"/>
                  </a:lnTo>
                  <a:lnTo>
                    <a:pt x="25735" y="56822"/>
                  </a:lnTo>
                  <a:lnTo>
                    <a:pt x="25836" y="57163"/>
                  </a:lnTo>
                  <a:lnTo>
                    <a:pt x="25925" y="57504"/>
                  </a:lnTo>
                  <a:lnTo>
                    <a:pt x="26013" y="57858"/>
                  </a:lnTo>
                  <a:lnTo>
                    <a:pt x="26089" y="58212"/>
                  </a:lnTo>
                  <a:lnTo>
                    <a:pt x="26165" y="58565"/>
                  </a:lnTo>
                  <a:lnTo>
                    <a:pt x="26228" y="58932"/>
                  </a:lnTo>
                  <a:lnTo>
                    <a:pt x="26278" y="59285"/>
                  </a:lnTo>
                  <a:lnTo>
                    <a:pt x="26316" y="59652"/>
                  </a:lnTo>
                  <a:lnTo>
                    <a:pt x="26354" y="60031"/>
                  </a:lnTo>
                  <a:lnTo>
                    <a:pt x="26380" y="60397"/>
                  </a:lnTo>
                  <a:lnTo>
                    <a:pt x="26392" y="60776"/>
                  </a:lnTo>
                  <a:lnTo>
                    <a:pt x="26405" y="61155"/>
                  </a:lnTo>
                  <a:lnTo>
                    <a:pt x="26405" y="61534"/>
                  </a:lnTo>
                  <a:lnTo>
                    <a:pt x="26392" y="61913"/>
                  </a:lnTo>
                  <a:lnTo>
                    <a:pt x="26392" y="62014"/>
                  </a:lnTo>
                  <a:lnTo>
                    <a:pt x="26417" y="62103"/>
                  </a:lnTo>
                  <a:lnTo>
                    <a:pt x="26443" y="62204"/>
                  </a:lnTo>
                  <a:lnTo>
                    <a:pt x="26481" y="62292"/>
                  </a:lnTo>
                  <a:lnTo>
                    <a:pt x="26569" y="62481"/>
                  </a:lnTo>
                  <a:lnTo>
                    <a:pt x="26657" y="62684"/>
                  </a:lnTo>
                  <a:lnTo>
                    <a:pt x="26784" y="62507"/>
                  </a:lnTo>
                  <a:lnTo>
                    <a:pt x="26923" y="62330"/>
                  </a:lnTo>
                  <a:lnTo>
                    <a:pt x="26986" y="62241"/>
                  </a:lnTo>
                  <a:lnTo>
                    <a:pt x="27049" y="62140"/>
                  </a:lnTo>
                  <a:lnTo>
                    <a:pt x="27087" y="62052"/>
                  </a:lnTo>
                  <a:lnTo>
                    <a:pt x="27112" y="61951"/>
                  </a:lnTo>
                  <a:lnTo>
                    <a:pt x="27277" y="61142"/>
                  </a:lnTo>
                  <a:lnTo>
                    <a:pt x="27415" y="60321"/>
                  </a:lnTo>
                  <a:lnTo>
                    <a:pt x="27681" y="58679"/>
                  </a:lnTo>
                  <a:lnTo>
                    <a:pt x="27681" y="56595"/>
                  </a:lnTo>
                  <a:lnTo>
                    <a:pt x="27491" y="55534"/>
                  </a:lnTo>
                  <a:lnTo>
                    <a:pt x="27289" y="54472"/>
                  </a:lnTo>
                  <a:lnTo>
                    <a:pt x="27125" y="53689"/>
                  </a:lnTo>
                  <a:lnTo>
                    <a:pt x="26935" y="52919"/>
                  </a:lnTo>
                  <a:lnTo>
                    <a:pt x="26721" y="52161"/>
                  </a:lnTo>
                  <a:lnTo>
                    <a:pt x="26481" y="51415"/>
                  </a:lnTo>
                  <a:lnTo>
                    <a:pt x="26215" y="50683"/>
                  </a:lnTo>
                  <a:lnTo>
                    <a:pt x="25925" y="49963"/>
                  </a:lnTo>
                  <a:lnTo>
                    <a:pt x="25609" y="49242"/>
                  </a:lnTo>
                  <a:lnTo>
                    <a:pt x="25268" y="48548"/>
                  </a:lnTo>
                  <a:lnTo>
                    <a:pt x="24901" y="47866"/>
                  </a:lnTo>
                  <a:lnTo>
                    <a:pt x="24522" y="47183"/>
                  </a:lnTo>
                  <a:lnTo>
                    <a:pt x="24118" y="46526"/>
                  </a:lnTo>
                  <a:lnTo>
                    <a:pt x="23689" y="45870"/>
                  </a:lnTo>
                  <a:lnTo>
                    <a:pt x="23246" y="45225"/>
                  </a:lnTo>
                  <a:lnTo>
                    <a:pt x="22779" y="44594"/>
                  </a:lnTo>
                  <a:lnTo>
                    <a:pt x="22286" y="43962"/>
                  </a:lnTo>
                  <a:lnTo>
                    <a:pt x="21781" y="43356"/>
                  </a:lnTo>
                  <a:lnTo>
                    <a:pt x="21478" y="42989"/>
                  </a:lnTo>
                  <a:lnTo>
                    <a:pt x="21187" y="42610"/>
                  </a:lnTo>
                  <a:lnTo>
                    <a:pt x="20909" y="42231"/>
                  </a:lnTo>
                  <a:lnTo>
                    <a:pt x="20656" y="41852"/>
                  </a:lnTo>
                  <a:lnTo>
                    <a:pt x="20416" y="41461"/>
                  </a:lnTo>
                  <a:lnTo>
                    <a:pt x="20189" y="41069"/>
                  </a:lnTo>
                  <a:lnTo>
                    <a:pt x="19974" y="40665"/>
                  </a:lnTo>
                  <a:lnTo>
                    <a:pt x="19785" y="40248"/>
                  </a:lnTo>
                  <a:lnTo>
                    <a:pt x="19595" y="39831"/>
                  </a:lnTo>
                  <a:lnTo>
                    <a:pt x="19431" y="39414"/>
                  </a:lnTo>
                  <a:lnTo>
                    <a:pt x="19267" y="38972"/>
                  </a:lnTo>
                  <a:lnTo>
                    <a:pt x="19128" y="38530"/>
                  </a:lnTo>
                  <a:lnTo>
                    <a:pt x="18989" y="38088"/>
                  </a:lnTo>
                  <a:lnTo>
                    <a:pt x="18875" y="37620"/>
                  </a:lnTo>
                  <a:lnTo>
                    <a:pt x="18774" y="37153"/>
                  </a:lnTo>
                  <a:lnTo>
                    <a:pt x="18673" y="36673"/>
                  </a:lnTo>
                  <a:lnTo>
                    <a:pt x="18395" y="35195"/>
                  </a:lnTo>
                  <a:lnTo>
                    <a:pt x="18092" y="33730"/>
                  </a:lnTo>
                  <a:lnTo>
                    <a:pt x="17751" y="32277"/>
                  </a:lnTo>
                  <a:lnTo>
                    <a:pt x="17384" y="30824"/>
                  </a:lnTo>
                  <a:lnTo>
                    <a:pt x="17005" y="29384"/>
                  </a:lnTo>
                  <a:lnTo>
                    <a:pt x="16601" y="27944"/>
                  </a:lnTo>
                  <a:lnTo>
                    <a:pt x="16172" y="26516"/>
                  </a:lnTo>
                  <a:lnTo>
                    <a:pt x="15717" y="25089"/>
                  </a:lnTo>
                  <a:lnTo>
                    <a:pt x="15249" y="23674"/>
                  </a:lnTo>
                  <a:lnTo>
                    <a:pt x="14757" y="22259"/>
                  </a:lnTo>
                  <a:lnTo>
                    <a:pt x="14251" y="20844"/>
                  </a:lnTo>
                  <a:lnTo>
                    <a:pt x="13733" y="19442"/>
                  </a:lnTo>
                  <a:lnTo>
                    <a:pt x="13203" y="18040"/>
                  </a:lnTo>
                  <a:lnTo>
                    <a:pt x="12659" y="16650"/>
                  </a:lnTo>
                  <a:lnTo>
                    <a:pt x="12104" y="15261"/>
                  </a:lnTo>
                  <a:lnTo>
                    <a:pt x="11535" y="13871"/>
                  </a:lnTo>
                  <a:lnTo>
                    <a:pt x="11472" y="13707"/>
                  </a:lnTo>
                  <a:lnTo>
                    <a:pt x="11421" y="13530"/>
                  </a:lnTo>
                  <a:lnTo>
                    <a:pt x="11396" y="13341"/>
                  </a:lnTo>
                  <a:lnTo>
                    <a:pt x="11371" y="13151"/>
                  </a:lnTo>
                  <a:lnTo>
                    <a:pt x="11358" y="12962"/>
                  </a:lnTo>
                  <a:lnTo>
                    <a:pt x="11371" y="12772"/>
                  </a:lnTo>
                  <a:lnTo>
                    <a:pt x="11383" y="12595"/>
                  </a:lnTo>
                  <a:lnTo>
                    <a:pt x="11421" y="12418"/>
                  </a:lnTo>
                  <a:lnTo>
                    <a:pt x="11914" y="10246"/>
                  </a:lnTo>
                  <a:lnTo>
                    <a:pt x="12432" y="8085"/>
                  </a:lnTo>
                  <a:lnTo>
                    <a:pt x="12950" y="5925"/>
                  </a:lnTo>
                  <a:lnTo>
                    <a:pt x="13455" y="3765"/>
                  </a:lnTo>
                  <a:lnTo>
                    <a:pt x="13468" y="3651"/>
                  </a:lnTo>
                  <a:lnTo>
                    <a:pt x="13468" y="3538"/>
                  </a:lnTo>
                  <a:lnTo>
                    <a:pt x="13468" y="3424"/>
                  </a:lnTo>
                  <a:lnTo>
                    <a:pt x="13443" y="3310"/>
                  </a:lnTo>
                  <a:lnTo>
                    <a:pt x="13405" y="3083"/>
                  </a:lnTo>
                  <a:lnTo>
                    <a:pt x="13367" y="2843"/>
                  </a:lnTo>
                  <a:lnTo>
                    <a:pt x="13241" y="3045"/>
                  </a:lnTo>
                  <a:lnTo>
                    <a:pt x="13114" y="3247"/>
                  </a:lnTo>
                  <a:lnTo>
                    <a:pt x="12988" y="3449"/>
                  </a:lnTo>
                  <a:lnTo>
                    <a:pt x="12950" y="3550"/>
                  </a:lnTo>
                  <a:lnTo>
                    <a:pt x="12912" y="3664"/>
                  </a:lnTo>
                  <a:lnTo>
                    <a:pt x="12419" y="5534"/>
                  </a:lnTo>
                  <a:lnTo>
                    <a:pt x="11939" y="7403"/>
                  </a:lnTo>
                  <a:lnTo>
                    <a:pt x="10979" y="11155"/>
                  </a:lnTo>
                  <a:lnTo>
                    <a:pt x="10929" y="11332"/>
                  </a:lnTo>
                  <a:lnTo>
                    <a:pt x="10865" y="11496"/>
                  </a:lnTo>
                  <a:lnTo>
                    <a:pt x="10726" y="11837"/>
                  </a:lnTo>
                  <a:lnTo>
                    <a:pt x="10474" y="11572"/>
                  </a:lnTo>
                  <a:lnTo>
                    <a:pt x="10360" y="11433"/>
                  </a:lnTo>
                  <a:lnTo>
                    <a:pt x="10272" y="11294"/>
                  </a:lnTo>
                  <a:lnTo>
                    <a:pt x="7303" y="5900"/>
                  </a:lnTo>
                  <a:lnTo>
                    <a:pt x="4334" y="506"/>
                  </a:lnTo>
                  <a:lnTo>
                    <a:pt x="4283" y="430"/>
                  </a:lnTo>
                  <a:lnTo>
                    <a:pt x="4233" y="367"/>
                  </a:lnTo>
                  <a:lnTo>
                    <a:pt x="4106" y="241"/>
                  </a:lnTo>
                  <a:lnTo>
                    <a:pt x="3967" y="127"/>
                  </a:lnTo>
                  <a:lnTo>
                    <a:pt x="3828"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rot="10800000">
              <a:off x="1888691" y="1193609"/>
              <a:ext cx="93858" cy="65366"/>
            </a:xfrm>
            <a:custGeom>
              <a:rect b="b" l="l" r="r" t="t"/>
              <a:pathLst>
                <a:path extrusionOk="0" h="7277" w="10449">
                  <a:moveTo>
                    <a:pt x="3879" y="745"/>
                  </a:moveTo>
                  <a:lnTo>
                    <a:pt x="3930" y="771"/>
                  </a:lnTo>
                  <a:lnTo>
                    <a:pt x="3968" y="796"/>
                  </a:lnTo>
                  <a:lnTo>
                    <a:pt x="4018" y="821"/>
                  </a:lnTo>
                  <a:lnTo>
                    <a:pt x="4119" y="922"/>
                  </a:lnTo>
                  <a:lnTo>
                    <a:pt x="4220" y="1036"/>
                  </a:lnTo>
                  <a:lnTo>
                    <a:pt x="4321" y="1175"/>
                  </a:lnTo>
                  <a:lnTo>
                    <a:pt x="4410" y="1314"/>
                  </a:lnTo>
                  <a:lnTo>
                    <a:pt x="4574" y="1604"/>
                  </a:lnTo>
                  <a:lnTo>
                    <a:pt x="4688" y="1819"/>
                  </a:lnTo>
                  <a:lnTo>
                    <a:pt x="4726" y="1908"/>
                  </a:lnTo>
                  <a:lnTo>
                    <a:pt x="4789" y="2186"/>
                  </a:lnTo>
                  <a:lnTo>
                    <a:pt x="4839" y="2463"/>
                  </a:lnTo>
                  <a:lnTo>
                    <a:pt x="4877" y="2741"/>
                  </a:lnTo>
                  <a:lnTo>
                    <a:pt x="4902" y="3019"/>
                  </a:lnTo>
                  <a:lnTo>
                    <a:pt x="4928" y="3310"/>
                  </a:lnTo>
                  <a:lnTo>
                    <a:pt x="4940" y="3613"/>
                  </a:lnTo>
                  <a:lnTo>
                    <a:pt x="4940" y="3916"/>
                  </a:lnTo>
                  <a:lnTo>
                    <a:pt x="4940" y="4219"/>
                  </a:lnTo>
                  <a:lnTo>
                    <a:pt x="4953" y="4308"/>
                  </a:lnTo>
                  <a:lnTo>
                    <a:pt x="4978" y="4384"/>
                  </a:lnTo>
                  <a:lnTo>
                    <a:pt x="5016" y="4447"/>
                  </a:lnTo>
                  <a:lnTo>
                    <a:pt x="5067" y="4497"/>
                  </a:lnTo>
                  <a:lnTo>
                    <a:pt x="5130" y="4548"/>
                  </a:lnTo>
                  <a:lnTo>
                    <a:pt x="5193" y="4573"/>
                  </a:lnTo>
                  <a:lnTo>
                    <a:pt x="5256" y="4586"/>
                  </a:lnTo>
                  <a:lnTo>
                    <a:pt x="5332" y="4598"/>
                  </a:lnTo>
                  <a:lnTo>
                    <a:pt x="5408" y="4586"/>
                  </a:lnTo>
                  <a:lnTo>
                    <a:pt x="5471" y="4573"/>
                  </a:lnTo>
                  <a:lnTo>
                    <a:pt x="5534" y="4548"/>
                  </a:lnTo>
                  <a:lnTo>
                    <a:pt x="5597" y="4497"/>
                  </a:lnTo>
                  <a:lnTo>
                    <a:pt x="5648" y="4447"/>
                  </a:lnTo>
                  <a:lnTo>
                    <a:pt x="5686" y="4384"/>
                  </a:lnTo>
                  <a:lnTo>
                    <a:pt x="5711" y="4308"/>
                  </a:lnTo>
                  <a:lnTo>
                    <a:pt x="5724" y="4219"/>
                  </a:lnTo>
                  <a:lnTo>
                    <a:pt x="5724" y="3714"/>
                  </a:lnTo>
                  <a:lnTo>
                    <a:pt x="5722" y="3669"/>
                  </a:lnTo>
                  <a:lnTo>
                    <a:pt x="5724" y="3626"/>
                  </a:lnTo>
                  <a:lnTo>
                    <a:pt x="5736" y="3335"/>
                  </a:lnTo>
                  <a:lnTo>
                    <a:pt x="5762" y="3032"/>
                  </a:lnTo>
                  <a:lnTo>
                    <a:pt x="5799" y="2741"/>
                  </a:lnTo>
                  <a:lnTo>
                    <a:pt x="5837" y="2451"/>
                  </a:lnTo>
                  <a:lnTo>
                    <a:pt x="5901" y="2160"/>
                  </a:lnTo>
                  <a:lnTo>
                    <a:pt x="5964" y="1870"/>
                  </a:lnTo>
                  <a:lnTo>
                    <a:pt x="5989" y="1756"/>
                  </a:lnTo>
                  <a:lnTo>
                    <a:pt x="6027" y="1630"/>
                  </a:lnTo>
                  <a:lnTo>
                    <a:pt x="6065" y="1503"/>
                  </a:lnTo>
                  <a:lnTo>
                    <a:pt x="6115" y="1377"/>
                  </a:lnTo>
                  <a:lnTo>
                    <a:pt x="6178" y="1276"/>
                  </a:lnTo>
                  <a:lnTo>
                    <a:pt x="6242" y="1175"/>
                  </a:lnTo>
                  <a:lnTo>
                    <a:pt x="6305" y="1087"/>
                  </a:lnTo>
                  <a:lnTo>
                    <a:pt x="6381" y="1023"/>
                  </a:lnTo>
                  <a:lnTo>
                    <a:pt x="6456" y="998"/>
                  </a:lnTo>
                  <a:lnTo>
                    <a:pt x="6494" y="985"/>
                  </a:lnTo>
                  <a:lnTo>
                    <a:pt x="6545" y="985"/>
                  </a:lnTo>
                  <a:lnTo>
                    <a:pt x="6583" y="998"/>
                  </a:lnTo>
                  <a:lnTo>
                    <a:pt x="6621" y="1023"/>
                  </a:lnTo>
                  <a:lnTo>
                    <a:pt x="6659" y="1049"/>
                  </a:lnTo>
                  <a:lnTo>
                    <a:pt x="6709" y="1087"/>
                  </a:lnTo>
                  <a:lnTo>
                    <a:pt x="6785" y="1200"/>
                  </a:lnTo>
                  <a:lnTo>
                    <a:pt x="6861" y="1352"/>
                  </a:lnTo>
                  <a:lnTo>
                    <a:pt x="6949" y="1567"/>
                  </a:lnTo>
                  <a:lnTo>
                    <a:pt x="7025" y="1819"/>
                  </a:lnTo>
                  <a:lnTo>
                    <a:pt x="7025" y="1971"/>
                  </a:lnTo>
                  <a:lnTo>
                    <a:pt x="7012" y="2122"/>
                  </a:lnTo>
                  <a:lnTo>
                    <a:pt x="7000" y="2274"/>
                  </a:lnTo>
                  <a:lnTo>
                    <a:pt x="6962" y="2413"/>
                  </a:lnTo>
                  <a:lnTo>
                    <a:pt x="6886" y="2716"/>
                  </a:lnTo>
                  <a:lnTo>
                    <a:pt x="6810" y="2994"/>
                  </a:lnTo>
                  <a:lnTo>
                    <a:pt x="6696" y="3323"/>
                  </a:lnTo>
                  <a:lnTo>
                    <a:pt x="6583" y="3638"/>
                  </a:lnTo>
                  <a:lnTo>
                    <a:pt x="6444" y="3954"/>
                  </a:lnTo>
                  <a:lnTo>
                    <a:pt x="6305" y="4270"/>
                  </a:lnTo>
                  <a:lnTo>
                    <a:pt x="6267" y="4346"/>
                  </a:lnTo>
                  <a:lnTo>
                    <a:pt x="6254" y="4422"/>
                  </a:lnTo>
                  <a:lnTo>
                    <a:pt x="6254" y="4497"/>
                  </a:lnTo>
                  <a:lnTo>
                    <a:pt x="6280" y="4573"/>
                  </a:lnTo>
                  <a:lnTo>
                    <a:pt x="6305" y="4636"/>
                  </a:lnTo>
                  <a:lnTo>
                    <a:pt x="6343" y="4699"/>
                  </a:lnTo>
                  <a:lnTo>
                    <a:pt x="6393" y="4737"/>
                  </a:lnTo>
                  <a:lnTo>
                    <a:pt x="6456" y="4788"/>
                  </a:lnTo>
                  <a:lnTo>
                    <a:pt x="6520" y="4813"/>
                  </a:lnTo>
                  <a:lnTo>
                    <a:pt x="6583" y="4838"/>
                  </a:lnTo>
                  <a:lnTo>
                    <a:pt x="6722" y="4838"/>
                  </a:lnTo>
                  <a:lnTo>
                    <a:pt x="6785" y="4813"/>
                  </a:lnTo>
                  <a:lnTo>
                    <a:pt x="6848" y="4775"/>
                  </a:lnTo>
                  <a:lnTo>
                    <a:pt x="6911" y="4725"/>
                  </a:lnTo>
                  <a:lnTo>
                    <a:pt x="6962" y="4649"/>
                  </a:lnTo>
                  <a:lnTo>
                    <a:pt x="7265" y="4169"/>
                  </a:lnTo>
                  <a:lnTo>
                    <a:pt x="7568" y="3714"/>
                  </a:lnTo>
                  <a:lnTo>
                    <a:pt x="7732" y="3499"/>
                  </a:lnTo>
                  <a:lnTo>
                    <a:pt x="7909" y="3272"/>
                  </a:lnTo>
                  <a:lnTo>
                    <a:pt x="8086" y="3057"/>
                  </a:lnTo>
                  <a:lnTo>
                    <a:pt x="8288" y="2842"/>
                  </a:lnTo>
                  <a:lnTo>
                    <a:pt x="8566" y="2653"/>
                  </a:lnTo>
                  <a:lnTo>
                    <a:pt x="8705" y="2590"/>
                  </a:lnTo>
                  <a:lnTo>
                    <a:pt x="8819" y="2527"/>
                  </a:lnTo>
                  <a:lnTo>
                    <a:pt x="8933" y="2476"/>
                  </a:lnTo>
                  <a:lnTo>
                    <a:pt x="9034" y="2451"/>
                  </a:lnTo>
                  <a:lnTo>
                    <a:pt x="9135" y="2426"/>
                  </a:lnTo>
                  <a:lnTo>
                    <a:pt x="9223" y="2413"/>
                  </a:lnTo>
                  <a:lnTo>
                    <a:pt x="9375" y="2413"/>
                  </a:lnTo>
                  <a:lnTo>
                    <a:pt x="9438" y="2438"/>
                  </a:lnTo>
                  <a:lnTo>
                    <a:pt x="9488" y="2463"/>
                  </a:lnTo>
                  <a:lnTo>
                    <a:pt x="9539" y="2489"/>
                  </a:lnTo>
                  <a:lnTo>
                    <a:pt x="9577" y="2539"/>
                  </a:lnTo>
                  <a:lnTo>
                    <a:pt x="9615" y="2577"/>
                  </a:lnTo>
                  <a:lnTo>
                    <a:pt x="9640" y="2628"/>
                  </a:lnTo>
                  <a:lnTo>
                    <a:pt x="9678" y="2754"/>
                  </a:lnTo>
                  <a:lnTo>
                    <a:pt x="9691" y="2880"/>
                  </a:lnTo>
                  <a:lnTo>
                    <a:pt x="9678" y="3019"/>
                  </a:lnTo>
                  <a:lnTo>
                    <a:pt x="9640" y="3171"/>
                  </a:lnTo>
                  <a:lnTo>
                    <a:pt x="9590" y="3310"/>
                  </a:lnTo>
                  <a:lnTo>
                    <a:pt x="9514" y="3449"/>
                  </a:lnTo>
                  <a:lnTo>
                    <a:pt x="9413" y="3575"/>
                  </a:lnTo>
                  <a:lnTo>
                    <a:pt x="9299" y="3689"/>
                  </a:lnTo>
                  <a:lnTo>
                    <a:pt x="9147" y="3828"/>
                  </a:lnTo>
                  <a:lnTo>
                    <a:pt x="8983" y="3954"/>
                  </a:lnTo>
                  <a:lnTo>
                    <a:pt x="8819" y="4080"/>
                  </a:lnTo>
                  <a:lnTo>
                    <a:pt x="8655" y="4207"/>
                  </a:lnTo>
                  <a:lnTo>
                    <a:pt x="8440" y="4346"/>
                  </a:lnTo>
                  <a:lnTo>
                    <a:pt x="8225" y="4485"/>
                  </a:lnTo>
                  <a:lnTo>
                    <a:pt x="7783" y="4750"/>
                  </a:lnTo>
                  <a:lnTo>
                    <a:pt x="7315" y="4977"/>
                  </a:lnTo>
                  <a:lnTo>
                    <a:pt x="6861" y="5205"/>
                  </a:lnTo>
                  <a:lnTo>
                    <a:pt x="6722" y="5268"/>
                  </a:lnTo>
                  <a:lnTo>
                    <a:pt x="6659" y="5318"/>
                  </a:lnTo>
                  <a:lnTo>
                    <a:pt x="6642" y="5346"/>
                  </a:lnTo>
                  <a:lnTo>
                    <a:pt x="6646" y="5331"/>
                  </a:lnTo>
                  <a:lnTo>
                    <a:pt x="6646" y="5281"/>
                  </a:lnTo>
                  <a:lnTo>
                    <a:pt x="6633" y="5230"/>
                  </a:lnTo>
                  <a:lnTo>
                    <a:pt x="6621" y="5180"/>
                  </a:lnTo>
                  <a:lnTo>
                    <a:pt x="6595" y="5142"/>
                  </a:lnTo>
                  <a:lnTo>
                    <a:pt x="6557" y="5104"/>
                  </a:lnTo>
                  <a:lnTo>
                    <a:pt x="6520" y="5066"/>
                  </a:lnTo>
                  <a:lnTo>
                    <a:pt x="6456" y="5041"/>
                  </a:lnTo>
                  <a:lnTo>
                    <a:pt x="6077" y="4902"/>
                  </a:lnTo>
                  <a:lnTo>
                    <a:pt x="5711" y="4801"/>
                  </a:lnTo>
                  <a:lnTo>
                    <a:pt x="5521" y="4763"/>
                  </a:lnTo>
                  <a:lnTo>
                    <a:pt x="5345" y="4725"/>
                  </a:lnTo>
                  <a:lnTo>
                    <a:pt x="5155" y="4699"/>
                  </a:lnTo>
                  <a:lnTo>
                    <a:pt x="4978" y="4687"/>
                  </a:lnTo>
                  <a:lnTo>
                    <a:pt x="4789" y="4687"/>
                  </a:lnTo>
                  <a:lnTo>
                    <a:pt x="4612" y="4699"/>
                  </a:lnTo>
                  <a:lnTo>
                    <a:pt x="4435" y="4725"/>
                  </a:lnTo>
                  <a:lnTo>
                    <a:pt x="4246" y="4763"/>
                  </a:lnTo>
                  <a:lnTo>
                    <a:pt x="4069" y="4813"/>
                  </a:lnTo>
                  <a:lnTo>
                    <a:pt x="3984" y="4841"/>
                  </a:lnTo>
                  <a:lnTo>
                    <a:pt x="3984" y="4841"/>
                  </a:lnTo>
                  <a:lnTo>
                    <a:pt x="3993" y="4788"/>
                  </a:lnTo>
                  <a:lnTo>
                    <a:pt x="4005" y="4712"/>
                  </a:lnTo>
                  <a:lnTo>
                    <a:pt x="3980" y="4624"/>
                  </a:lnTo>
                  <a:lnTo>
                    <a:pt x="3866" y="4219"/>
                  </a:lnTo>
                  <a:lnTo>
                    <a:pt x="3753" y="3803"/>
                  </a:lnTo>
                  <a:lnTo>
                    <a:pt x="3652" y="3386"/>
                  </a:lnTo>
                  <a:lnTo>
                    <a:pt x="3563" y="2956"/>
                  </a:lnTo>
                  <a:lnTo>
                    <a:pt x="3513" y="2527"/>
                  </a:lnTo>
                  <a:lnTo>
                    <a:pt x="3487" y="2312"/>
                  </a:lnTo>
                  <a:lnTo>
                    <a:pt x="3475" y="2097"/>
                  </a:lnTo>
                  <a:lnTo>
                    <a:pt x="3475" y="1882"/>
                  </a:lnTo>
                  <a:lnTo>
                    <a:pt x="3487" y="1668"/>
                  </a:lnTo>
                  <a:lnTo>
                    <a:pt x="3513" y="1453"/>
                  </a:lnTo>
                  <a:lnTo>
                    <a:pt x="3538" y="1251"/>
                  </a:lnTo>
                  <a:lnTo>
                    <a:pt x="3563" y="1124"/>
                  </a:lnTo>
                  <a:lnTo>
                    <a:pt x="3589" y="1023"/>
                  </a:lnTo>
                  <a:lnTo>
                    <a:pt x="3626" y="935"/>
                  </a:lnTo>
                  <a:lnTo>
                    <a:pt x="3664" y="872"/>
                  </a:lnTo>
                  <a:lnTo>
                    <a:pt x="3702" y="821"/>
                  </a:lnTo>
                  <a:lnTo>
                    <a:pt x="3740" y="783"/>
                  </a:lnTo>
                  <a:lnTo>
                    <a:pt x="3791" y="758"/>
                  </a:lnTo>
                  <a:lnTo>
                    <a:pt x="3829" y="745"/>
                  </a:lnTo>
                  <a:close/>
                  <a:moveTo>
                    <a:pt x="1314" y="2148"/>
                  </a:moveTo>
                  <a:lnTo>
                    <a:pt x="1441" y="2160"/>
                  </a:lnTo>
                  <a:lnTo>
                    <a:pt x="1580" y="2186"/>
                  </a:lnTo>
                  <a:lnTo>
                    <a:pt x="1731" y="2223"/>
                  </a:lnTo>
                  <a:lnTo>
                    <a:pt x="1845" y="2299"/>
                  </a:lnTo>
                  <a:lnTo>
                    <a:pt x="1946" y="2375"/>
                  </a:lnTo>
                  <a:lnTo>
                    <a:pt x="2035" y="2463"/>
                  </a:lnTo>
                  <a:lnTo>
                    <a:pt x="2123" y="2565"/>
                  </a:lnTo>
                  <a:lnTo>
                    <a:pt x="2211" y="2653"/>
                  </a:lnTo>
                  <a:lnTo>
                    <a:pt x="2287" y="2767"/>
                  </a:lnTo>
                  <a:lnTo>
                    <a:pt x="2439" y="2981"/>
                  </a:lnTo>
                  <a:lnTo>
                    <a:pt x="2565" y="3196"/>
                  </a:lnTo>
                  <a:lnTo>
                    <a:pt x="2692" y="3411"/>
                  </a:lnTo>
                  <a:lnTo>
                    <a:pt x="2805" y="3638"/>
                  </a:lnTo>
                  <a:lnTo>
                    <a:pt x="2906" y="3878"/>
                  </a:lnTo>
                  <a:lnTo>
                    <a:pt x="2995" y="4106"/>
                  </a:lnTo>
                  <a:lnTo>
                    <a:pt x="3083" y="4346"/>
                  </a:lnTo>
                  <a:lnTo>
                    <a:pt x="3235" y="4826"/>
                  </a:lnTo>
                  <a:lnTo>
                    <a:pt x="3260" y="4914"/>
                  </a:lnTo>
                  <a:lnTo>
                    <a:pt x="3311" y="4977"/>
                  </a:lnTo>
                  <a:lnTo>
                    <a:pt x="3374" y="5028"/>
                  </a:lnTo>
                  <a:lnTo>
                    <a:pt x="3437" y="5066"/>
                  </a:lnTo>
                  <a:lnTo>
                    <a:pt x="3461" y="5075"/>
                  </a:lnTo>
                  <a:lnTo>
                    <a:pt x="3461" y="5075"/>
                  </a:lnTo>
                  <a:lnTo>
                    <a:pt x="3399" y="5116"/>
                  </a:lnTo>
                  <a:lnTo>
                    <a:pt x="3273" y="5205"/>
                  </a:lnTo>
                  <a:lnTo>
                    <a:pt x="3146" y="5306"/>
                  </a:lnTo>
                  <a:lnTo>
                    <a:pt x="3104" y="5348"/>
                  </a:lnTo>
                  <a:lnTo>
                    <a:pt x="3104" y="5348"/>
                  </a:lnTo>
                  <a:lnTo>
                    <a:pt x="2692" y="5028"/>
                  </a:lnTo>
                  <a:lnTo>
                    <a:pt x="2262" y="4674"/>
                  </a:lnTo>
                  <a:lnTo>
                    <a:pt x="1845" y="4308"/>
                  </a:lnTo>
                  <a:lnTo>
                    <a:pt x="1630" y="4106"/>
                  </a:lnTo>
                  <a:lnTo>
                    <a:pt x="1441" y="3904"/>
                  </a:lnTo>
                  <a:lnTo>
                    <a:pt x="1302" y="3790"/>
                  </a:lnTo>
                  <a:lnTo>
                    <a:pt x="1176" y="3664"/>
                  </a:lnTo>
                  <a:lnTo>
                    <a:pt x="1062" y="3512"/>
                  </a:lnTo>
                  <a:lnTo>
                    <a:pt x="948" y="3348"/>
                  </a:lnTo>
                  <a:lnTo>
                    <a:pt x="847" y="3184"/>
                  </a:lnTo>
                  <a:lnTo>
                    <a:pt x="771" y="3019"/>
                  </a:lnTo>
                  <a:lnTo>
                    <a:pt x="708" y="2855"/>
                  </a:lnTo>
                  <a:lnTo>
                    <a:pt x="670" y="2691"/>
                  </a:lnTo>
                  <a:lnTo>
                    <a:pt x="670" y="2552"/>
                  </a:lnTo>
                  <a:lnTo>
                    <a:pt x="683" y="2489"/>
                  </a:lnTo>
                  <a:lnTo>
                    <a:pt x="695" y="2426"/>
                  </a:lnTo>
                  <a:lnTo>
                    <a:pt x="721" y="2362"/>
                  </a:lnTo>
                  <a:lnTo>
                    <a:pt x="759" y="2312"/>
                  </a:lnTo>
                  <a:lnTo>
                    <a:pt x="809" y="2261"/>
                  </a:lnTo>
                  <a:lnTo>
                    <a:pt x="860" y="2223"/>
                  </a:lnTo>
                  <a:lnTo>
                    <a:pt x="923" y="2198"/>
                  </a:lnTo>
                  <a:lnTo>
                    <a:pt x="999" y="2173"/>
                  </a:lnTo>
                  <a:lnTo>
                    <a:pt x="1087" y="2160"/>
                  </a:lnTo>
                  <a:lnTo>
                    <a:pt x="1188" y="2148"/>
                  </a:lnTo>
                  <a:close/>
                  <a:moveTo>
                    <a:pt x="5054" y="5281"/>
                  </a:moveTo>
                  <a:lnTo>
                    <a:pt x="5218" y="5306"/>
                  </a:lnTo>
                  <a:lnTo>
                    <a:pt x="5383" y="5318"/>
                  </a:lnTo>
                  <a:lnTo>
                    <a:pt x="5698" y="5382"/>
                  </a:lnTo>
                  <a:lnTo>
                    <a:pt x="6014" y="5470"/>
                  </a:lnTo>
                  <a:lnTo>
                    <a:pt x="6317" y="5558"/>
                  </a:lnTo>
                  <a:lnTo>
                    <a:pt x="6381" y="5571"/>
                  </a:lnTo>
                  <a:lnTo>
                    <a:pt x="6482" y="5571"/>
                  </a:lnTo>
                  <a:lnTo>
                    <a:pt x="6520" y="5546"/>
                  </a:lnTo>
                  <a:lnTo>
                    <a:pt x="6557" y="5508"/>
                  </a:lnTo>
                  <a:lnTo>
                    <a:pt x="6568" y="5497"/>
                  </a:lnTo>
                  <a:lnTo>
                    <a:pt x="6568" y="5497"/>
                  </a:lnTo>
                  <a:lnTo>
                    <a:pt x="6557" y="5521"/>
                  </a:lnTo>
                  <a:lnTo>
                    <a:pt x="6469" y="5672"/>
                  </a:lnTo>
                  <a:lnTo>
                    <a:pt x="6393" y="5799"/>
                  </a:lnTo>
                  <a:lnTo>
                    <a:pt x="6305" y="5925"/>
                  </a:lnTo>
                  <a:lnTo>
                    <a:pt x="6204" y="6039"/>
                  </a:lnTo>
                  <a:lnTo>
                    <a:pt x="6103" y="6140"/>
                  </a:lnTo>
                  <a:lnTo>
                    <a:pt x="5989" y="6228"/>
                  </a:lnTo>
                  <a:lnTo>
                    <a:pt x="5875" y="6316"/>
                  </a:lnTo>
                  <a:lnTo>
                    <a:pt x="5762" y="6380"/>
                  </a:lnTo>
                  <a:lnTo>
                    <a:pt x="5635" y="6443"/>
                  </a:lnTo>
                  <a:lnTo>
                    <a:pt x="5496" y="6506"/>
                  </a:lnTo>
                  <a:lnTo>
                    <a:pt x="5357" y="6544"/>
                  </a:lnTo>
                  <a:lnTo>
                    <a:pt x="5206" y="6582"/>
                  </a:lnTo>
                  <a:lnTo>
                    <a:pt x="5054" y="6620"/>
                  </a:lnTo>
                  <a:lnTo>
                    <a:pt x="4902" y="6632"/>
                  </a:lnTo>
                  <a:lnTo>
                    <a:pt x="4738" y="6645"/>
                  </a:lnTo>
                  <a:lnTo>
                    <a:pt x="4498" y="6645"/>
                  </a:lnTo>
                  <a:lnTo>
                    <a:pt x="4283" y="6632"/>
                  </a:lnTo>
                  <a:lnTo>
                    <a:pt x="4094" y="6594"/>
                  </a:lnTo>
                  <a:lnTo>
                    <a:pt x="3942" y="6556"/>
                  </a:lnTo>
                  <a:lnTo>
                    <a:pt x="3816" y="6493"/>
                  </a:lnTo>
                  <a:lnTo>
                    <a:pt x="3702" y="6430"/>
                  </a:lnTo>
                  <a:lnTo>
                    <a:pt x="3626" y="6354"/>
                  </a:lnTo>
                  <a:lnTo>
                    <a:pt x="3576" y="6279"/>
                  </a:lnTo>
                  <a:lnTo>
                    <a:pt x="3538" y="6190"/>
                  </a:lnTo>
                  <a:lnTo>
                    <a:pt x="3525" y="6114"/>
                  </a:lnTo>
                  <a:lnTo>
                    <a:pt x="3538" y="6013"/>
                  </a:lnTo>
                  <a:lnTo>
                    <a:pt x="3563" y="5925"/>
                  </a:lnTo>
                  <a:lnTo>
                    <a:pt x="3614" y="5836"/>
                  </a:lnTo>
                  <a:lnTo>
                    <a:pt x="3677" y="5748"/>
                  </a:lnTo>
                  <a:lnTo>
                    <a:pt x="3753" y="5672"/>
                  </a:lnTo>
                  <a:lnTo>
                    <a:pt x="3841" y="5596"/>
                  </a:lnTo>
                  <a:lnTo>
                    <a:pt x="3980" y="5508"/>
                  </a:lnTo>
                  <a:lnTo>
                    <a:pt x="4119" y="5432"/>
                  </a:lnTo>
                  <a:lnTo>
                    <a:pt x="4271" y="5369"/>
                  </a:lnTo>
                  <a:lnTo>
                    <a:pt x="4422" y="5331"/>
                  </a:lnTo>
                  <a:lnTo>
                    <a:pt x="4587" y="5306"/>
                  </a:lnTo>
                  <a:lnTo>
                    <a:pt x="4738" y="5281"/>
                  </a:lnTo>
                  <a:close/>
                  <a:moveTo>
                    <a:pt x="3942" y="0"/>
                  </a:moveTo>
                  <a:lnTo>
                    <a:pt x="3765" y="38"/>
                  </a:lnTo>
                  <a:lnTo>
                    <a:pt x="3601" y="89"/>
                  </a:lnTo>
                  <a:lnTo>
                    <a:pt x="3450" y="152"/>
                  </a:lnTo>
                  <a:lnTo>
                    <a:pt x="3311" y="228"/>
                  </a:lnTo>
                  <a:lnTo>
                    <a:pt x="3197" y="316"/>
                  </a:lnTo>
                  <a:lnTo>
                    <a:pt x="3096" y="417"/>
                  </a:lnTo>
                  <a:lnTo>
                    <a:pt x="2995" y="531"/>
                  </a:lnTo>
                  <a:lnTo>
                    <a:pt x="2919" y="657"/>
                  </a:lnTo>
                  <a:lnTo>
                    <a:pt x="2843" y="796"/>
                  </a:lnTo>
                  <a:lnTo>
                    <a:pt x="2793" y="948"/>
                  </a:lnTo>
                  <a:lnTo>
                    <a:pt x="2742" y="1099"/>
                  </a:lnTo>
                  <a:lnTo>
                    <a:pt x="2704" y="1263"/>
                  </a:lnTo>
                  <a:lnTo>
                    <a:pt x="2679" y="1428"/>
                  </a:lnTo>
                  <a:lnTo>
                    <a:pt x="2666" y="1604"/>
                  </a:lnTo>
                  <a:lnTo>
                    <a:pt x="2654" y="1781"/>
                  </a:lnTo>
                  <a:lnTo>
                    <a:pt x="2660" y="1978"/>
                  </a:lnTo>
                  <a:lnTo>
                    <a:pt x="2660" y="1978"/>
                  </a:lnTo>
                  <a:lnTo>
                    <a:pt x="2628" y="1946"/>
                  </a:lnTo>
                  <a:lnTo>
                    <a:pt x="2515" y="1844"/>
                  </a:lnTo>
                  <a:lnTo>
                    <a:pt x="2401" y="1756"/>
                  </a:lnTo>
                  <a:lnTo>
                    <a:pt x="2287" y="1680"/>
                  </a:lnTo>
                  <a:lnTo>
                    <a:pt x="2174" y="1604"/>
                  </a:lnTo>
                  <a:lnTo>
                    <a:pt x="2047" y="1541"/>
                  </a:lnTo>
                  <a:lnTo>
                    <a:pt x="1921" y="1478"/>
                  </a:lnTo>
                  <a:lnTo>
                    <a:pt x="1782" y="1440"/>
                  </a:lnTo>
                  <a:lnTo>
                    <a:pt x="1643" y="1402"/>
                  </a:lnTo>
                  <a:lnTo>
                    <a:pt x="1504" y="1390"/>
                  </a:lnTo>
                  <a:lnTo>
                    <a:pt x="1352" y="1377"/>
                  </a:lnTo>
                  <a:lnTo>
                    <a:pt x="1201" y="1377"/>
                  </a:lnTo>
                  <a:lnTo>
                    <a:pt x="1037" y="1402"/>
                  </a:lnTo>
                  <a:lnTo>
                    <a:pt x="910" y="1428"/>
                  </a:lnTo>
                  <a:lnTo>
                    <a:pt x="797" y="1466"/>
                  </a:lnTo>
                  <a:lnTo>
                    <a:pt x="683" y="1529"/>
                  </a:lnTo>
                  <a:lnTo>
                    <a:pt x="569" y="1592"/>
                  </a:lnTo>
                  <a:lnTo>
                    <a:pt x="468" y="1668"/>
                  </a:lnTo>
                  <a:lnTo>
                    <a:pt x="380" y="1756"/>
                  </a:lnTo>
                  <a:lnTo>
                    <a:pt x="291" y="1857"/>
                  </a:lnTo>
                  <a:lnTo>
                    <a:pt x="215" y="1958"/>
                  </a:lnTo>
                  <a:lnTo>
                    <a:pt x="152" y="2072"/>
                  </a:lnTo>
                  <a:lnTo>
                    <a:pt x="102" y="2198"/>
                  </a:lnTo>
                  <a:lnTo>
                    <a:pt x="51" y="2312"/>
                  </a:lnTo>
                  <a:lnTo>
                    <a:pt x="26" y="2438"/>
                  </a:lnTo>
                  <a:lnTo>
                    <a:pt x="13" y="2565"/>
                  </a:lnTo>
                  <a:lnTo>
                    <a:pt x="1" y="2691"/>
                  </a:lnTo>
                  <a:lnTo>
                    <a:pt x="13" y="2817"/>
                  </a:lnTo>
                  <a:lnTo>
                    <a:pt x="39" y="2944"/>
                  </a:lnTo>
                  <a:lnTo>
                    <a:pt x="114" y="3184"/>
                  </a:lnTo>
                  <a:lnTo>
                    <a:pt x="215" y="3424"/>
                  </a:lnTo>
                  <a:lnTo>
                    <a:pt x="316" y="3664"/>
                  </a:lnTo>
                  <a:lnTo>
                    <a:pt x="443" y="3878"/>
                  </a:lnTo>
                  <a:lnTo>
                    <a:pt x="582" y="4093"/>
                  </a:lnTo>
                  <a:lnTo>
                    <a:pt x="746" y="4295"/>
                  </a:lnTo>
                  <a:lnTo>
                    <a:pt x="910" y="4497"/>
                  </a:lnTo>
                  <a:lnTo>
                    <a:pt x="1074" y="4687"/>
                  </a:lnTo>
                  <a:lnTo>
                    <a:pt x="1264" y="4864"/>
                  </a:lnTo>
                  <a:lnTo>
                    <a:pt x="1453" y="5041"/>
                  </a:lnTo>
                  <a:lnTo>
                    <a:pt x="1656" y="5205"/>
                  </a:lnTo>
                  <a:lnTo>
                    <a:pt x="1858" y="5369"/>
                  </a:lnTo>
                  <a:lnTo>
                    <a:pt x="2073" y="5521"/>
                  </a:lnTo>
                  <a:lnTo>
                    <a:pt x="2275" y="5672"/>
                  </a:lnTo>
                  <a:lnTo>
                    <a:pt x="2704" y="5937"/>
                  </a:lnTo>
                  <a:lnTo>
                    <a:pt x="2780" y="5975"/>
                  </a:lnTo>
                  <a:lnTo>
                    <a:pt x="2843" y="5988"/>
                  </a:lnTo>
                  <a:lnTo>
                    <a:pt x="2895" y="5988"/>
                  </a:lnTo>
                  <a:lnTo>
                    <a:pt x="2970" y="6127"/>
                  </a:lnTo>
                  <a:lnTo>
                    <a:pt x="3058" y="6291"/>
                  </a:lnTo>
                  <a:lnTo>
                    <a:pt x="3159" y="6430"/>
                  </a:lnTo>
                  <a:lnTo>
                    <a:pt x="3260" y="6556"/>
                  </a:lnTo>
                  <a:lnTo>
                    <a:pt x="3374" y="6683"/>
                  </a:lnTo>
                  <a:lnTo>
                    <a:pt x="3487" y="6796"/>
                  </a:lnTo>
                  <a:lnTo>
                    <a:pt x="3614" y="6885"/>
                  </a:lnTo>
                  <a:lnTo>
                    <a:pt x="3740" y="6973"/>
                  </a:lnTo>
                  <a:lnTo>
                    <a:pt x="3879" y="7049"/>
                  </a:lnTo>
                  <a:lnTo>
                    <a:pt x="4018" y="7112"/>
                  </a:lnTo>
                  <a:lnTo>
                    <a:pt x="4157" y="7163"/>
                  </a:lnTo>
                  <a:lnTo>
                    <a:pt x="4296" y="7213"/>
                  </a:lnTo>
                  <a:lnTo>
                    <a:pt x="4448" y="7239"/>
                  </a:lnTo>
                  <a:lnTo>
                    <a:pt x="4599" y="7264"/>
                  </a:lnTo>
                  <a:lnTo>
                    <a:pt x="4751" y="7277"/>
                  </a:lnTo>
                  <a:lnTo>
                    <a:pt x="5054" y="7277"/>
                  </a:lnTo>
                  <a:lnTo>
                    <a:pt x="5206" y="7251"/>
                  </a:lnTo>
                  <a:lnTo>
                    <a:pt x="5357" y="7226"/>
                  </a:lnTo>
                  <a:lnTo>
                    <a:pt x="5509" y="7188"/>
                  </a:lnTo>
                  <a:lnTo>
                    <a:pt x="5648" y="7138"/>
                  </a:lnTo>
                  <a:lnTo>
                    <a:pt x="5799" y="7087"/>
                  </a:lnTo>
                  <a:lnTo>
                    <a:pt x="5951" y="7024"/>
                  </a:lnTo>
                  <a:lnTo>
                    <a:pt x="6090" y="6948"/>
                  </a:lnTo>
                  <a:lnTo>
                    <a:pt x="6229" y="6860"/>
                  </a:lnTo>
                  <a:lnTo>
                    <a:pt x="6368" y="6771"/>
                  </a:lnTo>
                  <a:lnTo>
                    <a:pt x="6494" y="6670"/>
                  </a:lnTo>
                  <a:lnTo>
                    <a:pt x="6621" y="6569"/>
                  </a:lnTo>
                  <a:lnTo>
                    <a:pt x="6747" y="6443"/>
                  </a:lnTo>
                  <a:lnTo>
                    <a:pt x="6861" y="6329"/>
                  </a:lnTo>
                  <a:lnTo>
                    <a:pt x="6962" y="6190"/>
                  </a:lnTo>
                  <a:lnTo>
                    <a:pt x="7075" y="6051"/>
                  </a:lnTo>
                  <a:lnTo>
                    <a:pt x="7139" y="5963"/>
                  </a:lnTo>
                  <a:lnTo>
                    <a:pt x="7227" y="5874"/>
                  </a:lnTo>
                  <a:lnTo>
                    <a:pt x="7315" y="5786"/>
                  </a:lnTo>
                  <a:lnTo>
                    <a:pt x="7417" y="5697"/>
                  </a:lnTo>
                  <a:lnTo>
                    <a:pt x="7631" y="5546"/>
                  </a:lnTo>
                  <a:lnTo>
                    <a:pt x="7884" y="5394"/>
                  </a:lnTo>
                  <a:lnTo>
                    <a:pt x="8149" y="5255"/>
                  </a:lnTo>
                  <a:lnTo>
                    <a:pt x="8427" y="5116"/>
                  </a:lnTo>
                  <a:lnTo>
                    <a:pt x="8996" y="4826"/>
                  </a:lnTo>
                  <a:lnTo>
                    <a:pt x="9274" y="4674"/>
                  </a:lnTo>
                  <a:lnTo>
                    <a:pt x="9526" y="4497"/>
                  </a:lnTo>
                  <a:lnTo>
                    <a:pt x="9779" y="4320"/>
                  </a:lnTo>
                  <a:lnTo>
                    <a:pt x="9880" y="4232"/>
                  </a:lnTo>
                  <a:lnTo>
                    <a:pt x="9981" y="4131"/>
                  </a:lnTo>
                  <a:lnTo>
                    <a:pt x="10082" y="4030"/>
                  </a:lnTo>
                  <a:lnTo>
                    <a:pt x="10171" y="3916"/>
                  </a:lnTo>
                  <a:lnTo>
                    <a:pt x="10246" y="3803"/>
                  </a:lnTo>
                  <a:lnTo>
                    <a:pt x="10310" y="3676"/>
                  </a:lnTo>
                  <a:lnTo>
                    <a:pt x="10360" y="3550"/>
                  </a:lnTo>
                  <a:lnTo>
                    <a:pt x="10398" y="3411"/>
                  </a:lnTo>
                  <a:lnTo>
                    <a:pt x="10436" y="3272"/>
                  </a:lnTo>
                  <a:lnTo>
                    <a:pt x="10449" y="3120"/>
                  </a:lnTo>
                  <a:lnTo>
                    <a:pt x="10449" y="2994"/>
                  </a:lnTo>
                  <a:lnTo>
                    <a:pt x="10423" y="2868"/>
                  </a:lnTo>
                  <a:lnTo>
                    <a:pt x="10398" y="2741"/>
                  </a:lnTo>
                  <a:lnTo>
                    <a:pt x="10360" y="2628"/>
                  </a:lnTo>
                  <a:lnTo>
                    <a:pt x="10297" y="2501"/>
                  </a:lnTo>
                  <a:lnTo>
                    <a:pt x="10234" y="2375"/>
                  </a:lnTo>
                  <a:lnTo>
                    <a:pt x="10158" y="2261"/>
                  </a:lnTo>
                  <a:lnTo>
                    <a:pt x="10082" y="2148"/>
                  </a:lnTo>
                  <a:lnTo>
                    <a:pt x="9981" y="2047"/>
                  </a:lnTo>
                  <a:lnTo>
                    <a:pt x="9880" y="1958"/>
                  </a:lnTo>
                  <a:lnTo>
                    <a:pt x="9779" y="1870"/>
                  </a:lnTo>
                  <a:lnTo>
                    <a:pt x="9665" y="1807"/>
                  </a:lnTo>
                  <a:lnTo>
                    <a:pt x="9539" y="1756"/>
                  </a:lnTo>
                  <a:lnTo>
                    <a:pt x="9425" y="1718"/>
                  </a:lnTo>
                  <a:lnTo>
                    <a:pt x="9286" y="1706"/>
                  </a:lnTo>
                  <a:lnTo>
                    <a:pt x="9160" y="1706"/>
                  </a:lnTo>
                  <a:lnTo>
                    <a:pt x="8895" y="1743"/>
                  </a:lnTo>
                  <a:lnTo>
                    <a:pt x="8655" y="1807"/>
                  </a:lnTo>
                  <a:lnTo>
                    <a:pt x="8427" y="1895"/>
                  </a:lnTo>
                  <a:lnTo>
                    <a:pt x="8212" y="2009"/>
                  </a:lnTo>
                  <a:lnTo>
                    <a:pt x="8010" y="2135"/>
                  </a:lnTo>
                  <a:lnTo>
                    <a:pt x="7821" y="2274"/>
                  </a:lnTo>
                  <a:lnTo>
                    <a:pt x="7758" y="2329"/>
                  </a:lnTo>
                  <a:lnTo>
                    <a:pt x="7758" y="2329"/>
                  </a:lnTo>
                  <a:lnTo>
                    <a:pt x="7770" y="2261"/>
                  </a:lnTo>
                  <a:lnTo>
                    <a:pt x="7783" y="2085"/>
                  </a:lnTo>
                  <a:lnTo>
                    <a:pt x="7796" y="1920"/>
                  </a:lnTo>
                  <a:lnTo>
                    <a:pt x="7808" y="1756"/>
                  </a:lnTo>
                  <a:lnTo>
                    <a:pt x="7796" y="1604"/>
                  </a:lnTo>
                  <a:lnTo>
                    <a:pt x="7783" y="1453"/>
                  </a:lnTo>
                  <a:lnTo>
                    <a:pt x="7758" y="1301"/>
                  </a:lnTo>
                  <a:lnTo>
                    <a:pt x="7720" y="1162"/>
                  </a:lnTo>
                  <a:lnTo>
                    <a:pt x="7669" y="1036"/>
                  </a:lnTo>
                  <a:lnTo>
                    <a:pt x="7606" y="910"/>
                  </a:lnTo>
                  <a:lnTo>
                    <a:pt x="7530" y="809"/>
                  </a:lnTo>
                  <a:lnTo>
                    <a:pt x="7442" y="708"/>
                  </a:lnTo>
                  <a:lnTo>
                    <a:pt x="7341" y="619"/>
                  </a:lnTo>
                  <a:lnTo>
                    <a:pt x="7214" y="543"/>
                  </a:lnTo>
                  <a:lnTo>
                    <a:pt x="7075" y="480"/>
                  </a:lnTo>
                  <a:lnTo>
                    <a:pt x="6924" y="442"/>
                  </a:lnTo>
                  <a:lnTo>
                    <a:pt x="6747" y="404"/>
                  </a:lnTo>
                  <a:lnTo>
                    <a:pt x="6583" y="392"/>
                  </a:lnTo>
                  <a:lnTo>
                    <a:pt x="6431" y="404"/>
                  </a:lnTo>
                  <a:lnTo>
                    <a:pt x="6280" y="417"/>
                  </a:lnTo>
                  <a:lnTo>
                    <a:pt x="6153" y="455"/>
                  </a:lnTo>
                  <a:lnTo>
                    <a:pt x="6027" y="505"/>
                  </a:lnTo>
                  <a:lnTo>
                    <a:pt x="5913" y="569"/>
                  </a:lnTo>
                  <a:lnTo>
                    <a:pt x="5799" y="657"/>
                  </a:lnTo>
                  <a:lnTo>
                    <a:pt x="5698" y="745"/>
                  </a:lnTo>
                  <a:lnTo>
                    <a:pt x="5610" y="847"/>
                  </a:lnTo>
                  <a:lnTo>
                    <a:pt x="5521" y="948"/>
                  </a:lnTo>
                  <a:lnTo>
                    <a:pt x="5446" y="1074"/>
                  </a:lnTo>
                  <a:lnTo>
                    <a:pt x="5370" y="1200"/>
                  </a:lnTo>
                  <a:lnTo>
                    <a:pt x="5353" y="1238"/>
                  </a:lnTo>
                  <a:lnTo>
                    <a:pt x="5353" y="1238"/>
                  </a:lnTo>
                  <a:lnTo>
                    <a:pt x="5345" y="1213"/>
                  </a:lnTo>
                  <a:lnTo>
                    <a:pt x="5281" y="1049"/>
                  </a:lnTo>
                  <a:lnTo>
                    <a:pt x="5218" y="884"/>
                  </a:lnTo>
                  <a:lnTo>
                    <a:pt x="5142" y="733"/>
                  </a:lnTo>
                  <a:lnTo>
                    <a:pt x="5054" y="594"/>
                  </a:lnTo>
                  <a:lnTo>
                    <a:pt x="4966" y="468"/>
                  </a:lnTo>
                  <a:lnTo>
                    <a:pt x="4865" y="354"/>
                  </a:lnTo>
                  <a:lnTo>
                    <a:pt x="4763" y="253"/>
                  </a:lnTo>
                  <a:lnTo>
                    <a:pt x="4650" y="164"/>
                  </a:lnTo>
                  <a:lnTo>
                    <a:pt x="4523" y="101"/>
                  </a:lnTo>
                  <a:lnTo>
                    <a:pt x="4397" y="51"/>
                  </a:lnTo>
                  <a:lnTo>
                    <a:pt x="4246" y="13"/>
                  </a:lnTo>
                  <a:lnTo>
                    <a:pt x="4094" y="0"/>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rot="10800000">
              <a:off x="1888691" y="1193609"/>
              <a:ext cx="93858" cy="65366"/>
            </a:xfrm>
            <a:custGeom>
              <a:rect b="b" l="l" r="r" t="t"/>
              <a:pathLst>
                <a:path extrusionOk="0" fill="none" h="7277" w="10449">
                  <a:moveTo>
                    <a:pt x="5964" y="1870"/>
                  </a:moveTo>
                  <a:lnTo>
                    <a:pt x="5964" y="1870"/>
                  </a:lnTo>
                  <a:lnTo>
                    <a:pt x="5989" y="1756"/>
                  </a:lnTo>
                  <a:lnTo>
                    <a:pt x="6027" y="1630"/>
                  </a:lnTo>
                  <a:lnTo>
                    <a:pt x="6065" y="1503"/>
                  </a:lnTo>
                  <a:lnTo>
                    <a:pt x="6115" y="1377"/>
                  </a:lnTo>
                  <a:lnTo>
                    <a:pt x="6178" y="1276"/>
                  </a:lnTo>
                  <a:lnTo>
                    <a:pt x="6242" y="1175"/>
                  </a:lnTo>
                  <a:lnTo>
                    <a:pt x="6305" y="1087"/>
                  </a:lnTo>
                  <a:lnTo>
                    <a:pt x="6381" y="1023"/>
                  </a:lnTo>
                  <a:lnTo>
                    <a:pt x="6456" y="998"/>
                  </a:lnTo>
                  <a:lnTo>
                    <a:pt x="6494" y="985"/>
                  </a:lnTo>
                  <a:lnTo>
                    <a:pt x="6545" y="985"/>
                  </a:lnTo>
                  <a:lnTo>
                    <a:pt x="6583" y="998"/>
                  </a:lnTo>
                  <a:lnTo>
                    <a:pt x="6621" y="1023"/>
                  </a:lnTo>
                  <a:lnTo>
                    <a:pt x="6659" y="1049"/>
                  </a:lnTo>
                  <a:lnTo>
                    <a:pt x="6709" y="1087"/>
                  </a:lnTo>
                  <a:lnTo>
                    <a:pt x="6785" y="1200"/>
                  </a:lnTo>
                  <a:lnTo>
                    <a:pt x="6861" y="1352"/>
                  </a:lnTo>
                  <a:lnTo>
                    <a:pt x="6949" y="1567"/>
                  </a:lnTo>
                  <a:lnTo>
                    <a:pt x="7025" y="1819"/>
                  </a:lnTo>
                  <a:lnTo>
                    <a:pt x="7025" y="1819"/>
                  </a:lnTo>
                  <a:lnTo>
                    <a:pt x="7025" y="1971"/>
                  </a:lnTo>
                  <a:lnTo>
                    <a:pt x="7012" y="2122"/>
                  </a:lnTo>
                  <a:lnTo>
                    <a:pt x="7000" y="2274"/>
                  </a:lnTo>
                  <a:lnTo>
                    <a:pt x="6962" y="2413"/>
                  </a:lnTo>
                  <a:lnTo>
                    <a:pt x="6886" y="2716"/>
                  </a:lnTo>
                  <a:lnTo>
                    <a:pt x="6810" y="2994"/>
                  </a:lnTo>
                  <a:lnTo>
                    <a:pt x="6810" y="2994"/>
                  </a:lnTo>
                  <a:lnTo>
                    <a:pt x="6696" y="3323"/>
                  </a:lnTo>
                  <a:lnTo>
                    <a:pt x="6583" y="3638"/>
                  </a:lnTo>
                  <a:lnTo>
                    <a:pt x="6444" y="3954"/>
                  </a:lnTo>
                  <a:lnTo>
                    <a:pt x="6305" y="4270"/>
                  </a:lnTo>
                  <a:lnTo>
                    <a:pt x="6305" y="4270"/>
                  </a:lnTo>
                  <a:lnTo>
                    <a:pt x="6267" y="4346"/>
                  </a:lnTo>
                  <a:lnTo>
                    <a:pt x="6254" y="4422"/>
                  </a:lnTo>
                  <a:lnTo>
                    <a:pt x="6254" y="4497"/>
                  </a:lnTo>
                  <a:lnTo>
                    <a:pt x="6280" y="4573"/>
                  </a:lnTo>
                  <a:lnTo>
                    <a:pt x="6305" y="4636"/>
                  </a:lnTo>
                  <a:lnTo>
                    <a:pt x="6343" y="4699"/>
                  </a:lnTo>
                  <a:lnTo>
                    <a:pt x="6393" y="4737"/>
                  </a:lnTo>
                  <a:lnTo>
                    <a:pt x="6456" y="4788"/>
                  </a:lnTo>
                  <a:lnTo>
                    <a:pt x="6520" y="4813"/>
                  </a:lnTo>
                  <a:lnTo>
                    <a:pt x="6583" y="4838"/>
                  </a:lnTo>
                  <a:lnTo>
                    <a:pt x="6646" y="4838"/>
                  </a:lnTo>
                  <a:lnTo>
                    <a:pt x="6722" y="4838"/>
                  </a:lnTo>
                  <a:lnTo>
                    <a:pt x="6785" y="4813"/>
                  </a:lnTo>
                  <a:lnTo>
                    <a:pt x="6848" y="4775"/>
                  </a:lnTo>
                  <a:lnTo>
                    <a:pt x="6911" y="4725"/>
                  </a:lnTo>
                  <a:lnTo>
                    <a:pt x="6962" y="4649"/>
                  </a:lnTo>
                  <a:lnTo>
                    <a:pt x="6962" y="4649"/>
                  </a:lnTo>
                  <a:lnTo>
                    <a:pt x="7265" y="4169"/>
                  </a:lnTo>
                  <a:lnTo>
                    <a:pt x="7568" y="3714"/>
                  </a:lnTo>
                  <a:lnTo>
                    <a:pt x="7732" y="3499"/>
                  </a:lnTo>
                  <a:lnTo>
                    <a:pt x="7909" y="3272"/>
                  </a:lnTo>
                  <a:lnTo>
                    <a:pt x="8086" y="3057"/>
                  </a:lnTo>
                  <a:lnTo>
                    <a:pt x="8288" y="2842"/>
                  </a:lnTo>
                  <a:lnTo>
                    <a:pt x="8288" y="2842"/>
                  </a:lnTo>
                  <a:lnTo>
                    <a:pt x="8566" y="2653"/>
                  </a:lnTo>
                  <a:lnTo>
                    <a:pt x="8705" y="2590"/>
                  </a:lnTo>
                  <a:lnTo>
                    <a:pt x="8819" y="2527"/>
                  </a:lnTo>
                  <a:lnTo>
                    <a:pt x="8933" y="2476"/>
                  </a:lnTo>
                  <a:lnTo>
                    <a:pt x="9034" y="2451"/>
                  </a:lnTo>
                  <a:lnTo>
                    <a:pt x="9135" y="2426"/>
                  </a:lnTo>
                  <a:lnTo>
                    <a:pt x="9223" y="2413"/>
                  </a:lnTo>
                  <a:lnTo>
                    <a:pt x="9299" y="2413"/>
                  </a:lnTo>
                  <a:lnTo>
                    <a:pt x="9375" y="2413"/>
                  </a:lnTo>
                  <a:lnTo>
                    <a:pt x="9438" y="2438"/>
                  </a:lnTo>
                  <a:lnTo>
                    <a:pt x="9488" y="2463"/>
                  </a:lnTo>
                  <a:lnTo>
                    <a:pt x="9539" y="2489"/>
                  </a:lnTo>
                  <a:lnTo>
                    <a:pt x="9577" y="2539"/>
                  </a:lnTo>
                  <a:lnTo>
                    <a:pt x="9615" y="2577"/>
                  </a:lnTo>
                  <a:lnTo>
                    <a:pt x="9640" y="2628"/>
                  </a:lnTo>
                  <a:lnTo>
                    <a:pt x="9678" y="2754"/>
                  </a:lnTo>
                  <a:lnTo>
                    <a:pt x="9691" y="2880"/>
                  </a:lnTo>
                  <a:lnTo>
                    <a:pt x="9678" y="3019"/>
                  </a:lnTo>
                  <a:lnTo>
                    <a:pt x="9640" y="3171"/>
                  </a:lnTo>
                  <a:lnTo>
                    <a:pt x="9590" y="3310"/>
                  </a:lnTo>
                  <a:lnTo>
                    <a:pt x="9514" y="3449"/>
                  </a:lnTo>
                  <a:lnTo>
                    <a:pt x="9413" y="3575"/>
                  </a:lnTo>
                  <a:lnTo>
                    <a:pt x="9299" y="3689"/>
                  </a:lnTo>
                  <a:lnTo>
                    <a:pt x="9299" y="3689"/>
                  </a:lnTo>
                  <a:lnTo>
                    <a:pt x="9147" y="3828"/>
                  </a:lnTo>
                  <a:lnTo>
                    <a:pt x="8983" y="3954"/>
                  </a:lnTo>
                  <a:lnTo>
                    <a:pt x="8819" y="4080"/>
                  </a:lnTo>
                  <a:lnTo>
                    <a:pt x="8655" y="4207"/>
                  </a:lnTo>
                  <a:lnTo>
                    <a:pt x="8655" y="4207"/>
                  </a:lnTo>
                  <a:lnTo>
                    <a:pt x="8440" y="4346"/>
                  </a:lnTo>
                  <a:lnTo>
                    <a:pt x="8225" y="4485"/>
                  </a:lnTo>
                  <a:lnTo>
                    <a:pt x="7783" y="4750"/>
                  </a:lnTo>
                  <a:lnTo>
                    <a:pt x="7315" y="4977"/>
                  </a:lnTo>
                  <a:lnTo>
                    <a:pt x="6861" y="5205"/>
                  </a:lnTo>
                  <a:lnTo>
                    <a:pt x="6861" y="5205"/>
                  </a:lnTo>
                  <a:lnTo>
                    <a:pt x="6722" y="5268"/>
                  </a:lnTo>
                  <a:lnTo>
                    <a:pt x="6659" y="5318"/>
                  </a:lnTo>
                  <a:lnTo>
                    <a:pt x="6621" y="5382"/>
                  </a:lnTo>
                  <a:lnTo>
                    <a:pt x="6621" y="5382"/>
                  </a:lnTo>
                  <a:lnTo>
                    <a:pt x="6557" y="5521"/>
                  </a:lnTo>
                  <a:lnTo>
                    <a:pt x="6469" y="5672"/>
                  </a:lnTo>
                  <a:lnTo>
                    <a:pt x="6393" y="5799"/>
                  </a:lnTo>
                  <a:lnTo>
                    <a:pt x="6305" y="5925"/>
                  </a:lnTo>
                  <a:lnTo>
                    <a:pt x="6204" y="6039"/>
                  </a:lnTo>
                  <a:lnTo>
                    <a:pt x="6103" y="6140"/>
                  </a:lnTo>
                  <a:lnTo>
                    <a:pt x="5989" y="6228"/>
                  </a:lnTo>
                  <a:lnTo>
                    <a:pt x="5875" y="6316"/>
                  </a:lnTo>
                  <a:lnTo>
                    <a:pt x="5762" y="6380"/>
                  </a:lnTo>
                  <a:lnTo>
                    <a:pt x="5635" y="6443"/>
                  </a:lnTo>
                  <a:lnTo>
                    <a:pt x="5496" y="6506"/>
                  </a:lnTo>
                  <a:lnTo>
                    <a:pt x="5357" y="6544"/>
                  </a:lnTo>
                  <a:lnTo>
                    <a:pt x="5206" y="6582"/>
                  </a:lnTo>
                  <a:lnTo>
                    <a:pt x="5054" y="6620"/>
                  </a:lnTo>
                  <a:lnTo>
                    <a:pt x="4902" y="6632"/>
                  </a:lnTo>
                  <a:lnTo>
                    <a:pt x="4738" y="6645"/>
                  </a:lnTo>
                  <a:lnTo>
                    <a:pt x="4738" y="6645"/>
                  </a:lnTo>
                  <a:lnTo>
                    <a:pt x="4498" y="6645"/>
                  </a:lnTo>
                  <a:lnTo>
                    <a:pt x="4283" y="6632"/>
                  </a:lnTo>
                  <a:lnTo>
                    <a:pt x="4094" y="6594"/>
                  </a:lnTo>
                  <a:lnTo>
                    <a:pt x="3942" y="6556"/>
                  </a:lnTo>
                  <a:lnTo>
                    <a:pt x="3816" y="6493"/>
                  </a:lnTo>
                  <a:lnTo>
                    <a:pt x="3702" y="6430"/>
                  </a:lnTo>
                  <a:lnTo>
                    <a:pt x="3626" y="6354"/>
                  </a:lnTo>
                  <a:lnTo>
                    <a:pt x="3576" y="6279"/>
                  </a:lnTo>
                  <a:lnTo>
                    <a:pt x="3538" y="6190"/>
                  </a:lnTo>
                  <a:lnTo>
                    <a:pt x="3525" y="6114"/>
                  </a:lnTo>
                  <a:lnTo>
                    <a:pt x="3538" y="6013"/>
                  </a:lnTo>
                  <a:lnTo>
                    <a:pt x="3563" y="5925"/>
                  </a:lnTo>
                  <a:lnTo>
                    <a:pt x="3614" y="5836"/>
                  </a:lnTo>
                  <a:lnTo>
                    <a:pt x="3677" y="5748"/>
                  </a:lnTo>
                  <a:lnTo>
                    <a:pt x="3753" y="5672"/>
                  </a:lnTo>
                  <a:lnTo>
                    <a:pt x="3841" y="5596"/>
                  </a:lnTo>
                  <a:lnTo>
                    <a:pt x="3841" y="5596"/>
                  </a:lnTo>
                  <a:lnTo>
                    <a:pt x="3980" y="5508"/>
                  </a:lnTo>
                  <a:lnTo>
                    <a:pt x="4119" y="5432"/>
                  </a:lnTo>
                  <a:lnTo>
                    <a:pt x="4271" y="5369"/>
                  </a:lnTo>
                  <a:lnTo>
                    <a:pt x="4422" y="5331"/>
                  </a:lnTo>
                  <a:lnTo>
                    <a:pt x="4587" y="5306"/>
                  </a:lnTo>
                  <a:lnTo>
                    <a:pt x="4738" y="5281"/>
                  </a:lnTo>
                  <a:lnTo>
                    <a:pt x="4902" y="5281"/>
                  </a:lnTo>
                  <a:lnTo>
                    <a:pt x="5054" y="5281"/>
                  </a:lnTo>
                  <a:lnTo>
                    <a:pt x="5218" y="5306"/>
                  </a:lnTo>
                  <a:lnTo>
                    <a:pt x="5383" y="5318"/>
                  </a:lnTo>
                  <a:lnTo>
                    <a:pt x="5698" y="5382"/>
                  </a:lnTo>
                  <a:lnTo>
                    <a:pt x="6014" y="5470"/>
                  </a:lnTo>
                  <a:lnTo>
                    <a:pt x="6317" y="5558"/>
                  </a:lnTo>
                  <a:lnTo>
                    <a:pt x="6317" y="5558"/>
                  </a:lnTo>
                  <a:lnTo>
                    <a:pt x="6381" y="5571"/>
                  </a:lnTo>
                  <a:lnTo>
                    <a:pt x="6431" y="5571"/>
                  </a:lnTo>
                  <a:lnTo>
                    <a:pt x="6482" y="5571"/>
                  </a:lnTo>
                  <a:lnTo>
                    <a:pt x="6520" y="5546"/>
                  </a:lnTo>
                  <a:lnTo>
                    <a:pt x="6557" y="5508"/>
                  </a:lnTo>
                  <a:lnTo>
                    <a:pt x="6595" y="5470"/>
                  </a:lnTo>
                  <a:lnTo>
                    <a:pt x="6621" y="5432"/>
                  </a:lnTo>
                  <a:lnTo>
                    <a:pt x="6633" y="5382"/>
                  </a:lnTo>
                  <a:lnTo>
                    <a:pt x="6646" y="5331"/>
                  </a:lnTo>
                  <a:lnTo>
                    <a:pt x="6646" y="5281"/>
                  </a:lnTo>
                  <a:lnTo>
                    <a:pt x="6633" y="5230"/>
                  </a:lnTo>
                  <a:lnTo>
                    <a:pt x="6621" y="5180"/>
                  </a:lnTo>
                  <a:lnTo>
                    <a:pt x="6595" y="5142"/>
                  </a:lnTo>
                  <a:lnTo>
                    <a:pt x="6557" y="5104"/>
                  </a:lnTo>
                  <a:lnTo>
                    <a:pt x="6520" y="5066"/>
                  </a:lnTo>
                  <a:lnTo>
                    <a:pt x="6456" y="5041"/>
                  </a:lnTo>
                  <a:lnTo>
                    <a:pt x="6456" y="5041"/>
                  </a:lnTo>
                  <a:lnTo>
                    <a:pt x="6456" y="5041"/>
                  </a:lnTo>
                  <a:lnTo>
                    <a:pt x="6077" y="4902"/>
                  </a:lnTo>
                  <a:lnTo>
                    <a:pt x="5711" y="4801"/>
                  </a:lnTo>
                  <a:lnTo>
                    <a:pt x="5521" y="4763"/>
                  </a:lnTo>
                  <a:lnTo>
                    <a:pt x="5345" y="4725"/>
                  </a:lnTo>
                  <a:lnTo>
                    <a:pt x="5155" y="4699"/>
                  </a:lnTo>
                  <a:lnTo>
                    <a:pt x="4978" y="4687"/>
                  </a:lnTo>
                  <a:lnTo>
                    <a:pt x="4789" y="4687"/>
                  </a:lnTo>
                  <a:lnTo>
                    <a:pt x="4612" y="4699"/>
                  </a:lnTo>
                  <a:lnTo>
                    <a:pt x="4435" y="4725"/>
                  </a:lnTo>
                  <a:lnTo>
                    <a:pt x="4246" y="4763"/>
                  </a:lnTo>
                  <a:lnTo>
                    <a:pt x="4069" y="4813"/>
                  </a:lnTo>
                  <a:lnTo>
                    <a:pt x="3879" y="4876"/>
                  </a:lnTo>
                  <a:lnTo>
                    <a:pt x="3702" y="4952"/>
                  </a:lnTo>
                  <a:lnTo>
                    <a:pt x="3513" y="5041"/>
                  </a:lnTo>
                  <a:lnTo>
                    <a:pt x="3513" y="5041"/>
                  </a:lnTo>
                  <a:lnTo>
                    <a:pt x="3399" y="5116"/>
                  </a:lnTo>
                  <a:lnTo>
                    <a:pt x="3273" y="5205"/>
                  </a:lnTo>
                  <a:lnTo>
                    <a:pt x="3146" y="5306"/>
                  </a:lnTo>
                  <a:lnTo>
                    <a:pt x="3033" y="5420"/>
                  </a:lnTo>
                  <a:lnTo>
                    <a:pt x="2932" y="5546"/>
                  </a:lnTo>
                  <a:lnTo>
                    <a:pt x="2894" y="5609"/>
                  </a:lnTo>
                  <a:lnTo>
                    <a:pt x="2868" y="5685"/>
                  </a:lnTo>
                  <a:lnTo>
                    <a:pt x="2856" y="5748"/>
                  </a:lnTo>
                  <a:lnTo>
                    <a:pt x="2856" y="5824"/>
                  </a:lnTo>
                  <a:lnTo>
                    <a:pt x="2856" y="5887"/>
                  </a:lnTo>
                  <a:lnTo>
                    <a:pt x="2881" y="5963"/>
                  </a:lnTo>
                  <a:lnTo>
                    <a:pt x="2881" y="5963"/>
                  </a:lnTo>
                  <a:lnTo>
                    <a:pt x="2970" y="6127"/>
                  </a:lnTo>
                  <a:lnTo>
                    <a:pt x="3058" y="6291"/>
                  </a:lnTo>
                  <a:lnTo>
                    <a:pt x="3159" y="6430"/>
                  </a:lnTo>
                  <a:lnTo>
                    <a:pt x="3260" y="6556"/>
                  </a:lnTo>
                  <a:lnTo>
                    <a:pt x="3374" y="6683"/>
                  </a:lnTo>
                  <a:lnTo>
                    <a:pt x="3487" y="6796"/>
                  </a:lnTo>
                  <a:lnTo>
                    <a:pt x="3614" y="6885"/>
                  </a:lnTo>
                  <a:lnTo>
                    <a:pt x="3740" y="6973"/>
                  </a:lnTo>
                  <a:lnTo>
                    <a:pt x="3879" y="7049"/>
                  </a:lnTo>
                  <a:lnTo>
                    <a:pt x="4018" y="7112"/>
                  </a:lnTo>
                  <a:lnTo>
                    <a:pt x="4157" y="7163"/>
                  </a:lnTo>
                  <a:lnTo>
                    <a:pt x="4296" y="7213"/>
                  </a:lnTo>
                  <a:lnTo>
                    <a:pt x="4448" y="7239"/>
                  </a:lnTo>
                  <a:lnTo>
                    <a:pt x="4599" y="7264"/>
                  </a:lnTo>
                  <a:lnTo>
                    <a:pt x="4751" y="7277"/>
                  </a:lnTo>
                  <a:lnTo>
                    <a:pt x="4902" y="7277"/>
                  </a:lnTo>
                  <a:lnTo>
                    <a:pt x="5054" y="7277"/>
                  </a:lnTo>
                  <a:lnTo>
                    <a:pt x="5206" y="7251"/>
                  </a:lnTo>
                  <a:lnTo>
                    <a:pt x="5357" y="7226"/>
                  </a:lnTo>
                  <a:lnTo>
                    <a:pt x="5509" y="7188"/>
                  </a:lnTo>
                  <a:lnTo>
                    <a:pt x="5648" y="7138"/>
                  </a:lnTo>
                  <a:lnTo>
                    <a:pt x="5799" y="7087"/>
                  </a:lnTo>
                  <a:lnTo>
                    <a:pt x="5951" y="7024"/>
                  </a:lnTo>
                  <a:lnTo>
                    <a:pt x="6090" y="6948"/>
                  </a:lnTo>
                  <a:lnTo>
                    <a:pt x="6229" y="6860"/>
                  </a:lnTo>
                  <a:lnTo>
                    <a:pt x="6368" y="6771"/>
                  </a:lnTo>
                  <a:lnTo>
                    <a:pt x="6494" y="6670"/>
                  </a:lnTo>
                  <a:lnTo>
                    <a:pt x="6621" y="6569"/>
                  </a:lnTo>
                  <a:lnTo>
                    <a:pt x="6747" y="6443"/>
                  </a:lnTo>
                  <a:lnTo>
                    <a:pt x="6861" y="6329"/>
                  </a:lnTo>
                  <a:lnTo>
                    <a:pt x="6962" y="6190"/>
                  </a:lnTo>
                  <a:lnTo>
                    <a:pt x="7075" y="6051"/>
                  </a:lnTo>
                  <a:lnTo>
                    <a:pt x="7075" y="6051"/>
                  </a:lnTo>
                  <a:lnTo>
                    <a:pt x="7139" y="5963"/>
                  </a:lnTo>
                  <a:lnTo>
                    <a:pt x="7227" y="5874"/>
                  </a:lnTo>
                  <a:lnTo>
                    <a:pt x="7315" y="5786"/>
                  </a:lnTo>
                  <a:lnTo>
                    <a:pt x="7417" y="5697"/>
                  </a:lnTo>
                  <a:lnTo>
                    <a:pt x="7631" y="5546"/>
                  </a:lnTo>
                  <a:lnTo>
                    <a:pt x="7884" y="5394"/>
                  </a:lnTo>
                  <a:lnTo>
                    <a:pt x="8149" y="5255"/>
                  </a:lnTo>
                  <a:lnTo>
                    <a:pt x="8427" y="5116"/>
                  </a:lnTo>
                  <a:lnTo>
                    <a:pt x="8996" y="4826"/>
                  </a:lnTo>
                  <a:lnTo>
                    <a:pt x="9274" y="4674"/>
                  </a:lnTo>
                  <a:lnTo>
                    <a:pt x="9526" y="4497"/>
                  </a:lnTo>
                  <a:lnTo>
                    <a:pt x="9779" y="4320"/>
                  </a:lnTo>
                  <a:lnTo>
                    <a:pt x="9880" y="4232"/>
                  </a:lnTo>
                  <a:lnTo>
                    <a:pt x="9981" y="4131"/>
                  </a:lnTo>
                  <a:lnTo>
                    <a:pt x="10082" y="4030"/>
                  </a:lnTo>
                  <a:lnTo>
                    <a:pt x="10171" y="3916"/>
                  </a:lnTo>
                  <a:lnTo>
                    <a:pt x="10246" y="3803"/>
                  </a:lnTo>
                  <a:lnTo>
                    <a:pt x="10310" y="3676"/>
                  </a:lnTo>
                  <a:lnTo>
                    <a:pt x="10360" y="3550"/>
                  </a:lnTo>
                  <a:lnTo>
                    <a:pt x="10398" y="3411"/>
                  </a:lnTo>
                  <a:lnTo>
                    <a:pt x="10436" y="3272"/>
                  </a:lnTo>
                  <a:lnTo>
                    <a:pt x="10449" y="3120"/>
                  </a:lnTo>
                  <a:lnTo>
                    <a:pt x="10449" y="3120"/>
                  </a:lnTo>
                  <a:lnTo>
                    <a:pt x="10449" y="2994"/>
                  </a:lnTo>
                  <a:lnTo>
                    <a:pt x="10423" y="2868"/>
                  </a:lnTo>
                  <a:lnTo>
                    <a:pt x="10398" y="2741"/>
                  </a:lnTo>
                  <a:lnTo>
                    <a:pt x="10360" y="2628"/>
                  </a:lnTo>
                  <a:lnTo>
                    <a:pt x="10297" y="2501"/>
                  </a:lnTo>
                  <a:lnTo>
                    <a:pt x="10234" y="2375"/>
                  </a:lnTo>
                  <a:lnTo>
                    <a:pt x="10158" y="2261"/>
                  </a:lnTo>
                  <a:lnTo>
                    <a:pt x="10082" y="2148"/>
                  </a:lnTo>
                  <a:lnTo>
                    <a:pt x="9981" y="2047"/>
                  </a:lnTo>
                  <a:lnTo>
                    <a:pt x="9880" y="1958"/>
                  </a:lnTo>
                  <a:lnTo>
                    <a:pt x="9779" y="1870"/>
                  </a:lnTo>
                  <a:lnTo>
                    <a:pt x="9665" y="1807"/>
                  </a:lnTo>
                  <a:lnTo>
                    <a:pt x="9539" y="1756"/>
                  </a:lnTo>
                  <a:lnTo>
                    <a:pt x="9425" y="1718"/>
                  </a:lnTo>
                  <a:lnTo>
                    <a:pt x="9286" y="1706"/>
                  </a:lnTo>
                  <a:lnTo>
                    <a:pt x="9160" y="1706"/>
                  </a:lnTo>
                  <a:lnTo>
                    <a:pt x="9160" y="1706"/>
                  </a:lnTo>
                  <a:lnTo>
                    <a:pt x="8895" y="1743"/>
                  </a:lnTo>
                  <a:lnTo>
                    <a:pt x="8655" y="1807"/>
                  </a:lnTo>
                  <a:lnTo>
                    <a:pt x="8427" y="1895"/>
                  </a:lnTo>
                  <a:lnTo>
                    <a:pt x="8212" y="2009"/>
                  </a:lnTo>
                  <a:lnTo>
                    <a:pt x="8010" y="2135"/>
                  </a:lnTo>
                  <a:lnTo>
                    <a:pt x="7821" y="2274"/>
                  </a:lnTo>
                  <a:lnTo>
                    <a:pt x="7631" y="2438"/>
                  </a:lnTo>
                  <a:lnTo>
                    <a:pt x="7454" y="2615"/>
                  </a:lnTo>
                  <a:lnTo>
                    <a:pt x="7290" y="2805"/>
                  </a:lnTo>
                  <a:lnTo>
                    <a:pt x="7139" y="3007"/>
                  </a:lnTo>
                  <a:lnTo>
                    <a:pt x="6987" y="3209"/>
                  </a:lnTo>
                  <a:lnTo>
                    <a:pt x="6835" y="3424"/>
                  </a:lnTo>
                  <a:lnTo>
                    <a:pt x="6557" y="3840"/>
                  </a:lnTo>
                  <a:lnTo>
                    <a:pt x="6305" y="4270"/>
                  </a:lnTo>
                  <a:lnTo>
                    <a:pt x="6305" y="4270"/>
                  </a:lnTo>
                  <a:lnTo>
                    <a:pt x="6962" y="4649"/>
                  </a:lnTo>
                  <a:lnTo>
                    <a:pt x="6962" y="4649"/>
                  </a:lnTo>
                  <a:lnTo>
                    <a:pt x="7164" y="4207"/>
                  </a:lnTo>
                  <a:lnTo>
                    <a:pt x="7290" y="3929"/>
                  </a:lnTo>
                  <a:lnTo>
                    <a:pt x="7404" y="3613"/>
                  </a:lnTo>
                  <a:lnTo>
                    <a:pt x="7518" y="3297"/>
                  </a:lnTo>
                  <a:lnTo>
                    <a:pt x="7619" y="2956"/>
                  </a:lnTo>
                  <a:lnTo>
                    <a:pt x="7707" y="2602"/>
                  </a:lnTo>
                  <a:lnTo>
                    <a:pt x="7770" y="2261"/>
                  </a:lnTo>
                  <a:lnTo>
                    <a:pt x="7783" y="2085"/>
                  </a:lnTo>
                  <a:lnTo>
                    <a:pt x="7796" y="1920"/>
                  </a:lnTo>
                  <a:lnTo>
                    <a:pt x="7808" y="1756"/>
                  </a:lnTo>
                  <a:lnTo>
                    <a:pt x="7796" y="1604"/>
                  </a:lnTo>
                  <a:lnTo>
                    <a:pt x="7783" y="1453"/>
                  </a:lnTo>
                  <a:lnTo>
                    <a:pt x="7758" y="1301"/>
                  </a:lnTo>
                  <a:lnTo>
                    <a:pt x="7720" y="1162"/>
                  </a:lnTo>
                  <a:lnTo>
                    <a:pt x="7669" y="1036"/>
                  </a:lnTo>
                  <a:lnTo>
                    <a:pt x="7606" y="910"/>
                  </a:lnTo>
                  <a:lnTo>
                    <a:pt x="7530" y="809"/>
                  </a:lnTo>
                  <a:lnTo>
                    <a:pt x="7442" y="708"/>
                  </a:lnTo>
                  <a:lnTo>
                    <a:pt x="7341" y="619"/>
                  </a:lnTo>
                  <a:lnTo>
                    <a:pt x="7214" y="543"/>
                  </a:lnTo>
                  <a:lnTo>
                    <a:pt x="7075" y="480"/>
                  </a:lnTo>
                  <a:lnTo>
                    <a:pt x="6924" y="442"/>
                  </a:lnTo>
                  <a:lnTo>
                    <a:pt x="6747" y="404"/>
                  </a:lnTo>
                  <a:lnTo>
                    <a:pt x="6747" y="404"/>
                  </a:lnTo>
                  <a:lnTo>
                    <a:pt x="6583" y="392"/>
                  </a:lnTo>
                  <a:lnTo>
                    <a:pt x="6431" y="404"/>
                  </a:lnTo>
                  <a:lnTo>
                    <a:pt x="6280" y="417"/>
                  </a:lnTo>
                  <a:lnTo>
                    <a:pt x="6153" y="455"/>
                  </a:lnTo>
                  <a:lnTo>
                    <a:pt x="6027" y="505"/>
                  </a:lnTo>
                  <a:lnTo>
                    <a:pt x="5913" y="569"/>
                  </a:lnTo>
                  <a:lnTo>
                    <a:pt x="5799" y="657"/>
                  </a:lnTo>
                  <a:lnTo>
                    <a:pt x="5698" y="745"/>
                  </a:lnTo>
                  <a:lnTo>
                    <a:pt x="5610" y="847"/>
                  </a:lnTo>
                  <a:lnTo>
                    <a:pt x="5521" y="948"/>
                  </a:lnTo>
                  <a:lnTo>
                    <a:pt x="5446" y="1074"/>
                  </a:lnTo>
                  <a:lnTo>
                    <a:pt x="5370" y="1200"/>
                  </a:lnTo>
                  <a:lnTo>
                    <a:pt x="5307" y="1339"/>
                  </a:lnTo>
                  <a:lnTo>
                    <a:pt x="5256" y="1478"/>
                  </a:lnTo>
                  <a:lnTo>
                    <a:pt x="5155" y="1781"/>
                  </a:lnTo>
                  <a:lnTo>
                    <a:pt x="5079" y="2110"/>
                  </a:lnTo>
                  <a:lnTo>
                    <a:pt x="5029" y="2438"/>
                  </a:lnTo>
                  <a:lnTo>
                    <a:pt x="4978" y="2767"/>
                  </a:lnTo>
                  <a:lnTo>
                    <a:pt x="4953" y="3095"/>
                  </a:lnTo>
                  <a:lnTo>
                    <a:pt x="4940" y="3411"/>
                  </a:lnTo>
                  <a:lnTo>
                    <a:pt x="4940" y="3701"/>
                  </a:lnTo>
                  <a:lnTo>
                    <a:pt x="4940" y="4219"/>
                  </a:lnTo>
                  <a:lnTo>
                    <a:pt x="4940" y="4219"/>
                  </a:lnTo>
                  <a:lnTo>
                    <a:pt x="4953" y="4308"/>
                  </a:lnTo>
                  <a:lnTo>
                    <a:pt x="4978" y="4384"/>
                  </a:lnTo>
                  <a:lnTo>
                    <a:pt x="5016" y="4447"/>
                  </a:lnTo>
                  <a:lnTo>
                    <a:pt x="5067" y="4497"/>
                  </a:lnTo>
                  <a:lnTo>
                    <a:pt x="5130" y="4548"/>
                  </a:lnTo>
                  <a:lnTo>
                    <a:pt x="5193" y="4573"/>
                  </a:lnTo>
                  <a:lnTo>
                    <a:pt x="5256" y="4586"/>
                  </a:lnTo>
                  <a:lnTo>
                    <a:pt x="5332" y="4598"/>
                  </a:lnTo>
                  <a:lnTo>
                    <a:pt x="5408" y="4586"/>
                  </a:lnTo>
                  <a:lnTo>
                    <a:pt x="5471" y="4573"/>
                  </a:lnTo>
                  <a:lnTo>
                    <a:pt x="5534" y="4548"/>
                  </a:lnTo>
                  <a:lnTo>
                    <a:pt x="5597" y="4497"/>
                  </a:lnTo>
                  <a:lnTo>
                    <a:pt x="5648" y="4447"/>
                  </a:lnTo>
                  <a:lnTo>
                    <a:pt x="5686" y="4384"/>
                  </a:lnTo>
                  <a:lnTo>
                    <a:pt x="5711" y="4308"/>
                  </a:lnTo>
                  <a:lnTo>
                    <a:pt x="5724" y="4219"/>
                  </a:lnTo>
                  <a:lnTo>
                    <a:pt x="5724" y="4219"/>
                  </a:lnTo>
                  <a:lnTo>
                    <a:pt x="5724" y="3714"/>
                  </a:lnTo>
                  <a:lnTo>
                    <a:pt x="5711" y="3398"/>
                  </a:lnTo>
                  <a:lnTo>
                    <a:pt x="5686" y="3057"/>
                  </a:lnTo>
                  <a:lnTo>
                    <a:pt x="5660" y="2691"/>
                  </a:lnTo>
                  <a:lnTo>
                    <a:pt x="5610" y="2312"/>
                  </a:lnTo>
                  <a:lnTo>
                    <a:pt x="5547" y="1933"/>
                  </a:lnTo>
                  <a:lnTo>
                    <a:pt x="5458" y="1567"/>
                  </a:lnTo>
                  <a:lnTo>
                    <a:pt x="5345" y="1213"/>
                  </a:lnTo>
                  <a:lnTo>
                    <a:pt x="5281" y="1049"/>
                  </a:lnTo>
                  <a:lnTo>
                    <a:pt x="5218" y="884"/>
                  </a:lnTo>
                  <a:lnTo>
                    <a:pt x="5142" y="733"/>
                  </a:lnTo>
                  <a:lnTo>
                    <a:pt x="5054" y="594"/>
                  </a:lnTo>
                  <a:lnTo>
                    <a:pt x="4966" y="468"/>
                  </a:lnTo>
                  <a:lnTo>
                    <a:pt x="4865" y="354"/>
                  </a:lnTo>
                  <a:lnTo>
                    <a:pt x="4763" y="253"/>
                  </a:lnTo>
                  <a:lnTo>
                    <a:pt x="4650" y="164"/>
                  </a:lnTo>
                  <a:lnTo>
                    <a:pt x="4523" y="101"/>
                  </a:lnTo>
                  <a:lnTo>
                    <a:pt x="4397" y="51"/>
                  </a:lnTo>
                  <a:lnTo>
                    <a:pt x="4246" y="13"/>
                  </a:lnTo>
                  <a:lnTo>
                    <a:pt x="4094" y="0"/>
                  </a:lnTo>
                  <a:lnTo>
                    <a:pt x="3942" y="0"/>
                  </a:lnTo>
                  <a:lnTo>
                    <a:pt x="3765" y="38"/>
                  </a:lnTo>
                  <a:lnTo>
                    <a:pt x="3765" y="38"/>
                  </a:lnTo>
                  <a:lnTo>
                    <a:pt x="3601" y="89"/>
                  </a:lnTo>
                  <a:lnTo>
                    <a:pt x="3450" y="152"/>
                  </a:lnTo>
                  <a:lnTo>
                    <a:pt x="3311" y="228"/>
                  </a:lnTo>
                  <a:lnTo>
                    <a:pt x="3197" y="316"/>
                  </a:lnTo>
                  <a:lnTo>
                    <a:pt x="3096" y="417"/>
                  </a:lnTo>
                  <a:lnTo>
                    <a:pt x="2995" y="531"/>
                  </a:lnTo>
                  <a:lnTo>
                    <a:pt x="2919" y="657"/>
                  </a:lnTo>
                  <a:lnTo>
                    <a:pt x="2843" y="796"/>
                  </a:lnTo>
                  <a:lnTo>
                    <a:pt x="2793" y="948"/>
                  </a:lnTo>
                  <a:lnTo>
                    <a:pt x="2742" y="1099"/>
                  </a:lnTo>
                  <a:lnTo>
                    <a:pt x="2704" y="1263"/>
                  </a:lnTo>
                  <a:lnTo>
                    <a:pt x="2679" y="1428"/>
                  </a:lnTo>
                  <a:lnTo>
                    <a:pt x="2666" y="1604"/>
                  </a:lnTo>
                  <a:lnTo>
                    <a:pt x="2654" y="1781"/>
                  </a:lnTo>
                  <a:lnTo>
                    <a:pt x="2666" y="2148"/>
                  </a:lnTo>
                  <a:lnTo>
                    <a:pt x="2692" y="2527"/>
                  </a:lnTo>
                  <a:lnTo>
                    <a:pt x="2742" y="2893"/>
                  </a:lnTo>
                  <a:lnTo>
                    <a:pt x="2818" y="3272"/>
                  </a:lnTo>
                  <a:lnTo>
                    <a:pt x="2894" y="3638"/>
                  </a:lnTo>
                  <a:lnTo>
                    <a:pt x="2982" y="3979"/>
                  </a:lnTo>
                  <a:lnTo>
                    <a:pt x="3071" y="4295"/>
                  </a:lnTo>
                  <a:lnTo>
                    <a:pt x="3235" y="4826"/>
                  </a:lnTo>
                  <a:lnTo>
                    <a:pt x="3235" y="4826"/>
                  </a:lnTo>
                  <a:lnTo>
                    <a:pt x="3260" y="4914"/>
                  </a:lnTo>
                  <a:lnTo>
                    <a:pt x="3311" y="4977"/>
                  </a:lnTo>
                  <a:lnTo>
                    <a:pt x="3374" y="5028"/>
                  </a:lnTo>
                  <a:lnTo>
                    <a:pt x="3437" y="5066"/>
                  </a:lnTo>
                  <a:lnTo>
                    <a:pt x="3500" y="5091"/>
                  </a:lnTo>
                  <a:lnTo>
                    <a:pt x="3576" y="5104"/>
                  </a:lnTo>
                  <a:lnTo>
                    <a:pt x="3639" y="5104"/>
                  </a:lnTo>
                  <a:lnTo>
                    <a:pt x="3715" y="5091"/>
                  </a:lnTo>
                  <a:lnTo>
                    <a:pt x="3791" y="5066"/>
                  </a:lnTo>
                  <a:lnTo>
                    <a:pt x="3841" y="5028"/>
                  </a:lnTo>
                  <a:lnTo>
                    <a:pt x="3904" y="4977"/>
                  </a:lnTo>
                  <a:lnTo>
                    <a:pt x="3942" y="4927"/>
                  </a:lnTo>
                  <a:lnTo>
                    <a:pt x="3980" y="4864"/>
                  </a:lnTo>
                  <a:lnTo>
                    <a:pt x="3993" y="4788"/>
                  </a:lnTo>
                  <a:lnTo>
                    <a:pt x="4005" y="4712"/>
                  </a:lnTo>
                  <a:lnTo>
                    <a:pt x="3980" y="4624"/>
                  </a:lnTo>
                  <a:lnTo>
                    <a:pt x="3980" y="4624"/>
                  </a:lnTo>
                  <a:lnTo>
                    <a:pt x="3816" y="4080"/>
                  </a:lnTo>
                  <a:lnTo>
                    <a:pt x="3715" y="3790"/>
                  </a:lnTo>
                  <a:lnTo>
                    <a:pt x="3601" y="3512"/>
                  </a:lnTo>
                  <a:lnTo>
                    <a:pt x="3475" y="3221"/>
                  </a:lnTo>
                  <a:lnTo>
                    <a:pt x="3336" y="2931"/>
                  </a:lnTo>
                  <a:lnTo>
                    <a:pt x="3184" y="2666"/>
                  </a:lnTo>
                  <a:lnTo>
                    <a:pt x="3007" y="2400"/>
                  </a:lnTo>
                  <a:lnTo>
                    <a:pt x="2831" y="2160"/>
                  </a:lnTo>
                  <a:lnTo>
                    <a:pt x="2729" y="2047"/>
                  </a:lnTo>
                  <a:lnTo>
                    <a:pt x="2628" y="1946"/>
                  </a:lnTo>
                  <a:lnTo>
                    <a:pt x="2515" y="1844"/>
                  </a:lnTo>
                  <a:lnTo>
                    <a:pt x="2401" y="1756"/>
                  </a:lnTo>
                  <a:lnTo>
                    <a:pt x="2287" y="1680"/>
                  </a:lnTo>
                  <a:lnTo>
                    <a:pt x="2174" y="1604"/>
                  </a:lnTo>
                  <a:lnTo>
                    <a:pt x="2047" y="1541"/>
                  </a:lnTo>
                  <a:lnTo>
                    <a:pt x="1921" y="1478"/>
                  </a:lnTo>
                  <a:lnTo>
                    <a:pt x="1782" y="1440"/>
                  </a:lnTo>
                  <a:lnTo>
                    <a:pt x="1643" y="1402"/>
                  </a:lnTo>
                  <a:lnTo>
                    <a:pt x="1504" y="1390"/>
                  </a:lnTo>
                  <a:lnTo>
                    <a:pt x="1352" y="1377"/>
                  </a:lnTo>
                  <a:lnTo>
                    <a:pt x="1201" y="1377"/>
                  </a:lnTo>
                  <a:lnTo>
                    <a:pt x="1037" y="1402"/>
                  </a:lnTo>
                  <a:lnTo>
                    <a:pt x="1037" y="1402"/>
                  </a:lnTo>
                  <a:lnTo>
                    <a:pt x="910" y="1428"/>
                  </a:lnTo>
                  <a:lnTo>
                    <a:pt x="797" y="1466"/>
                  </a:lnTo>
                  <a:lnTo>
                    <a:pt x="683" y="1529"/>
                  </a:lnTo>
                  <a:lnTo>
                    <a:pt x="569" y="1592"/>
                  </a:lnTo>
                  <a:lnTo>
                    <a:pt x="468" y="1668"/>
                  </a:lnTo>
                  <a:lnTo>
                    <a:pt x="380" y="1756"/>
                  </a:lnTo>
                  <a:lnTo>
                    <a:pt x="291" y="1857"/>
                  </a:lnTo>
                  <a:lnTo>
                    <a:pt x="215" y="1958"/>
                  </a:lnTo>
                  <a:lnTo>
                    <a:pt x="152" y="2072"/>
                  </a:lnTo>
                  <a:lnTo>
                    <a:pt x="102" y="2198"/>
                  </a:lnTo>
                  <a:lnTo>
                    <a:pt x="51" y="2312"/>
                  </a:lnTo>
                  <a:lnTo>
                    <a:pt x="26" y="2438"/>
                  </a:lnTo>
                  <a:lnTo>
                    <a:pt x="13" y="2565"/>
                  </a:lnTo>
                  <a:lnTo>
                    <a:pt x="1" y="2691"/>
                  </a:lnTo>
                  <a:lnTo>
                    <a:pt x="13" y="2817"/>
                  </a:lnTo>
                  <a:lnTo>
                    <a:pt x="39" y="2944"/>
                  </a:lnTo>
                  <a:lnTo>
                    <a:pt x="39" y="2944"/>
                  </a:lnTo>
                  <a:lnTo>
                    <a:pt x="114" y="3184"/>
                  </a:lnTo>
                  <a:lnTo>
                    <a:pt x="215" y="3424"/>
                  </a:lnTo>
                  <a:lnTo>
                    <a:pt x="316" y="3664"/>
                  </a:lnTo>
                  <a:lnTo>
                    <a:pt x="443" y="3878"/>
                  </a:lnTo>
                  <a:lnTo>
                    <a:pt x="582" y="4093"/>
                  </a:lnTo>
                  <a:lnTo>
                    <a:pt x="746" y="4295"/>
                  </a:lnTo>
                  <a:lnTo>
                    <a:pt x="910" y="4497"/>
                  </a:lnTo>
                  <a:lnTo>
                    <a:pt x="1074" y="4687"/>
                  </a:lnTo>
                  <a:lnTo>
                    <a:pt x="1264" y="4864"/>
                  </a:lnTo>
                  <a:lnTo>
                    <a:pt x="1453" y="5041"/>
                  </a:lnTo>
                  <a:lnTo>
                    <a:pt x="1656" y="5205"/>
                  </a:lnTo>
                  <a:lnTo>
                    <a:pt x="1858" y="5369"/>
                  </a:lnTo>
                  <a:lnTo>
                    <a:pt x="2073" y="5521"/>
                  </a:lnTo>
                  <a:lnTo>
                    <a:pt x="2275" y="5672"/>
                  </a:lnTo>
                  <a:lnTo>
                    <a:pt x="2704" y="5937"/>
                  </a:lnTo>
                  <a:lnTo>
                    <a:pt x="2704" y="5937"/>
                  </a:lnTo>
                  <a:lnTo>
                    <a:pt x="2780" y="5975"/>
                  </a:lnTo>
                  <a:lnTo>
                    <a:pt x="2843" y="5988"/>
                  </a:lnTo>
                  <a:lnTo>
                    <a:pt x="2906" y="5988"/>
                  </a:lnTo>
                  <a:lnTo>
                    <a:pt x="2970" y="5975"/>
                  </a:lnTo>
                  <a:lnTo>
                    <a:pt x="3020" y="5950"/>
                  </a:lnTo>
                  <a:lnTo>
                    <a:pt x="3083" y="5925"/>
                  </a:lnTo>
                  <a:lnTo>
                    <a:pt x="3134" y="5874"/>
                  </a:lnTo>
                  <a:lnTo>
                    <a:pt x="3172" y="5836"/>
                  </a:lnTo>
                  <a:lnTo>
                    <a:pt x="3210" y="5786"/>
                  </a:lnTo>
                  <a:lnTo>
                    <a:pt x="3235" y="5723"/>
                  </a:lnTo>
                  <a:lnTo>
                    <a:pt x="3247" y="5660"/>
                  </a:lnTo>
                  <a:lnTo>
                    <a:pt x="3260" y="5609"/>
                  </a:lnTo>
                  <a:lnTo>
                    <a:pt x="3247" y="5546"/>
                  </a:lnTo>
                  <a:lnTo>
                    <a:pt x="3235" y="5483"/>
                  </a:lnTo>
                  <a:lnTo>
                    <a:pt x="3197" y="5432"/>
                  </a:lnTo>
                  <a:lnTo>
                    <a:pt x="3146" y="5382"/>
                  </a:lnTo>
                  <a:lnTo>
                    <a:pt x="3146" y="5382"/>
                  </a:lnTo>
                  <a:lnTo>
                    <a:pt x="2692" y="5028"/>
                  </a:lnTo>
                  <a:lnTo>
                    <a:pt x="2262" y="4674"/>
                  </a:lnTo>
                  <a:lnTo>
                    <a:pt x="1845" y="4308"/>
                  </a:lnTo>
                  <a:lnTo>
                    <a:pt x="1630" y="4106"/>
                  </a:lnTo>
                  <a:lnTo>
                    <a:pt x="1441" y="3904"/>
                  </a:lnTo>
                  <a:lnTo>
                    <a:pt x="1441" y="3904"/>
                  </a:lnTo>
                  <a:lnTo>
                    <a:pt x="1302" y="3790"/>
                  </a:lnTo>
                  <a:lnTo>
                    <a:pt x="1176" y="3664"/>
                  </a:lnTo>
                  <a:lnTo>
                    <a:pt x="1062" y="3512"/>
                  </a:lnTo>
                  <a:lnTo>
                    <a:pt x="948" y="3348"/>
                  </a:lnTo>
                  <a:lnTo>
                    <a:pt x="847" y="3184"/>
                  </a:lnTo>
                  <a:lnTo>
                    <a:pt x="771" y="3019"/>
                  </a:lnTo>
                  <a:lnTo>
                    <a:pt x="708" y="2855"/>
                  </a:lnTo>
                  <a:lnTo>
                    <a:pt x="670" y="2691"/>
                  </a:lnTo>
                  <a:lnTo>
                    <a:pt x="670" y="2552"/>
                  </a:lnTo>
                  <a:lnTo>
                    <a:pt x="683" y="2489"/>
                  </a:lnTo>
                  <a:lnTo>
                    <a:pt x="695" y="2426"/>
                  </a:lnTo>
                  <a:lnTo>
                    <a:pt x="721" y="2362"/>
                  </a:lnTo>
                  <a:lnTo>
                    <a:pt x="759" y="2312"/>
                  </a:lnTo>
                  <a:lnTo>
                    <a:pt x="809" y="2261"/>
                  </a:lnTo>
                  <a:lnTo>
                    <a:pt x="860" y="2223"/>
                  </a:lnTo>
                  <a:lnTo>
                    <a:pt x="923" y="2198"/>
                  </a:lnTo>
                  <a:lnTo>
                    <a:pt x="999" y="2173"/>
                  </a:lnTo>
                  <a:lnTo>
                    <a:pt x="1087" y="2160"/>
                  </a:lnTo>
                  <a:lnTo>
                    <a:pt x="1188" y="2148"/>
                  </a:lnTo>
                  <a:lnTo>
                    <a:pt x="1314" y="2148"/>
                  </a:lnTo>
                  <a:lnTo>
                    <a:pt x="1441" y="2160"/>
                  </a:lnTo>
                  <a:lnTo>
                    <a:pt x="1580" y="2186"/>
                  </a:lnTo>
                  <a:lnTo>
                    <a:pt x="1731" y="2223"/>
                  </a:lnTo>
                  <a:lnTo>
                    <a:pt x="1731" y="2223"/>
                  </a:lnTo>
                  <a:lnTo>
                    <a:pt x="1845" y="2299"/>
                  </a:lnTo>
                  <a:lnTo>
                    <a:pt x="1946" y="2375"/>
                  </a:lnTo>
                  <a:lnTo>
                    <a:pt x="2035" y="2463"/>
                  </a:lnTo>
                  <a:lnTo>
                    <a:pt x="2123" y="2565"/>
                  </a:lnTo>
                  <a:lnTo>
                    <a:pt x="2211" y="2653"/>
                  </a:lnTo>
                  <a:lnTo>
                    <a:pt x="2287" y="2767"/>
                  </a:lnTo>
                  <a:lnTo>
                    <a:pt x="2439" y="2981"/>
                  </a:lnTo>
                  <a:lnTo>
                    <a:pt x="2439" y="2981"/>
                  </a:lnTo>
                  <a:lnTo>
                    <a:pt x="2565" y="3196"/>
                  </a:lnTo>
                  <a:lnTo>
                    <a:pt x="2692" y="3411"/>
                  </a:lnTo>
                  <a:lnTo>
                    <a:pt x="2805" y="3638"/>
                  </a:lnTo>
                  <a:lnTo>
                    <a:pt x="2906" y="3878"/>
                  </a:lnTo>
                  <a:lnTo>
                    <a:pt x="2995" y="4106"/>
                  </a:lnTo>
                  <a:lnTo>
                    <a:pt x="3083" y="4346"/>
                  </a:lnTo>
                  <a:lnTo>
                    <a:pt x="3235" y="4826"/>
                  </a:lnTo>
                  <a:lnTo>
                    <a:pt x="3235" y="4826"/>
                  </a:lnTo>
                  <a:lnTo>
                    <a:pt x="3980" y="4624"/>
                  </a:lnTo>
                  <a:lnTo>
                    <a:pt x="3980" y="4624"/>
                  </a:lnTo>
                  <a:lnTo>
                    <a:pt x="3866" y="4219"/>
                  </a:lnTo>
                  <a:lnTo>
                    <a:pt x="3753" y="3803"/>
                  </a:lnTo>
                  <a:lnTo>
                    <a:pt x="3652" y="3386"/>
                  </a:lnTo>
                  <a:lnTo>
                    <a:pt x="3563" y="2956"/>
                  </a:lnTo>
                  <a:lnTo>
                    <a:pt x="3513" y="2527"/>
                  </a:lnTo>
                  <a:lnTo>
                    <a:pt x="3487" y="2312"/>
                  </a:lnTo>
                  <a:lnTo>
                    <a:pt x="3475" y="2097"/>
                  </a:lnTo>
                  <a:lnTo>
                    <a:pt x="3475" y="1882"/>
                  </a:lnTo>
                  <a:lnTo>
                    <a:pt x="3487" y="1668"/>
                  </a:lnTo>
                  <a:lnTo>
                    <a:pt x="3513" y="1453"/>
                  </a:lnTo>
                  <a:lnTo>
                    <a:pt x="3538" y="1251"/>
                  </a:lnTo>
                  <a:lnTo>
                    <a:pt x="3538" y="1251"/>
                  </a:lnTo>
                  <a:lnTo>
                    <a:pt x="3563" y="1124"/>
                  </a:lnTo>
                  <a:lnTo>
                    <a:pt x="3589" y="1023"/>
                  </a:lnTo>
                  <a:lnTo>
                    <a:pt x="3626" y="935"/>
                  </a:lnTo>
                  <a:lnTo>
                    <a:pt x="3664" y="872"/>
                  </a:lnTo>
                  <a:lnTo>
                    <a:pt x="3702" y="821"/>
                  </a:lnTo>
                  <a:lnTo>
                    <a:pt x="3740" y="783"/>
                  </a:lnTo>
                  <a:lnTo>
                    <a:pt x="3791" y="758"/>
                  </a:lnTo>
                  <a:lnTo>
                    <a:pt x="3829" y="745"/>
                  </a:lnTo>
                  <a:lnTo>
                    <a:pt x="3879" y="745"/>
                  </a:lnTo>
                  <a:lnTo>
                    <a:pt x="3930" y="771"/>
                  </a:lnTo>
                  <a:lnTo>
                    <a:pt x="3968" y="796"/>
                  </a:lnTo>
                  <a:lnTo>
                    <a:pt x="4018" y="821"/>
                  </a:lnTo>
                  <a:lnTo>
                    <a:pt x="4119" y="922"/>
                  </a:lnTo>
                  <a:lnTo>
                    <a:pt x="4220" y="1036"/>
                  </a:lnTo>
                  <a:lnTo>
                    <a:pt x="4321" y="1175"/>
                  </a:lnTo>
                  <a:lnTo>
                    <a:pt x="4410" y="1314"/>
                  </a:lnTo>
                  <a:lnTo>
                    <a:pt x="4574" y="1604"/>
                  </a:lnTo>
                  <a:lnTo>
                    <a:pt x="4688" y="1819"/>
                  </a:lnTo>
                  <a:lnTo>
                    <a:pt x="4726" y="1908"/>
                  </a:lnTo>
                  <a:lnTo>
                    <a:pt x="4726" y="1908"/>
                  </a:lnTo>
                  <a:lnTo>
                    <a:pt x="4789" y="2186"/>
                  </a:lnTo>
                  <a:lnTo>
                    <a:pt x="4839" y="2463"/>
                  </a:lnTo>
                  <a:lnTo>
                    <a:pt x="4877" y="2741"/>
                  </a:lnTo>
                  <a:lnTo>
                    <a:pt x="4902" y="3019"/>
                  </a:lnTo>
                  <a:lnTo>
                    <a:pt x="4902" y="3019"/>
                  </a:lnTo>
                  <a:lnTo>
                    <a:pt x="4928" y="3310"/>
                  </a:lnTo>
                  <a:lnTo>
                    <a:pt x="4940" y="3613"/>
                  </a:lnTo>
                  <a:lnTo>
                    <a:pt x="4940" y="3916"/>
                  </a:lnTo>
                  <a:lnTo>
                    <a:pt x="4940" y="4219"/>
                  </a:lnTo>
                  <a:lnTo>
                    <a:pt x="4940" y="4219"/>
                  </a:lnTo>
                  <a:lnTo>
                    <a:pt x="5724" y="4219"/>
                  </a:lnTo>
                  <a:lnTo>
                    <a:pt x="5724" y="4219"/>
                  </a:lnTo>
                  <a:lnTo>
                    <a:pt x="5711" y="3929"/>
                  </a:lnTo>
                  <a:lnTo>
                    <a:pt x="5724" y="3626"/>
                  </a:lnTo>
                  <a:lnTo>
                    <a:pt x="5736" y="3335"/>
                  </a:lnTo>
                  <a:lnTo>
                    <a:pt x="5762" y="3032"/>
                  </a:lnTo>
                  <a:lnTo>
                    <a:pt x="5799" y="2741"/>
                  </a:lnTo>
                  <a:lnTo>
                    <a:pt x="5837" y="2451"/>
                  </a:lnTo>
                  <a:lnTo>
                    <a:pt x="5901" y="2160"/>
                  </a:lnTo>
                  <a:lnTo>
                    <a:pt x="5964" y="1870"/>
                  </a:lnTo>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 name="Google Shape;86;p14"/>
          <p:cNvSpPr/>
          <p:nvPr/>
        </p:nvSpPr>
        <p:spPr>
          <a:xfrm rot="9946771">
            <a:off x="6155352" y="2750083"/>
            <a:ext cx="764011" cy="2038684"/>
          </a:xfrm>
          <a:custGeom>
            <a:rect b="b" l="l" r="r" t="t"/>
            <a:pathLst>
              <a:path extrusionOk="0" h="83175" w="25483">
                <a:moveTo>
                  <a:pt x="18458" y="27768"/>
                </a:moveTo>
                <a:lnTo>
                  <a:pt x="18774" y="28399"/>
                </a:lnTo>
                <a:lnTo>
                  <a:pt x="18938" y="28740"/>
                </a:lnTo>
                <a:lnTo>
                  <a:pt x="19103" y="29107"/>
                </a:lnTo>
                <a:lnTo>
                  <a:pt x="19267" y="29486"/>
                </a:lnTo>
                <a:lnTo>
                  <a:pt x="19418" y="29852"/>
                </a:lnTo>
                <a:lnTo>
                  <a:pt x="19545" y="30231"/>
                </a:lnTo>
                <a:lnTo>
                  <a:pt x="19671" y="30597"/>
                </a:lnTo>
                <a:lnTo>
                  <a:pt x="19760" y="30938"/>
                </a:lnTo>
                <a:lnTo>
                  <a:pt x="19823" y="31267"/>
                </a:lnTo>
                <a:lnTo>
                  <a:pt x="19861" y="31557"/>
                </a:lnTo>
                <a:lnTo>
                  <a:pt x="19873" y="31696"/>
                </a:lnTo>
                <a:lnTo>
                  <a:pt x="19873" y="31823"/>
                </a:lnTo>
                <a:lnTo>
                  <a:pt x="19861" y="31936"/>
                </a:lnTo>
                <a:lnTo>
                  <a:pt x="19835" y="32050"/>
                </a:lnTo>
                <a:lnTo>
                  <a:pt x="19797" y="32138"/>
                </a:lnTo>
                <a:lnTo>
                  <a:pt x="19760" y="32214"/>
                </a:lnTo>
                <a:lnTo>
                  <a:pt x="19696" y="32290"/>
                </a:lnTo>
                <a:lnTo>
                  <a:pt x="19633" y="32341"/>
                </a:lnTo>
                <a:lnTo>
                  <a:pt x="19557" y="32378"/>
                </a:lnTo>
                <a:lnTo>
                  <a:pt x="19456" y="32391"/>
                </a:lnTo>
                <a:lnTo>
                  <a:pt x="19368" y="32404"/>
                </a:lnTo>
                <a:lnTo>
                  <a:pt x="19292" y="32391"/>
                </a:lnTo>
                <a:lnTo>
                  <a:pt x="19216" y="32353"/>
                </a:lnTo>
                <a:lnTo>
                  <a:pt x="19141" y="32303"/>
                </a:lnTo>
                <a:lnTo>
                  <a:pt x="19065" y="32239"/>
                </a:lnTo>
                <a:lnTo>
                  <a:pt x="19002" y="32164"/>
                </a:lnTo>
                <a:lnTo>
                  <a:pt x="18938" y="32075"/>
                </a:lnTo>
                <a:lnTo>
                  <a:pt x="18875" y="31974"/>
                </a:lnTo>
                <a:lnTo>
                  <a:pt x="18825" y="31860"/>
                </a:lnTo>
                <a:lnTo>
                  <a:pt x="18762" y="31734"/>
                </a:lnTo>
                <a:lnTo>
                  <a:pt x="18673" y="31444"/>
                </a:lnTo>
                <a:lnTo>
                  <a:pt x="18597" y="31128"/>
                </a:lnTo>
                <a:lnTo>
                  <a:pt x="18521" y="30787"/>
                </a:lnTo>
                <a:lnTo>
                  <a:pt x="18471" y="30420"/>
                </a:lnTo>
                <a:lnTo>
                  <a:pt x="18433" y="30029"/>
                </a:lnTo>
                <a:lnTo>
                  <a:pt x="18408" y="29637"/>
                </a:lnTo>
                <a:lnTo>
                  <a:pt x="18395" y="29246"/>
                </a:lnTo>
                <a:lnTo>
                  <a:pt x="18395" y="28854"/>
                </a:lnTo>
                <a:lnTo>
                  <a:pt x="18408" y="28475"/>
                </a:lnTo>
                <a:lnTo>
                  <a:pt x="18420" y="28109"/>
                </a:lnTo>
                <a:lnTo>
                  <a:pt x="18458" y="27768"/>
                </a:lnTo>
                <a:close/>
                <a:moveTo>
                  <a:pt x="17827" y="17813"/>
                </a:moveTo>
                <a:lnTo>
                  <a:pt x="17865" y="18369"/>
                </a:lnTo>
                <a:lnTo>
                  <a:pt x="17890" y="18937"/>
                </a:lnTo>
                <a:lnTo>
                  <a:pt x="17902" y="19506"/>
                </a:lnTo>
                <a:lnTo>
                  <a:pt x="17902" y="20062"/>
                </a:lnTo>
                <a:lnTo>
                  <a:pt x="17902" y="20617"/>
                </a:lnTo>
                <a:lnTo>
                  <a:pt x="17877" y="21173"/>
                </a:lnTo>
                <a:lnTo>
                  <a:pt x="17852" y="21729"/>
                </a:lnTo>
                <a:lnTo>
                  <a:pt x="17827" y="22272"/>
                </a:lnTo>
                <a:lnTo>
                  <a:pt x="17776" y="22828"/>
                </a:lnTo>
                <a:lnTo>
                  <a:pt x="17726" y="23371"/>
                </a:lnTo>
                <a:lnTo>
                  <a:pt x="17662" y="23927"/>
                </a:lnTo>
                <a:lnTo>
                  <a:pt x="17587" y="24470"/>
                </a:lnTo>
                <a:lnTo>
                  <a:pt x="17511" y="25014"/>
                </a:lnTo>
                <a:lnTo>
                  <a:pt x="17410" y="25557"/>
                </a:lnTo>
                <a:lnTo>
                  <a:pt x="17321" y="26087"/>
                </a:lnTo>
                <a:lnTo>
                  <a:pt x="17208" y="26631"/>
                </a:lnTo>
                <a:lnTo>
                  <a:pt x="17094" y="27174"/>
                </a:lnTo>
                <a:lnTo>
                  <a:pt x="16980" y="27704"/>
                </a:lnTo>
                <a:lnTo>
                  <a:pt x="16715" y="28778"/>
                </a:lnTo>
                <a:lnTo>
                  <a:pt x="16424" y="29839"/>
                </a:lnTo>
                <a:lnTo>
                  <a:pt x="16108" y="30900"/>
                </a:lnTo>
                <a:lnTo>
                  <a:pt x="15767" y="31949"/>
                </a:lnTo>
                <a:lnTo>
                  <a:pt x="15414" y="32997"/>
                </a:lnTo>
                <a:lnTo>
                  <a:pt x="15022" y="34046"/>
                </a:lnTo>
                <a:lnTo>
                  <a:pt x="14630" y="35082"/>
                </a:lnTo>
                <a:lnTo>
                  <a:pt x="14580" y="34526"/>
                </a:lnTo>
                <a:lnTo>
                  <a:pt x="14567" y="33957"/>
                </a:lnTo>
                <a:lnTo>
                  <a:pt x="14555" y="33402"/>
                </a:lnTo>
                <a:lnTo>
                  <a:pt x="14567" y="32846"/>
                </a:lnTo>
                <a:lnTo>
                  <a:pt x="14580" y="32290"/>
                </a:lnTo>
                <a:lnTo>
                  <a:pt x="14618" y="31734"/>
                </a:lnTo>
                <a:lnTo>
                  <a:pt x="14668" y="31191"/>
                </a:lnTo>
                <a:lnTo>
                  <a:pt x="14731" y="30635"/>
                </a:lnTo>
                <a:lnTo>
                  <a:pt x="14807" y="30092"/>
                </a:lnTo>
                <a:lnTo>
                  <a:pt x="14896" y="29549"/>
                </a:lnTo>
                <a:lnTo>
                  <a:pt x="14984" y="29006"/>
                </a:lnTo>
                <a:lnTo>
                  <a:pt x="15085" y="28475"/>
                </a:lnTo>
                <a:lnTo>
                  <a:pt x="15199" y="27932"/>
                </a:lnTo>
                <a:lnTo>
                  <a:pt x="15325" y="27401"/>
                </a:lnTo>
                <a:lnTo>
                  <a:pt x="15578" y="26327"/>
                </a:lnTo>
                <a:lnTo>
                  <a:pt x="15856" y="25266"/>
                </a:lnTo>
                <a:lnTo>
                  <a:pt x="16146" y="24205"/>
                </a:lnTo>
                <a:lnTo>
                  <a:pt x="16753" y="22083"/>
                </a:lnTo>
                <a:lnTo>
                  <a:pt x="17043" y="21009"/>
                </a:lnTo>
                <a:lnTo>
                  <a:pt x="17321" y="19948"/>
                </a:lnTo>
                <a:lnTo>
                  <a:pt x="17587" y="18887"/>
                </a:lnTo>
                <a:lnTo>
                  <a:pt x="17827" y="17813"/>
                </a:lnTo>
                <a:close/>
                <a:moveTo>
                  <a:pt x="13279" y="32934"/>
                </a:moveTo>
                <a:lnTo>
                  <a:pt x="13013" y="33604"/>
                </a:lnTo>
                <a:lnTo>
                  <a:pt x="12685" y="34374"/>
                </a:lnTo>
                <a:lnTo>
                  <a:pt x="12521" y="34779"/>
                </a:lnTo>
                <a:lnTo>
                  <a:pt x="12331" y="35170"/>
                </a:lnTo>
                <a:lnTo>
                  <a:pt x="12129" y="35549"/>
                </a:lnTo>
                <a:lnTo>
                  <a:pt x="11927" y="35903"/>
                </a:lnTo>
                <a:lnTo>
                  <a:pt x="11725" y="36219"/>
                </a:lnTo>
                <a:lnTo>
                  <a:pt x="11611" y="36358"/>
                </a:lnTo>
                <a:lnTo>
                  <a:pt x="11497" y="36497"/>
                </a:lnTo>
                <a:lnTo>
                  <a:pt x="11396" y="36610"/>
                </a:lnTo>
                <a:lnTo>
                  <a:pt x="11282" y="36711"/>
                </a:lnTo>
                <a:lnTo>
                  <a:pt x="11169" y="36800"/>
                </a:lnTo>
                <a:lnTo>
                  <a:pt x="11055" y="36863"/>
                </a:lnTo>
                <a:lnTo>
                  <a:pt x="10941" y="36914"/>
                </a:lnTo>
                <a:lnTo>
                  <a:pt x="10828" y="36939"/>
                </a:lnTo>
                <a:lnTo>
                  <a:pt x="10714" y="36951"/>
                </a:lnTo>
                <a:lnTo>
                  <a:pt x="10588" y="36939"/>
                </a:lnTo>
                <a:lnTo>
                  <a:pt x="10474" y="36901"/>
                </a:lnTo>
                <a:lnTo>
                  <a:pt x="10360" y="36838"/>
                </a:lnTo>
                <a:lnTo>
                  <a:pt x="10246" y="36749"/>
                </a:lnTo>
                <a:lnTo>
                  <a:pt x="10120" y="36636"/>
                </a:lnTo>
                <a:lnTo>
                  <a:pt x="10095" y="36585"/>
                </a:lnTo>
                <a:lnTo>
                  <a:pt x="10082" y="36535"/>
                </a:lnTo>
                <a:lnTo>
                  <a:pt x="10095" y="36484"/>
                </a:lnTo>
                <a:lnTo>
                  <a:pt x="10107" y="36408"/>
                </a:lnTo>
                <a:lnTo>
                  <a:pt x="10133" y="36332"/>
                </a:lnTo>
                <a:lnTo>
                  <a:pt x="10171" y="36244"/>
                </a:lnTo>
                <a:lnTo>
                  <a:pt x="10284" y="36042"/>
                </a:lnTo>
                <a:lnTo>
                  <a:pt x="10423" y="35814"/>
                </a:lnTo>
                <a:lnTo>
                  <a:pt x="10613" y="35574"/>
                </a:lnTo>
                <a:lnTo>
                  <a:pt x="10828" y="35309"/>
                </a:lnTo>
                <a:lnTo>
                  <a:pt x="11055" y="35031"/>
                </a:lnTo>
                <a:lnTo>
                  <a:pt x="11320" y="34753"/>
                </a:lnTo>
                <a:lnTo>
                  <a:pt x="11586" y="34463"/>
                </a:lnTo>
                <a:lnTo>
                  <a:pt x="11876" y="34185"/>
                </a:lnTo>
                <a:lnTo>
                  <a:pt x="12167" y="33894"/>
                </a:lnTo>
                <a:lnTo>
                  <a:pt x="12457" y="33629"/>
                </a:lnTo>
                <a:lnTo>
                  <a:pt x="12735" y="33376"/>
                </a:lnTo>
                <a:lnTo>
                  <a:pt x="13013" y="33149"/>
                </a:lnTo>
                <a:lnTo>
                  <a:pt x="13279" y="32934"/>
                </a:lnTo>
                <a:close/>
                <a:moveTo>
                  <a:pt x="10512" y="43508"/>
                </a:moveTo>
                <a:lnTo>
                  <a:pt x="10499" y="43546"/>
                </a:lnTo>
                <a:lnTo>
                  <a:pt x="10512" y="43546"/>
                </a:lnTo>
                <a:lnTo>
                  <a:pt x="10499" y="43560"/>
                </a:lnTo>
                <a:lnTo>
                  <a:pt x="10499" y="43546"/>
                </a:lnTo>
                <a:lnTo>
                  <a:pt x="10461" y="43533"/>
                </a:lnTo>
                <a:lnTo>
                  <a:pt x="10512" y="43508"/>
                </a:lnTo>
                <a:close/>
                <a:moveTo>
                  <a:pt x="16462" y="44291"/>
                </a:moveTo>
                <a:lnTo>
                  <a:pt x="16462" y="44342"/>
                </a:lnTo>
                <a:lnTo>
                  <a:pt x="16450" y="44354"/>
                </a:lnTo>
                <a:lnTo>
                  <a:pt x="16450" y="44354"/>
                </a:lnTo>
                <a:lnTo>
                  <a:pt x="16462" y="44291"/>
                </a:lnTo>
                <a:close/>
                <a:moveTo>
                  <a:pt x="13443" y="39920"/>
                </a:moveTo>
                <a:lnTo>
                  <a:pt x="13481" y="40110"/>
                </a:lnTo>
                <a:lnTo>
                  <a:pt x="13556" y="40628"/>
                </a:lnTo>
                <a:lnTo>
                  <a:pt x="13658" y="41360"/>
                </a:lnTo>
                <a:lnTo>
                  <a:pt x="13695" y="41777"/>
                </a:lnTo>
                <a:lnTo>
                  <a:pt x="13746" y="42219"/>
                </a:lnTo>
                <a:lnTo>
                  <a:pt x="13771" y="42661"/>
                </a:lnTo>
                <a:lnTo>
                  <a:pt x="13797" y="43104"/>
                </a:lnTo>
                <a:lnTo>
                  <a:pt x="13797" y="43533"/>
                </a:lnTo>
                <a:lnTo>
                  <a:pt x="13784" y="43925"/>
                </a:lnTo>
                <a:lnTo>
                  <a:pt x="13759" y="44101"/>
                </a:lnTo>
                <a:lnTo>
                  <a:pt x="13746" y="44278"/>
                </a:lnTo>
                <a:lnTo>
                  <a:pt x="13708" y="44430"/>
                </a:lnTo>
                <a:lnTo>
                  <a:pt x="13670" y="44569"/>
                </a:lnTo>
                <a:lnTo>
                  <a:pt x="13632" y="44695"/>
                </a:lnTo>
                <a:lnTo>
                  <a:pt x="13569" y="44796"/>
                </a:lnTo>
                <a:lnTo>
                  <a:pt x="13519" y="44885"/>
                </a:lnTo>
                <a:lnTo>
                  <a:pt x="13443" y="44961"/>
                </a:lnTo>
                <a:lnTo>
                  <a:pt x="13367" y="44998"/>
                </a:lnTo>
                <a:lnTo>
                  <a:pt x="13304" y="45011"/>
                </a:lnTo>
                <a:lnTo>
                  <a:pt x="13241" y="44986"/>
                </a:lnTo>
                <a:lnTo>
                  <a:pt x="13190" y="44948"/>
                </a:lnTo>
                <a:lnTo>
                  <a:pt x="13140" y="44885"/>
                </a:lnTo>
                <a:lnTo>
                  <a:pt x="13089" y="44796"/>
                </a:lnTo>
                <a:lnTo>
                  <a:pt x="13051" y="44695"/>
                </a:lnTo>
                <a:lnTo>
                  <a:pt x="13013" y="44569"/>
                </a:lnTo>
                <a:lnTo>
                  <a:pt x="12988" y="44417"/>
                </a:lnTo>
                <a:lnTo>
                  <a:pt x="12963" y="44266"/>
                </a:lnTo>
                <a:lnTo>
                  <a:pt x="12925" y="43899"/>
                </a:lnTo>
                <a:lnTo>
                  <a:pt x="12900" y="43495"/>
                </a:lnTo>
                <a:lnTo>
                  <a:pt x="12900" y="43053"/>
                </a:lnTo>
                <a:lnTo>
                  <a:pt x="12912" y="42598"/>
                </a:lnTo>
                <a:lnTo>
                  <a:pt x="12950" y="42131"/>
                </a:lnTo>
                <a:lnTo>
                  <a:pt x="13001" y="41676"/>
                </a:lnTo>
                <a:lnTo>
                  <a:pt x="13051" y="41234"/>
                </a:lnTo>
                <a:lnTo>
                  <a:pt x="13140" y="40830"/>
                </a:lnTo>
                <a:lnTo>
                  <a:pt x="13228" y="40463"/>
                </a:lnTo>
                <a:lnTo>
                  <a:pt x="13279" y="40299"/>
                </a:lnTo>
                <a:lnTo>
                  <a:pt x="13329" y="40160"/>
                </a:lnTo>
                <a:lnTo>
                  <a:pt x="13380" y="40021"/>
                </a:lnTo>
                <a:lnTo>
                  <a:pt x="13443" y="39920"/>
                </a:lnTo>
                <a:close/>
                <a:moveTo>
                  <a:pt x="10485" y="43577"/>
                </a:moveTo>
                <a:lnTo>
                  <a:pt x="10246" y="43849"/>
                </a:lnTo>
                <a:lnTo>
                  <a:pt x="9931" y="44177"/>
                </a:lnTo>
                <a:lnTo>
                  <a:pt x="9590" y="44518"/>
                </a:lnTo>
                <a:lnTo>
                  <a:pt x="9236" y="44872"/>
                </a:lnTo>
                <a:lnTo>
                  <a:pt x="8844" y="45213"/>
                </a:lnTo>
                <a:lnTo>
                  <a:pt x="8465" y="45554"/>
                </a:lnTo>
                <a:lnTo>
                  <a:pt x="8073" y="45870"/>
                </a:lnTo>
                <a:lnTo>
                  <a:pt x="7682" y="46186"/>
                </a:lnTo>
                <a:lnTo>
                  <a:pt x="7303" y="46451"/>
                </a:lnTo>
                <a:lnTo>
                  <a:pt x="6949" y="46704"/>
                </a:lnTo>
                <a:lnTo>
                  <a:pt x="6621" y="46906"/>
                </a:lnTo>
                <a:lnTo>
                  <a:pt x="6330" y="47058"/>
                </a:lnTo>
                <a:lnTo>
                  <a:pt x="6191" y="47108"/>
                </a:lnTo>
                <a:lnTo>
                  <a:pt x="6077" y="47159"/>
                </a:lnTo>
                <a:lnTo>
                  <a:pt x="5964" y="47184"/>
                </a:lnTo>
                <a:lnTo>
                  <a:pt x="5875" y="47196"/>
                </a:lnTo>
                <a:lnTo>
                  <a:pt x="5787" y="47196"/>
                </a:lnTo>
                <a:lnTo>
                  <a:pt x="5724" y="47171"/>
                </a:lnTo>
                <a:lnTo>
                  <a:pt x="5673" y="47121"/>
                </a:lnTo>
                <a:lnTo>
                  <a:pt x="5635" y="47070"/>
                </a:lnTo>
                <a:lnTo>
                  <a:pt x="5610" y="46969"/>
                </a:lnTo>
                <a:lnTo>
                  <a:pt x="5597" y="46855"/>
                </a:lnTo>
                <a:lnTo>
                  <a:pt x="5610" y="46754"/>
                </a:lnTo>
                <a:lnTo>
                  <a:pt x="5648" y="46641"/>
                </a:lnTo>
                <a:lnTo>
                  <a:pt x="5698" y="46527"/>
                </a:lnTo>
                <a:lnTo>
                  <a:pt x="5774" y="46413"/>
                </a:lnTo>
                <a:lnTo>
                  <a:pt x="5850" y="46300"/>
                </a:lnTo>
                <a:lnTo>
                  <a:pt x="5951" y="46173"/>
                </a:lnTo>
                <a:lnTo>
                  <a:pt x="6065" y="46060"/>
                </a:lnTo>
                <a:lnTo>
                  <a:pt x="6191" y="45933"/>
                </a:lnTo>
                <a:lnTo>
                  <a:pt x="6494" y="45693"/>
                </a:lnTo>
                <a:lnTo>
                  <a:pt x="6823" y="45441"/>
                </a:lnTo>
                <a:lnTo>
                  <a:pt x="7189" y="45201"/>
                </a:lnTo>
                <a:lnTo>
                  <a:pt x="7593" y="44961"/>
                </a:lnTo>
                <a:lnTo>
                  <a:pt x="8010" y="44720"/>
                </a:lnTo>
                <a:lnTo>
                  <a:pt x="8427" y="44493"/>
                </a:lnTo>
                <a:lnTo>
                  <a:pt x="8869" y="44278"/>
                </a:lnTo>
                <a:lnTo>
                  <a:pt x="9299" y="44076"/>
                </a:lnTo>
                <a:lnTo>
                  <a:pt x="9716" y="43887"/>
                </a:lnTo>
                <a:lnTo>
                  <a:pt x="10120" y="43723"/>
                </a:lnTo>
                <a:lnTo>
                  <a:pt x="10485" y="43577"/>
                </a:lnTo>
                <a:close/>
                <a:moveTo>
                  <a:pt x="16450" y="44354"/>
                </a:moveTo>
                <a:lnTo>
                  <a:pt x="16361" y="44746"/>
                </a:lnTo>
                <a:lnTo>
                  <a:pt x="16222" y="45377"/>
                </a:lnTo>
                <a:lnTo>
                  <a:pt x="16020" y="46173"/>
                </a:lnTo>
                <a:lnTo>
                  <a:pt x="15906" y="46590"/>
                </a:lnTo>
                <a:lnTo>
                  <a:pt x="15780" y="47020"/>
                </a:lnTo>
                <a:lnTo>
                  <a:pt x="15654" y="47449"/>
                </a:lnTo>
                <a:lnTo>
                  <a:pt x="15515" y="47853"/>
                </a:lnTo>
                <a:lnTo>
                  <a:pt x="15376" y="48220"/>
                </a:lnTo>
                <a:lnTo>
                  <a:pt x="15224" y="48561"/>
                </a:lnTo>
                <a:lnTo>
                  <a:pt x="15073" y="48839"/>
                </a:lnTo>
                <a:lnTo>
                  <a:pt x="14997" y="48952"/>
                </a:lnTo>
                <a:lnTo>
                  <a:pt x="14921" y="49041"/>
                </a:lnTo>
                <a:lnTo>
                  <a:pt x="14845" y="49129"/>
                </a:lnTo>
                <a:lnTo>
                  <a:pt x="14769" y="49180"/>
                </a:lnTo>
                <a:lnTo>
                  <a:pt x="14693" y="49218"/>
                </a:lnTo>
                <a:lnTo>
                  <a:pt x="14630" y="49230"/>
                </a:lnTo>
                <a:lnTo>
                  <a:pt x="14491" y="49218"/>
                </a:lnTo>
                <a:lnTo>
                  <a:pt x="14378" y="49180"/>
                </a:lnTo>
                <a:lnTo>
                  <a:pt x="14289" y="49129"/>
                </a:lnTo>
                <a:lnTo>
                  <a:pt x="14226" y="49053"/>
                </a:lnTo>
                <a:lnTo>
                  <a:pt x="14176" y="48965"/>
                </a:lnTo>
                <a:lnTo>
                  <a:pt x="14150" y="48851"/>
                </a:lnTo>
                <a:lnTo>
                  <a:pt x="14138" y="48725"/>
                </a:lnTo>
                <a:lnTo>
                  <a:pt x="14150" y="48586"/>
                </a:lnTo>
                <a:lnTo>
                  <a:pt x="14176" y="48422"/>
                </a:lnTo>
                <a:lnTo>
                  <a:pt x="14213" y="48258"/>
                </a:lnTo>
                <a:lnTo>
                  <a:pt x="14264" y="48081"/>
                </a:lnTo>
                <a:lnTo>
                  <a:pt x="14327" y="47891"/>
                </a:lnTo>
                <a:lnTo>
                  <a:pt x="14479" y="47500"/>
                </a:lnTo>
                <a:lnTo>
                  <a:pt x="14681" y="47095"/>
                </a:lnTo>
                <a:lnTo>
                  <a:pt x="14896" y="46666"/>
                </a:lnTo>
                <a:lnTo>
                  <a:pt x="15136" y="46249"/>
                </a:lnTo>
                <a:lnTo>
                  <a:pt x="15388" y="45832"/>
                </a:lnTo>
                <a:lnTo>
                  <a:pt x="15628" y="45453"/>
                </a:lnTo>
                <a:lnTo>
                  <a:pt x="15868" y="45099"/>
                </a:lnTo>
                <a:lnTo>
                  <a:pt x="16096" y="44796"/>
                </a:lnTo>
                <a:lnTo>
                  <a:pt x="16285" y="44544"/>
                </a:lnTo>
                <a:lnTo>
                  <a:pt x="16450" y="44354"/>
                </a:lnTo>
                <a:close/>
                <a:moveTo>
                  <a:pt x="20025" y="47891"/>
                </a:moveTo>
                <a:lnTo>
                  <a:pt x="20417" y="48005"/>
                </a:lnTo>
                <a:lnTo>
                  <a:pt x="20821" y="48157"/>
                </a:lnTo>
                <a:lnTo>
                  <a:pt x="21263" y="48333"/>
                </a:lnTo>
                <a:lnTo>
                  <a:pt x="21718" y="48536"/>
                </a:lnTo>
                <a:lnTo>
                  <a:pt x="22173" y="48763"/>
                </a:lnTo>
                <a:lnTo>
                  <a:pt x="22615" y="49016"/>
                </a:lnTo>
                <a:lnTo>
                  <a:pt x="23057" y="49268"/>
                </a:lnTo>
                <a:lnTo>
                  <a:pt x="23461" y="49546"/>
                </a:lnTo>
                <a:lnTo>
                  <a:pt x="23840" y="49811"/>
                </a:lnTo>
                <a:lnTo>
                  <a:pt x="24017" y="49950"/>
                </a:lnTo>
                <a:lnTo>
                  <a:pt x="24169" y="50089"/>
                </a:lnTo>
                <a:lnTo>
                  <a:pt x="24320" y="50228"/>
                </a:lnTo>
                <a:lnTo>
                  <a:pt x="24447" y="50367"/>
                </a:lnTo>
                <a:lnTo>
                  <a:pt x="24573" y="50494"/>
                </a:lnTo>
                <a:lnTo>
                  <a:pt x="24674" y="50620"/>
                </a:lnTo>
                <a:lnTo>
                  <a:pt x="24750" y="50759"/>
                </a:lnTo>
                <a:lnTo>
                  <a:pt x="24813" y="50885"/>
                </a:lnTo>
                <a:lnTo>
                  <a:pt x="24851" y="50999"/>
                </a:lnTo>
                <a:lnTo>
                  <a:pt x="24876" y="51113"/>
                </a:lnTo>
                <a:lnTo>
                  <a:pt x="24876" y="51226"/>
                </a:lnTo>
                <a:lnTo>
                  <a:pt x="24851" y="51340"/>
                </a:lnTo>
                <a:lnTo>
                  <a:pt x="24800" y="51441"/>
                </a:lnTo>
                <a:lnTo>
                  <a:pt x="24725" y="51529"/>
                </a:lnTo>
                <a:lnTo>
                  <a:pt x="24674" y="51567"/>
                </a:lnTo>
                <a:lnTo>
                  <a:pt x="24598" y="51605"/>
                </a:lnTo>
                <a:lnTo>
                  <a:pt x="24522" y="51618"/>
                </a:lnTo>
                <a:lnTo>
                  <a:pt x="24434" y="51605"/>
                </a:lnTo>
                <a:lnTo>
                  <a:pt x="24333" y="51593"/>
                </a:lnTo>
                <a:lnTo>
                  <a:pt x="24219" y="51567"/>
                </a:lnTo>
                <a:lnTo>
                  <a:pt x="24106" y="51529"/>
                </a:lnTo>
                <a:lnTo>
                  <a:pt x="23979" y="51479"/>
                </a:lnTo>
                <a:lnTo>
                  <a:pt x="23701" y="51353"/>
                </a:lnTo>
                <a:lnTo>
                  <a:pt x="23385" y="51176"/>
                </a:lnTo>
                <a:lnTo>
                  <a:pt x="23057" y="50961"/>
                </a:lnTo>
                <a:lnTo>
                  <a:pt x="22716" y="50721"/>
                </a:lnTo>
                <a:lnTo>
                  <a:pt x="22362" y="50443"/>
                </a:lnTo>
                <a:lnTo>
                  <a:pt x="21996" y="50140"/>
                </a:lnTo>
                <a:lnTo>
                  <a:pt x="21642" y="49799"/>
                </a:lnTo>
                <a:lnTo>
                  <a:pt x="21288" y="49445"/>
                </a:lnTo>
                <a:lnTo>
                  <a:pt x="20935" y="49079"/>
                </a:lnTo>
                <a:lnTo>
                  <a:pt x="20619" y="48700"/>
                </a:lnTo>
                <a:lnTo>
                  <a:pt x="20303" y="48296"/>
                </a:lnTo>
                <a:lnTo>
                  <a:pt x="20025" y="47891"/>
                </a:lnTo>
                <a:close/>
                <a:moveTo>
                  <a:pt x="9514" y="49546"/>
                </a:moveTo>
                <a:lnTo>
                  <a:pt x="9602" y="49875"/>
                </a:lnTo>
                <a:lnTo>
                  <a:pt x="9703" y="50241"/>
                </a:lnTo>
                <a:lnTo>
                  <a:pt x="9943" y="51037"/>
                </a:lnTo>
                <a:lnTo>
                  <a:pt x="10196" y="51883"/>
                </a:lnTo>
                <a:lnTo>
                  <a:pt x="10322" y="52300"/>
                </a:lnTo>
                <a:lnTo>
                  <a:pt x="10436" y="52717"/>
                </a:lnTo>
                <a:lnTo>
                  <a:pt x="10524" y="53109"/>
                </a:lnTo>
                <a:lnTo>
                  <a:pt x="10588" y="53488"/>
                </a:lnTo>
                <a:lnTo>
                  <a:pt x="10625" y="53816"/>
                </a:lnTo>
                <a:lnTo>
                  <a:pt x="10625" y="53980"/>
                </a:lnTo>
                <a:lnTo>
                  <a:pt x="10613" y="54119"/>
                </a:lnTo>
                <a:lnTo>
                  <a:pt x="10600" y="54258"/>
                </a:lnTo>
                <a:lnTo>
                  <a:pt x="10575" y="54372"/>
                </a:lnTo>
                <a:lnTo>
                  <a:pt x="10537" y="54473"/>
                </a:lnTo>
                <a:lnTo>
                  <a:pt x="10486" y="54574"/>
                </a:lnTo>
                <a:lnTo>
                  <a:pt x="10423" y="54650"/>
                </a:lnTo>
                <a:lnTo>
                  <a:pt x="10348" y="54713"/>
                </a:lnTo>
                <a:lnTo>
                  <a:pt x="10246" y="54751"/>
                </a:lnTo>
                <a:lnTo>
                  <a:pt x="10145" y="54776"/>
                </a:lnTo>
                <a:lnTo>
                  <a:pt x="9943" y="54789"/>
                </a:lnTo>
                <a:lnTo>
                  <a:pt x="9766" y="54776"/>
                </a:lnTo>
                <a:lnTo>
                  <a:pt x="9615" y="54751"/>
                </a:lnTo>
                <a:lnTo>
                  <a:pt x="9476" y="54700"/>
                </a:lnTo>
                <a:lnTo>
                  <a:pt x="9349" y="54637"/>
                </a:lnTo>
                <a:lnTo>
                  <a:pt x="9236" y="54549"/>
                </a:lnTo>
                <a:lnTo>
                  <a:pt x="9147" y="54448"/>
                </a:lnTo>
                <a:lnTo>
                  <a:pt x="9072" y="54321"/>
                </a:lnTo>
                <a:lnTo>
                  <a:pt x="9008" y="54182"/>
                </a:lnTo>
                <a:lnTo>
                  <a:pt x="8958" y="54043"/>
                </a:lnTo>
                <a:lnTo>
                  <a:pt x="8920" y="53879"/>
                </a:lnTo>
                <a:lnTo>
                  <a:pt x="8895" y="53702"/>
                </a:lnTo>
                <a:lnTo>
                  <a:pt x="8882" y="53525"/>
                </a:lnTo>
                <a:lnTo>
                  <a:pt x="8869" y="53323"/>
                </a:lnTo>
                <a:lnTo>
                  <a:pt x="8869" y="53121"/>
                </a:lnTo>
                <a:lnTo>
                  <a:pt x="8882" y="52919"/>
                </a:lnTo>
                <a:lnTo>
                  <a:pt x="8920" y="52490"/>
                </a:lnTo>
                <a:lnTo>
                  <a:pt x="8996" y="52035"/>
                </a:lnTo>
                <a:lnTo>
                  <a:pt x="9072" y="51580"/>
                </a:lnTo>
                <a:lnTo>
                  <a:pt x="9173" y="51138"/>
                </a:lnTo>
                <a:lnTo>
                  <a:pt x="9362" y="50279"/>
                </a:lnTo>
                <a:lnTo>
                  <a:pt x="9451" y="49900"/>
                </a:lnTo>
                <a:lnTo>
                  <a:pt x="9514" y="49546"/>
                </a:lnTo>
                <a:close/>
                <a:moveTo>
                  <a:pt x="5155" y="57770"/>
                </a:moveTo>
                <a:lnTo>
                  <a:pt x="5168" y="57833"/>
                </a:lnTo>
                <a:lnTo>
                  <a:pt x="5117" y="57821"/>
                </a:lnTo>
                <a:lnTo>
                  <a:pt x="5155" y="57770"/>
                </a:lnTo>
                <a:close/>
                <a:moveTo>
                  <a:pt x="19520" y="54713"/>
                </a:moveTo>
                <a:lnTo>
                  <a:pt x="19621" y="54726"/>
                </a:lnTo>
                <a:lnTo>
                  <a:pt x="19545" y="54726"/>
                </a:lnTo>
                <a:lnTo>
                  <a:pt x="19520" y="54751"/>
                </a:lnTo>
                <a:lnTo>
                  <a:pt x="19520" y="54890"/>
                </a:lnTo>
                <a:lnTo>
                  <a:pt x="19507" y="55041"/>
                </a:lnTo>
                <a:lnTo>
                  <a:pt x="19456" y="55357"/>
                </a:lnTo>
                <a:lnTo>
                  <a:pt x="19368" y="55711"/>
                </a:lnTo>
                <a:lnTo>
                  <a:pt x="19254" y="56077"/>
                </a:lnTo>
                <a:lnTo>
                  <a:pt x="19115" y="56456"/>
                </a:lnTo>
                <a:lnTo>
                  <a:pt x="18964" y="56835"/>
                </a:lnTo>
                <a:lnTo>
                  <a:pt x="18799" y="57214"/>
                </a:lnTo>
                <a:lnTo>
                  <a:pt x="18610" y="57568"/>
                </a:lnTo>
                <a:lnTo>
                  <a:pt x="18420" y="57896"/>
                </a:lnTo>
                <a:lnTo>
                  <a:pt x="18218" y="58199"/>
                </a:lnTo>
                <a:lnTo>
                  <a:pt x="18029" y="58452"/>
                </a:lnTo>
                <a:lnTo>
                  <a:pt x="17928" y="58553"/>
                </a:lnTo>
                <a:lnTo>
                  <a:pt x="17827" y="58642"/>
                </a:lnTo>
                <a:lnTo>
                  <a:pt x="17738" y="58717"/>
                </a:lnTo>
                <a:lnTo>
                  <a:pt x="17637" y="58781"/>
                </a:lnTo>
                <a:lnTo>
                  <a:pt x="17549" y="58818"/>
                </a:lnTo>
                <a:lnTo>
                  <a:pt x="17460" y="58844"/>
                </a:lnTo>
                <a:lnTo>
                  <a:pt x="17384" y="58844"/>
                </a:lnTo>
                <a:lnTo>
                  <a:pt x="17309" y="58818"/>
                </a:lnTo>
                <a:lnTo>
                  <a:pt x="17233" y="58768"/>
                </a:lnTo>
                <a:lnTo>
                  <a:pt x="17157" y="58705"/>
                </a:lnTo>
                <a:lnTo>
                  <a:pt x="17119" y="58642"/>
                </a:lnTo>
                <a:lnTo>
                  <a:pt x="17094" y="58566"/>
                </a:lnTo>
                <a:lnTo>
                  <a:pt x="17069" y="58477"/>
                </a:lnTo>
                <a:lnTo>
                  <a:pt x="17069" y="58389"/>
                </a:lnTo>
                <a:lnTo>
                  <a:pt x="17069" y="58301"/>
                </a:lnTo>
                <a:lnTo>
                  <a:pt x="17094" y="58199"/>
                </a:lnTo>
                <a:lnTo>
                  <a:pt x="17119" y="58086"/>
                </a:lnTo>
                <a:lnTo>
                  <a:pt x="17157" y="57972"/>
                </a:lnTo>
                <a:lnTo>
                  <a:pt x="17258" y="57732"/>
                </a:lnTo>
                <a:lnTo>
                  <a:pt x="17397" y="57467"/>
                </a:lnTo>
                <a:lnTo>
                  <a:pt x="17561" y="57202"/>
                </a:lnTo>
                <a:lnTo>
                  <a:pt x="17751" y="56924"/>
                </a:lnTo>
                <a:lnTo>
                  <a:pt x="17953" y="56633"/>
                </a:lnTo>
                <a:lnTo>
                  <a:pt x="18168" y="56343"/>
                </a:lnTo>
                <a:lnTo>
                  <a:pt x="18635" y="55774"/>
                </a:lnTo>
                <a:lnTo>
                  <a:pt x="19090" y="55231"/>
                </a:lnTo>
                <a:lnTo>
                  <a:pt x="19520" y="54751"/>
                </a:lnTo>
                <a:lnTo>
                  <a:pt x="19520" y="54713"/>
                </a:lnTo>
                <a:close/>
                <a:moveTo>
                  <a:pt x="4334" y="57581"/>
                </a:moveTo>
                <a:lnTo>
                  <a:pt x="4372" y="57606"/>
                </a:lnTo>
                <a:lnTo>
                  <a:pt x="4321" y="57593"/>
                </a:lnTo>
                <a:lnTo>
                  <a:pt x="3841" y="58376"/>
                </a:lnTo>
                <a:lnTo>
                  <a:pt x="3374" y="59160"/>
                </a:lnTo>
                <a:lnTo>
                  <a:pt x="3134" y="59551"/>
                </a:lnTo>
                <a:lnTo>
                  <a:pt x="2881" y="59930"/>
                </a:lnTo>
                <a:lnTo>
                  <a:pt x="2628" y="60309"/>
                </a:lnTo>
                <a:lnTo>
                  <a:pt x="2363" y="60675"/>
                </a:lnTo>
                <a:lnTo>
                  <a:pt x="2237" y="60840"/>
                </a:lnTo>
                <a:lnTo>
                  <a:pt x="2060" y="61029"/>
                </a:lnTo>
                <a:lnTo>
                  <a:pt x="1870" y="61206"/>
                </a:lnTo>
                <a:lnTo>
                  <a:pt x="1668" y="61370"/>
                </a:lnTo>
                <a:lnTo>
                  <a:pt x="1567" y="61446"/>
                </a:lnTo>
                <a:lnTo>
                  <a:pt x="1466" y="61497"/>
                </a:lnTo>
                <a:lnTo>
                  <a:pt x="1365" y="61535"/>
                </a:lnTo>
                <a:lnTo>
                  <a:pt x="1264" y="61560"/>
                </a:lnTo>
                <a:lnTo>
                  <a:pt x="1176" y="61560"/>
                </a:lnTo>
                <a:lnTo>
                  <a:pt x="1100" y="61547"/>
                </a:lnTo>
                <a:lnTo>
                  <a:pt x="1011" y="61497"/>
                </a:lnTo>
                <a:lnTo>
                  <a:pt x="948" y="61433"/>
                </a:lnTo>
                <a:lnTo>
                  <a:pt x="898" y="61345"/>
                </a:lnTo>
                <a:lnTo>
                  <a:pt x="872" y="61257"/>
                </a:lnTo>
                <a:lnTo>
                  <a:pt x="860" y="61156"/>
                </a:lnTo>
                <a:lnTo>
                  <a:pt x="860" y="61067"/>
                </a:lnTo>
                <a:lnTo>
                  <a:pt x="885" y="60953"/>
                </a:lnTo>
                <a:lnTo>
                  <a:pt x="923" y="60852"/>
                </a:lnTo>
                <a:lnTo>
                  <a:pt x="973" y="60739"/>
                </a:lnTo>
                <a:lnTo>
                  <a:pt x="1037" y="60625"/>
                </a:lnTo>
                <a:lnTo>
                  <a:pt x="1112" y="60511"/>
                </a:lnTo>
                <a:lnTo>
                  <a:pt x="1201" y="60385"/>
                </a:lnTo>
                <a:lnTo>
                  <a:pt x="1416" y="60145"/>
                </a:lnTo>
                <a:lnTo>
                  <a:pt x="1668" y="59892"/>
                </a:lnTo>
                <a:lnTo>
                  <a:pt x="1946" y="59627"/>
                </a:lnTo>
                <a:lnTo>
                  <a:pt x="2237" y="59362"/>
                </a:lnTo>
                <a:lnTo>
                  <a:pt x="2553" y="59096"/>
                </a:lnTo>
                <a:lnTo>
                  <a:pt x="3197" y="58566"/>
                </a:lnTo>
                <a:lnTo>
                  <a:pt x="3803" y="58061"/>
                </a:lnTo>
                <a:lnTo>
                  <a:pt x="4081" y="57821"/>
                </a:lnTo>
                <a:lnTo>
                  <a:pt x="4321" y="57593"/>
                </a:lnTo>
                <a:lnTo>
                  <a:pt x="4334" y="57581"/>
                </a:lnTo>
                <a:close/>
                <a:moveTo>
                  <a:pt x="19355" y="61547"/>
                </a:moveTo>
                <a:lnTo>
                  <a:pt x="19545" y="61560"/>
                </a:lnTo>
                <a:lnTo>
                  <a:pt x="19734" y="61572"/>
                </a:lnTo>
                <a:lnTo>
                  <a:pt x="19936" y="61585"/>
                </a:lnTo>
                <a:lnTo>
                  <a:pt x="20151" y="61623"/>
                </a:lnTo>
                <a:lnTo>
                  <a:pt x="20353" y="61661"/>
                </a:lnTo>
                <a:lnTo>
                  <a:pt x="20568" y="61711"/>
                </a:lnTo>
                <a:lnTo>
                  <a:pt x="20631" y="61673"/>
                </a:lnTo>
                <a:lnTo>
                  <a:pt x="20631" y="61673"/>
                </a:lnTo>
                <a:lnTo>
                  <a:pt x="20189" y="61951"/>
                </a:lnTo>
                <a:lnTo>
                  <a:pt x="19747" y="62217"/>
                </a:lnTo>
                <a:lnTo>
                  <a:pt x="19482" y="62356"/>
                </a:lnTo>
                <a:lnTo>
                  <a:pt x="19216" y="62495"/>
                </a:lnTo>
                <a:lnTo>
                  <a:pt x="18938" y="62621"/>
                </a:lnTo>
                <a:lnTo>
                  <a:pt x="18660" y="62735"/>
                </a:lnTo>
                <a:lnTo>
                  <a:pt x="18383" y="62836"/>
                </a:lnTo>
                <a:lnTo>
                  <a:pt x="18117" y="62911"/>
                </a:lnTo>
                <a:lnTo>
                  <a:pt x="17865" y="62962"/>
                </a:lnTo>
                <a:lnTo>
                  <a:pt x="17751" y="62975"/>
                </a:lnTo>
                <a:lnTo>
                  <a:pt x="17650" y="62975"/>
                </a:lnTo>
                <a:lnTo>
                  <a:pt x="17549" y="62962"/>
                </a:lnTo>
                <a:lnTo>
                  <a:pt x="17460" y="62937"/>
                </a:lnTo>
                <a:lnTo>
                  <a:pt x="17372" y="62911"/>
                </a:lnTo>
                <a:lnTo>
                  <a:pt x="17296" y="62861"/>
                </a:lnTo>
                <a:lnTo>
                  <a:pt x="17233" y="62810"/>
                </a:lnTo>
                <a:lnTo>
                  <a:pt x="17195" y="62747"/>
                </a:lnTo>
                <a:lnTo>
                  <a:pt x="17157" y="62697"/>
                </a:lnTo>
                <a:lnTo>
                  <a:pt x="17132" y="62634"/>
                </a:lnTo>
                <a:lnTo>
                  <a:pt x="17132" y="62570"/>
                </a:lnTo>
                <a:lnTo>
                  <a:pt x="17132" y="62495"/>
                </a:lnTo>
                <a:lnTo>
                  <a:pt x="17144" y="62431"/>
                </a:lnTo>
                <a:lnTo>
                  <a:pt x="17182" y="62368"/>
                </a:lnTo>
                <a:lnTo>
                  <a:pt x="17220" y="62292"/>
                </a:lnTo>
                <a:lnTo>
                  <a:pt x="17271" y="62229"/>
                </a:lnTo>
                <a:lnTo>
                  <a:pt x="17334" y="62166"/>
                </a:lnTo>
                <a:lnTo>
                  <a:pt x="17410" y="62103"/>
                </a:lnTo>
                <a:lnTo>
                  <a:pt x="17587" y="61977"/>
                </a:lnTo>
                <a:lnTo>
                  <a:pt x="17801" y="61863"/>
                </a:lnTo>
                <a:lnTo>
                  <a:pt x="18041" y="61749"/>
                </a:lnTo>
                <a:lnTo>
                  <a:pt x="18332" y="61673"/>
                </a:lnTo>
                <a:lnTo>
                  <a:pt x="18648" y="61610"/>
                </a:lnTo>
                <a:lnTo>
                  <a:pt x="18989" y="61560"/>
                </a:lnTo>
                <a:lnTo>
                  <a:pt x="19166" y="61560"/>
                </a:lnTo>
                <a:lnTo>
                  <a:pt x="19355" y="61547"/>
                </a:lnTo>
                <a:close/>
                <a:moveTo>
                  <a:pt x="18610" y="63240"/>
                </a:moveTo>
                <a:lnTo>
                  <a:pt x="18660" y="63278"/>
                </a:lnTo>
                <a:lnTo>
                  <a:pt x="18648" y="63290"/>
                </a:lnTo>
                <a:lnTo>
                  <a:pt x="18648" y="63303"/>
                </a:lnTo>
                <a:lnTo>
                  <a:pt x="18623" y="63316"/>
                </a:lnTo>
                <a:lnTo>
                  <a:pt x="18623" y="63316"/>
                </a:lnTo>
                <a:lnTo>
                  <a:pt x="18648" y="63290"/>
                </a:lnTo>
                <a:lnTo>
                  <a:pt x="18610" y="63240"/>
                </a:lnTo>
                <a:close/>
                <a:moveTo>
                  <a:pt x="5774" y="64061"/>
                </a:moveTo>
                <a:lnTo>
                  <a:pt x="5787" y="64099"/>
                </a:lnTo>
                <a:lnTo>
                  <a:pt x="5787" y="64099"/>
                </a:lnTo>
                <a:lnTo>
                  <a:pt x="5749" y="64074"/>
                </a:lnTo>
                <a:lnTo>
                  <a:pt x="5623" y="64086"/>
                </a:lnTo>
                <a:lnTo>
                  <a:pt x="5623" y="64086"/>
                </a:lnTo>
                <a:lnTo>
                  <a:pt x="5774" y="64061"/>
                </a:lnTo>
                <a:close/>
                <a:moveTo>
                  <a:pt x="21023" y="61863"/>
                </a:moveTo>
                <a:lnTo>
                  <a:pt x="21465" y="62141"/>
                </a:lnTo>
                <a:lnTo>
                  <a:pt x="21895" y="62419"/>
                </a:lnTo>
                <a:lnTo>
                  <a:pt x="22135" y="62596"/>
                </a:lnTo>
                <a:lnTo>
                  <a:pt x="22375" y="62773"/>
                </a:lnTo>
                <a:lnTo>
                  <a:pt x="22615" y="62962"/>
                </a:lnTo>
                <a:lnTo>
                  <a:pt x="22842" y="63164"/>
                </a:lnTo>
                <a:lnTo>
                  <a:pt x="23057" y="63366"/>
                </a:lnTo>
                <a:lnTo>
                  <a:pt x="23234" y="63568"/>
                </a:lnTo>
                <a:lnTo>
                  <a:pt x="23385" y="63770"/>
                </a:lnTo>
                <a:lnTo>
                  <a:pt x="23449" y="63872"/>
                </a:lnTo>
                <a:lnTo>
                  <a:pt x="23499" y="63960"/>
                </a:lnTo>
                <a:lnTo>
                  <a:pt x="23537" y="64061"/>
                </a:lnTo>
                <a:lnTo>
                  <a:pt x="23550" y="64149"/>
                </a:lnTo>
                <a:lnTo>
                  <a:pt x="23562" y="64238"/>
                </a:lnTo>
                <a:lnTo>
                  <a:pt x="23550" y="64326"/>
                </a:lnTo>
                <a:lnTo>
                  <a:pt x="23537" y="64402"/>
                </a:lnTo>
                <a:lnTo>
                  <a:pt x="23499" y="64478"/>
                </a:lnTo>
                <a:lnTo>
                  <a:pt x="23461" y="64528"/>
                </a:lnTo>
                <a:lnTo>
                  <a:pt x="23423" y="64579"/>
                </a:lnTo>
                <a:lnTo>
                  <a:pt x="23360" y="64617"/>
                </a:lnTo>
                <a:lnTo>
                  <a:pt x="23310" y="64642"/>
                </a:lnTo>
                <a:lnTo>
                  <a:pt x="23234" y="64655"/>
                </a:lnTo>
                <a:lnTo>
                  <a:pt x="23171" y="64655"/>
                </a:lnTo>
                <a:lnTo>
                  <a:pt x="23082" y="64642"/>
                </a:lnTo>
                <a:lnTo>
                  <a:pt x="23006" y="64630"/>
                </a:lnTo>
                <a:lnTo>
                  <a:pt x="22918" y="64604"/>
                </a:lnTo>
                <a:lnTo>
                  <a:pt x="22830" y="64566"/>
                </a:lnTo>
                <a:lnTo>
                  <a:pt x="22640" y="64465"/>
                </a:lnTo>
                <a:lnTo>
                  <a:pt x="22438" y="64326"/>
                </a:lnTo>
                <a:lnTo>
                  <a:pt x="22236" y="64149"/>
                </a:lnTo>
                <a:lnTo>
                  <a:pt x="22034" y="63935"/>
                </a:lnTo>
                <a:lnTo>
                  <a:pt x="21831" y="63682"/>
                </a:lnTo>
                <a:lnTo>
                  <a:pt x="21642" y="63392"/>
                </a:lnTo>
                <a:lnTo>
                  <a:pt x="21554" y="63240"/>
                </a:lnTo>
                <a:lnTo>
                  <a:pt x="21478" y="63063"/>
                </a:lnTo>
                <a:lnTo>
                  <a:pt x="21389" y="62899"/>
                </a:lnTo>
                <a:lnTo>
                  <a:pt x="21314" y="62709"/>
                </a:lnTo>
                <a:lnTo>
                  <a:pt x="21250" y="62520"/>
                </a:lnTo>
                <a:lnTo>
                  <a:pt x="21187" y="62330"/>
                </a:lnTo>
                <a:lnTo>
                  <a:pt x="21124" y="62116"/>
                </a:lnTo>
                <a:lnTo>
                  <a:pt x="21073" y="61901"/>
                </a:lnTo>
                <a:lnTo>
                  <a:pt x="21023" y="61863"/>
                </a:lnTo>
                <a:close/>
                <a:moveTo>
                  <a:pt x="20000" y="62798"/>
                </a:moveTo>
                <a:lnTo>
                  <a:pt x="19848" y="63189"/>
                </a:lnTo>
                <a:lnTo>
                  <a:pt x="19684" y="63556"/>
                </a:lnTo>
                <a:lnTo>
                  <a:pt x="19494" y="63985"/>
                </a:lnTo>
                <a:lnTo>
                  <a:pt x="19381" y="64200"/>
                </a:lnTo>
                <a:lnTo>
                  <a:pt x="19254" y="64415"/>
                </a:lnTo>
                <a:lnTo>
                  <a:pt x="19128" y="64617"/>
                </a:lnTo>
                <a:lnTo>
                  <a:pt x="19002" y="64781"/>
                </a:lnTo>
                <a:lnTo>
                  <a:pt x="18863" y="64933"/>
                </a:lnTo>
                <a:lnTo>
                  <a:pt x="18724" y="65046"/>
                </a:lnTo>
                <a:lnTo>
                  <a:pt x="18660" y="65084"/>
                </a:lnTo>
                <a:lnTo>
                  <a:pt x="18597" y="65122"/>
                </a:lnTo>
                <a:lnTo>
                  <a:pt x="18521" y="65135"/>
                </a:lnTo>
                <a:lnTo>
                  <a:pt x="18458" y="65147"/>
                </a:lnTo>
                <a:lnTo>
                  <a:pt x="18395" y="65147"/>
                </a:lnTo>
                <a:lnTo>
                  <a:pt x="18332" y="65135"/>
                </a:lnTo>
                <a:lnTo>
                  <a:pt x="18281" y="65110"/>
                </a:lnTo>
                <a:lnTo>
                  <a:pt x="18244" y="65072"/>
                </a:lnTo>
                <a:lnTo>
                  <a:pt x="18206" y="65046"/>
                </a:lnTo>
                <a:lnTo>
                  <a:pt x="18180" y="64996"/>
                </a:lnTo>
                <a:lnTo>
                  <a:pt x="18155" y="64945"/>
                </a:lnTo>
                <a:lnTo>
                  <a:pt x="18142" y="64895"/>
                </a:lnTo>
                <a:lnTo>
                  <a:pt x="18130" y="64756"/>
                </a:lnTo>
                <a:lnTo>
                  <a:pt x="18155" y="64617"/>
                </a:lnTo>
                <a:lnTo>
                  <a:pt x="18206" y="64453"/>
                </a:lnTo>
                <a:lnTo>
                  <a:pt x="18281" y="64276"/>
                </a:lnTo>
                <a:lnTo>
                  <a:pt x="18395" y="64086"/>
                </a:lnTo>
                <a:lnTo>
                  <a:pt x="18534" y="63897"/>
                </a:lnTo>
                <a:lnTo>
                  <a:pt x="18698" y="63707"/>
                </a:lnTo>
                <a:lnTo>
                  <a:pt x="18900" y="63518"/>
                </a:lnTo>
                <a:lnTo>
                  <a:pt x="19128" y="63328"/>
                </a:lnTo>
                <a:lnTo>
                  <a:pt x="19381" y="63151"/>
                </a:lnTo>
                <a:lnTo>
                  <a:pt x="19659" y="62987"/>
                </a:lnTo>
                <a:lnTo>
                  <a:pt x="19974" y="62848"/>
                </a:lnTo>
                <a:lnTo>
                  <a:pt x="20000" y="62798"/>
                </a:lnTo>
                <a:close/>
                <a:moveTo>
                  <a:pt x="20442" y="62583"/>
                </a:moveTo>
                <a:lnTo>
                  <a:pt x="20669" y="63050"/>
                </a:lnTo>
                <a:lnTo>
                  <a:pt x="20884" y="63530"/>
                </a:lnTo>
                <a:lnTo>
                  <a:pt x="20985" y="63796"/>
                </a:lnTo>
                <a:lnTo>
                  <a:pt x="21099" y="64074"/>
                </a:lnTo>
                <a:lnTo>
                  <a:pt x="21200" y="64364"/>
                </a:lnTo>
                <a:lnTo>
                  <a:pt x="21288" y="64655"/>
                </a:lnTo>
                <a:lnTo>
                  <a:pt x="21351" y="64945"/>
                </a:lnTo>
                <a:lnTo>
                  <a:pt x="21402" y="65211"/>
                </a:lnTo>
                <a:lnTo>
                  <a:pt x="21415" y="65463"/>
                </a:lnTo>
                <a:lnTo>
                  <a:pt x="21415" y="65577"/>
                </a:lnTo>
                <a:lnTo>
                  <a:pt x="21402" y="65691"/>
                </a:lnTo>
                <a:lnTo>
                  <a:pt x="21389" y="65792"/>
                </a:lnTo>
                <a:lnTo>
                  <a:pt x="21351" y="65880"/>
                </a:lnTo>
                <a:lnTo>
                  <a:pt x="21314" y="65956"/>
                </a:lnTo>
                <a:lnTo>
                  <a:pt x="21263" y="66019"/>
                </a:lnTo>
                <a:lnTo>
                  <a:pt x="21200" y="66082"/>
                </a:lnTo>
                <a:lnTo>
                  <a:pt x="21137" y="66120"/>
                </a:lnTo>
                <a:lnTo>
                  <a:pt x="21073" y="66145"/>
                </a:lnTo>
                <a:lnTo>
                  <a:pt x="21010" y="66158"/>
                </a:lnTo>
                <a:lnTo>
                  <a:pt x="20947" y="66158"/>
                </a:lnTo>
                <a:lnTo>
                  <a:pt x="20884" y="66145"/>
                </a:lnTo>
                <a:lnTo>
                  <a:pt x="20821" y="66120"/>
                </a:lnTo>
                <a:lnTo>
                  <a:pt x="20758" y="66095"/>
                </a:lnTo>
                <a:lnTo>
                  <a:pt x="20694" y="66044"/>
                </a:lnTo>
                <a:lnTo>
                  <a:pt x="20631" y="65981"/>
                </a:lnTo>
                <a:lnTo>
                  <a:pt x="20568" y="65918"/>
                </a:lnTo>
                <a:lnTo>
                  <a:pt x="20518" y="65830"/>
                </a:lnTo>
                <a:lnTo>
                  <a:pt x="20404" y="65640"/>
                </a:lnTo>
                <a:lnTo>
                  <a:pt x="20315" y="65425"/>
                </a:lnTo>
                <a:lnTo>
                  <a:pt x="20240" y="65160"/>
                </a:lnTo>
                <a:lnTo>
                  <a:pt x="20189" y="64870"/>
                </a:lnTo>
                <a:lnTo>
                  <a:pt x="20151" y="64554"/>
                </a:lnTo>
                <a:lnTo>
                  <a:pt x="20151" y="64213"/>
                </a:lnTo>
                <a:lnTo>
                  <a:pt x="20164" y="64023"/>
                </a:lnTo>
                <a:lnTo>
                  <a:pt x="20176" y="63846"/>
                </a:lnTo>
                <a:lnTo>
                  <a:pt x="20202" y="63657"/>
                </a:lnTo>
                <a:lnTo>
                  <a:pt x="20240" y="63455"/>
                </a:lnTo>
                <a:lnTo>
                  <a:pt x="20278" y="63265"/>
                </a:lnTo>
                <a:lnTo>
                  <a:pt x="20341" y="63063"/>
                </a:lnTo>
                <a:lnTo>
                  <a:pt x="20404" y="62848"/>
                </a:lnTo>
                <a:lnTo>
                  <a:pt x="20467" y="62646"/>
                </a:lnTo>
                <a:lnTo>
                  <a:pt x="20442" y="62583"/>
                </a:lnTo>
                <a:close/>
                <a:moveTo>
                  <a:pt x="5787" y="64099"/>
                </a:moveTo>
                <a:lnTo>
                  <a:pt x="7227" y="65766"/>
                </a:lnTo>
                <a:lnTo>
                  <a:pt x="7947" y="66600"/>
                </a:lnTo>
                <a:lnTo>
                  <a:pt x="8655" y="67447"/>
                </a:lnTo>
                <a:lnTo>
                  <a:pt x="8768" y="67573"/>
                </a:lnTo>
                <a:lnTo>
                  <a:pt x="8907" y="67712"/>
                </a:lnTo>
                <a:lnTo>
                  <a:pt x="9059" y="67851"/>
                </a:lnTo>
                <a:lnTo>
                  <a:pt x="9198" y="68002"/>
                </a:lnTo>
                <a:lnTo>
                  <a:pt x="9248" y="68078"/>
                </a:lnTo>
                <a:lnTo>
                  <a:pt x="9312" y="68154"/>
                </a:lnTo>
                <a:lnTo>
                  <a:pt x="9349" y="68230"/>
                </a:lnTo>
                <a:lnTo>
                  <a:pt x="9375" y="68306"/>
                </a:lnTo>
                <a:lnTo>
                  <a:pt x="9387" y="68394"/>
                </a:lnTo>
                <a:lnTo>
                  <a:pt x="9387" y="68470"/>
                </a:lnTo>
                <a:lnTo>
                  <a:pt x="9362" y="68546"/>
                </a:lnTo>
                <a:lnTo>
                  <a:pt x="9324" y="68621"/>
                </a:lnTo>
                <a:lnTo>
                  <a:pt x="9261" y="68685"/>
                </a:lnTo>
                <a:lnTo>
                  <a:pt x="9198" y="68710"/>
                </a:lnTo>
                <a:lnTo>
                  <a:pt x="9122" y="68722"/>
                </a:lnTo>
                <a:lnTo>
                  <a:pt x="9021" y="68710"/>
                </a:lnTo>
                <a:lnTo>
                  <a:pt x="8920" y="68685"/>
                </a:lnTo>
                <a:lnTo>
                  <a:pt x="8806" y="68634"/>
                </a:lnTo>
                <a:lnTo>
                  <a:pt x="8693" y="68558"/>
                </a:lnTo>
                <a:lnTo>
                  <a:pt x="8554" y="68482"/>
                </a:lnTo>
                <a:lnTo>
                  <a:pt x="8415" y="68369"/>
                </a:lnTo>
                <a:lnTo>
                  <a:pt x="8276" y="68255"/>
                </a:lnTo>
                <a:lnTo>
                  <a:pt x="7985" y="67990"/>
                </a:lnTo>
                <a:lnTo>
                  <a:pt x="7669" y="67661"/>
                </a:lnTo>
                <a:lnTo>
                  <a:pt x="7366" y="67308"/>
                </a:lnTo>
                <a:lnTo>
                  <a:pt x="7050" y="66916"/>
                </a:lnTo>
                <a:lnTo>
                  <a:pt x="6760" y="66512"/>
                </a:lnTo>
                <a:lnTo>
                  <a:pt x="6494" y="66095"/>
                </a:lnTo>
                <a:lnTo>
                  <a:pt x="6368" y="65880"/>
                </a:lnTo>
                <a:lnTo>
                  <a:pt x="6254" y="65665"/>
                </a:lnTo>
                <a:lnTo>
                  <a:pt x="6153" y="65451"/>
                </a:lnTo>
                <a:lnTo>
                  <a:pt x="6065" y="65249"/>
                </a:lnTo>
                <a:lnTo>
                  <a:pt x="5976" y="65046"/>
                </a:lnTo>
                <a:lnTo>
                  <a:pt x="5913" y="64844"/>
                </a:lnTo>
                <a:lnTo>
                  <a:pt x="5850" y="64642"/>
                </a:lnTo>
                <a:lnTo>
                  <a:pt x="5812" y="64453"/>
                </a:lnTo>
                <a:lnTo>
                  <a:pt x="5787" y="64276"/>
                </a:lnTo>
                <a:lnTo>
                  <a:pt x="5787" y="64099"/>
                </a:lnTo>
                <a:close/>
                <a:moveTo>
                  <a:pt x="4321" y="70276"/>
                </a:moveTo>
                <a:lnTo>
                  <a:pt x="4372" y="70302"/>
                </a:lnTo>
                <a:lnTo>
                  <a:pt x="4372" y="70302"/>
                </a:lnTo>
                <a:lnTo>
                  <a:pt x="4309" y="70289"/>
                </a:lnTo>
                <a:lnTo>
                  <a:pt x="4309" y="70289"/>
                </a:lnTo>
                <a:lnTo>
                  <a:pt x="4347" y="70466"/>
                </a:lnTo>
                <a:lnTo>
                  <a:pt x="4359" y="70643"/>
                </a:lnTo>
                <a:lnTo>
                  <a:pt x="4372" y="70819"/>
                </a:lnTo>
                <a:lnTo>
                  <a:pt x="4384" y="70996"/>
                </a:lnTo>
                <a:lnTo>
                  <a:pt x="4384" y="71173"/>
                </a:lnTo>
                <a:lnTo>
                  <a:pt x="4372" y="71350"/>
                </a:lnTo>
                <a:lnTo>
                  <a:pt x="4321" y="71716"/>
                </a:lnTo>
                <a:lnTo>
                  <a:pt x="4258" y="72070"/>
                </a:lnTo>
                <a:lnTo>
                  <a:pt x="4157" y="72424"/>
                </a:lnTo>
                <a:lnTo>
                  <a:pt x="4031" y="72765"/>
                </a:lnTo>
                <a:lnTo>
                  <a:pt x="3879" y="73093"/>
                </a:lnTo>
                <a:lnTo>
                  <a:pt x="3702" y="73409"/>
                </a:lnTo>
                <a:lnTo>
                  <a:pt x="3500" y="73700"/>
                </a:lnTo>
                <a:lnTo>
                  <a:pt x="3285" y="73978"/>
                </a:lnTo>
                <a:lnTo>
                  <a:pt x="3172" y="74117"/>
                </a:lnTo>
                <a:lnTo>
                  <a:pt x="3045" y="74230"/>
                </a:lnTo>
                <a:lnTo>
                  <a:pt x="2919" y="74357"/>
                </a:lnTo>
                <a:lnTo>
                  <a:pt x="2793" y="74458"/>
                </a:lnTo>
                <a:lnTo>
                  <a:pt x="2654" y="74559"/>
                </a:lnTo>
                <a:lnTo>
                  <a:pt x="2515" y="74660"/>
                </a:lnTo>
                <a:lnTo>
                  <a:pt x="2376" y="74748"/>
                </a:lnTo>
                <a:lnTo>
                  <a:pt x="2237" y="74824"/>
                </a:lnTo>
                <a:lnTo>
                  <a:pt x="2085" y="74887"/>
                </a:lnTo>
                <a:lnTo>
                  <a:pt x="1934" y="74950"/>
                </a:lnTo>
                <a:lnTo>
                  <a:pt x="1946" y="74774"/>
                </a:lnTo>
                <a:lnTo>
                  <a:pt x="1959" y="74597"/>
                </a:lnTo>
                <a:lnTo>
                  <a:pt x="1997" y="74420"/>
                </a:lnTo>
                <a:lnTo>
                  <a:pt x="2022" y="74243"/>
                </a:lnTo>
                <a:lnTo>
                  <a:pt x="2110" y="73927"/>
                </a:lnTo>
                <a:lnTo>
                  <a:pt x="2224" y="73611"/>
                </a:lnTo>
                <a:lnTo>
                  <a:pt x="2363" y="73308"/>
                </a:lnTo>
                <a:lnTo>
                  <a:pt x="2515" y="73018"/>
                </a:lnTo>
                <a:lnTo>
                  <a:pt x="2679" y="72727"/>
                </a:lnTo>
                <a:lnTo>
                  <a:pt x="2843" y="72449"/>
                </a:lnTo>
                <a:lnTo>
                  <a:pt x="3033" y="72184"/>
                </a:lnTo>
                <a:lnTo>
                  <a:pt x="3222" y="71906"/>
                </a:lnTo>
                <a:lnTo>
                  <a:pt x="3601" y="71375"/>
                </a:lnTo>
                <a:lnTo>
                  <a:pt x="3791" y="71110"/>
                </a:lnTo>
                <a:lnTo>
                  <a:pt x="3980" y="70845"/>
                </a:lnTo>
                <a:lnTo>
                  <a:pt x="4144" y="70567"/>
                </a:lnTo>
                <a:lnTo>
                  <a:pt x="4309" y="70289"/>
                </a:lnTo>
                <a:lnTo>
                  <a:pt x="4321" y="70276"/>
                </a:lnTo>
                <a:close/>
                <a:moveTo>
                  <a:pt x="8149" y="77111"/>
                </a:moveTo>
                <a:lnTo>
                  <a:pt x="8263" y="77136"/>
                </a:lnTo>
                <a:lnTo>
                  <a:pt x="8579" y="77212"/>
                </a:lnTo>
                <a:lnTo>
                  <a:pt x="9034" y="77351"/>
                </a:lnTo>
                <a:lnTo>
                  <a:pt x="9286" y="77452"/>
                </a:lnTo>
                <a:lnTo>
                  <a:pt x="9564" y="77553"/>
                </a:lnTo>
                <a:lnTo>
                  <a:pt x="9830" y="77679"/>
                </a:lnTo>
                <a:lnTo>
                  <a:pt x="10107" y="77818"/>
                </a:lnTo>
                <a:lnTo>
                  <a:pt x="10360" y="77982"/>
                </a:lnTo>
                <a:lnTo>
                  <a:pt x="10600" y="78159"/>
                </a:lnTo>
                <a:lnTo>
                  <a:pt x="10714" y="78260"/>
                </a:lnTo>
                <a:lnTo>
                  <a:pt x="10815" y="78349"/>
                </a:lnTo>
                <a:lnTo>
                  <a:pt x="10916" y="78462"/>
                </a:lnTo>
                <a:lnTo>
                  <a:pt x="11004" y="78563"/>
                </a:lnTo>
                <a:lnTo>
                  <a:pt x="11080" y="78677"/>
                </a:lnTo>
                <a:lnTo>
                  <a:pt x="11143" y="78803"/>
                </a:lnTo>
                <a:lnTo>
                  <a:pt x="11207" y="78930"/>
                </a:lnTo>
                <a:lnTo>
                  <a:pt x="11245" y="79056"/>
                </a:lnTo>
                <a:lnTo>
                  <a:pt x="11270" y="79170"/>
                </a:lnTo>
                <a:lnTo>
                  <a:pt x="11270" y="79271"/>
                </a:lnTo>
                <a:lnTo>
                  <a:pt x="11257" y="79347"/>
                </a:lnTo>
                <a:lnTo>
                  <a:pt x="11232" y="79397"/>
                </a:lnTo>
                <a:lnTo>
                  <a:pt x="11194" y="79435"/>
                </a:lnTo>
                <a:lnTo>
                  <a:pt x="11131" y="79448"/>
                </a:lnTo>
                <a:lnTo>
                  <a:pt x="11068" y="79448"/>
                </a:lnTo>
                <a:lnTo>
                  <a:pt x="10979" y="79422"/>
                </a:lnTo>
                <a:lnTo>
                  <a:pt x="10891" y="79384"/>
                </a:lnTo>
                <a:lnTo>
                  <a:pt x="10790" y="79347"/>
                </a:lnTo>
                <a:lnTo>
                  <a:pt x="10562" y="79208"/>
                </a:lnTo>
                <a:lnTo>
                  <a:pt x="10297" y="79031"/>
                </a:lnTo>
                <a:lnTo>
                  <a:pt x="10019" y="78829"/>
                </a:lnTo>
                <a:lnTo>
                  <a:pt x="9728" y="78589"/>
                </a:lnTo>
                <a:lnTo>
                  <a:pt x="9451" y="78349"/>
                </a:lnTo>
                <a:lnTo>
                  <a:pt x="8895" y="77856"/>
                </a:lnTo>
                <a:lnTo>
                  <a:pt x="8440" y="77414"/>
                </a:lnTo>
                <a:lnTo>
                  <a:pt x="8149" y="77111"/>
                </a:lnTo>
                <a:close/>
                <a:moveTo>
                  <a:pt x="7998" y="77730"/>
                </a:moveTo>
                <a:lnTo>
                  <a:pt x="8099" y="77805"/>
                </a:lnTo>
                <a:lnTo>
                  <a:pt x="8339" y="78020"/>
                </a:lnTo>
                <a:lnTo>
                  <a:pt x="8680" y="78336"/>
                </a:lnTo>
                <a:lnTo>
                  <a:pt x="8857" y="78538"/>
                </a:lnTo>
                <a:lnTo>
                  <a:pt x="9059" y="78753"/>
                </a:lnTo>
                <a:lnTo>
                  <a:pt x="9236" y="78993"/>
                </a:lnTo>
                <a:lnTo>
                  <a:pt x="9413" y="79245"/>
                </a:lnTo>
                <a:lnTo>
                  <a:pt x="9577" y="79498"/>
                </a:lnTo>
                <a:lnTo>
                  <a:pt x="9716" y="79763"/>
                </a:lnTo>
                <a:lnTo>
                  <a:pt x="9766" y="79902"/>
                </a:lnTo>
                <a:lnTo>
                  <a:pt x="9817" y="80041"/>
                </a:lnTo>
                <a:lnTo>
                  <a:pt x="9855" y="80180"/>
                </a:lnTo>
                <a:lnTo>
                  <a:pt x="9893" y="80319"/>
                </a:lnTo>
                <a:lnTo>
                  <a:pt x="9905" y="80446"/>
                </a:lnTo>
                <a:lnTo>
                  <a:pt x="9905" y="80585"/>
                </a:lnTo>
                <a:lnTo>
                  <a:pt x="9905" y="80723"/>
                </a:lnTo>
                <a:lnTo>
                  <a:pt x="9880" y="80850"/>
                </a:lnTo>
                <a:lnTo>
                  <a:pt x="9855" y="80976"/>
                </a:lnTo>
                <a:lnTo>
                  <a:pt x="9817" y="81065"/>
                </a:lnTo>
                <a:lnTo>
                  <a:pt x="9766" y="81128"/>
                </a:lnTo>
                <a:lnTo>
                  <a:pt x="9716" y="81153"/>
                </a:lnTo>
                <a:lnTo>
                  <a:pt x="9665" y="81166"/>
                </a:lnTo>
                <a:lnTo>
                  <a:pt x="9615" y="81153"/>
                </a:lnTo>
                <a:lnTo>
                  <a:pt x="9552" y="81128"/>
                </a:lnTo>
                <a:lnTo>
                  <a:pt x="9488" y="81065"/>
                </a:lnTo>
                <a:lnTo>
                  <a:pt x="9413" y="81001"/>
                </a:lnTo>
                <a:lnTo>
                  <a:pt x="9349" y="80913"/>
                </a:lnTo>
                <a:lnTo>
                  <a:pt x="9198" y="80686"/>
                </a:lnTo>
                <a:lnTo>
                  <a:pt x="9046" y="80408"/>
                </a:lnTo>
                <a:lnTo>
                  <a:pt x="8895" y="80104"/>
                </a:lnTo>
                <a:lnTo>
                  <a:pt x="8743" y="79763"/>
                </a:lnTo>
                <a:lnTo>
                  <a:pt x="8591" y="79422"/>
                </a:lnTo>
                <a:lnTo>
                  <a:pt x="8326" y="78728"/>
                </a:lnTo>
                <a:lnTo>
                  <a:pt x="8124" y="78134"/>
                </a:lnTo>
                <a:lnTo>
                  <a:pt x="7998" y="77730"/>
                </a:lnTo>
                <a:close/>
                <a:moveTo>
                  <a:pt x="7176" y="77313"/>
                </a:moveTo>
                <a:lnTo>
                  <a:pt x="7101" y="77515"/>
                </a:lnTo>
                <a:lnTo>
                  <a:pt x="6987" y="77793"/>
                </a:lnTo>
                <a:lnTo>
                  <a:pt x="6671" y="78487"/>
                </a:lnTo>
                <a:lnTo>
                  <a:pt x="6469" y="78879"/>
                </a:lnTo>
                <a:lnTo>
                  <a:pt x="6267" y="79283"/>
                </a:lnTo>
                <a:lnTo>
                  <a:pt x="6052" y="79688"/>
                </a:lnTo>
                <a:lnTo>
                  <a:pt x="5825" y="80067"/>
                </a:lnTo>
                <a:lnTo>
                  <a:pt x="5610" y="80420"/>
                </a:lnTo>
                <a:lnTo>
                  <a:pt x="5395" y="80736"/>
                </a:lnTo>
                <a:lnTo>
                  <a:pt x="5294" y="80862"/>
                </a:lnTo>
                <a:lnTo>
                  <a:pt x="5193" y="80989"/>
                </a:lnTo>
                <a:lnTo>
                  <a:pt x="5092" y="81090"/>
                </a:lnTo>
                <a:lnTo>
                  <a:pt x="5004" y="81166"/>
                </a:lnTo>
                <a:lnTo>
                  <a:pt x="4928" y="81216"/>
                </a:lnTo>
                <a:lnTo>
                  <a:pt x="4852" y="81254"/>
                </a:lnTo>
                <a:lnTo>
                  <a:pt x="4776" y="81267"/>
                </a:lnTo>
                <a:lnTo>
                  <a:pt x="4713" y="81241"/>
                </a:lnTo>
                <a:lnTo>
                  <a:pt x="4662" y="81191"/>
                </a:lnTo>
                <a:lnTo>
                  <a:pt x="4612" y="81115"/>
                </a:lnTo>
                <a:lnTo>
                  <a:pt x="4587" y="81001"/>
                </a:lnTo>
                <a:lnTo>
                  <a:pt x="4561" y="80862"/>
                </a:lnTo>
                <a:lnTo>
                  <a:pt x="4549" y="80698"/>
                </a:lnTo>
                <a:lnTo>
                  <a:pt x="4561" y="80534"/>
                </a:lnTo>
                <a:lnTo>
                  <a:pt x="4574" y="80370"/>
                </a:lnTo>
                <a:lnTo>
                  <a:pt x="4612" y="80206"/>
                </a:lnTo>
                <a:lnTo>
                  <a:pt x="4662" y="80041"/>
                </a:lnTo>
                <a:lnTo>
                  <a:pt x="4726" y="79890"/>
                </a:lnTo>
                <a:lnTo>
                  <a:pt x="4801" y="79725"/>
                </a:lnTo>
                <a:lnTo>
                  <a:pt x="4890" y="79574"/>
                </a:lnTo>
                <a:lnTo>
                  <a:pt x="4978" y="79410"/>
                </a:lnTo>
                <a:lnTo>
                  <a:pt x="5079" y="79271"/>
                </a:lnTo>
                <a:lnTo>
                  <a:pt x="5307" y="78968"/>
                </a:lnTo>
                <a:lnTo>
                  <a:pt x="5547" y="78690"/>
                </a:lnTo>
                <a:lnTo>
                  <a:pt x="5799" y="78437"/>
                </a:lnTo>
                <a:lnTo>
                  <a:pt x="6052" y="78197"/>
                </a:lnTo>
                <a:lnTo>
                  <a:pt x="6292" y="77982"/>
                </a:lnTo>
                <a:lnTo>
                  <a:pt x="6532" y="77780"/>
                </a:lnTo>
                <a:lnTo>
                  <a:pt x="6734" y="77628"/>
                </a:lnTo>
                <a:lnTo>
                  <a:pt x="7050" y="77401"/>
                </a:lnTo>
                <a:lnTo>
                  <a:pt x="7176" y="77313"/>
                </a:lnTo>
                <a:close/>
                <a:moveTo>
                  <a:pt x="7315" y="78386"/>
                </a:moveTo>
                <a:lnTo>
                  <a:pt x="7366" y="78500"/>
                </a:lnTo>
                <a:lnTo>
                  <a:pt x="7480" y="78803"/>
                </a:lnTo>
                <a:lnTo>
                  <a:pt x="7631" y="79245"/>
                </a:lnTo>
                <a:lnTo>
                  <a:pt x="7707" y="79511"/>
                </a:lnTo>
                <a:lnTo>
                  <a:pt x="7770" y="79789"/>
                </a:lnTo>
                <a:lnTo>
                  <a:pt x="7833" y="80092"/>
                </a:lnTo>
                <a:lnTo>
                  <a:pt x="7871" y="80382"/>
                </a:lnTo>
                <a:lnTo>
                  <a:pt x="7897" y="80698"/>
                </a:lnTo>
                <a:lnTo>
                  <a:pt x="7897" y="80989"/>
                </a:lnTo>
                <a:lnTo>
                  <a:pt x="7884" y="81140"/>
                </a:lnTo>
                <a:lnTo>
                  <a:pt x="7859" y="81279"/>
                </a:lnTo>
                <a:lnTo>
                  <a:pt x="7833" y="81418"/>
                </a:lnTo>
                <a:lnTo>
                  <a:pt x="7796" y="81557"/>
                </a:lnTo>
                <a:lnTo>
                  <a:pt x="7758" y="81684"/>
                </a:lnTo>
                <a:lnTo>
                  <a:pt x="7694" y="81810"/>
                </a:lnTo>
                <a:lnTo>
                  <a:pt x="7631" y="81924"/>
                </a:lnTo>
                <a:lnTo>
                  <a:pt x="7543" y="82037"/>
                </a:lnTo>
                <a:lnTo>
                  <a:pt x="7467" y="82126"/>
                </a:lnTo>
                <a:lnTo>
                  <a:pt x="7391" y="82189"/>
                </a:lnTo>
                <a:lnTo>
                  <a:pt x="7328" y="82214"/>
                </a:lnTo>
                <a:lnTo>
                  <a:pt x="7265" y="82227"/>
                </a:lnTo>
                <a:lnTo>
                  <a:pt x="7214" y="82214"/>
                </a:lnTo>
                <a:lnTo>
                  <a:pt x="7164" y="82176"/>
                </a:lnTo>
                <a:lnTo>
                  <a:pt x="7126" y="82113"/>
                </a:lnTo>
                <a:lnTo>
                  <a:pt x="7101" y="82037"/>
                </a:lnTo>
                <a:lnTo>
                  <a:pt x="7063" y="81949"/>
                </a:lnTo>
                <a:lnTo>
                  <a:pt x="7050" y="81835"/>
                </a:lnTo>
                <a:lnTo>
                  <a:pt x="7025" y="81570"/>
                </a:lnTo>
                <a:lnTo>
                  <a:pt x="7012" y="81254"/>
                </a:lnTo>
                <a:lnTo>
                  <a:pt x="7012" y="80913"/>
                </a:lnTo>
                <a:lnTo>
                  <a:pt x="7038" y="80547"/>
                </a:lnTo>
                <a:lnTo>
                  <a:pt x="7063" y="80168"/>
                </a:lnTo>
                <a:lnTo>
                  <a:pt x="7139" y="79435"/>
                </a:lnTo>
                <a:lnTo>
                  <a:pt x="7227" y="78803"/>
                </a:lnTo>
                <a:lnTo>
                  <a:pt x="7315" y="78386"/>
                </a:lnTo>
                <a:close/>
                <a:moveTo>
                  <a:pt x="11699" y="1"/>
                </a:moveTo>
                <a:lnTo>
                  <a:pt x="11472" y="216"/>
                </a:lnTo>
                <a:lnTo>
                  <a:pt x="11775" y="582"/>
                </a:lnTo>
                <a:lnTo>
                  <a:pt x="12078" y="948"/>
                </a:lnTo>
                <a:lnTo>
                  <a:pt x="12217" y="1138"/>
                </a:lnTo>
                <a:lnTo>
                  <a:pt x="12356" y="1327"/>
                </a:lnTo>
                <a:lnTo>
                  <a:pt x="12483" y="1517"/>
                </a:lnTo>
                <a:lnTo>
                  <a:pt x="12596" y="1719"/>
                </a:lnTo>
                <a:lnTo>
                  <a:pt x="13632" y="3829"/>
                </a:lnTo>
                <a:lnTo>
                  <a:pt x="14163" y="4877"/>
                </a:lnTo>
                <a:lnTo>
                  <a:pt x="14681" y="5938"/>
                </a:lnTo>
                <a:lnTo>
                  <a:pt x="15186" y="6987"/>
                </a:lnTo>
                <a:lnTo>
                  <a:pt x="15666" y="8061"/>
                </a:lnTo>
                <a:lnTo>
                  <a:pt x="16134" y="9134"/>
                </a:lnTo>
                <a:lnTo>
                  <a:pt x="16361" y="9665"/>
                </a:lnTo>
                <a:lnTo>
                  <a:pt x="16576" y="10208"/>
                </a:lnTo>
                <a:lnTo>
                  <a:pt x="16765" y="10739"/>
                </a:lnTo>
                <a:lnTo>
                  <a:pt x="16942" y="11269"/>
                </a:lnTo>
                <a:lnTo>
                  <a:pt x="17107" y="11800"/>
                </a:lnTo>
                <a:lnTo>
                  <a:pt x="17245" y="12343"/>
                </a:lnTo>
                <a:lnTo>
                  <a:pt x="17359" y="12874"/>
                </a:lnTo>
                <a:lnTo>
                  <a:pt x="17448" y="13417"/>
                </a:lnTo>
                <a:lnTo>
                  <a:pt x="17523" y="13960"/>
                </a:lnTo>
                <a:lnTo>
                  <a:pt x="17574" y="14503"/>
                </a:lnTo>
                <a:lnTo>
                  <a:pt x="17599" y="15046"/>
                </a:lnTo>
                <a:lnTo>
                  <a:pt x="17599" y="15602"/>
                </a:lnTo>
                <a:lnTo>
                  <a:pt x="17574" y="16158"/>
                </a:lnTo>
                <a:lnTo>
                  <a:pt x="17523" y="16714"/>
                </a:lnTo>
                <a:lnTo>
                  <a:pt x="17448" y="17270"/>
                </a:lnTo>
                <a:lnTo>
                  <a:pt x="17347" y="17838"/>
                </a:lnTo>
                <a:lnTo>
                  <a:pt x="17208" y="18394"/>
                </a:lnTo>
                <a:lnTo>
                  <a:pt x="17043" y="18963"/>
                </a:lnTo>
                <a:lnTo>
                  <a:pt x="16652" y="20251"/>
                </a:lnTo>
                <a:lnTo>
                  <a:pt x="16273" y="21552"/>
                </a:lnTo>
                <a:lnTo>
                  <a:pt x="15919" y="22841"/>
                </a:lnTo>
                <a:lnTo>
                  <a:pt x="15578" y="24155"/>
                </a:lnTo>
                <a:lnTo>
                  <a:pt x="15249" y="25456"/>
                </a:lnTo>
                <a:lnTo>
                  <a:pt x="14934" y="26770"/>
                </a:lnTo>
                <a:lnTo>
                  <a:pt x="14630" y="28083"/>
                </a:lnTo>
                <a:lnTo>
                  <a:pt x="14352" y="29410"/>
                </a:lnTo>
                <a:lnTo>
                  <a:pt x="14277" y="29713"/>
                </a:lnTo>
                <a:lnTo>
                  <a:pt x="14201" y="30003"/>
                </a:lnTo>
                <a:lnTo>
                  <a:pt x="14112" y="30294"/>
                </a:lnTo>
                <a:lnTo>
                  <a:pt x="14024" y="30572"/>
                </a:lnTo>
                <a:lnTo>
                  <a:pt x="13923" y="30837"/>
                </a:lnTo>
                <a:lnTo>
                  <a:pt x="13797" y="31090"/>
                </a:lnTo>
                <a:lnTo>
                  <a:pt x="13670" y="31330"/>
                </a:lnTo>
                <a:lnTo>
                  <a:pt x="13531" y="31570"/>
                </a:lnTo>
                <a:lnTo>
                  <a:pt x="13380" y="31810"/>
                </a:lnTo>
                <a:lnTo>
                  <a:pt x="13228" y="32025"/>
                </a:lnTo>
                <a:lnTo>
                  <a:pt x="13051" y="32252"/>
                </a:lnTo>
                <a:lnTo>
                  <a:pt x="12862" y="32454"/>
                </a:lnTo>
                <a:lnTo>
                  <a:pt x="12659" y="32669"/>
                </a:lnTo>
                <a:lnTo>
                  <a:pt x="12445" y="32858"/>
                </a:lnTo>
                <a:lnTo>
                  <a:pt x="12217" y="33061"/>
                </a:lnTo>
                <a:lnTo>
                  <a:pt x="11977" y="33250"/>
                </a:lnTo>
                <a:lnTo>
                  <a:pt x="11762" y="33414"/>
                </a:lnTo>
                <a:lnTo>
                  <a:pt x="11548" y="33604"/>
                </a:lnTo>
                <a:lnTo>
                  <a:pt x="11333" y="33793"/>
                </a:lnTo>
                <a:lnTo>
                  <a:pt x="11118" y="33983"/>
                </a:lnTo>
                <a:lnTo>
                  <a:pt x="10903" y="34198"/>
                </a:lnTo>
                <a:lnTo>
                  <a:pt x="10701" y="34412"/>
                </a:lnTo>
                <a:lnTo>
                  <a:pt x="10499" y="34640"/>
                </a:lnTo>
                <a:lnTo>
                  <a:pt x="10310" y="34867"/>
                </a:lnTo>
                <a:lnTo>
                  <a:pt x="10133" y="35107"/>
                </a:lnTo>
                <a:lnTo>
                  <a:pt x="9981" y="35347"/>
                </a:lnTo>
                <a:lnTo>
                  <a:pt x="9830" y="35587"/>
                </a:lnTo>
                <a:lnTo>
                  <a:pt x="9703" y="35827"/>
                </a:lnTo>
                <a:lnTo>
                  <a:pt x="9590" y="36067"/>
                </a:lnTo>
                <a:lnTo>
                  <a:pt x="9514" y="36320"/>
                </a:lnTo>
                <a:lnTo>
                  <a:pt x="9451" y="36560"/>
                </a:lnTo>
                <a:lnTo>
                  <a:pt x="9413" y="36800"/>
                </a:lnTo>
                <a:lnTo>
                  <a:pt x="9413" y="36850"/>
                </a:lnTo>
                <a:lnTo>
                  <a:pt x="9425" y="36901"/>
                </a:lnTo>
                <a:lnTo>
                  <a:pt x="9463" y="37015"/>
                </a:lnTo>
                <a:lnTo>
                  <a:pt x="9514" y="37128"/>
                </a:lnTo>
                <a:lnTo>
                  <a:pt x="9602" y="37242"/>
                </a:lnTo>
                <a:lnTo>
                  <a:pt x="9703" y="37343"/>
                </a:lnTo>
                <a:lnTo>
                  <a:pt x="9804" y="37419"/>
                </a:lnTo>
                <a:lnTo>
                  <a:pt x="9931" y="37495"/>
                </a:lnTo>
                <a:lnTo>
                  <a:pt x="10057" y="37545"/>
                </a:lnTo>
                <a:lnTo>
                  <a:pt x="10246" y="37583"/>
                </a:lnTo>
                <a:lnTo>
                  <a:pt x="10411" y="37596"/>
                </a:lnTo>
                <a:lnTo>
                  <a:pt x="10588" y="37596"/>
                </a:lnTo>
                <a:lnTo>
                  <a:pt x="10752" y="37583"/>
                </a:lnTo>
                <a:lnTo>
                  <a:pt x="10903" y="37545"/>
                </a:lnTo>
                <a:lnTo>
                  <a:pt x="11055" y="37495"/>
                </a:lnTo>
                <a:lnTo>
                  <a:pt x="11194" y="37431"/>
                </a:lnTo>
                <a:lnTo>
                  <a:pt x="11333" y="37356"/>
                </a:lnTo>
                <a:lnTo>
                  <a:pt x="11459" y="37255"/>
                </a:lnTo>
                <a:lnTo>
                  <a:pt x="11586" y="37154"/>
                </a:lnTo>
                <a:lnTo>
                  <a:pt x="11712" y="37027"/>
                </a:lnTo>
                <a:lnTo>
                  <a:pt x="11838" y="36901"/>
                </a:lnTo>
                <a:lnTo>
                  <a:pt x="11952" y="36762"/>
                </a:lnTo>
                <a:lnTo>
                  <a:pt x="12053" y="36623"/>
                </a:lnTo>
                <a:lnTo>
                  <a:pt x="12268" y="36295"/>
                </a:lnTo>
                <a:lnTo>
                  <a:pt x="12470" y="35953"/>
                </a:lnTo>
                <a:lnTo>
                  <a:pt x="12659" y="35587"/>
                </a:lnTo>
                <a:lnTo>
                  <a:pt x="13038" y="34842"/>
                </a:lnTo>
                <a:lnTo>
                  <a:pt x="13228" y="34463"/>
                </a:lnTo>
                <a:lnTo>
                  <a:pt x="13430" y="34109"/>
                </a:lnTo>
                <a:lnTo>
                  <a:pt x="13632" y="33768"/>
                </a:lnTo>
                <a:lnTo>
                  <a:pt x="13834" y="33440"/>
                </a:lnTo>
                <a:lnTo>
                  <a:pt x="13847" y="33983"/>
                </a:lnTo>
                <a:lnTo>
                  <a:pt x="13872" y="34501"/>
                </a:lnTo>
                <a:lnTo>
                  <a:pt x="13910" y="35499"/>
                </a:lnTo>
                <a:lnTo>
                  <a:pt x="13923" y="35966"/>
                </a:lnTo>
                <a:lnTo>
                  <a:pt x="13898" y="36433"/>
                </a:lnTo>
                <a:lnTo>
                  <a:pt x="13885" y="36661"/>
                </a:lnTo>
                <a:lnTo>
                  <a:pt x="13860" y="36888"/>
                </a:lnTo>
                <a:lnTo>
                  <a:pt x="13822" y="37103"/>
                </a:lnTo>
                <a:lnTo>
                  <a:pt x="13784" y="37330"/>
                </a:lnTo>
                <a:lnTo>
                  <a:pt x="13721" y="37570"/>
                </a:lnTo>
                <a:lnTo>
                  <a:pt x="13645" y="37810"/>
                </a:lnTo>
                <a:lnTo>
                  <a:pt x="13556" y="38050"/>
                </a:lnTo>
                <a:lnTo>
                  <a:pt x="13468" y="38290"/>
                </a:lnTo>
                <a:lnTo>
                  <a:pt x="13266" y="38771"/>
                </a:lnTo>
                <a:lnTo>
                  <a:pt x="13051" y="39238"/>
                </a:lnTo>
                <a:lnTo>
                  <a:pt x="12596" y="40173"/>
                </a:lnTo>
                <a:lnTo>
                  <a:pt x="12382" y="40640"/>
                </a:lnTo>
                <a:lnTo>
                  <a:pt x="12192" y="41120"/>
                </a:lnTo>
                <a:lnTo>
                  <a:pt x="12129" y="41284"/>
                </a:lnTo>
                <a:lnTo>
                  <a:pt x="12066" y="41436"/>
                </a:lnTo>
                <a:lnTo>
                  <a:pt x="11977" y="41575"/>
                </a:lnTo>
                <a:lnTo>
                  <a:pt x="11901" y="41714"/>
                </a:lnTo>
                <a:lnTo>
                  <a:pt x="11813" y="41840"/>
                </a:lnTo>
                <a:lnTo>
                  <a:pt x="11712" y="41954"/>
                </a:lnTo>
                <a:lnTo>
                  <a:pt x="11611" y="42068"/>
                </a:lnTo>
                <a:lnTo>
                  <a:pt x="11510" y="42181"/>
                </a:lnTo>
                <a:lnTo>
                  <a:pt x="11282" y="42371"/>
                </a:lnTo>
                <a:lnTo>
                  <a:pt x="11030" y="42560"/>
                </a:lnTo>
                <a:lnTo>
                  <a:pt x="10764" y="42737"/>
                </a:lnTo>
                <a:lnTo>
                  <a:pt x="10486" y="42901"/>
                </a:lnTo>
                <a:lnTo>
                  <a:pt x="10171" y="43078"/>
                </a:lnTo>
                <a:lnTo>
                  <a:pt x="9880" y="43230"/>
                </a:lnTo>
                <a:lnTo>
                  <a:pt x="9324" y="43508"/>
                </a:lnTo>
                <a:lnTo>
                  <a:pt x="8794" y="43748"/>
                </a:lnTo>
                <a:lnTo>
                  <a:pt x="8288" y="43988"/>
                </a:lnTo>
                <a:lnTo>
                  <a:pt x="8036" y="44101"/>
                </a:lnTo>
                <a:lnTo>
                  <a:pt x="7796" y="44240"/>
                </a:lnTo>
                <a:lnTo>
                  <a:pt x="7543" y="44379"/>
                </a:lnTo>
                <a:lnTo>
                  <a:pt x="7303" y="44531"/>
                </a:lnTo>
                <a:lnTo>
                  <a:pt x="7050" y="44695"/>
                </a:lnTo>
                <a:lnTo>
                  <a:pt x="6797" y="44885"/>
                </a:lnTo>
                <a:lnTo>
                  <a:pt x="6545" y="45087"/>
                </a:lnTo>
                <a:lnTo>
                  <a:pt x="6279" y="45327"/>
                </a:lnTo>
                <a:lnTo>
                  <a:pt x="5787" y="45794"/>
                </a:lnTo>
                <a:lnTo>
                  <a:pt x="5547" y="46047"/>
                </a:lnTo>
                <a:lnTo>
                  <a:pt x="5319" y="46300"/>
                </a:lnTo>
                <a:lnTo>
                  <a:pt x="5218" y="46426"/>
                </a:lnTo>
                <a:lnTo>
                  <a:pt x="5130" y="46552"/>
                </a:lnTo>
                <a:lnTo>
                  <a:pt x="5054" y="46666"/>
                </a:lnTo>
                <a:lnTo>
                  <a:pt x="4991" y="46792"/>
                </a:lnTo>
                <a:lnTo>
                  <a:pt x="4940" y="46906"/>
                </a:lnTo>
                <a:lnTo>
                  <a:pt x="4915" y="47020"/>
                </a:lnTo>
                <a:lnTo>
                  <a:pt x="4902" y="47133"/>
                </a:lnTo>
                <a:lnTo>
                  <a:pt x="4915" y="47234"/>
                </a:lnTo>
                <a:lnTo>
                  <a:pt x="5142" y="47639"/>
                </a:lnTo>
                <a:lnTo>
                  <a:pt x="5244" y="47677"/>
                </a:lnTo>
                <a:lnTo>
                  <a:pt x="5357" y="47702"/>
                </a:lnTo>
                <a:lnTo>
                  <a:pt x="5597" y="47740"/>
                </a:lnTo>
                <a:lnTo>
                  <a:pt x="5863" y="47752"/>
                </a:lnTo>
                <a:lnTo>
                  <a:pt x="6128" y="47740"/>
                </a:lnTo>
                <a:lnTo>
                  <a:pt x="6393" y="47702"/>
                </a:lnTo>
                <a:lnTo>
                  <a:pt x="6633" y="47651"/>
                </a:lnTo>
                <a:lnTo>
                  <a:pt x="6848" y="47575"/>
                </a:lnTo>
                <a:lnTo>
                  <a:pt x="6936" y="47538"/>
                </a:lnTo>
                <a:lnTo>
                  <a:pt x="7012" y="47487"/>
                </a:lnTo>
                <a:lnTo>
                  <a:pt x="7884" y="46906"/>
                </a:lnTo>
                <a:lnTo>
                  <a:pt x="8263" y="46628"/>
                </a:lnTo>
                <a:lnTo>
                  <a:pt x="8642" y="46350"/>
                </a:lnTo>
                <a:lnTo>
                  <a:pt x="9021" y="46022"/>
                </a:lnTo>
                <a:lnTo>
                  <a:pt x="9438" y="45655"/>
                </a:lnTo>
                <a:lnTo>
                  <a:pt x="9880" y="45213"/>
                </a:lnTo>
                <a:lnTo>
                  <a:pt x="10398" y="44670"/>
                </a:lnTo>
                <a:lnTo>
                  <a:pt x="10423" y="44594"/>
                </a:lnTo>
                <a:lnTo>
                  <a:pt x="10474" y="44556"/>
                </a:lnTo>
                <a:lnTo>
                  <a:pt x="10449" y="44619"/>
                </a:lnTo>
                <a:lnTo>
                  <a:pt x="10398" y="44670"/>
                </a:lnTo>
                <a:lnTo>
                  <a:pt x="10259" y="45062"/>
                </a:lnTo>
                <a:lnTo>
                  <a:pt x="10107" y="45441"/>
                </a:lnTo>
                <a:lnTo>
                  <a:pt x="9109" y="47677"/>
                </a:lnTo>
                <a:lnTo>
                  <a:pt x="8111" y="49912"/>
                </a:lnTo>
                <a:lnTo>
                  <a:pt x="7606" y="51024"/>
                </a:lnTo>
                <a:lnTo>
                  <a:pt x="7126" y="52148"/>
                </a:lnTo>
                <a:lnTo>
                  <a:pt x="6646" y="53273"/>
                </a:lnTo>
                <a:lnTo>
                  <a:pt x="6191" y="54397"/>
                </a:lnTo>
                <a:lnTo>
                  <a:pt x="6090" y="54624"/>
                </a:lnTo>
                <a:lnTo>
                  <a:pt x="5989" y="54839"/>
                </a:lnTo>
                <a:lnTo>
                  <a:pt x="5888" y="55054"/>
                </a:lnTo>
                <a:lnTo>
                  <a:pt x="5774" y="55256"/>
                </a:lnTo>
                <a:lnTo>
                  <a:pt x="5660" y="55458"/>
                </a:lnTo>
                <a:lnTo>
                  <a:pt x="5534" y="55648"/>
                </a:lnTo>
                <a:lnTo>
                  <a:pt x="5408" y="55825"/>
                </a:lnTo>
                <a:lnTo>
                  <a:pt x="5281" y="56001"/>
                </a:lnTo>
                <a:lnTo>
                  <a:pt x="5142" y="56178"/>
                </a:lnTo>
                <a:lnTo>
                  <a:pt x="4991" y="56343"/>
                </a:lnTo>
                <a:lnTo>
                  <a:pt x="4839" y="56507"/>
                </a:lnTo>
                <a:lnTo>
                  <a:pt x="4675" y="56671"/>
                </a:lnTo>
                <a:lnTo>
                  <a:pt x="4511" y="56823"/>
                </a:lnTo>
                <a:lnTo>
                  <a:pt x="4334" y="56974"/>
                </a:lnTo>
                <a:lnTo>
                  <a:pt x="3968" y="57265"/>
                </a:lnTo>
                <a:lnTo>
                  <a:pt x="3563" y="57568"/>
                </a:lnTo>
                <a:lnTo>
                  <a:pt x="3159" y="57871"/>
                </a:lnTo>
                <a:lnTo>
                  <a:pt x="2780" y="58187"/>
                </a:lnTo>
                <a:lnTo>
                  <a:pt x="2388" y="58515"/>
                </a:lnTo>
                <a:lnTo>
                  <a:pt x="2009" y="58844"/>
                </a:lnTo>
                <a:lnTo>
                  <a:pt x="1643" y="59185"/>
                </a:lnTo>
                <a:lnTo>
                  <a:pt x="1277" y="59539"/>
                </a:lnTo>
                <a:lnTo>
                  <a:pt x="923" y="59892"/>
                </a:lnTo>
                <a:lnTo>
                  <a:pt x="569" y="60246"/>
                </a:lnTo>
                <a:lnTo>
                  <a:pt x="392" y="60448"/>
                </a:lnTo>
                <a:lnTo>
                  <a:pt x="304" y="60562"/>
                </a:lnTo>
                <a:lnTo>
                  <a:pt x="228" y="60675"/>
                </a:lnTo>
                <a:lnTo>
                  <a:pt x="152" y="60789"/>
                </a:lnTo>
                <a:lnTo>
                  <a:pt x="102" y="60916"/>
                </a:lnTo>
                <a:lnTo>
                  <a:pt x="51" y="61042"/>
                </a:lnTo>
                <a:lnTo>
                  <a:pt x="13" y="61156"/>
                </a:lnTo>
                <a:lnTo>
                  <a:pt x="1" y="61282"/>
                </a:lnTo>
                <a:lnTo>
                  <a:pt x="1" y="61408"/>
                </a:lnTo>
                <a:lnTo>
                  <a:pt x="26" y="61547"/>
                </a:lnTo>
                <a:lnTo>
                  <a:pt x="64" y="61673"/>
                </a:lnTo>
                <a:lnTo>
                  <a:pt x="114" y="61762"/>
                </a:lnTo>
                <a:lnTo>
                  <a:pt x="177" y="61838"/>
                </a:lnTo>
                <a:lnTo>
                  <a:pt x="241" y="61913"/>
                </a:lnTo>
                <a:lnTo>
                  <a:pt x="316" y="61964"/>
                </a:lnTo>
                <a:lnTo>
                  <a:pt x="392" y="62002"/>
                </a:lnTo>
                <a:lnTo>
                  <a:pt x="468" y="62040"/>
                </a:lnTo>
                <a:lnTo>
                  <a:pt x="556" y="62065"/>
                </a:lnTo>
                <a:lnTo>
                  <a:pt x="645" y="62078"/>
                </a:lnTo>
                <a:lnTo>
                  <a:pt x="822" y="62090"/>
                </a:lnTo>
                <a:lnTo>
                  <a:pt x="986" y="62078"/>
                </a:lnTo>
                <a:lnTo>
                  <a:pt x="1125" y="62052"/>
                </a:lnTo>
                <a:lnTo>
                  <a:pt x="1239" y="62027"/>
                </a:lnTo>
                <a:lnTo>
                  <a:pt x="1416" y="61964"/>
                </a:lnTo>
                <a:lnTo>
                  <a:pt x="1580" y="61901"/>
                </a:lnTo>
                <a:lnTo>
                  <a:pt x="1744" y="61825"/>
                </a:lnTo>
                <a:lnTo>
                  <a:pt x="1908" y="61749"/>
                </a:lnTo>
                <a:lnTo>
                  <a:pt x="2060" y="61661"/>
                </a:lnTo>
                <a:lnTo>
                  <a:pt x="2199" y="61572"/>
                </a:lnTo>
                <a:lnTo>
                  <a:pt x="2477" y="61383"/>
                </a:lnTo>
                <a:lnTo>
                  <a:pt x="2729" y="61168"/>
                </a:lnTo>
                <a:lnTo>
                  <a:pt x="2969" y="60928"/>
                </a:lnTo>
                <a:lnTo>
                  <a:pt x="3197" y="60675"/>
                </a:lnTo>
                <a:lnTo>
                  <a:pt x="3424" y="60423"/>
                </a:lnTo>
                <a:lnTo>
                  <a:pt x="3626" y="60145"/>
                </a:lnTo>
                <a:lnTo>
                  <a:pt x="3829" y="59854"/>
                </a:lnTo>
                <a:lnTo>
                  <a:pt x="4220" y="59273"/>
                </a:lnTo>
                <a:lnTo>
                  <a:pt x="4612" y="58667"/>
                </a:lnTo>
                <a:lnTo>
                  <a:pt x="4814" y="58364"/>
                </a:lnTo>
                <a:lnTo>
                  <a:pt x="5029" y="58073"/>
                </a:lnTo>
                <a:lnTo>
                  <a:pt x="5016" y="58465"/>
                </a:lnTo>
                <a:lnTo>
                  <a:pt x="5004" y="58730"/>
                </a:lnTo>
                <a:lnTo>
                  <a:pt x="4902" y="59501"/>
                </a:lnTo>
                <a:lnTo>
                  <a:pt x="4801" y="60271"/>
                </a:lnTo>
                <a:lnTo>
                  <a:pt x="4688" y="61042"/>
                </a:lnTo>
                <a:lnTo>
                  <a:pt x="4574" y="61812"/>
                </a:lnTo>
                <a:lnTo>
                  <a:pt x="4486" y="62583"/>
                </a:lnTo>
                <a:lnTo>
                  <a:pt x="4448" y="62962"/>
                </a:lnTo>
                <a:lnTo>
                  <a:pt x="4422" y="63354"/>
                </a:lnTo>
                <a:lnTo>
                  <a:pt x="4397" y="63733"/>
                </a:lnTo>
                <a:lnTo>
                  <a:pt x="4384" y="64112"/>
                </a:lnTo>
                <a:lnTo>
                  <a:pt x="4384" y="64491"/>
                </a:lnTo>
                <a:lnTo>
                  <a:pt x="4397" y="64882"/>
                </a:lnTo>
                <a:lnTo>
                  <a:pt x="4422" y="65375"/>
                </a:lnTo>
                <a:lnTo>
                  <a:pt x="4448" y="65868"/>
                </a:lnTo>
                <a:lnTo>
                  <a:pt x="4448" y="66335"/>
                </a:lnTo>
                <a:lnTo>
                  <a:pt x="4448" y="66777"/>
                </a:lnTo>
                <a:lnTo>
                  <a:pt x="4422" y="67219"/>
                </a:lnTo>
                <a:lnTo>
                  <a:pt x="4372" y="67636"/>
                </a:lnTo>
                <a:lnTo>
                  <a:pt x="4309" y="68053"/>
                </a:lnTo>
                <a:lnTo>
                  <a:pt x="4220" y="68445"/>
                </a:lnTo>
                <a:lnTo>
                  <a:pt x="4107" y="68849"/>
                </a:lnTo>
                <a:lnTo>
                  <a:pt x="3968" y="69240"/>
                </a:lnTo>
                <a:lnTo>
                  <a:pt x="3879" y="69430"/>
                </a:lnTo>
                <a:lnTo>
                  <a:pt x="3791" y="69619"/>
                </a:lnTo>
                <a:lnTo>
                  <a:pt x="3690" y="69809"/>
                </a:lnTo>
                <a:lnTo>
                  <a:pt x="3589" y="70011"/>
                </a:lnTo>
                <a:lnTo>
                  <a:pt x="3475" y="70200"/>
                </a:lnTo>
                <a:lnTo>
                  <a:pt x="3348" y="70390"/>
                </a:lnTo>
                <a:lnTo>
                  <a:pt x="3210" y="70579"/>
                </a:lnTo>
                <a:lnTo>
                  <a:pt x="3058" y="70769"/>
                </a:lnTo>
                <a:lnTo>
                  <a:pt x="2742" y="71161"/>
                </a:lnTo>
                <a:lnTo>
                  <a:pt x="2376" y="71552"/>
                </a:lnTo>
                <a:lnTo>
                  <a:pt x="2237" y="71716"/>
                </a:lnTo>
                <a:lnTo>
                  <a:pt x="2085" y="71893"/>
                </a:lnTo>
                <a:lnTo>
                  <a:pt x="1946" y="72095"/>
                </a:lnTo>
                <a:lnTo>
                  <a:pt x="1795" y="72323"/>
                </a:lnTo>
                <a:lnTo>
                  <a:pt x="1643" y="72575"/>
                </a:lnTo>
                <a:lnTo>
                  <a:pt x="1504" y="72828"/>
                </a:lnTo>
                <a:lnTo>
                  <a:pt x="1365" y="73093"/>
                </a:lnTo>
                <a:lnTo>
                  <a:pt x="1251" y="73371"/>
                </a:lnTo>
                <a:lnTo>
                  <a:pt x="1150" y="73649"/>
                </a:lnTo>
                <a:lnTo>
                  <a:pt x="1074" y="73927"/>
                </a:lnTo>
                <a:lnTo>
                  <a:pt x="1024" y="74192"/>
                </a:lnTo>
                <a:lnTo>
                  <a:pt x="999" y="74458"/>
                </a:lnTo>
                <a:lnTo>
                  <a:pt x="986" y="74584"/>
                </a:lnTo>
                <a:lnTo>
                  <a:pt x="999" y="74710"/>
                </a:lnTo>
                <a:lnTo>
                  <a:pt x="1011" y="74824"/>
                </a:lnTo>
                <a:lnTo>
                  <a:pt x="1037" y="74938"/>
                </a:lnTo>
                <a:lnTo>
                  <a:pt x="1074" y="75051"/>
                </a:lnTo>
                <a:lnTo>
                  <a:pt x="1112" y="75152"/>
                </a:lnTo>
                <a:lnTo>
                  <a:pt x="1163" y="75254"/>
                </a:lnTo>
                <a:lnTo>
                  <a:pt x="1226" y="75342"/>
                </a:lnTo>
                <a:lnTo>
                  <a:pt x="1352" y="75468"/>
                </a:lnTo>
                <a:lnTo>
                  <a:pt x="1416" y="75519"/>
                </a:lnTo>
                <a:lnTo>
                  <a:pt x="1479" y="75557"/>
                </a:lnTo>
                <a:lnTo>
                  <a:pt x="1542" y="75595"/>
                </a:lnTo>
                <a:lnTo>
                  <a:pt x="1618" y="75620"/>
                </a:lnTo>
                <a:lnTo>
                  <a:pt x="1769" y="75658"/>
                </a:lnTo>
                <a:lnTo>
                  <a:pt x="1921" y="75658"/>
                </a:lnTo>
                <a:lnTo>
                  <a:pt x="2085" y="75645"/>
                </a:lnTo>
                <a:lnTo>
                  <a:pt x="2249" y="75595"/>
                </a:lnTo>
                <a:lnTo>
                  <a:pt x="2426" y="75519"/>
                </a:lnTo>
                <a:lnTo>
                  <a:pt x="2603" y="75418"/>
                </a:lnTo>
                <a:lnTo>
                  <a:pt x="2780" y="75304"/>
                </a:lnTo>
                <a:lnTo>
                  <a:pt x="2957" y="75152"/>
                </a:lnTo>
                <a:lnTo>
                  <a:pt x="3146" y="74988"/>
                </a:lnTo>
                <a:lnTo>
                  <a:pt x="3323" y="74799"/>
                </a:lnTo>
                <a:lnTo>
                  <a:pt x="3500" y="74597"/>
                </a:lnTo>
                <a:lnTo>
                  <a:pt x="3677" y="74369"/>
                </a:lnTo>
                <a:lnTo>
                  <a:pt x="3854" y="74129"/>
                </a:lnTo>
                <a:lnTo>
                  <a:pt x="4031" y="73826"/>
                </a:lnTo>
                <a:lnTo>
                  <a:pt x="4208" y="73510"/>
                </a:lnTo>
                <a:lnTo>
                  <a:pt x="4347" y="73194"/>
                </a:lnTo>
                <a:lnTo>
                  <a:pt x="4473" y="72879"/>
                </a:lnTo>
                <a:lnTo>
                  <a:pt x="4700" y="72285"/>
                </a:lnTo>
                <a:lnTo>
                  <a:pt x="4801" y="72020"/>
                </a:lnTo>
                <a:lnTo>
                  <a:pt x="4902" y="71767"/>
                </a:lnTo>
                <a:lnTo>
                  <a:pt x="6949" y="76972"/>
                </a:lnTo>
                <a:lnTo>
                  <a:pt x="6671" y="77148"/>
                </a:lnTo>
                <a:lnTo>
                  <a:pt x="6393" y="77325"/>
                </a:lnTo>
                <a:lnTo>
                  <a:pt x="6128" y="77515"/>
                </a:lnTo>
                <a:lnTo>
                  <a:pt x="5863" y="77717"/>
                </a:lnTo>
                <a:lnTo>
                  <a:pt x="5623" y="77919"/>
                </a:lnTo>
                <a:lnTo>
                  <a:pt x="5370" y="78134"/>
                </a:lnTo>
                <a:lnTo>
                  <a:pt x="5142" y="78374"/>
                </a:lnTo>
                <a:lnTo>
                  <a:pt x="4928" y="78614"/>
                </a:lnTo>
                <a:lnTo>
                  <a:pt x="4726" y="78854"/>
                </a:lnTo>
                <a:lnTo>
                  <a:pt x="4536" y="79132"/>
                </a:lnTo>
                <a:lnTo>
                  <a:pt x="4372" y="79410"/>
                </a:lnTo>
                <a:lnTo>
                  <a:pt x="4208" y="79700"/>
                </a:lnTo>
                <a:lnTo>
                  <a:pt x="4069" y="80016"/>
                </a:lnTo>
                <a:lnTo>
                  <a:pt x="3955" y="80344"/>
                </a:lnTo>
                <a:lnTo>
                  <a:pt x="3854" y="80686"/>
                </a:lnTo>
                <a:lnTo>
                  <a:pt x="3778" y="81052"/>
                </a:lnTo>
                <a:lnTo>
                  <a:pt x="3791" y="81166"/>
                </a:lnTo>
                <a:lnTo>
                  <a:pt x="3803" y="81279"/>
                </a:lnTo>
                <a:lnTo>
                  <a:pt x="3854" y="81380"/>
                </a:lnTo>
                <a:lnTo>
                  <a:pt x="3904" y="81481"/>
                </a:lnTo>
                <a:lnTo>
                  <a:pt x="3968" y="81570"/>
                </a:lnTo>
                <a:lnTo>
                  <a:pt x="4043" y="81646"/>
                </a:lnTo>
                <a:lnTo>
                  <a:pt x="4119" y="81721"/>
                </a:lnTo>
                <a:lnTo>
                  <a:pt x="4208" y="81785"/>
                </a:lnTo>
                <a:lnTo>
                  <a:pt x="4334" y="81860"/>
                </a:lnTo>
                <a:lnTo>
                  <a:pt x="4448" y="81924"/>
                </a:lnTo>
                <a:lnTo>
                  <a:pt x="4561" y="81961"/>
                </a:lnTo>
                <a:lnTo>
                  <a:pt x="4675" y="81999"/>
                </a:lnTo>
                <a:lnTo>
                  <a:pt x="4776" y="82012"/>
                </a:lnTo>
                <a:lnTo>
                  <a:pt x="4877" y="82012"/>
                </a:lnTo>
                <a:lnTo>
                  <a:pt x="4978" y="81999"/>
                </a:lnTo>
                <a:lnTo>
                  <a:pt x="5067" y="81974"/>
                </a:lnTo>
                <a:lnTo>
                  <a:pt x="5155" y="81936"/>
                </a:lnTo>
                <a:lnTo>
                  <a:pt x="5231" y="81886"/>
                </a:lnTo>
                <a:lnTo>
                  <a:pt x="5307" y="81835"/>
                </a:lnTo>
                <a:lnTo>
                  <a:pt x="5395" y="81759"/>
                </a:lnTo>
                <a:lnTo>
                  <a:pt x="5534" y="81608"/>
                </a:lnTo>
                <a:lnTo>
                  <a:pt x="5673" y="81418"/>
                </a:lnTo>
                <a:lnTo>
                  <a:pt x="5799" y="81216"/>
                </a:lnTo>
                <a:lnTo>
                  <a:pt x="5913" y="80989"/>
                </a:lnTo>
                <a:lnTo>
                  <a:pt x="6153" y="80534"/>
                </a:lnTo>
                <a:lnTo>
                  <a:pt x="6267" y="80307"/>
                </a:lnTo>
                <a:lnTo>
                  <a:pt x="6381" y="80092"/>
                </a:lnTo>
                <a:lnTo>
                  <a:pt x="6507" y="79890"/>
                </a:lnTo>
                <a:lnTo>
                  <a:pt x="6633" y="79725"/>
                </a:lnTo>
                <a:lnTo>
                  <a:pt x="6583" y="79928"/>
                </a:lnTo>
                <a:lnTo>
                  <a:pt x="6532" y="80168"/>
                </a:lnTo>
                <a:lnTo>
                  <a:pt x="6482" y="80433"/>
                </a:lnTo>
                <a:lnTo>
                  <a:pt x="6444" y="80723"/>
                </a:lnTo>
                <a:lnTo>
                  <a:pt x="6406" y="81014"/>
                </a:lnTo>
                <a:lnTo>
                  <a:pt x="6393" y="81317"/>
                </a:lnTo>
                <a:lnTo>
                  <a:pt x="6393" y="81608"/>
                </a:lnTo>
                <a:lnTo>
                  <a:pt x="6406" y="81898"/>
                </a:lnTo>
                <a:lnTo>
                  <a:pt x="6456" y="82176"/>
                </a:lnTo>
                <a:lnTo>
                  <a:pt x="6482" y="82315"/>
                </a:lnTo>
                <a:lnTo>
                  <a:pt x="6520" y="82442"/>
                </a:lnTo>
                <a:lnTo>
                  <a:pt x="6570" y="82555"/>
                </a:lnTo>
                <a:lnTo>
                  <a:pt x="6621" y="82669"/>
                </a:lnTo>
                <a:lnTo>
                  <a:pt x="6684" y="82770"/>
                </a:lnTo>
                <a:lnTo>
                  <a:pt x="6747" y="82858"/>
                </a:lnTo>
                <a:lnTo>
                  <a:pt x="6823" y="82934"/>
                </a:lnTo>
                <a:lnTo>
                  <a:pt x="6911" y="83010"/>
                </a:lnTo>
                <a:lnTo>
                  <a:pt x="7012" y="83073"/>
                </a:lnTo>
                <a:lnTo>
                  <a:pt x="7113" y="83124"/>
                </a:lnTo>
                <a:lnTo>
                  <a:pt x="7227" y="83149"/>
                </a:lnTo>
                <a:lnTo>
                  <a:pt x="7353" y="83174"/>
                </a:lnTo>
                <a:lnTo>
                  <a:pt x="7644" y="83174"/>
                </a:lnTo>
                <a:lnTo>
                  <a:pt x="7770" y="83149"/>
                </a:lnTo>
                <a:lnTo>
                  <a:pt x="7871" y="83111"/>
                </a:lnTo>
                <a:lnTo>
                  <a:pt x="7972" y="83073"/>
                </a:lnTo>
                <a:lnTo>
                  <a:pt x="8073" y="83023"/>
                </a:lnTo>
                <a:lnTo>
                  <a:pt x="8149" y="82972"/>
                </a:lnTo>
                <a:lnTo>
                  <a:pt x="8225" y="82896"/>
                </a:lnTo>
                <a:lnTo>
                  <a:pt x="8288" y="82820"/>
                </a:lnTo>
                <a:lnTo>
                  <a:pt x="8351" y="82745"/>
                </a:lnTo>
                <a:lnTo>
                  <a:pt x="8389" y="82656"/>
                </a:lnTo>
                <a:lnTo>
                  <a:pt x="8440" y="82555"/>
                </a:lnTo>
                <a:lnTo>
                  <a:pt x="8465" y="82454"/>
                </a:lnTo>
                <a:lnTo>
                  <a:pt x="8503" y="82340"/>
                </a:lnTo>
                <a:lnTo>
                  <a:pt x="8541" y="82113"/>
                </a:lnTo>
                <a:lnTo>
                  <a:pt x="8554" y="81873"/>
                </a:lnTo>
                <a:lnTo>
                  <a:pt x="8541" y="81620"/>
                </a:lnTo>
                <a:lnTo>
                  <a:pt x="8528" y="81368"/>
                </a:lnTo>
                <a:lnTo>
                  <a:pt x="8503" y="81102"/>
                </a:lnTo>
                <a:lnTo>
                  <a:pt x="8452" y="80837"/>
                </a:lnTo>
                <a:lnTo>
                  <a:pt x="8364" y="80344"/>
                </a:lnTo>
                <a:lnTo>
                  <a:pt x="8263" y="79902"/>
                </a:lnTo>
                <a:lnTo>
                  <a:pt x="8377" y="80054"/>
                </a:lnTo>
                <a:lnTo>
                  <a:pt x="8490" y="80231"/>
                </a:lnTo>
                <a:lnTo>
                  <a:pt x="8705" y="80635"/>
                </a:lnTo>
                <a:lnTo>
                  <a:pt x="8933" y="81065"/>
                </a:lnTo>
                <a:lnTo>
                  <a:pt x="9046" y="81279"/>
                </a:lnTo>
                <a:lnTo>
                  <a:pt x="9160" y="81481"/>
                </a:lnTo>
                <a:lnTo>
                  <a:pt x="9286" y="81658"/>
                </a:lnTo>
                <a:lnTo>
                  <a:pt x="9400" y="81810"/>
                </a:lnTo>
                <a:lnTo>
                  <a:pt x="9539" y="81924"/>
                </a:lnTo>
                <a:lnTo>
                  <a:pt x="9602" y="81974"/>
                </a:lnTo>
                <a:lnTo>
                  <a:pt x="9665" y="82012"/>
                </a:lnTo>
                <a:lnTo>
                  <a:pt x="9741" y="82037"/>
                </a:lnTo>
                <a:lnTo>
                  <a:pt x="9817" y="82050"/>
                </a:lnTo>
                <a:lnTo>
                  <a:pt x="9880" y="82050"/>
                </a:lnTo>
                <a:lnTo>
                  <a:pt x="9956" y="82037"/>
                </a:lnTo>
                <a:lnTo>
                  <a:pt x="10032" y="82012"/>
                </a:lnTo>
                <a:lnTo>
                  <a:pt x="10120" y="81961"/>
                </a:lnTo>
                <a:lnTo>
                  <a:pt x="10196" y="81911"/>
                </a:lnTo>
                <a:lnTo>
                  <a:pt x="10284" y="81835"/>
                </a:lnTo>
                <a:lnTo>
                  <a:pt x="10335" y="81772"/>
                </a:lnTo>
                <a:lnTo>
                  <a:pt x="10373" y="81709"/>
                </a:lnTo>
                <a:lnTo>
                  <a:pt x="10411" y="81646"/>
                </a:lnTo>
                <a:lnTo>
                  <a:pt x="10436" y="81570"/>
                </a:lnTo>
                <a:lnTo>
                  <a:pt x="10474" y="81431"/>
                </a:lnTo>
                <a:lnTo>
                  <a:pt x="10499" y="81279"/>
                </a:lnTo>
                <a:lnTo>
                  <a:pt x="10499" y="81128"/>
                </a:lnTo>
                <a:lnTo>
                  <a:pt x="10486" y="80976"/>
                </a:lnTo>
                <a:lnTo>
                  <a:pt x="10436" y="80686"/>
                </a:lnTo>
                <a:lnTo>
                  <a:pt x="10385" y="80408"/>
                </a:lnTo>
                <a:lnTo>
                  <a:pt x="10310" y="80155"/>
                </a:lnTo>
                <a:lnTo>
                  <a:pt x="10234" y="79953"/>
                </a:lnTo>
                <a:lnTo>
                  <a:pt x="10145" y="79789"/>
                </a:lnTo>
                <a:lnTo>
                  <a:pt x="10070" y="79650"/>
                </a:lnTo>
                <a:lnTo>
                  <a:pt x="10006" y="79536"/>
                </a:lnTo>
                <a:lnTo>
                  <a:pt x="9931" y="79422"/>
                </a:lnTo>
                <a:lnTo>
                  <a:pt x="10107" y="79511"/>
                </a:lnTo>
                <a:lnTo>
                  <a:pt x="10284" y="79624"/>
                </a:lnTo>
                <a:lnTo>
                  <a:pt x="10651" y="79864"/>
                </a:lnTo>
                <a:lnTo>
                  <a:pt x="10828" y="79953"/>
                </a:lnTo>
                <a:lnTo>
                  <a:pt x="10929" y="80003"/>
                </a:lnTo>
                <a:lnTo>
                  <a:pt x="11017" y="80029"/>
                </a:lnTo>
                <a:lnTo>
                  <a:pt x="11106" y="80054"/>
                </a:lnTo>
                <a:lnTo>
                  <a:pt x="11207" y="80067"/>
                </a:lnTo>
                <a:lnTo>
                  <a:pt x="11295" y="80067"/>
                </a:lnTo>
                <a:lnTo>
                  <a:pt x="11396" y="80054"/>
                </a:lnTo>
                <a:lnTo>
                  <a:pt x="11447" y="80041"/>
                </a:lnTo>
                <a:lnTo>
                  <a:pt x="11497" y="80029"/>
                </a:lnTo>
                <a:lnTo>
                  <a:pt x="11573" y="79953"/>
                </a:lnTo>
                <a:lnTo>
                  <a:pt x="11649" y="79877"/>
                </a:lnTo>
                <a:lnTo>
                  <a:pt x="11687" y="79776"/>
                </a:lnTo>
                <a:lnTo>
                  <a:pt x="11712" y="79637"/>
                </a:lnTo>
                <a:lnTo>
                  <a:pt x="11725" y="79498"/>
                </a:lnTo>
                <a:lnTo>
                  <a:pt x="11699" y="79359"/>
                </a:lnTo>
                <a:lnTo>
                  <a:pt x="11674" y="79208"/>
                </a:lnTo>
                <a:lnTo>
                  <a:pt x="11624" y="79069"/>
                </a:lnTo>
                <a:lnTo>
                  <a:pt x="11573" y="78930"/>
                </a:lnTo>
                <a:lnTo>
                  <a:pt x="11447" y="78677"/>
                </a:lnTo>
                <a:lnTo>
                  <a:pt x="11282" y="78412"/>
                </a:lnTo>
                <a:lnTo>
                  <a:pt x="11118" y="78159"/>
                </a:lnTo>
                <a:lnTo>
                  <a:pt x="10929" y="77944"/>
                </a:lnTo>
                <a:lnTo>
                  <a:pt x="10727" y="77742"/>
                </a:lnTo>
                <a:lnTo>
                  <a:pt x="10524" y="77565"/>
                </a:lnTo>
                <a:lnTo>
                  <a:pt x="10297" y="77414"/>
                </a:lnTo>
                <a:lnTo>
                  <a:pt x="10070" y="77275"/>
                </a:lnTo>
                <a:lnTo>
                  <a:pt x="9830" y="77148"/>
                </a:lnTo>
                <a:lnTo>
                  <a:pt x="9590" y="77047"/>
                </a:lnTo>
                <a:lnTo>
                  <a:pt x="9337" y="76959"/>
                </a:lnTo>
                <a:lnTo>
                  <a:pt x="9072" y="76871"/>
                </a:lnTo>
                <a:lnTo>
                  <a:pt x="8806" y="76807"/>
                </a:lnTo>
                <a:lnTo>
                  <a:pt x="8541" y="76757"/>
                </a:lnTo>
                <a:lnTo>
                  <a:pt x="8276" y="76719"/>
                </a:lnTo>
                <a:lnTo>
                  <a:pt x="8010" y="76681"/>
                </a:lnTo>
                <a:lnTo>
                  <a:pt x="7732" y="76656"/>
                </a:lnTo>
                <a:lnTo>
                  <a:pt x="7518" y="76302"/>
                </a:lnTo>
                <a:lnTo>
                  <a:pt x="7315" y="75948"/>
                </a:lnTo>
                <a:lnTo>
                  <a:pt x="7126" y="75595"/>
                </a:lnTo>
                <a:lnTo>
                  <a:pt x="6949" y="75241"/>
                </a:lnTo>
                <a:lnTo>
                  <a:pt x="6772" y="74887"/>
                </a:lnTo>
                <a:lnTo>
                  <a:pt x="6621" y="74533"/>
                </a:lnTo>
                <a:lnTo>
                  <a:pt x="6469" y="74167"/>
                </a:lnTo>
                <a:lnTo>
                  <a:pt x="6330" y="73813"/>
                </a:lnTo>
                <a:lnTo>
                  <a:pt x="6204" y="73447"/>
                </a:lnTo>
                <a:lnTo>
                  <a:pt x="6077" y="73081"/>
                </a:lnTo>
                <a:lnTo>
                  <a:pt x="5964" y="72714"/>
                </a:lnTo>
                <a:lnTo>
                  <a:pt x="5863" y="72348"/>
                </a:lnTo>
                <a:lnTo>
                  <a:pt x="5774" y="71982"/>
                </a:lnTo>
                <a:lnTo>
                  <a:pt x="5686" y="71615"/>
                </a:lnTo>
                <a:lnTo>
                  <a:pt x="5534" y="70870"/>
                </a:lnTo>
                <a:lnTo>
                  <a:pt x="5408" y="70125"/>
                </a:lnTo>
                <a:lnTo>
                  <a:pt x="5307" y="69367"/>
                </a:lnTo>
                <a:lnTo>
                  <a:pt x="5231" y="68609"/>
                </a:lnTo>
                <a:lnTo>
                  <a:pt x="5180" y="67851"/>
                </a:lnTo>
                <a:lnTo>
                  <a:pt x="5142" y="67093"/>
                </a:lnTo>
                <a:lnTo>
                  <a:pt x="5117" y="66322"/>
                </a:lnTo>
                <a:lnTo>
                  <a:pt x="5105" y="65552"/>
                </a:lnTo>
                <a:lnTo>
                  <a:pt x="5092" y="64781"/>
                </a:lnTo>
                <a:lnTo>
                  <a:pt x="5092" y="64781"/>
                </a:lnTo>
                <a:lnTo>
                  <a:pt x="5206" y="64971"/>
                </a:lnTo>
                <a:lnTo>
                  <a:pt x="5307" y="65173"/>
                </a:lnTo>
                <a:lnTo>
                  <a:pt x="5484" y="65564"/>
                </a:lnTo>
                <a:lnTo>
                  <a:pt x="5572" y="65766"/>
                </a:lnTo>
                <a:lnTo>
                  <a:pt x="5673" y="65956"/>
                </a:lnTo>
                <a:lnTo>
                  <a:pt x="5774" y="66133"/>
                </a:lnTo>
                <a:lnTo>
                  <a:pt x="5888" y="66297"/>
                </a:lnTo>
                <a:lnTo>
                  <a:pt x="6482" y="67042"/>
                </a:lnTo>
                <a:lnTo>
                  <a:pt x="6785" y="67396"/>
                </a:lnTo>
                <a:lnTo>
                  <a:pt x="7088" y="67762"/>
                </a:lnTo>
                <a:lnTo>
                  <a:pt x="7404" y="68116"/>
                </a:lnTo>
                <a:lnTo>
                  <a:pt x="7720" y="68457"/>
                </a:lnTo>
                <a:lnTo>
                  <a:pt x="8048" y="68798"/>
                </a:lnTo>
                <a:lnTo>
                  <a:pt x="8389" y="69114"/>
                </a:lnTo>
                <a:lnTo>
                  <a:pt x="8503" y="69203"/>
                </a:lnTo>
                <a:lnTo>
                  <a:pt x="8617" y="69278"/>
                </a:lnTo>
                <a:lnTo>
                  <a:pt x="8743" y="69329"/>
                </a:lnTo>
                <a:lnTo>
                  <a:pt x="8869" y="69367"/>
                </a:lnTo>
                <a:lnTo>
                  <a:pt x="9008" y="69392"/>
                </a:lnTo>
                <a:lnTo>
                  <a:pt x="9135" y="69392"/>
                </a:lnTo>
                <a:lnTo>
                  <a:pt x="9261" y="69379"/>
                </a:lnTo>
                <a:lnTo>
                  <a:pt x="9387" y="69354"/>
                </a:lnTo>
                <a:lnTo>
                  <a:pt x="9501" y="69304"/>
                </a:lnTo>
                <a:lnTo>
                  <a:pt x="9615" y="69240"/>
                </a:lnTo>
                <a:lnTo>
                  <a:pt x="9703" y="69152"/>
                </a:lnTo>
                <a:lnTo>
                  <a:pt x="9779" y="69051"/>
                </a:lnTo>
                <a:lnTo>
                  <a:pt x="9842" y="68937"/>
                </a:lnTo>
                <a:lnTo>
                  <a:pt x="9880" y="68798"/>
                </a:lnTo>
                <a:lnTo>
                  <a:pt x="9905" y="68634"/>
                </a:lnTo>
                <a:lnTo>
                  <a:pt x="9893" y="68457"/>
                </a:lnTo>
                <a:lnTo>
                  <a:pt x="9880" y="68343"/>
                </a:lnTo>
                <a:lnTo>
                  <a:pt x="9855" y="68242"/>
                </a:lnTo>
                <a:lnTo>
                  <a:pt x="9817" y="68141"/>
                </a:lnTo>
                <a:lnTo>
                  <a:pt x="9779" y="68028"/>
                </a:lnTo>
                <a:lnTo>
                  <a:pt x="9665" y="67826"/>
                </a:lnTo>
                <a:lnTo>
                  <a:pt x="9526" y="67623"/>
                </a:lnTo>
                <a:lnTo>
                  <a:pt x="9375" y="67421"/>
                </a:lnTo>
                <a:lnTo>
                  <a:pt x="9211" y="67219"/>
                </a:lnTo>
                <a:lnTo>
                  <a:pt x="8882" y="66828"/>
                </a:lnTo>
                <a:lnTo>
                  <a:pt x="8465" y="66348"/>
                </a:lnTo>
                <a:lnTo>
                  <a:pt x="8048" y="65868"/>
                </a:lnTo>
                <a:lnTo>
                  <a:pt x="7202" y="64920"/>
                </a:lnTo>
                <a:lnTo>
                  <a:pt x="6343" y="63973"/>
                </a:lnTo>
                <a:lnTo>
                  <a:pt x="5926" y="63493"/>
                </a:lnTo>
                <a:lnTo>
                  <a:pt x="5521" y="63013"/>
                </a:lnTo>
                <a:lnTo>
                  <a:pt x="5420" y="62874"/>
                </a:lnTo>
                <a:lnTo>
                  <a:pt x="5319" y="62697"/>
                </a:lnTo>
                <a:lnTo>
                  <a:pt x="5231" y="62520"/>
                </a:lnTo>
                <a:lnTo>
                  <a:pt x="5168" y="62330"/>
                </a:lnTo>
                <a:lnTo>
                  <a:pt x="5117" y="62141"/>
                </a:lnTo>
                <a:lnTo>
                  <a:pt x="5079" y="61951"/>
                </a:lnTo>
                <a:lnTo>
                  <a:pt x="5079" y="61775"/>
                </a:lnTo>
                <a:lnTo>
                  <a:pt x="5079" y="61699"/>
                </a:lnTo>
                <a:lnTo>
                  <a:pt x="5105" y="61610"/>
                </a:lnTo>
                <a:lnTo>
                  <a:pt x="5660" y="59400"/>
                </a:lnTo>
                <a:lnTo>
                  <a:pt x="6242" y="57189"/>
                </a:lnTo>
                <a:lnTo>
                  <a:pt x="6835" y="54978"/>
                </a:lnTo>
                <a:lnTo>
                  <a:pt x="7442" y="52767"/>
                </a:lnTo>
                <a:lnTo>
                  <a:pt x="7505" y="52603"/>
                </a:lnTo>
                <a:lnTo>
                  <a:pt x="7555" y="52439"/>
                </a:lnTo>
                <a:lnTo>
                  <a:pt x="7707" y="52098"/>
                </a:lnTo>
                <a:lnTo>
                  <a:pt x="8023" y="51454"/>
                </a:lnTo>
                <a:lnTo>
                  <a:pt x="8314" y="50822"/>
                </a:lnTo>
                <a:lnTo>
                  <a:pt x="8629" y="50190"/>
                </a:lnTo>
                <a:lnTo>
                  <a:pt x="8629" y="50190"/>
                </a:lnTo>
                <a:lnTo>
                  <a:pt x="8554" y="50961"/>
                </a:lnTo>
                <a:lnTo>
                  <a:pt x="8478" y="51795"/>
                </a:lnTo>
                <a:lnTo>
                  <a:pt x="8440" y="52224"/>
                </a:lnTo>
                <a:lnTo>
                  <a:pt x="8427" y="52641"/>
                </a:lnTo>
                <a:lnTo>
                  <a:pt x="8427" y="53058"/>
                </a:lnTo>
                <a:lnTo>
                  <a:pt x="8465" y="53462"/>
                </a:lnTo>
                <a:lnTo>
                  <a:pt x="8478" y="53652"/>
                </a:lnTo>
                <a:lnTo>
                  <a:pt x="8516" y="53841"/>
                </a:lnTo>
                <a:lnTo>
                  <a:pt x="8554" y="54018"/>
                </a:lnTo>
                <a:lnTo>
                  <a:pt x="8604" y="54182"/>
                </a:lnTo>
                <a:lnTo>
                  <a:pt x="8655" y="54347"/>
                </a:lnTo>
                <a:lnTo>
                  <a:pt x="8730" y="54498"/>
                </a:lnTo>
                <a:lnTo>
                  <a:pt x="8806" y="54650"/>
                </a:lnTo>
                <a:lnTo>
                  <a:pt x="8895" y="54776"/>
                </a:lnTo>
                <a:lnTo>
                  <a:pt x="8996" y="54890"/>
                </a:lnTo>
                <a:lnTo>
                  <a:pt x="9109" y="55003"/>
                </a:lnTo>
                <a:lnTo>
                  <a:pt x="9236" y="55092"/>
                </a:lnTo>
                <a:lnTo>
                  <a:pt x="9375" y="55168"/>
                </a:lnTo>
                <a:lnTo>
                  <a:pt x="9526" y="55231"/>
                </a:lnTo>
                <a:lnTo>
                  <a:pt x="9703" y="55281"/>
                </a:lnTo>
                <a:lnTo>
                  <a:pt x="9880" y="55319"/>
                </a:lnTo>
                <a:lnTo>
                  <a:pt x="10082" y="55332"/>
                </a:lnTo>
                <a:lnTo>
                  <a:pt x="10196" y="55332"/>
                </a:lnTo>
                <a:lnTo>
                  <a:pt x="10284" y="55319"/>
                </a:lnTo>
                <a:lnTo>
                  <a:pt x="10385" y="55294"/>
                </a:lnTo>
                <a:lnTo>
                  <a:pt x="10474" y="55269"/>
                </a:lnTo>
                <a:lnTo>
                  <a:pt x="10550" y="55231"/>
                </a:lnTo>
                <a:lnTo>
                  <a:pt x="10625" y="55193"/>
                </a:lnTo>
                <a:lnTo>
                  <a:pt x="10689" y="55142"/>
                </a:lnTo>
                <a:lnTo>
                  <a:pt x="10752" y="55079"/>
                </a:lnTo>
                <a:lnTo>
                  <a:pt x="10802" y="55016"/>
                </a:lnTo>
                <a:lnTo>
                  <a:pt x="10853" y="54953"/>
                </a:lnTo>
                <a:lnTo>
                  <a:pt x="10941" y="54801"/>
                </a:lnTo>
                <a:lnTo>
                  <a:pt x="11004" y="54624"/>
                </a:lnTo>
                <a:lnTo>
                  <a:pt x="11055" y="54448"/>
                </a:lnTo>
                <a:lnTo>
                  <a:pt x="11080" y="54245"/>
                </a:lnTo>
                <a:lnTo>
                  <a:pt x="11106" y="54043"/>
                </a:lnTo>
                <a:lnTo>
                  <a:pt x="11106" y="53841"/>
                </a:lnTo>
                <a:lnTo>
                  <a:pt x="11106" y="53639"/>
                </a:lnTo>
                <a:lnTo>
                  <a:pt x="11080" y="53424"/>
                </a:lnTo>
                <a:lnTo>
                  <a:pt x="11055" y="53235"/>
                </a:lnTo>
                <a:lnTo>
                  <a:pt x="10992" y="52869"/>
                </a:lnTo>
                <a:lnTo>
                  <a:pt x="10878" y="52388"/>
                </a:lnTo>
                <a:lnTo>
                  <a:pt x="10764" y="51921"/>
                </a:lnTo>
                <a:lnTo>
                  <a:pt x="10486" y="50974"/>
                </a:lnTo>
                <a:lnTo>
                  <a:pt x="10360" y="50506"/>
                </a:lnTo>
                <a:lnTo>
                  <a:pt x="10234" y="50026"/>
                </a:lnTo>
                <a:lnTo>
                  <a:pt x="10120" y="49559"/>
                </a:lnTo>
                <a:lnTo>
                  <a:pt x="10019" y="49079"/>
                </a:lnTo>
                <a:lnTo>
                  <a:pt x="9981" y="48813"/>
                </a:lnTo>
                <a:lnTo>
                  <a:pt x="9956" y="48536"/>
                </a:lnTo>
                <a:lnTo>
                  <a:pt x="9943" y="48258"/>
                </a:lnTo>
                <a:lnTo>
                  <a:pt x="9956" y="47980"/>
                </a:lnTo>
                <a:lnTo>
                  <a:pt x="9969" y="47702"/>
                </a:lnTo>
                <a:lnTo>
                  <a:pt x="10019" y="47437"/>
                </a:lnTo>
                <a:lnTo>
                  <a:pt x="10082" y="47171"/>
                </a:lnTo>
                <a:lnTo>
                  <a:pt x="10158" y="46919"/>
                </a:lnTo>
                <a:lnTo>
                  <a:pt x="10385" y="46375"/>
                </a:lnTo>
                <a:lnTo>
                  <a:pt x="10613" y="45832"/>
                </a:lnTo>
                <a:lnTo>
                  <a:pt x="10866" y="45289"/>
                </a:lnTo>
                <a:lnTo>
                  <a:pt x="11118" y="44758"/>
                </a:lnTo>
                <a:lnTo>
                  <a:pt x="11649" y="43697"/>
                </a:lnTo>
                <a:lnTo>
                  <a:pt x="12167" y="42623"/>
                </a:lnTo>
                <a:lnTo>
                  <a:pt x="12280" y="42396"/>
                </a:lnTo>
                <a:lnTo>
                  <a:pt x="12331" y="42282"/>
                </a:lnTo>
                <a:lnTo>
                  <a:pt x="12394" y="42169"/>
                </a:lnTo>
                <a:lnTo>
                  <a:pt x="12457" y="42093"/>
                </a:lnTo>
                <a:lnTo>
                  <a:pt x="12521" y="42017"/>
                </a:lnTo>
                <a:lnTo>
                  <a:pt x="12647" y="41891"/>
                </a:lnTo>
                <a:lnTo>
                  <a:pt x="12634" y="42131"/>
                </a:lnTo>
                <a:lnTo>
                  <a:pt x="12609" y="42371"/>
                </a:lnTo>
                <a:lnTo>
                  <a:pt x="12571" y="42623"/>
                </a:lnTo>
                <a:lnTo>
                  <a:pt x="12521" y="42863"/>
                </a:lnTo>
                <a:lnTo>
                  <a:pt x="12419" y="43369"/>
                </a:lnTo>
                <a:lnTo>
                  <a:pt x="12331" y="43861"/>
                </a:lnTo>
                <a:lnTo>
                  <a:pt x="12306" y="44101"/>
                </a:lnTo>
                <a:lnTo>
                  <a:pt x="12280" y="44342"/>
                </a:lnTo>
                <a:lnTo>
                  <a:pt x="12280" y="44569"/>
                </a:lnTo>
                <a:lnTo>
                  <a:pt x="12293" y="44784"/>
                </a:lnTo>
                <a:lnTo>
                  <a:pt x="12331" y="44986"/>
                </a:lnTo>
                <a:lnTo>
                  <a:pt x="12369" y="45087"/>
                </a:lnTo>
                <a:lnTo>
                  <a:pt x="12407" y="45188"/>
                </a:lnTo>
                <a:lnTo>
                  <a:pt x="12457" y="45276"/>
                </a:lnTo>
                <a:lnTo>
                  <a:pt x="12508" y="45377"/>
                </a:lnTo>
                <a:lnTo>
                  <a:pt x="12571" y="45453"/>
                </a:lnTo>
                <a:lnTo>
                  <a:pt x="12647" y="45542"/>
                </a:lnTo>
                <a:lnTo>
                  <a:pt x="12710" y="45605"/>
                </a:lnTo>
                <a:lnTo>
                  <a:pt x="12786" y="45668"/>
                </a:lnTo>
                <a:lnTo>
                  <a:pt x="12862" y="45718"/>
                </a:lnTo>
                <a:lnTo>
                  <a:pt x="12937" y="45744"/>
                </a:lnTo>
                <a:lnTo>
                  <a:pt x="13013" y="45769"/>
                </a:lnTo>
                <a:lnTo>
                  <a:pt x="13089" y="45794"/>
                </a:lnTo>
                <a:lnTo>
                  <a:pt x="13228" y="45794"/>
                </a:lnTo>
                <a:lnTo>
                  <a:pt x="13304" y="45769"/>
                </a:lnTo>
                <a:lnTo>
                  <a:pt x="13380" y="45756"/>
                </a:lnTo>
                <a:lnTo>
                  <a:pt x="13455" y="45718"/>
                </a:lnTo>
                <a:lnTo>
                  <a:pt x="13519" y="45681"/>
                </a:lnTo>
                <a:lnTo>
                  <a:pt x="13658" y="45580"/>
                </a:lnTo>
                <a:lnTo>
                  <a:pt x="13797" y="45466"/>
                </a:lnTo>
                <a:lnTo>
                  <a:pt x="13910" y="45314"/>
                </a:lnTo>
                <a:lnTo>
                  <a:pt x="14024" y="45150"/>
                </a:lnTo>
                <a:lnTo>
                  <a:pt x="14125" y="44961"/>
                </a:lnTo>
                <a:lnTo>
                  <a:pt x="14213" y="44758"/>
                </a:lnTo>
                <a:lnTo>
                  <a:pt x="14277" y="44556"/>
                </a:lnTo>
                <a:lnTo>
                  <a:pt x="14327" y="44329"/>
                </a:lnTo>
                <a:lnTo>
                  <a:pt x="14365" y="44114"/>
                </a:lnTo>
                <a:lnTo>
                  <a:pt x="14378" y="43887"/>
                </a:lnTo>
                <a:lnTo>
                  <a:pt x="14365" y="43318"/>
                </a:lnTo>
                <a:lnTo>
                  <a:pt x="14340" y="42750"/>
                </a:lnTo>
                <a:lnTo>
                  <a:pt x="14314" y="42169"/>
                </a:lnTo>
                <a:lnTo>
                  <a:pt x="14264" y="41600"/>
                </a:lnTo>
                <a:lnTo>
                  <a:pt x="14176" y="40451"/>
                </a:lnTo>
                <a:lnTo>
                  <a:pt x="14125" y="39870"/>
                </a:lnTo>
                <a:lnTo>
                  <a:pt x="14087" y="39301"/>
                </a:lnTo>
                <a:lnTo>
                  <a:pt x="14087" y="38998"/>
                </a:lnTo>
                <a:lnTo>
                  <a:pt x="14100" y="38707"/>
                </a:lnTo>
                <a:lnTo>
                  <a:pt x="14150" y="38101"/>
                </a:lnTo>
                <a:lnTo>
                  <a:pt x="14289" y="38126"/>
                </a:lnTo>
                <a:lnTo>
                  <a:pt x="16121" y="43179"/>
                </a:lnTo>
                <a:lnTo>
                  <a:pt x="16083" y="43381"/>
                </a:lnTo>
                <a:lnTo>
                  <a:pt x="16033" y="43596"/>
                </a:lnTo>
                <a:lnTo>
                  <a:pt x="15957" y="43811"/>
                </a:lnTo>
                <a:lnTo>
                  <a:pt x="15868" y="44026"/>
                </a:lnTo>
                <a:lnTo>
                  <a:pt x="15767" y="44253"/>
                </a:lnTo>
                <a:lnTo>
                  <a:pt x="15654" y="44480"/>
                </a:lnTo>
                <a:lnTo>
                  <a:pt x="15401" y="44935"/>
                </a:lnTo>
                <a:lnTo>
                  <a:pt x="15123" y="45403"/>
                </a:lnTo>
                <a:lnTo>
                  <a:pt x="14820" y="45883"/>
                </a:lnTo>
                <a:lnTo>
                  <a:pt x="14529" y="46350"/>
                </a:lnTo>
                <a:lnTo>
                  <a:pt x="14239" y="46818"/>
                </a:lnTo>
                <a:lnTo>
                  <a:pt x="13986" y="47272"/>
                </a:lnTo>
                <a:lnTo>
                  <a:pt x="13885" y="47500"/>
                </a:lnTo>
                <a:lnTo>
                  <a:pt x="13784" y="47714"/>
                </a:lnTo>
                <a:lnTo>
                  <a:pt x="13695" y="47929"/>
                </a:lnTo>
                <a:lnTo>
                  <a:pt x="13632" y="48131"/>
                </a:lnTo>
                <a:lnTo>
                  <a:pt x="13582" y="48333"/>
                </a:lnTo>
                <a:lnTo>
                  <a:pt x="13544" y="48536"/>
                </a:lnTo>
                <a:lnTo>
                  <a:pt x="13531" y="48725"/>
                </a:lnTo>
                <a:lnTo>
                  <a:pt x="13544" y="48902"/>
                </a:lnTo>
                <a:lnTo>
                  <a:pt x="13582" y="49079"/>
                </a:lnTo>
                <a:lnTo>
                  <a:pt x="13645" y="49230"/>
                </a:lnTo>
                <a:lnTo>
                  <a:pt x="13695" y="49319"/>
                </a:lnTo>
                <a:lnTo>
                  <a:pt x="13746" y="49395"/>
                </a:lnTo>
                <a:lnTo>
                  <a:pt x="13797" y="49458"/>
                </a:lnTo>
                <a:lnTo>
                  <a:pt x="13860" y="49534"/>
                </a:lnTo>
                <a:lnTo>
                  <a:pt x="14011" y="49672"/>
                </a:lnTo>
                <a:lnTo>
                  <a:pt x="14201" y="49786"/>
                </a:lnTo>
                <a:lnTo>
                  <a:pt x="14327" y="49849"/>
                </a:lnTo>
                <a:lnTo>
                  <a:pt x="14453" y="49900"/>
                </a:lnTo>
                <a:lnTo>
                  <a:pt x="14567" y="49938"/>
                </a:lnTo>
                <a:lnTo>
                  <a:pt x="14668" y="49950"/>
                </a:lnTo>
                <a:lnTo>
                  <a:pt x="14769" y="49963"/>
                </a:lnTo>
                <a:lnTo>
                  <a:pt x="14870" y="49950"/>
                </a:lnTo>
                <a:lnTo>
                  <a:pt x="14959" y="49938"/>
                </a:lnTo>
                <a:lnTo>
                  <a:pt x="15047" y="49900"/>
                </a:lnTo>
                <a:lnTo>
                  <a:pt x="15136" y="49862"/>
                </a:lnTo>
                <a:lnTo>
                  <a:pt x="15211" y="49811"/>
                </a:lnTo>
                <a:lnTo>
                  <a:pt x="15275" y="49748"/>
                </a:lnTo>
                <a:lnTo>
                  <a:pt x="15350" y="49685"/>
                </a:lnTo>
                <a:lnTo>
                  <a:pt x="15477" y="49534"/>
                </a:lnTo>
                <a:lnTo>
                  <a:pt x="15590" y="49344"/>
                </a:lnTo>
                <a:lnTo>
                  <a:pt x="15692" y="49142"/>
                </a:lnTo>
                <a:lnTo>
                  <a:pt x="15780" y="48927"/>
                </a:lnTo>
                <a:lnTo>
                  <a:pt x="15868" y="48712"/>
                </a:lnTo>
                <a:lnTo>
                  <a:pt x="15944" y="48485"/>
                </a:lnTo>
                <a:lnTo>
                  <a:pt x="16083" y="48056"/>
                </a:lnTo>
                <a:lnTo>
                  <a:pt x="16146" y="47866"/>
                </a:lnTo>
                <a:lnTo>
                  <a:pt x="16210" y="47702"/>
                </a:lnTo>
                <a:lnTo>
                  <a:pt x="16349" y="47348"/>
                </a:lnTo>
                <a:lnTo>
                  <a:pt x="16475" y="46982"/>
                </a:lnTo>
                <a:lnTo>
                  <a:pt x="16576" y="46603"/>
                </a:lnTo>
                <a:lnTo>
                  <a:pt x="16664" y="46224"/>
                </a:lnTo>
                <a:lnTo>
                  <a:pt x="16829" y="45428"/>
                </a:lnTo>
                <a:lnTo>
                  <a:pt x="16917" y="45036"/>
                </a:lnTo>
                <a:lnTo>
                  <a:pt x="17018" y="44619"/>
                </a:lnTo>
                <a:lnTo>
                  <a:pt x="17182" y="44847"/>
                </a:lnTo>
                <a:lnTo>
                  <a:pt x="17296" y="45024"/>
                </a:lnTo>
                <a:lnTo>
                  <a:pt x="17536" y="45441"/>
                </a:lnTo>
                <a:lnTo>
                  <a:pt x="17751" y="45857"/>
                </a:lnTo>
                <a:lnTo>
                  <a:pt x="17966" y="46274"/>
                </a:lnTo>
                <a:lnTo>
                  <a:pt x="18168" y="46691"/>
                </a:lnTo>
                <a:lnTo>
                  <a:pt x="18357" y="47121"/>
                </a:lnTo>
                <a:lnTo>
                  <a:pt x="18534" y="47550"/>
                </a:lnTo>
                <a:lnTo>
                  <a:pt x="18711" y="47992"/>
                </a:lnTo>
                <a:lnTo>
                  <a:pt x="18875" y="48422"/>
                </a:lnTo>
                <a:lnTo>
                  <a:pt x="19027" y="48864"/>
                </a:lnTo>
                <a:lnTo>
                  <a:pt x="19166" y="49319"/>
                </a:lnTo>
                <a:lnTo>
                  <a:pt x="19305" y="49761"/>
                </a:lnTo>
                <a:lnTo>
                  <a:pt x="19431" y="50216"/>
                </a:lnTo>
                <a:lnTo>
                  <a:pt x="19557" y="50670"/>
                </a:lnTo>
                <a:lnTo>
                  <a:pt x="19671" y="51125"/>
                </a:lnTo>
                <a:lnTo>
                  <a:pt x="19873" y="52047"/>
                </a:lnTo>
                <a:lnTo>
                  <a:pt x="19924" y="52363"/>
                </a:lnTo>
                <a:lnTo>
                  <a:pt x="19949" y="52654"/>
                </a:lnTo>
                <a:lnTo>
                  <a:pt x="19949" y="52793"/>
                </a:lnTo>
                <a:lnTo>
                  <a:pt x="19936" y="52919"/>
                </a:lnTo>
                <a:lnTo>
                  <a:pt x="19911" y="53058"/>
                </a:lnTo>
                <a:lnTo>
                  <a:pt x="19886" y="53172"/>
                </a:lnTo>
                <a:lnTo>
                  <a:pt x="19861" y="53298"/>
                </a:lnTo>
                <a:lnTo>
                  <a:pt x="19810" y="53424"/>
                </a:lnTo>
                <a:lnTo>
                  <a:pt x="19760" y="53538"/>
                </a:lnTo>
                <a:lnTo>
                  <a:pt x="19696" y="53652"/>
                </a:lnTo>
                <a:lnTo>
                  <a:pt x="19621" y="53765"/>
                </a:lnTo>
                <a:lnTo>
                  <a:pt x="19545" y="53879"/>
                </a:lnTo>
                <a:lnTo>
                  <a:pt x="19456" y="53993"/>
                </a:lnTo>
                <a:lnTo>
                  <a:pt x="19355" y="54107"/>
                </a:lnTo>
                <a:lnTo>
                  <a:pt x="18938" y="54536"/>
                </a:lnTo>
                <a:lnTo>
                  <a:pt x="18534" y="54978"/>
                </a:lnTo>
                <a:lnTo>
                  <a:pt x="18155" y="55433"/>
                </a:lnTo>
                <a:lnTo>
                  <a:pt x="17966" y="55660"/>
                </a:lnTo>
                <a:lnTo>
                  <a:pt x="17789" y="55900"/>
                </a:lnTo>
                <a:lnTo>
                  <a:pt x="17498" y="56292"/>
                </a:lnTo>
                <a:lnTo>
                  <a:pt x="17170" y="56709"/>
                </a:lnTo>
                <a:lnTo>
                  <a:pt x="17018" y="56936"/>
                </a:lnTo>
                <a:lnTo>
                  <a:pt x="16866" y="57164"/>
                </a:lnTo>
                <a:lnTo>
                  <a:pt x="16728" y="57391"/>
                </a:lnTo>
                <a:lnTo>
                  <a:pt x="16601" y="57618"/>
                </a:lnTo>
                <a:lnTo>
                  <a:pt x="16500" y="57858"/>
                </a:lnTo>
                <a:lnTo>
                  <a:pt x="16437" y="58086"/>
                </a:lnTo>
                <a:lnTo>
                  <a:pt x="16412" y="58199"/>
                </a:lnTo>
                <a:lnTo>
                  <a:pt x="16386" y="58313"/>
                </a:lnTo>
                <a:lnTo>
                  <a:pt x="16386" y="58427"/>
                </a:lnTo>
                <a:lnTo>
                  <a:pt x="16386" y="58528"/>
                </a:lnTo>
                <a:lnTo>
                  <a:pt x="16399" y="58642"/>
                </a:lnTo>
                <a:lnTo>
                  <a:pt x="16424" y="58743"/>
                </a:lnTo>
                <a:lnTo>
                  <a:pt x="16462" y="58844"/>
                </a:lnTo>
                <a:lnTo>
                  <a:pt x="16513" y="58945"/>
                </a:lnTo>
                <a:lnTo>
                  <a:pt x="16576" y="59046"/>
                </a:lnTo>
                <a:lnTo>
                  <a:pt x="16652" y="59147"/>
                </a:lnTo>
                <a:lnTo>
                  <a:pt x="16740" y="59235"/>
                </a:lnTo>
                <a:lnTo>
                  <a:pt x="16841" y="59324"/>
                </a:lnTo>
                <a:lnTo>
                  <a:pt x="16942" y="59400"/>
                </a:lnTo>
                <a:lnTo>
                  <a:pt x="17031" y="59463"/>
                </a:lnTo>
                <a:lnTo>
                  <a:pt x="17132" y="59501"/>
                </a:lnTo>
                <a:lnTo>
                  <a:pt x="17233" y="59526"/>
                </a:lnTo>
                <a:lnTo>
                  <a:pt x="17321" y="59551"/>
                </a:lnTo>
                <a:lnTo>
                  <a:pt x="17410" y="59551"/>
                </a:lnTo>
                <a:lnTo>
                  <a:pt x="17498" y="59539"/>
                </a:lnTo>
                <a:lnTo>
                  <a:pt x="17587" y="59526"/>
                </a:lnTo>
                <a:lnTo>
                  <a:pt x="17662" y="59488"/>
                </a:lnTo>
                <a:lnTo>
                  <a:pt x="17751" y="59450"/>
                </a:lnTo>
                <a:lnTo>
                  <a:pt x="17827" y="59400"/>
                </a:lnTo>
                <a:lnTo>
                  <a:pt x="17902" y="59349"/>
                </a:lnTo>
                <a:lnTo>
                  <a:pt x="18054" y="59210"/>
                </a:lnTo>
                <a:lnTo>
                  <a:pt x="18206" y="59046"/>
                </a:lnTo>
                <a:lnTo>
                  <a:pt x="18345" y="58869"/>
                </a:lnTo>
                <a:lnTo>
                  <a:pt x="18471" y="58667"/>
                </a:lnTo>
                <a:lnTo>
                  <a:pt x="18597" y="58465"/>
                </a:lnTo>
                <a:lnTo>
                  <a:pt x="18711" y="58250"/>
                </a:lnTo>
                <a:lnTo>
                  <a:pt x="18938" y="57846"/>
                </a:lnTo>
                <a:lnTo>
                  <a:pt x="19128" y="57479"/>
                </a:lnTo>
                <a:lnTo>
                  <a:pt x="19317" y="57138"/>
                </a:lnTo>
                <a:lnTo>
                  <a:pt x="19482" y="56785"/>
                </a:lnTo>
                <a:lnTo>
                  <a:pt x="19646" y="56418"/>
                </a:lnTo>
                <a:lnTo>
                  <a:pt x="19797" y="56052"/>
                </a:lnTo>
                <a:lnTo>
                  <a:pt x="20113" y="55269"/>
                </a:lnTo>
                <a:lnTo>
                  <a:pt x="20442" y="54460"/>
                </a:lnTo>
                <a:lnTo>
                  <a:pt x="20505" y="55395"/>
                </a:lnTo>
                <a:lnTo>
                  <a:pt x="20568" y="56292"/>
                </a:lnTo>
                <a:lnTo>
                  <a:pt x="20606" y="57164"/>
                </a:lnTo>
                <a:lnTo>
                  <a:pt x="20619" y="57593"/>
                </a:lnTo>
                <a:lnTo>
                  <a:pt x="20631" y="58010"/>
                </a:lnTo>
                <a:lnTo>
                  <a:pt x="20619" y="58793"/>
                </a:lnTo>
                <a:lnTo>
                  <a:pt x="20593" y="59513"/>
                </a:lnTo>
                <a:lnTo>
                  <a:pt x="20543" y="60233"/>
                </a:lnTo>
                <a:lnTo>
                  <a:pt x="20505" y="61029"/>
                </a:lnTo>
                <a:lnTo>
                  <a:pt x="20202" y="61054"/>
                </a:lnTo>
                <a:lnTo>
                  <a:pt x="19886" y="61067"/>
                </a:lnTo>
                <a:lnTo>
                  <a:pt x="19229" y="61092"/>
                </a:lnTo>
                <a:lnTo>
                  <a:pt x="18888" y="61118"/>
                </a:lnTo>
                <a:lnTo>
                  <a:pt x="18559" y="61143"/>
                </a:lnTo>
                <a:lnTo>
                  <a:pt x="18231" y="61181"/>
                </a:lnTo>
                <a:lnTo>
                  <a:pt x="17915" y="61231"/>
                </a:lnTo>
                <a:lnTo>
                  <a:pt x="17612" y="61307"/>
                </a:lnTo>
                <a:lnTo>
                  <a:pt x="17473" y="61345"/>
                </a:lnTo>
                <a:lnTo>
                  <a:pt x="17347" y="61396"/>
                </a:lnTo>
                <a:lnTo>
                  <a:pt x="17220" y="61459"/>
                </a:lnTo>
                <a:lnTo>
                  <a:pt x="17107" y="61535"/>
                </a:lnTo>
                <a:lnTo>
                  <a:pt x="16993" y="61610"/>
                </a:lnTo>
                <a:lnTo>
                  <a:pt x="16892" y="61686"/>
                </a:lnTo>
                <a:lnTo>
                  <a:pt x="16803" y="61787"/>
                </a:lnTo>
                <a:lnTo>
                  <a:pt x="16728" y="61888"/>
                </a:lnTo>
                <a:lnTo>
                  <a:pt x="16664" y="62002"/>
                </a:lnTo>
                <a:lnTo>
                  <a:pt x="16601" y="62141"/>
                </a:lnTo>
                <a:lnTo>
                  <a:pt x="16563" y="62280"/>
                </a:lnTo>
                <a:lnTo>
                  <a:pt x="16525" y="62431"/>
                </a:lnTo>
                <a:lnTo>
                  <a:pt x="16513" y="62596"/>
                </a:lnTo>
                <a:lnTo>
                  <a:pt x="16513" y="62773"/>
                </a:lnTo>
                <a:lnTo>
                  <a:pt x="16513" y="62874"/>
                </a:lnTo>
                <a:lnTo>
                  <a:pt x="16538" y="62987"/>
                </a:lnTo>
                <a:lnTo>
                  <a:pt x="16563" y="63101"/>
                </a:lnTo>
                <a:lnTo>
                  <a:pt x="16601" y="63215"/>
                </a:lnTo>
                <a:lnTo>
                  <a:pt x="16652" y="63328"/>
                </a:lnTo>
                <a:lnTo>
                  <a:pt x="16728" y="63429"/>
                </a:lnTo>
                <a:lnTo>
                  <a:pt x="16829" y="63518"/>
                </a:lnTo>
                <a:lnTo>
                  <a:pt x="16942" y="63581"/>
                </a:lnTo>
                <a:lnTo>
                  <a:pt x="17043" y="63632"/>
                </a:lnTo>
                <a:lnTo>
                  <a:pt x="17144" y="63657"/>
                </a:lnTo>
                <a:lnTo>
                  <a:pt x="17245" y="63669"/>
                </a:lnTo>
                <a:lnTo>
                  <a:pt x="17347" y="63669"/>
                </a:lnTo>
                <a:lnTo>
                  <a:pt x="17448" y="63657"/>
                </a:lnTo>
                <a:lnTo>
                  <a:pt x="17549" y="63644"/>
                </a:lnTo>
                <a:lnTo>
                  <a:pt x="17763" y="63581"/>
                </a:lnTo>
                <a:lnTo>
                  <a:pt x="17978" y="63505"/>
                </a:lnTo>
                <a:lnTo>
                  <a:pt x="18193" y="63429"/>
                </a:lnTo>
                <a:lnTo>
                  <a:pt x="18408" y="63366"/>
                </a:lnTo>
                <a:lnTo>
                  <a:pt x="18623" y="63316"/>
                </a:lnTo>
                <a:lnTo>
                  <a:pt x="18383" y="63581"/>
                </a:lnTo>
                <a:lnTo>
                  <a:pt x="18168" y="63834"/>
                </a:lnTo>
                <a:lnTo>
                  <a:pt x="17966" y="64074"/>
                </a:lnTo>
                <a:lnTo>
                  <a:pt x="17789" y="64301"/>
                </a:lnTo>
                <a:lnTo>
                  <a:pt x="17637" y="64528"/>
                </a:lnTo>
                <a:lnTo>
                  <a:pt x="17511" y="64731"/>
                </a:lnTo>
                <a:lnTo>
                  <a:pt x="17410" y="64933"/>
                </a:lnTo>
                <a:lnTo>
                  <a:pt x="17334" y="65110"/>
                </a:lnTo>
                <a:lnTo>
                  <a:pt x="17283" y="65286"/>
                </a:lnTo>
                <a:lnTo>
                  <a:pt x="17271" y="65451"/>
                </a:lnTo>
                <a:lnTo>
                  <a:pt x="17271" y="65526"/>
                </a:lnTo>
                <a:lnTo>
                  <a:pt x="17283" y="65602"/>
                </a:lnTo>
                <a:lnTo>
                  <a:pt x="17296" y="65678"/>
                </a:lnTo>
                <a:lnTo>
                  <a:pt x="17321" y="65754"/>
                </a:lnTo>
                <a:lnTo>
                  <a:pt x="17359" y="65817"/>
                </a:lnTo>
                <a:lnTo>
                  <a:pt x="17397" y="65880"/>
                </a:lnTo>
                <a:lnTo>
                  <a:pt x="17448" y="65943"/>
                </a:lnTo>
                <a:lnTo>
                  <a:pt x="17511" y="66006"/>
                </a:lnTo>
                <a:lnTo>
                  <a:pt x="17650" y="66120"/>
                </a:lnTo>
                <a:lnTo>
                  <a:pt x="17827" y="66221"/>
                </a:lnTo>
                <a:lnTo>
                  <a:pt x="17915" y="66259"/>
                </a:lnTo>
                <a:lnTo>
                  <a:pt x="18004" y="66297"/>
                </a:lnTo>
                <a:lnTo>
                  <a:pt x="18079" y="66310"/>
                </a:lnTo>
                <a:lnTo>
                  <a:pt x="18168" y="66322"/>
                </a:lnTo>
                <a:lnTo>
                  <a:pt x="18244" y="66322"/>
                </a:lnTo>
                <a:lnTo>
                  <a:pt x="18319" y="66310"/>
                </a:lnTo>
                <a:lnTo>
                  <a:pt x="18383" y="66297"/>
                </a:lnTo>
                <a:lnTo>
                  <a:pt x="18458" y="66259"/>
                </a:lnTo>
                <a:lnTo>
                  <a:pt x="18585" y="66183"/>
                </a:lnTo>
                <a:lnTo>
                  <a:pt x="18711" y="66082"/>
                </a:lnTo>
                <a:lnTo>
                  <a:pt x="18825" y="65956"/>
                </a:lnTo>
                <a:lnTo>
                  <a:pt x="18938" y="65817"/>
                </a:lnTo>
                <a:lnTo>
                  <a:pt x="19039" y="65665"/>
                </a:lnTo>
                <a:lnTo>
                  <a:pt x="19141" y="65501"/>
                </a:lnTo>
                <a:lnTo>
                  <a:pt x="19343" y="65160"/>
                </a:lnTo>
                <a:lnTo>
                  <a:pt x="19444" y="64996"/>
                </a:lnTo>
                <a:lnTo>
                  <a:pt x="19545" y="64844"/>
                </a:lnTo>
                <a:lnTo>
                  <a:pt x="19659" y="64693"/>
                </a:lnTo>
                <a:lnTo>
                  <a:pt x="19772" y="64579"/>
                </a:lnTo>
                <a:lnTo>
                  <a:pt x="19760" y="64541"/>
                </a:lnTo>
                <a:lnTo>
                  <a:pt x="19810" y="64503"/>
                </a:lnTo>
                <a:lnTo>
                  <a:pt x="19785" y="64554"/>
                </a:lnTo>
                <a:lnTo>
                  <a:pt x="19772" y="64579"/>
                </a:lnTo>
                <a:lnTo>
                  <a:pt x="20164" y="66562"/>
                </a:lnTo>
                <a:lnTo>
                  <a:pt x="20202" y="66651"/>
                </a:lnTo>
                <a:lnTo>
                  <a:pt x="20265" y="66727"/>
                </a:lnTo>
                <a:lnTo>
                  <a:pt x="20315" y="66802"/>
                </a:lnTo>
                <a:lnTo>
                  <a:pt x="20391" y="66878"/>
                </a:lnTo>
                <a:lnTo>
                  <a:pt x="20454" y="66941"/>
                </a:lnTo>
                <a:lnTo>
                  <a:pt x="20543" y="66992"/>
                </a:lnTo>
                <a:lnTo>
                  <a:pt x="20619" y="67030"/>
                </a:lnTo>
                <a:lnTo>
                  <a:pt x="20720" y="67055"/>
                </a:lnTo>
                <a:lnTo>
                  <a:pt x="20909" y="67055"/>
                </a:lnTo>
                <a:lnTo>
                  <a:pt x="21023" y="67017"/>
                </a:lnTo>
                <a:lnTo>
                  <a:pt x="21137" y="66967"/>
                </a:lnTo>
                <a:lnTo>
                  <a:pt x="21250" y="66903"/>
                </a:lnTo>
                <a:lnTo>
                  <a:pt x="21377" y="66802"/>
                </a:lnTo>
                <a:lnTo>
                  <a:pt x="21503" y="66676"/>
                </a:lnTo>
                <a:lnTo>
                  <a:pt x="21629" y="66524"/>
                </a:lnTo>
                <a:lnTo>
                  <a:pt x="21718" y="66398"/>
                </a:lnTo>
                <a:lnTo>
                  <a:pt x="21768" y="66259"/>
                </a:lnTo>
                <a:lnTo>
                  <a:pt x="21806" y="66120"/>
                </a:lnTo>
                <a:lnTo>
                  <a:pt x="21819" y="65981"/>
                </a:lnTo>
                <a:lnTo>
                  <a:pt x="21819" y="65842"/>
                </a:lnTo>
                <a:lnTo>
                  <a:pt x="21806" y="65691"/>
                </a:lnTo>
                <a:lnTo>
                  <a:pt x="21781" y="65552"/>
                </a:lnTo>
                <a:lnTo>
                  <a:pt x="21756" y="65400"/>
                </a:lnTo>
                <a:lnTo>
                  <a:pt x="21693" y="65110"/>
                </a:lnTo>
                <a:lnTo>
                  <a:pt x="21629" y="64832"/>
                </a:lnTo>
                <a:lnTo>
                  <a:pt x="21617" y="64693"/>
                </a:lnTo>
                <a:lnTo>
                  <a:pt x="21604" y="64554"/>
                </a:lnTo>
                <a:lnTo>
                  <a:pt x="21617" y="64427"/>
                </a:lnTo>
                <a:lnTo>
                  <a:pt x="21642" y="64301"/>
                </a:lnTo>
                <a:lnTo>
                  <a:pt x="21743" y="64364"/>
                </a:lnTo>
                <a:lnTo>
                  <a:pt x="21831" y="64440"/>
                </a:lnTo>
                <a:lnTo>
                  <a:pt x="22021" y="64604"/>
                </a:lnTo>
                <a:lnTo>
                  <a:pt x="22223" y="64794"/>
                </a:lnTo>
                <a:lnTo>
                  <a:pt x="22425" y="64983"/>
                </a:lnTo>
                <a:lnTo>
                  <a:pt x="22526" y="65059"/>
                </a:lnTo>
                <a:lnTo>
                  <a:pt x="22640" y="65147"/>
                </a:lnTo>
                <a:lnTo>
                  <a:pt x="22754" y="65211"/>
                </a:lnTo>
                <a:lnTo>
                  <a:pt x="22867" y="65274"/>
                </a:lnTo>
                <a:lnTo>
                  <a:pt x="22981" y="65324"/>
                </a:lnTo>
                <a:lnTo>
                  <a:pt x="23107" y="65350"/>
                </a:lnTo>
                <a:lnTo>
                  <a:pt x="23234" y="65362"/>
                </a:lnTo>
                <a:lnTo>
                  <a:pt x="23360" y="65350"/>
                </a:lnTo>
                <a:lnTo>
                  <a:pt x="23436" y="65324"/>
                </a:lnTo>
                <a:lnTo>
                  <a:pt x="23512" y="65286"/>
                </a:lnTo>
                <a:lnTo>
                  <a:pt x="23600" y="65236"/>
                </a:lnTo>
                <a:lnTo>
                  <a:pt x="23701" y="65173"/>
                </a:lnTo>
                <a:lnTo>
                  <a:pt x="23777" y="65097"/>
                </a:lnTo>
                <a:lnTo>
                  <a:pt x="23853" y="65034"/>
                </a:lnTo>
                <a:lnTo>
                  <a:pt x="23916" y="64958"/>
                </a:lnTo>
                <a:lnTo>
                  <a:pt x="23954" y="64895"/>
                </a:lnTo>
                <a:lnTo>
                  <a:pt x="24017" y="64731"/>
                </a:lnTo>
                <a:lnTo>
                  <a:pt x="24068" y="64566"/>
                </a:lnTo>
                <a:lnTo>
                  <a:pt x="24093" y="64415"/>
                </a:lnTo>
                <a:lnTo>
                  <a:pt x="24106" y="64263"/>
                </a:lnTo>
                <a:lnTo>
                  <a:pt x="24106" y="64112"/>
                </a:lnTo>
                <a:lnTo>
                  <a:pt x="24080" y="63973"/>
                </a:lnTo>
                <a:lnTo>
                  <a:pt x="24055" y="63834"/>
                </a:lnTo>
                <a:lnTo>
                  <a:pt x="24004" y="63695"/>
                </a:lnTo>
                <a:lnTo>
                  <a:pt x="23954" y="63556"/>
                </a:lnTo>
                <a:lnTo>
                  <a:pt x="23878" y="63429"/>
                </a:lnTo>
                <a:lnTo>
                  <a:pt x="23802" y="63303"/>
                </a:lnTo>
                <a:lnTo>
                  <a:pt x="23714" y="63177"/>
                </a:lnTo>
                <a:lnTo>
                  <a:pt x="23613" y="63050"/>
                </a:lnTo>
                <a:lnTo>
                  <a:pt x="23499" y="62937"/>
                </a:lnTo>
                <a:lnTo>
                  <a:pt x="23259" y="62697"/>
                </a:lnTo>
                <a:lnTo>
                  <a:pt x="23006" y="62482"/>
                </a:lnTo>
                <a:lnTo>
                  <a:pt x="22728" y="62255"/>
                </a:lnTo>
                <a:lnTo>
                  <a:pt x="22438" y="62052"/>
                </a:lnTo>
                <a:lnTo>
                  <a:pt x="22135" y="61838"/>
                </a:lnTo>
                <a:lnTo>
                  <a:pt x="21554" y="61433"/>
                </a:lnTo>
                <a:lnTo>
                  <a:pt x="21288" y="61231"/>
                </a:lnTo>
                <a:lnTo>
                  <a:pt x="21036" y="61029"/>
                </a:lnTo>
                <a:lnTo>
                  <a:pt x="21099" y="60625"/>
                </a:lnTo>
                <a:lnTo>
                  <a:pt x="21149" y="60233"/>
                </a:lnTo>
                <a:lnTo>
                  <a:pt x="21200" y="59842"/>
                </a:lnTo>
                <a:lnTo>
                  <a:pt x="21238" y="59437"/>
                </a:lnTo>
                <a:lnTo>
                  <a:pt x="21263" y="59046"/>
                </a:lnTo>
                <a:lnTo>
                  <a:pt x="21276" y="58654"/>
                </a:lnTo>
                <a:lnTo>
                  <a:pt x="21276" y="58263"/>
                </a:lnTo>
                <a:lnTo>
                  <a:pt x="21276" y="57871"/>
                </a:lnTo>
                <a:lnTo>
                  <a:pt x="21263" y="57479"/>
                </a:lnTo>
                <a:lnTo>
                  <a:pt x="21250" y="57100"/>
                </a:lnTo>
                <a:lnTo>
                  <a:pt x="21200" y="56330"/>
                </a:lnTo>
                <a:lnTo>
                  <a:pt x="21111" y="55559"/>
                </a:lnTo>
                <a:lnTo>
                  <a:pt x="21010" y="54801"/>
                </a:lnTo>
                <a:lnTo>
                  <a:pt x="20884" y="54043"/>
                </a:lnTo>
                <a:lnTo>
                  <a:pt x="20745" y="53298"/>
                </a:lnTo>
                <a:lnTo>
                  <a:pt x="20593" y="52553"/>
                </a:lnTo>
                <a:lnTo>
                  <a:pt x="20429" y="51807"/>
                </a:lnTo>
                <a:lnTo>
                  <a:pt x="20075" y="50355"/>
                </a:lnTo>
                <a:lnTo>
                  <a:pt x="19734" y="48915"/>
                </a:lnTo>
                <a:lnTo>
                  <a:pt x="20581" y="49609"/>
                </a:lnTo>
                <a:lnTo>
                  <a:pt x="21478" y="50342"/>
                </a:lnTo>
                <a:lnTo>
                  <a:pt x="22400" y="51075"/>
                </a:lnTo>
                <a:lnTo>
                  <a:pt x="22880" y="51441"/>
                </a:lnTo>
                <a:lnTo>
                  <a:pt x="23360" y="51795"/>
                </a:lnTo>
                <a:lnTo>
                  <a:pt x="23499" y="51871"/>
                </a:lnTo>
                <a:lnTo>
                  <a:pt x="23651" y="51946"/>
                </a:lnTo>
                <a:lnTo>
                  <a:pt x="23828" y="52022"/>
                </a:lnTo>
                <a:lnTo>
                  <a:pt x="24004" y="52073"/>
                </a:lnTo>
                <a:lnTo>
                  <a:pt x="24207" y="52123"/>
                </a:lnTo>
                <a:lnTo>
                  <a:pt x="24396" y="52148"/>
                </a:lnTo>
                <a:lnTo>
                  <a:pt x="24586" y="52161"/>
                </a:lnTo>
                <a:lnTo>
                  <a:pt x="24775" y="52161"/>
                </a:lnTo>
                <a:lnTo>
                  <a:pt x="24952" y="52136"/>
                </a:lnTo>
                <a:lnTo>
                  <a:pt x="25104" y="52085"/>
                </a:lnTo>
                <a:lnTo>
                  <a:pt x="25179" y="52060"/>
                </a:lnTo>
                <a:lnTo>
                  <a:pt x="25243" y="52022"/>
                </a:lnTo>
                <a:lnTo>
                  <a:pt x="25306" y="51972"/>
                </a:lnTo>
                <a:lnTo>
                  <a:pt x="25356" y="51921"/>
                </a:lnTo>
                <a:lnTo>
                  <a:pt x="25394" y="51858"/>
                </a:lnTo>
                <a:lnTo>
                  <a:pt x="25432" y="51795"/>
                </a:lnTo>
                <a:lnTo>
                  <a:pt x="25457" y="51719"/>
                </a:lnTo>
                <a:lnTo>
                  <a:pt x="25470" y="51643"/>
                </a:lnTo>
                <a:lnTo>
                  <a:pt x="25483" y="51555"/>
                </a:lnTo>
                <a:lnTo>
                  <a:pt x="25470" y="51454"/>
                </a:lnTo>
                <a:lnTo>
                  <a:pt x="25457" y="51353"/>
                </a:lnTo>
                <a:lnTo>
                  <a:pt x="25432" y="51239"/>
                </a:lnTo>
                <a:lnTo>
                  <a:pt x="25280" y="50999"/>
                </a:lnTo>
                <a:lnTo>
                  <a:pt x="25116" y="50772"/>
                </a:lnTo>
                <a:lnTo>
                  <a:pt x="24952" y="50557"/>
                </a:lnTo>
                <a:lnTo>
                  <a:pt x="24775" y="50342"/>
                </a:lnTo>
                <a:lnTo>
                  <a:pt x="24598" y="50140"/>
                </a:lnTo>
                <a:lnTo>
                  <a:pt x="24421" y="49950"/>
                </a:lnTo>
                <a:lnTo>
                  <a:pt x="24232" y="49761"/>
                </a:lnTo>
                <a:lnTo>
                  <a:pt x="24030" y="49584"/>
                </a:lnTo>
                <a:lnTo>
                  <a:pt x="23828" y="49407"/>
                </a:lnTo>
                <a:lnTo>
                  <a:pt x="23625" y="49243"/>
                </a:lnTo>
                <a:lnTo>
                  <a:pt x="23196" y="48940"/>
                </a:lnTo>
                <a:lnTo>
                  <a:pt x="22766" y="48637"/>
                </a:lnTo>
                <a:lnTo>
                  <a:pt x="22312" y="48371"/>
                </a:lnTo>
                <a:lnTo>
                  <a:pt x="21857" y="48106"/>
                </a:lnTo>
                <a:lnTo>
                  <a:pt x="21402" y="47853"/>
                </a:lnTo>
                <a:lnTo>
                  <a:pt x="20480" y="47348"/>
                </a:lnTo>
                <a:lnTo>
                  <a:pt x="20025" y="47095"/>
                </a:lnTo>
                <a:lnTo>
                  <a:pt x="19570" y="46843"/>
                </a:lnTo>
                <a:lnTo>
                  <a:pt x="19128" y="46577"/>
                </a:lnTo>
                <a:lnTo>
                  <a:pt x="18698" y="46300"/>
                </a:lnTo>
                <a:lnTo>
                  <a:pt x="18269" y="45516"/>
                </a:lnTo>
                <a:lnTo>
                  <a:pt x="17852" y="44784"/>
                </a:lnTo>
                <a:lnTo>
                  <a:pt x="17372" y="43963"/>
                </a:lnTo>
                <a:lnTo>
                  <a:pt x="16917" y="43116"/>
                </a:lnTo>
                <a:lnTo>
                  <a:pt x="16702" y="42699"/>
                </a:lnTo>
                <a:lnTo>
                  <a:pt x="16487" y="42270"/>
                </a:lnTo>
                <a:lnTo>
                  <a:pt x="16273" y="41840"/>
                </a:lnTo>
                <a:lnTo>
                  <a:pt x="16083" y="41411"/>
                </a:lnTo>
                <a:lnTo>
                  <a:pt x="15894" y="40981"/>
                </a:lnTo>
                <a:lnTo>
                  <a:pt x="15717" y="40539"/>
                </a:lnTo>
                <a:lnTo>
                  <a:pt x="15553" y="40097"/>
                </a:lnTo>
                <a:lnTo>
                  <a:pt x="15401" y="39642"/>
                </a:lnTo>
                <a:lnTo>
                  <a:pt x="15249" y="39187"/>
                </a:lnTo>
                <a:lnTo>
                  <a:pt x="15123" y="38733"/>
                </a:lnTo>
                <a:lnTo>
                  <a:pt x="15022" y="38265"/>
                </a:lnTo>
                <a:lnTo>
                  <a:pt x="14921" y="37785"/>
                </a:lnTo>
                <a:lnTo>
                  <a:pt x="14870" y="37457"/>
                </a:lnTo>
                <a:lnTo>
                  <a:pt x="14845" y="37293"/>
                </a:lnTo>
                <a:lnTo>
                  <a:pt x="14845" y="37116"/>
                </a:lnTo>
                <a:lnTo>
                  <a:pt x="14845" y="36951"/>
                </a:lnTo>
                <a:lnTo>
                  <a:pt x="14858" y="36787"/>
                </a:lnTo>
                <a:lnTo>
                  <a:pt x="14883" y="36623"/>
                </a:lnTo>
                <a:lnTo>
                  <a:pt x="14921" y="36471"/>
                </a:lnTo>
                <a:lnTo>
                  <a:pt x="15603" y="34412"/>
                </a:lnTo>
                <a:lnTo>
                  <a:pt x="16298" y="32391"/>
                </a:lnTo>
                <a:lnTo>
                  <a:pt x="17599" y="28601"/>
                </a:lnTo>
                <a:lnTo>
                  <a:pt x="17940" y="30256"/>
                </a:lnTo>
                <a:lnTo>
                  <a:pt x="18155" y="31204"/>
                </a:lnTo>
                <a:lnTo>
                  <a:pt x="18269" y="31696"/>
                </a:lnTo>
                <a:lnTo>
                  <a:pt x="18395" y="32176"/>
                </a:lnTo>
                <a:lnTo>
                  <a:pt x="18433" y="32303"/>
                </a:lnTo>
                <a:lnTo>
                  <a:pt x="18484" y="32429"/>
                </a:lnTo>
                <a:lnTo>
                  <a:pt x="18547" y="32568"/>
                </a:lnTo>
                <a:lnTo>
                  <a:pt x="18623" y="32694"/>
                </a:lnTo>
                <a:lnTo>
                  <a:pt x="18698" y="32821"/>
                </a:lnTo>
                <a:lnTo>
                  <a:pt x="18787" y="32934"/>
                </a:lnTo>
                <a:lnTo>
                  <a:pt x="18888" y="33035"/>
                </a:lnTo>
                <a:lnTo>
                  <a:pt x="18989" y="33124"/>
                </a:lnTo>
                <a:lnTo>
                  <a:pt x="19103" y="33200"/>
                </a:lnTo>
                <a:lnTo>
                  <a:pt x="19216" y="33250"/>
                </a:lnTo>
                <a:lnTo>
                  <a:pt x="19330" y="33288"/>
                </a:lnTo>
                <a:lnTo>
                  <a:pt x="19456" y="33288"/>
                </a:lnTo>
                <a:lnTo>
                  <a:pt x="19520" y="33275"/>
                </a:lnTo>
                <a:lnTo>
                  <a:pt x="19583" y="33263"/>
                </a:lnTo>
                <a:lnTo>
                  <a:pt x="19646" y="33237"/>
                </a:lnTo>
                <a:lnTo>
                  <a:pt x="19709" y="33200"/>
                </a:lnTo>
                <a:lnTo>
                  <a:pt x="19772" y="33162"/>
                </a:lnTo>
                <a:lnTo>
                  <a:pt x="19835" y="33111"/>
                </a:lnTo>
                <a:lnTo>
                  <a:pt x="19962" y="32972"/>
                </a:lnTo>
                <a:lnTo>
                  <a:pt x="20050" y="32858"/>
                </a:lnTo>
                <a:lnTo>
                  <a:pt x="20113" y="32719"/>
                </a:lnTo>
                <a:lnTo>
                  <a:pt x="20151" y="32568"/>
                </a:lnTo>
                <a:lnTo>
                  <a:pt x="20176" y="32416"/>
                </a:lnTo>
                <a:lnTo>
                  <a:pt x="20202" y="32252"/>
                </a:lnTo>
                <a:lnTo>
                  <a:pt x="20202" y="32088"/>
                </a:lnTo>
                <a:lnTo>
                  <a:pt x="20214" y="31747"/>
                </a:lnTo>
                <a:lnTo>
                  <a:pt x="20214" y="31393"/>
                </a:lnTo>
                <a:lnTo>
                  <a:pt x="20189" y="31052"/>
                </a:lnTo>
                <a:lnTo>
                  <a:pt x="20151" y="30711"/>
                </a:lnTo>
                <a:lnTo>
                  <a:pt x="20101" y="30370"/>
                </a:lnTo>
                <a:lnTo>
                  <a:pt x="20025" y="30041"/>
                </a:lnTo>
                <a:lnTo>
                  <a:pt x="19936" y="29726"/>
                </a:lnTo>
                <a:lnTo>
                  <a:pt x="19835" y="29397"/>
                </a:lnTo>
                <a:lnTo>
                  <a:pt x="19722" y="29081"/>
                </a:lnTo>
                <a:lnTo>
                  <a:pt x="19595" y="28778"/>
                </a:lnTo>
                <a:lnTo>
                  <a:pt x="19456" y="28462"/>
                </a:lnTo>
                <a:lnTo>
                  <a:pt x="19305" y="28159"/>
                </a:lnTo>
                <a:lnTo>
                  <a:pt x="19153" y="27856"/>
                </a:lnTo>
                <a:lnTo>
                  <a:pt x="18989" y="27565"/>
                </a:lnTo>
                <a:lnTo>
                  <a:pt x="18812" y="27262"/>
                </a:lnTo>
                <a:lnTo>
                  <a:pt x="18446" y="26681"/>
                </a:lnTo>
                <a:lnTo>
                  <a:pt x="18370" y="26542"/>
                </a:lnTo>
                <a:lnTo>
                  <a:pt x="18294" y="26391"/>
                </a:lnTo>
                <a:lnTo>
                  <a:pt x="18231" y="26226"/>
                </a:lnTo>
                <a:lnTo>
                  <a:pt x="18180" y="26062"/>
                </a:lnTo>
                <a:lnTo>
                  <a:pt x="18142" y="25898"/>
                </a:lnTo>
                <a:lnTo>
                  <a:pt x="18117" y="25734"/>
                </a:lnTo>
                <a:lnTo>
                  <a:pt x="18117" y="25569"/>
                </a:lnTo>
                <a:lnTo>
                  <a:pt x="18130" y="25405"/>
                </a:lnTo>
                <a:lnTo>
                  <a:pt x="18231" y="24774"/>
                </a:lnTo>
                <a:lnTo>
                  <a:pt x="18319" y="24129"/>
                </a:lnTo>
                <a:lnTo>
                  <a:pt x="18395" y="23498"/>
                </a:lnTo>
                <a:lnTo>
                  <a:pt x="18458" y="22853"/>
                </a:lnTo>
                <a:lnTo>
                  <a:pt x="18521" y="22209"/>
                </a:lnTo>
                <a:lnTo>
                  <a:pt x="18559" y="21578"/>
                </a:lnTo>
                <a:lnTo>
                  <a:pt x="18585" y="20933"/>
                </a:lnTo>
                <a:lnTo>
                  <a:pt x="18597" y="20302"/>
                </a:lnTo>
                <a:lnTo>
                  <a:pt x="18597" y="19657"/>
                </a:lnTo>
                <a:lnTo>
                  <a:pt x="18597" y="19013"/>
                </a:lnTo>
                <a:lnTo>
                  <a:pt x="18572" y="18381"/>
                </a:lnTo>
                <a:lnTo>
                  <a:pt x="18547" y="17737"/>
                </a:lnTo>
                <a:lnTo>
                  <a:pt x="18509" y="17093"/>
                </a:lnTo>
                <a:lnTo>
                  <a:pt x="18458" y="16461"/>
                </a:lnTo>
                <a:lnTo>
                  <a:pt x="18395" y="15817"/>
                </a:lnTo>
                <a:lnTo>
                  <a:pt x="18319" y="15173"/>
                </a:lnTo>
                <a:lnTo>
                  <a:pt x="18256" y="14705"/>
                </a:lnTo>
                <a:lnTo>
                  <a:pt x="18193" y="14225"/>
                </a:lnTo>
                <a:lnTo>
                  <a:pt x="18105" y="13745"/>
                </a:lnTo>
                <a:lnTo>
                  <a:pt x="18016" y="13278"/>
                </a:lnTo>
                <a:lnTo>
                  <a:pt x="17928" y="12810"/>
                </a:lnTo>
                <a:lnTo>
                  <a:pt x="17827" y="12356"/>
                </a:lnTo>
                <a:lnTo>
                  <a:pt x="17713" y="11888"/>
                </a:lnTo>
                <a:lnTo>
                  <a:pt x="17587" y="11434"/>
                </a:lnTo>
                <a:lnTo>
                  <a:pt x="17460" y="10979"/>
                </a:lnTo>
                <a:lnTo>
                  <a:pt x="17321" y="10524"/>
                </a:lnTo>
                <a:lnTo>
                  <a:pt x="17182" y="10082"/>
                </a:lnTo>
                <a:lnTo>
                  <a:pt x="17031" y="9627"/>
                </a:lnTo>
                <a:lnTo>
                  <a:pt x="16715" y="8743"/>
                </a:lnTo>
                <a:lnTo>
                  <a:pt x="16374" y="7871"/>
                </a:lnTo>
                <a:lnTo>
                  <a:pt x="16007" y="6999"/>
                </a:lnTo>
                <a:lnTo>
                  <a:pt x="15616" y="6153"/>
                </a:lnTo>
                <a:lnTo>
                  <a:pt x="15199" y="5307"/>
                </a:lnTo>
                <a:lnTo>
                  <a:pt x="14757" y="4460"/>
                </a:lnTo>
                <a:lnTo>
                  <a:pt x="14302" y="3627"/>
                </a:lnTo>
                <a:lnTo>
                  <a:pt x="13834" y="2805"/>
                </a:lnTo>
                <a:lnTo>
                  <a:pt x="13342" y="1984"/>
                </a:lnTo>
                <a:lnTo>
                  <a:pt x="12824" y="1176"/>
                </a:lnTo>
                <a:lnTo>
                  <a:pt x="12710" y="1012"/>
                </a:lnTo>
                <a:lnTo>
                  <a:pt x="12584" y="860"/>
                </a:lnTo>
                <a:lnTo>
                  <a:pt x="12445" y="708"/>
                </a:lnTo>
                <a:lnTo>
                  <a:pt x="12306" y="569"/>
                </a:lnTo>
                <a:lnTo>
                  <a:pt x="12003" y="292"/>
                </a:lnTo>
                <a:lnTo>
                  <a:pt x="11699"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78"/>
                                        </p:tgtEl>
                                        <p:attrNameLst>
                                          <p:attrName>style.visibility</p:attrName>
                                        </p:attrNameLst>
                                      </p:cBhvr>
                                      <p:to>
                                        <p:strVal val="visible"/>
                                      </p:to>
                                    </p:set>
                                    <p:anim calcmode="lin" valueType="num">
                                      <p:cBhvr additive="base">
                                        <p:cTn dur="1600"/>
                                        <p:tgtEl>
                                          <p:spTgt spid="78"/>
                                        </p:tgtEl>
                                        <p:attrNameLst>
                                          <p:attrName>ppt_y</p:attrName>
                                        </p:attrNameLst>
                                      </p:cBhvr>
                                      <p:tavLst>
                                        <p:tav fmla="" tm="0">
                                          <p:val>
                                            <p:strVal val="#ppt_y-1"/>
                                          </p:val>
                                        </p:tav>
                                        <p:tav fmla="" tm="100000">
                                          <p:val>
                                            <p:strVal val="#ppt_y"/>
                                          </p:val>
                                        </p:tav>
                                      </p:tavLst>
                                    </p:anim>
                                  </p:childTnLst>
                                </p:cTn>
                              </p:par>
                            </p:childTnLst>
                          </p:cTn>
                        </p:par>
                        <p:par>
                          <p:cTn fill="hold">
                            <p:stCondLst>
                              <p:cond delay="1600"/>
                            </p:stCondLst>
                            <p:childTnLst>
                              <p:par>
                                <p:cTn fill="hold" nodeType="afterEffect" presetClass="entr" presetID="2" presetSubtype="8">
                                  <p:stCondLst>
                                    <p:cond delay="0"/>
                                  </p:stCondLst>
                                  <p:childTnLst>
                                    <p:set>
                                      <p:cBhvr>
                                        <p:cTn dur="1" fill="hold">
                                          <p:stCondLst>
                                            <p:cond delay="0"/>
                                          </p:stCondLst>
                                        </p:cTn>
                                        <p:tgtEl>
                                          <p:spTgt spid="77"/>
                                        </p:tgtEl>
                                        <p:attrNameLst>
                                          <p:attrName>style.visibility</p:attrName>
                                        </p:attrNameLst>
                                      </p:cBhvr>
                                      <p:to>
                                        <p:strVal val="visible"/>
                                      </p:to>
                                    </p:set>
                                    <p:anim calcmode="lin" valueType="num">
                                      <p:cBhvr additive="base">
                                        <p:cTn dur="1000"/>
                                        <p:tgtEl>
                                          <p:spTgt spid="7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600"/>
                                        <p:tgtEl>
                                          <p:spTgt spid="76"/>
                                        </p:tgtEl>
                                      </p:cBhvr>
                                    </p:animEffect>
                                  </p:childTnLst>
                                </p:cTn>
                              </p:par>
                            </p:childTnLst>
                          </p:cTn>
                        </p:par>
                        <p:par>
                          <p:cTn fill="hold">
                            <p:stCondLst>
                              <p:cond delay="3200"/>
                            </p:stCondLst>
                            <p:childTnLst>
                              <p:par>
                                <p:cTn fill="hold" nodeType="afterEffect" presetClass="entr" presetID="2" presetSubtype="8">
                                  <p:stCondLst>
                                    <p:cond delay="0"/>
                                  </p:stCondLst>
                                  <p:childTnLst>
                                    <p:set>
                                      <p:cBhvr>
                                        <p:cTn dur="1" fill="hold">
                                          <p:stCondLst>
                                            <p:cond delay="0"/>
                                          </p:stCondLst>
                                        </p:cTn>
                                        <p:tgtEl>
                                          <p:spTgt spid="80"/>
                                        </p:tgtEl>
                                        <p:attrNameLst>
                                          <p:attrName>style.visibility</p:attrName>
                                        </p:attrNameLst>
                                      </p:cBhvr>
                                      <p:to>
                                        <p:strVal val="visible"/>
                                      </p:to>
                                    </p:set>
                                    <p:anim calcmode="lin" valueType="num">
                                      <p:cBhvr additive="base">
                                        <p:cTn dur="2000"/>
                                        <p:tgtEl>
                                          <p:spTgt spid="80"/>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600"/>
                                        <p:tgtEl>
                                          <p:spTgt spid="75"/>
                                        </p:tgtEl>
                                      </p:cBhvr>
                                    </p:animEffect>
                                  </p:childTnLst>
                                </p:cTn>
                              </p:par>
                            </p:childTnLst>
                          </p:cTn>
                        </p:par>
                        <p:par>
                          <p:cTn fill="hold">
                            <p:stCondLst>
                              <p:cond delay="5200"/>
                            </p:stCondLst>
                            <p:childTnLst>
                              <p:par>
                                <p:cTn fill="hold" nodeType="afterEffect" presetClass="entr" presetID="10" presetSubtype="0">
                                  <p:stCondLst>
                                    <p:cond delay="0"/>
                                  </p:stCondLst>
                                  <p:childTnLst>
                                    <p:set>
                                      <p:cBhvr>
                                        <p:cTn dur="1" fill="hold">
                                          <p:stCondLst>
                                            <p:cond delay="0"/>
                                          </p:stCondLst>
                                        </p:cTn>
                                        <p:tgtEl>
                                          <p:spTgt spid="73">
                                            <p:txEl>
                                              <p:pRg end="0" st="0"/>
                                            </p:txEl>
                                          </p:spTgt>
                                        </p:tgtEl>
                                        <p:attrNameLst>
                                          <p:attrName>style.visibility</p:attrName>
                                        </p:attrNameLst>
                                      </p:cBhvr>
                                      <p:to>
                                        <p:strVal val="visible"/>
                                      </p:to>
                                    </p:set>
                                    <p:animEffect filter="fade" transition="in">
                                      <p:cBhvr>
                                        <p:cTn dur="3000"/>
                                        <p:tgtEl>
                                          <p:spTgt spid="73">
                                            <p:txEl>
                                              <p:pRg end="0" st="0"/>
                                            </p:txEl>
                                          </p:spTgt>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par>
                                <p:cTn fill="hold" nodeType="with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grpSp>
        <p:nvGrpSpPr>
          <p:cNvPr id="91" name="Google Shape;91;p15"/>
          <p:cNvGrpSpPr/>
          <p:nvPr/>
        </p:nvGrpSpPr>
        <p:grpSpPr>
          <a:xfrm>
            <a:off x="3880899" y="-61852"/>
            <a:ext cx="1382220" cy="5267196"/>
            <a:chOff x="6275635" y="4282651"/>
            <a:chExt cx="209383" cy="366778"/>
          </a:xfrm>
        </p:grpSpPr>
        <p:sp>
          <p:nvSpPr>
            <p:cNvPr id="92" name="Google Shape;92;p15"/>
            <p:cNvSpPr/>
            <p:nvPr/>
          </p:nvSpPr>
          <p:spPr>
            <a:xfrm>
              <a:off x="6275635" y="4282651"/>
              <a:ext cx="89162" cy="366778"/>
            </a:xfrm>
            <a:custGeom>
              <a:rect b="b" l="l" r="r" t="t"/>
              <a:pathLst>
                <a:path extrusionOk="0" h="11514" w="2799">
                  <a:moveTo>
                    <a:pt x="1382" y="1751"/>
                  </a:moveTo>
                  <a:cubicBezTo>
                    <a:pt x="1667" y="1917"/>
                    <a:pt x="1929" y="2084"/>
                    <a:pt x="2132" y="2275"/>
                  </a:cubicBezTo>
                  <a:lnTo>
                    <a:pt x="620" y="2275"/>
                  </a:lnTo>
                  <a:cubicBezTo>
                    <a:pt x="822" y="2084"/>
                    <a:pt x="1084" y="1917"/>
                    <a:pt x="1382" y="1751"/>
                  </a:cubicBezTo>
                  <a:close/>
                  <a:moveTo>
                    <a:pt x="2370" y="2620"/>
                  </a:moveTo>
                  <a:cubicBezTo>
                    <a:pt x="2465" y="2822"/>
                    <a:pt x="2489" y="3048"/>
                    <a:pt x="2382" y="3298"/>
                  </a:cubicBezTo>
                  <a:lnTo>
                    <a:pt x="381" y="3298"/>
                  </a:lnTo>
                  <a:cubicBezTo>
                    <a:pt x="298" y="3084"/>
                    <a:pt x="286" y="2858"/>
                    <a:pt x="381" y="2620"/>
                  </a:cubicBezTo>
                  <a:close/>
                  <a:moveTo>
                    <a:pt x="2144" y="3644"/>
                  </a:moveTo>
                  <a:cubicBezTo>
                    <a:pt x="1953" y="3834"/>
                    <a:pt x="1679" y="4001"/>
                    <a:pt x="1382" y="4168"/>
                  </a:cubicBezTo>
                  <a:cubicBezTo>
                    <a:pt x="1096" y="4001"/>
                    <a:pt x="822" y="3834"/>
                    <a:pt x="620" y="3644"/>
                  </a:cubicBezTo>
                  <a:close/>
                  <a:moveTo>
                    <a:pt x="2441" y="5918"/>
                  </a:moveTo>
                  <a:cubicBezTo>
                    <a:pt x="2334" y="6394"/>
                    <a:pt x="1893" y="6680"/>
                    <a:pt x="1382" y="6966"/>
                  </a:cubicBezTo>
                  <a:cubicBezTo>
                    <a:pt x="881" y="6680"/>
                    <a:pt x="429" y="6394"/>
                    <a:pt x="346" y="5918"/>
                  </a:cubicBezTo>
                  <a:close/>
                  <a:moveTo>
                    <a:pt x="1382" y="7347"/>
                  </a:moveTo>
                  <a:cubicBezTo>
                    <a:pt x="1679" y="7513"/>
                    <a:pt x="1953" y="7680"/>
                    <a:pt x="2144" y="7870"/>
                  </a:cubicBezTo>
                  <a:lnTo>
                    <a:pt x="620" y="7870"/>
                  </a:lnTo>
                  <a:cubicBezTo>
                    <a:pt x="822" y="7680"/>
                    <a:pt x="1096" y="7513"/>
                    <a:pt x="1382" y="7347"/>
                  </a:cubicBezTo>
                  <a:close/>
                  <a:moveTo>
                    <a:pt x="2394" y="8216"/>
                  </a:moveTo>
                  <a:cubicBezTo>
                    <a:pt x="2489" y="8454"/>
                    <a:pt x="2489" y="8680"/>
                    <a:pt x="2382" y="8894"/>
                  </a:cubicBezTo>
                  <a:lnTo>
                    <a:pt x="405" y="8894"/>
                  </a:lnTo>
                  <a:cubicBezTo>
                    <a:pt x="298" y="8656"/>
                    <a:pt x="298" y="8442"/>
                    <a:pt x="405" y="8216"/>
                  </a:cubicBezTo>
                  <a:close/>
                  <a:moveTo>
                    <a:pt x="2132" y="9240"/>
                  </a:moveTo>
                  <a:cubicBezTo>
                    <a:pt x="1929" y="9430"/>
                    <a:pt x="1667" y="9597"/>
                    <a:pt x="1382" y="9764"/>
                  </a:cubicBezTo>
                  <a:cubicBezTo>
                    <a:pt x="1096" y="9597"/>
                    <a:pt x="834" y="9430"/>
                    <a:pt x="620" y="9240"/>
                  </a:cubicBezTo>
                  <a:close/>
                  <a:moveTo>
                    <a:pt x="167" y="0"/>
                  </a:moveTo>
                  <a:cubicBezTo>
                    <a:pt x="72" y="0"/>
                    <a:pt x="0" y="72"/>
                    <a:pt x="0" y="167"/>
                  </a:cubicBezTo>
                  <a:cubicBezTo>
                    <a:pt x="0" y="846"/>
                    <a:pt x="524" y="1251"/>
                    <a:pt x="1072" y="1560"/>
                  </a:cubicBezTo>
                  <a:cubicBezTo>
                    <a:pt x="500" y="1894"/>
                    <a:pt x="0" y="2310"/>
                    <a:pt x="0" y="2965"/>
                  </a:cubicBezTo>
                  <a:cubicBezTo>
                    <a:pt x="0" y="3644"/>
                    <a:pt x="524" y="4049"/>
                    <a:pt x="1072" y="4358"/>
                  </a:cubicBezTo>
                  <a:cubicBezTo>
                    <a:pt x="524" y="4668"/>
                    <a:pt x="0" y="5072"/>
                    <a:pt x="0" y="5763"/>
                  </a:cubicBezTo>
                  <a:cubicBezTo>
                    <a:pt x="0" y="6442"/>
                    <a:pt x="524" y="6847"/>
                    <a:pt x="1072" y="7156"/>
                  </a:cubicBezTo>
                  <a:cubicBezTo>
                    <a:pt x="524" y="7466"/>
                    <a:pt x="0" y="7870"/>
                    <a:pt x="0" y="8549"/>
                  </a:cubicBezTo>
                  <a:cubicBezTo>
                    <a:pt x="0" y="8799"/>
                    <a:pt x="72" y="9002"/>
                    <a:pt x="179" y="9180"/>
                  </a:cubicBezTo>
                  <a:cubicBezTo>
                    <a:pt x="227" y="9240"/>
                    <a:pt x="322" y="9525"/>
                    <a:pt x="1072" y="9954"/>
                  </a:cubicBezTo>
                  <a:cubicBezTo>
                    <a:pt x="524" y="10264"/>
                    <a:pt x="0" y="10668"/>
                    <a:pt x="0" y="11359"/>
                  </a:cubicBezTo>
                  <a:cubicBezTo>
                    <a:pt x="0" y="11442"/>
                    <a:pt x="72" y="11514"/>
                    <a:pt x="167" y="11514"/>
                  </a:cubicBezTo>
                  <a:cubicBezTo>
                    <a:pt x="250" y="11514"/>
                    <a:pt x="322" y="11442"/>
                    <a:pt x="322" y="11359"/>
                  </a:cubicBezTo>
                  <a:cubicBezTo>
                    <a:pt x="322" y="10776"/>
                    <a:pt x="834" y="10466"/>
                    <a:pt x="1393" y="10145"/>
                  </a:cubicBezTo>
                  <a:cubicBezTo>
                    <a:pt x="1965" y="10466"/>
                    <a:pt x="2465" y="10776"/>
                    <a:pt x="2465" y="11359"/>
                  </a:cubicBezTo>
                  <a:cubicBezTo>
                    <a:pt x="2465" y="11442"/>
                    <a:pt x="2548" y="11514"/>
                    <a:pt x="2632" y="11514"/>
                  </a:cubicBezTo>
                  <a:cubicBezTo>
                    <a:pt x="2727" y="11514"/>
                    <a:pt x="2798" y="11442"/>
                    <a:pt x="2798" y="11359"/>
                  </a:cubicBezTo>
                  <a:cubicBezTo>
                    <a:pt x="2798" y="10668"/>
                    <a:pt x="2274" y="10264"/>
                    <a:pt x="1727" y="9954"/>
                  </a:cubicBezTo>
                  <a:cubicBezTo>
                    <a:pt x="2286" y="9633"/>
                    <a:pt x="2798" y="9216"/>
                    <a:pt x="2798" y="8561"/>
                  </a:cubicBezTo>
                  <a:cubicBezTo>
                    <a:pt x="2798" y="7870"/>
                    <a:pt x="2274" y="7466"/>
                    <a:pt x="1727" y="7156"/>
                  </a:cubicBezTo>
                  <a:cubicBezTo>
                    <a:pt x="2274" y="6847"/>
                    <a:pt x="2798" y="6442"/>
                    <a:pt x="2798" y="5763"/>
                  </a:cubicBezTo>
                  <a:cubicBezTo>
                    <a:pt x="2798" y="5608"/>
                    <a:pt x="2763" y="5465"/>
                    <a:pt x="2727" y="5346"/>
                  </a:cubicBezTo>
                  <a:cubicBezTo>
                    <a:pt x="2699" y="5273"/>
                    <a:pt x="2629" y="5227"/>
                    <a:pt x="2560" y="5227"/>
                  </a:cubicBezTo>
                  <a:cubicBezTo>
                    <a:pt x="2539" y="5227"/>
                    <a:pt x="2519" y="5231"/>
                    <a:pt x="2501" y="5239"/>
                  </a:cubicBezTo>
                  <a:cubicBezTo>
                    <a:pt x="2405" y="5263"/>
                    <a:pt x="2370" y="5370"/>
                    <a:pt x="2394" y="5465"/>
                  </a:cubicBezTo>
                  <a:cubicBezTo>
                    <a:pt x="2405" y="5501"/>
                    <a:pt x="2405" y="5549"/>
                    <a:pt x="2405" y="5596"/>
                  </a:cubicBezTo>
                  <a:lnTo>
                    <a:pt x="322" y="5596"/>
                  </a:lnTo>
                  <a:cubicBezTo>
                    <a:pt x="417" y="5132"/>
                    <a:pt x="881" y="4834"/>
                    <a:pt x="1370" y="4549"/>
                  </a:cubicBezTo>
                  <a:cubicBezTo>
                    <a:pt x="1560" y="4656"/>
                    <a:pt x="1774" y="4775"/>
                    <a:pt x="1929" y="4906"/>
                  </a:cubicBezTo>
                  <a:cubicBezTo>
                    <a:pt x="1960" y="4932"/>
                    <a:pt x="1998" y="4944"/>
                    <a:pt x="2035" y="4944"/>
                  </a:cubicBezTo>
                  <a:cubicBezTo>
                    <a:pt x="2084" y="4944"/>
                    <a:pt x="2134" y="4923"/>
                    <a:pt x="2167" y="4882"/>
                  </a:cubicBezTo>
                  <a:cubicBezTo>
                    <a:pt x="2227" y="4811"/>
                    <a:pt x="2215" y="4703"/>
                    <a:pt x="2144" y="4644"/>
                  </a:cubicBezTo>
                  <a:cubicBezTo>
                    <a:pt x="2001" y="4537"/>
                    <a:pt x="1858" y="4453"/>
                    <a:pt x="1703" y="4358"/>
                  </a:cubicBezTo>
                  <a:cubicBezTo>
                    <a:pt x="2263" y="4049"/>
                    <a:pt x="2775" y="3644"/>
                    <a:pt x="2775" y="2965"/>
                  </a:cubicBezTo>
                  <a:cubicBezTo>
                    <a:pt x="2775" y="2727"/>
                    <a:pt x="2703" y="2513"/>
                    <a:pt x="2596" y="2334"/>
                  </a:cubicBezTo>
                  <a:cubicBezTo>
                    <a:pt x="2560" y="2275"/>
                    <a:pt x="2441" y="1989"/>
                    <a:pt x="1703" y="1560"/>
                  </a:cubicBezTo>
                  <a:cubicBezTo>
                    <a:pt x="2263" y="1239"/>
                    <a:pt x="2798" y="846"/>
                    <a:pt x="2798" y="167"/>
                  </a:cubicBezTo>
                  <a:cubicBezTo>
                    <a:pt x="2798" y="72"/>
                    <a:pt x="2727" y="0"/>
                    <a:pt x="2632" y="0"/>
                  </a:cubicBezTo>
                  <a:cubicBezTo>
                    <a:pt x="2548" y="0"/>
                    <a:pt x="2465" y="72"/>
                    <a:pt x="2465" y="167"/>
                  </a:cubicBezTo>
                  <a:cubicBezTo>
                    <a:pt x="2465" y="739"/>
                    <a:pt x="1965" y="1060"/>
                    <a:pt x="1393" y="1370"/>
                  </a:cubicBezTo>
                  <a:cubicBezTo>
                    <a:pt x="834" y="1060"/>
                    <a:pt x="322" y="727"/>
                    <a:pt x="322" y="167"/>
                  </a:cubicBezTo>
                  <a:cubicBezTo>
                    <a:pt x="322" y="72"/>
                    <a:pt x="250" y="0"/>
                    <a:pt x="1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p:nvPr/>
          </p:nvSpPr>
          <p:spPr>
            <a:xfrm>
              <a:off x="6395474" y="4282651"/>
              <a:ext cx="89544" cy="366778"/>
            </a:xfrm>
            <a:custGeom>
              <a:rect b="b" l="l" r="r" t="t"/>
              <a:pathLst>
                <a:path extrusionOk="0" h="11514" w="2811">
                  <a:moveTo>
                    <a:pt x="2799" y="2906"/>
                  </a:moveTo>
                  <a:cubicBezTo>
                    <a:pt x="2799" y="2912"/>
                    <a:pt x="2802" y="2914"/>
                    <a:pt x="2803" y="2914"/>
                  </a:cubicBezTo>
                  <a:cubicBezTo>
                    <a:pt x="2805" y="2914"/>
                    <a:pt x="2805" y="2912"/>
                    <a:pt x="2799" y="2906"/>
                  </a:cubicBezTo>
                  <a:close/>
                  <a:moveTo>
                    <a:pt x="2453" y="3096"/>
                  </a:moveTo>
                  <a:cubicBezTo>
                    <a:pt x="2382" y="3584"/>
                    <a:pt x="1918" y="3870"/>
                    <a:pt x="1406" y="4168"/>
                  </a:cubicBezTo>
                  <a:cubicBezTo>
                    <a:pt x="882" y="3870"/>
                    <a:pt x="417" y="3584"/>
                    <a:pt x="346" y="3096"/>
                  </a:cubicBezTo>
                  <a:close/>
                  <a:moveTo>
                    <a:pt x="1394" y="4549"/>
                  </a:moveTo>
                  <a:cubicBezTo>
                    <a:pt x="1680" y="4715"/>
                    <a:pt x="1965" y="4882"/>
                    <a:pt x="2156" y="5072"/>
                  </a:cubicBezTo>
                  <a:lnTo>
                    <a:pt x="644" y="5072"/>
                  </a:lnTo>
                  <a:cubicBezTo>
                    <a:pt x="834" y="4882"/>
                    <a:pt x="1120" y="4715"/>
                    <a:pt x="1394" y="4549"/>
                  </a:cubicBezTo>
                  <a:close/>
                  <a:moveTo>
                    <a:pt x="2394" y="5418"/>
                  </a:moveTo>
                  <a:cubicBezTo>
                    <a:pt x="2501" y="5644"/>
                    <a:pt x="2501" y="5858"/>
                    <a:pt x="2394" y="6096"/>
                  </a:cubicBezTo>
                  <a:lnTo>
                    <a:pt x="406" y="6096"/>
                  </a:lnTo>
                  <a:cubicBezTo>
                    <a:pt x="298" y="5858"/>
                    <a:pt x="298" y="5644"/>
                    <a:pt x="406" y="5418"/>
                  </a:cubicBezTo>
                  <a:close/>
                  <a:moveTo>
                    <a:pt x="2156" y="6442"/>
                  </a:moveTo>
                  <a:cubicBezTo>
                    <a:pt x="1965" y="6632"/>
                    <a:pt x="1680" y="6799"/>
                    <a:pt x="1406" y="6966"/>
                  </a:cubicBezTo>
                  <a:cubicBezTo>
                    <a:pt x="1120" y="6799"/>
                    <a:pt x="846" y="6632"/>
                    <a:pt x="644" y="6442"/>
                  </a:cubicBezTo>
                  <a:close/>
                  <a:moveTo>
                    <a:pt x="1406" y="7347"/>
                  </a:moveTo>
                  <a:cubicBezTo>
                    <a:pt x="1906" y="7632"/>
                    <a:pt x="2358" y="7918"/>
                    <a:pt x="2453" y="8382"/>
                  </a:cubicBezTo>
                  <a:lnTo>
                    <a:pt x="358" y="8382"/>
                  </a:lnTo>
                  <a:cubicBezTo>
                    <a:pt x="453" y="7918"/>
                    <a:pt x="906" y="7632"/>
                    <a:pt x="1406" y="7347"/>
                  </a:cubicBezTo>
                  <a:close/>
                  <a:moveTo>
                    <a:pt x="2442" y="8716"/>
                  </a:moveTo>
                  <a:cubicBezTo>
                    <a:pt x="2370" y="9180"/>
                    <a:pt x="1906" y="9478"/>
                    <a:pt x="1406" y="9764"/>
                  </a:cubicBezTo>
                  <a:cubicBezTo>
                    <a:pt x="894" y="9478"/>
                    <a:pt x="429" y="9192"/>
                    <a:pt x="346" y="8716"/>
                  </a:cubicBezTo>
                  <a:close/>
                  <a:moveTo>
                    <a:pt x="179" y="0"/>
                  </a:moveTo>
                  <a:cubicBezTo>
                    <a:pt x="96" y="0"/>
                    <a:pt x="13" y="72"/>
                    <a:pt x="13" y="167"/>
                  </a:cubicBezTo>
                  <a:cubicBezTo>
                    <a:pt x="13" y="858"/>
                    <a:pt x="548" y="1251"/>
                    <a:pt x="1084" y="1560"/>
                  </a:cubicBezTo>
                  <a:cubicBezTo>
                    <a:pt x="953" y="1632"/>
                    <a:pt x="834" y="1715"/>
                    <a:pt x="715" y="1786"/>
                  </a:cubicBezTo>
                  <a:cubicBezTo>
                    <a:pt x="584" y="1870"/>
                    <a:pt x="656" y="2096"/>
                    <a:pt x="822" y="2096"/>
                  </a:cubicBezTo>
                  <a:cubicBezTo>
                    <a:pt x="906" y="2096"/>
                    <a:pt x="870" y="2072"/>
                    <a:pt x="1430" y="1751"/>
                  </a:cubicBezTo>
                  <a:cubicBezTo>
                    <a:pt x="1918" y="2036"/>
                    <a:pt x="2370" y="2310"/>
                    <a:pt x="2477" y="2751"/>
                  </a:cubicBezTo>
                  <a:lnTo>
                    <a:pt x="406" y="2751"/>
                  </a:lnTo>
                  <a:cubicBezTo>
                    <a:pt x="417" y="2703"/>
                    <a:pt x="417" y="2644"/>
                    <a:pt x="429" y="2608"/>
                  </a:cubicBezTo>
                  <a:cubicBezTo>
                    <a:pt x="477" y="2513"/>
                    <a:pt x="429" y="2429"/>
                    <a:pt x="346" y="2382"/>
                  </a:cubicBezTo>
                  <a:cubicBezTo>
                    <a:pt x="320" y="2369"/>
                    <a:pt x="295" y="2363"/>
                    <a:pt x="271" y="2363"/>
                  </a:cubicBezTo>
                  <a:cubicBezTo>
                    <a:pt x="208" y="2363"/>
                    <a:pt x="154" y="2404"/>
                    <a:pt x="120" y="2465"/>
                  </a:cubicBezTo>
                  <a:cubicBezTo>
                    <a:pt x="60" y="2608"/>
                    <a:pt x="36" y="2751"/>
                    <a:pt x="13" y="2917"/>
                  </a:cubicBezTo>
                  <a:lnTo>
                    <a:pt x="13" y="2929"/>
                  </a:lnTo>
                  <a:cubicBezTo>
                    <a:pt x="1" y="3620"/>
                    <a:pt x="489" y="4013"/>
                    <a:pt x="1084" y="4358"/>
                  </a:cubicBezTo>
                  <a:cubicBezTo>
                    <a:pt x="537" y="4668"/>
                    <a:pt x="13" y="5072"/>
                    <a:pt x="13" y="5763"/>
                  </a:cubicBezTo>
                  <a:cubicBezTo>
                    <a:pt x="13" y="6442"/>
                    <a:pt x="537" y="6847"/>
                    <a:pt x="1084" y="7156"/>
                  </a:cubicBezTo>
                  <a:cubicBezTo>
                    <a:pt x="513" y="7501"/>
                    <a:pt x="13" y="7882"/>
                    <a:pt x="13" y="8561"/>
                  </a:cubicBezTo>
                  <a:cubicBezTo>
                    <a:pt x="13" y="9240"/>
                    <a:pt x="537" y="9644"/>
                    <a:pt x="1084" y="9954"/>
                  </a:cubicBezTo>
                  <a:cubicBezTo>
                    <a:pt x="537" y="10264"/>
                    <a:pt x="13" y="10668"/>
                    <a:pt x="13" y="11359"/>
                  </a:cubicBezTo>
                  <a:cubicBezTo>
                    <a:pt x="13" y="11442"/>
                    <a:pt x="96" y="11514"/>
                    <a:pt x="179" y="11514"/>
                  </a:cubicBezTo>
                  <a:cubicBezTo>
                    <a:pt x="275" y="11514"/>
                    <a:pt x="346" y="11442"/>
                    <a:pt x="346" y="11359"/>
                  </a:cubicBezTo>
                  <a:cubicBezTo>
                    <a:pt x="346" y="10776"/>
                    <a:pt x="846" y="10466"/>
                    <a:pt x="1418" y="10145"/>
                  </a:cubicBezTo>
                  <a:cubicBezTo>
                    <a:pt x="1977" y="10466"/>
                    <a:pt x="2489" y="10776"/>
                    <a:pt x="2489" y="11359"/>
                  </a:cubicBezTo>
                  <a:cubicBezTo>
                    <a:pt x="2489" y="11442"/>
                    <a:pt x="2561" y="11514"/>
                    <a:pt x="2656" y="11514"/>
                  </a:cubicBezTo>
                  <a:cubicBezTo>
                    <a:pt x="2739" y="11514"/>
                    <a:pt x="2811" y="11442"/>
                    <a:pt x="2811" y="11359"/>
                  </a:cubicBezTo>
                  <a:cubicBezTo>
                    <a:pt x="2811" y="10668"/>
                    <a:pt x="2299" y="10264"/>
                    <a:pt x="1739" y="9954"/>
                  </a:cubicBezTo>
                  <a:cubicBezTo>
                    <a:pt x="2322" y="9609"/>
                    <a:pt x="2811" y="9228"/>
                    <a:pt x="2811" y="8537"/>
                  </a:cubicBezTo>
                  <a:cubicBezTo>
                    <a:pt x="2811" y="7859"/>
                    <a:pt x="2299" y="7466"/>
                    <a:pt x="1739" y="7144"/>
                  </a:cubicBezTo>
                  <a:cubicBezTo>
                    <a:pt x="2299" y="6835"/>
                    <a:pt x="2811" y="6430"/>
                    <a:pt x="2811" y="5739"/>
                  </a:cubicBezTo>
                  <a:cubicBezTo>
                    <a:pt x="2811" y="5061"/>
                    <a:pt x="2299" y="4656"/>
                    <a:pt x="1739" y="4346"/>
                  </a:cubicBezTo>
                  <a:cubicBezTo>
                    <a:pt x="2358" y="4001"/>
                    <a:pt x="2799" y="3632"/>
                    <a:pt x="2799" y="2906"/>
                  </a:cubicBezTo>
                  <a:cubicBezTo>
                    <a:pt x="2775" y="2251"/>
                    <a:pt x="2263" y="1870"/>
                    <a:pt x="1739" y="1560"/>
                  </a:cubicBezTo>
                  <a:cubicBezTo>
                    <a:pt x="2299" y="1251"/>
                    <a:pt x="2811" y="846"/>
                    <a:pt x="2811" y="167"/>
                  </a:cubicBezTo>
                  <a:cubicBezTo>
                    <a:pt x="2811" y="72"/>
                    <a:pt x="2739" y="0"/>
                    <a:pt x="2656" y="0"/>
                  </a:cubicBezTo>
                  <a:cubicBezTo>
                    <a:pt x="2561" y="0"/>
                    <a:pt x="2489" y="72"/>
                    <a:pt x="2489" y="167"/>
                  </a:cubicBezTo>
                  <a:cubicBezTo>
                    <a:pt x="2489" y="739"/>
                    <a:pt x="1977" y="1060"/>
                    <a:pt x="1418" y="1370"/>
                  </a:cubicBezTo>
                  <a:cubicBezTo>
                    <a:pt x="846" y="1060"/>
                    <a:pt x="346" y="727"/>
                    <a:pt x="346" y="167"/>
                  </a:cubicBezTo>
                  <a:cubicBezTo>
                    <a:pt x="346" y="72"/>
                    <a:pt x="275" y="0"/>
                    <a:pt x="17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4" name="Google Shape;94;p15"/>
          <p:cNvSpPr txBox="1"/>
          <p:nvPr/>
        </p:nvSpPr>
        <p:spPr>
          <a:xfrm>
            <a:off x="1463100" y="2156100"/>
            <a:ext cx="6217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4200">
                <a:solidFill>
                  <a:schemeClr val="dk1"/>
                </a:solidFill>
                <a:latin typeface="Merriweather"/>
                <a:ea typeface="Merriweather"/>
                <a:cs typeface="Merriweather"/>
                <a:sym typeface="Merriweather"/>
              </a:rPr>
              <a:t>ROSALIND</a:t>
            </a:r>
            <a:r>
              <a:rPr b="1" lang="pl" sz="4200">
                <a:solidFill>
                  <a:schemeClr val="dk1"/>
                </a:solidFill>
                <a:latin typeface="Merriweather"/>
                <a:ea typeface="Merriweather"/>
                <a:cs typeface="Merriweather"/>
                <a:sym typeface="Merriweather"/>
              </a:rPr>
              <a:t> FRANKLIN</a:t>
            </a:r>
            <a:endParaRPr b="1" sz="4200">
              <a:solidFill>
                <a:schemeClr val="dk1"/>
              </a:solidFill>
              <a:latin typeface="Merriweather"/>
              <a:ea typeface="Merriweather"/>
              <a:cs typeface="Merriweather"/>
              <a:sym typeface="Merriweather"/>
            </a:endParaRPr>
          </a:p>
        </p:txBody>
      </p:sp>
      <p:sp>
        <p:nvSpPr>
          <p:cNvPr id="95" name="Google Shape;95;p15"/>
          <p:cNvSpPr txBox="1"/>
          <p:nvPr/>
        </p:nvSpPr>
        <p:spPr>
          <a:xfrm>
            <a:off x="3546300" y="1802150"/>
            <a:ext cx="20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pl" sz="2200">
                <a:solidFill>
                  <a:schemeClr val="accent2"/>
                </a:solidFill>
                <a:latin typeface="Merriweather"/>
                <a:ea typeface="Merriweather"/>
                <a:cs typeface="Merriweather"/>
                <a:sym typeface="Merriweather"/>
              </a:rPr>
              <a:t>The case of</a:t>
            </a:r>
            <a:endParaRPr b="1" i="1" sz="2200">
              <a:solidFill>
                <a:schemeClr val="accent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600"/>
                                        <p:tgtEl>
                                          <p:spTgt spid="95"/>
                                        </p:tgtEl>
                                      </p:cBhvr>
                                    </p:animEffec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5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6"/>
          <p:cNvSpPr txBox="1"/>
          <p:nvPr/>
        </p:nvSpPr>
        <p:spPr>
          <a:xfrm>
            <a:off x="3649200" y="78325"/>
            <a:ext cx="5412600" cy="175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700">
                <a:solidFill>
                  <a:schemeClr val="accent4"/>
                </a:solidFill>
                <a:latin typeface="Merriweather"/>
                <a:ea typeface="Merriweather"/>
                <a:cs typeface="Merriweather"/>
                <a:sym typeface="Merriweather"/>
              </a:rPr>
              <a:t>She</a:t>
            </a:r>
            <a:r>
              <a:rPr lang="pl" sz="1700">
                <a:solidFill>
                  <a:schemeClr val="accent4"/>
                </a:solidFill>
                <a:latin typeface="Merriweather"/>
                <a:ea typeface="Merriweather"/>
                <a:cs typeface="Merriweather"/>
                <a:sym typeface="Merriweather"/>
              </a:rPr>
              <a:t> was an English chemist and X-ray </a:t>
            </a:r>
            <a:r>
              <a:rPr lang="pl" sz="1700">
                <a:solidFill>
                  <a:schemeClr val="accent4"/>
                </a:solidFill>
                <a:latin typeface="Merriweather"/>
                <a:ea typeface="Merriweather"/>
                <a:cs typeface="Merriweather"/>
                <a:sym typeface="Merriweather"/>
              </a:rPr>
              <a:t>crystallographer. She become well known because of her work about structure of coal when she has been living in France.</a:t>
            </a:r>
            <a:endParaRPr sz="17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sz="17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sz="1700">
              <a:solidFill>
                <a:schemeClr val="accent4"/>
              </a:solidFill>
              <a:latin typeface="Merriweather"/>
              <a:ea typeface="Merriweather"/>
              <a:cs typeface="Merriweather"/>
              <a:sym typeface="Merriweather"/>
            </a:endParaRPr>
          </a:p>
        </p:txBody>
      </p:sp>
      <p:pic>
        <p:nvPicPr>
          <p:cNvPr id="101" name="Google Shape;101;p16"/>
          <p:cNvPicPr preferRelativeResize="0"/>
          <p:nvPr/>
        </p:nvPicPr>
        <p:blipFill>
          <a:blip r:embed="rId3">
            <a:alphaModFix/>
          </a:blip>
          <a:stretch>
            <a:fillRect/>
          </a:stretch>
        </p:blipFill>
        <p:spPr>
          <a:xfrm>
            <a:off x="6654650" y="1344425"/>
            <a:ext cx="2314224" cy="3471350"/>
          </a:xfrm>
          <a:prstGeom prst="rect">
            <a:avLst/>
          </a:prstGeom>
          <a:noFill/>
          <a:ln>
            <a:noFill/>
          </a:ln>
        </p:spPr>
      </p:pic>
      <p:sp>
        <p:nvSpPr>
          <p:cNvPr id="102" name="Google Shape;102;p16"/>
          <p:cNvSpPr/>
          <p:nvPr/>
        </p:nvSpPr>
        <p:spPr>
          <a:xfrm>
            <a:off x="3262975" y="3565650"/>
            <a:ext cx="6354327" cy="1754743"/>
          </a:xfrm>
          <a:custGeom>
            <a:rect b="b" l="l" r="r" t="t"/>
            <a:pathLst>
              <a:path extrusionOk="0" h="63995" w="248994">
                <a:moveTo>
                  <a:pt x="233656" y="4204"/>
                </a:moveTo>
                <a:cubicBezTo>
                  <a:pt x="232564" y="-4820"/>
                  <a:pt x="227578" y="3349"/>
                  <a:pt x="225393" y="5344"/>
                </a:cubicBezTo>
                <a:cubicBezTo>
                  <a:pt x="223208" y="7339"/>
                  <a:pt x="222923" y="13988"/>
                  <a:pt x="220548" y="16173"/>
                </a:cubicBezTo>
                <a:cubicBezTo>
                  <a:pt x="218173" y="18358"/>
                  <a:pt x="214517" y="16505"/>
                  <a:pt x="211145" y="18452"/>
                </a:cubicBezTo>
                <a:cubicBezTo>
                  <a:pt x="207773" y="20399"/>
                  <a:pt x="203023" y="24152"/>
                  <a:pt x="200316" y="27856"/>
                </a:cubicBezTo>
                <a:cubicBezTo>
                  <a:pt x="197609" y="31561"/>
                  <a:pt x="198891" y="39207"/>
                  <a:pt x="194902" y="40679"/>
                </a:cubicBezTo>
                <a:cubicBezTo>
                  <a:pt x="190913" y="42151"/>
                  <a:pt x="181842" y="36405"/>
                  <a:pt x="176380" y="36690"/>
                </a:cubicBezTo>
                <a:cubicBezTo>
                  <a:pt x="170918" y="36975"/>
                  <a:pt x="166834" y="40157"/>
                  <a:pt x="162132" y="42389"/>
                </a:cubicBezTo>
                <a:cubicBezTo>
                  <a:pt x="157430" y="44621"/>
                  <a:pt x="152491" y="50463"/>
                  <a:pt x="148169" y="50083"/>
                </a:cubicBezTo>
                <a:cubicBezTo>
                  <a:pt x="143847" y="49703"/>
                  <a:pt x="141045" y="42341"/>
                  <a:pt x="136201" y="40109"/>
                </a:cubicBezTo>
                <a:cubicBezTo>
                  <a:pt x="131357" y="37877"/>
                  <a:pt x="124280" y="35598"/>
                  <a:pt x="119103" y="36690"/>
                </a:cubicBezTo>
                <a:cubicBezTo>
                  <a:pt x="113926" y="37782"/>
                  <a:pt x="110269" y="45333"/>
                  <a:pt x="105140" y="46663"/>
                </a:cubicBezTo>
                <a:cubicBezTo>
                  <a:pt x="100011" y="47993"/>
                  <a:pt x="94692" y="44716"/>
                  <a:pt x="88328" y="44668"/>
                </a:cubicBezTo>
                <a:cubicBezTo>
                  <a:pt x="81964" y="44621"/>
                  <a:pt x="71990" y="45048"/>
                  <a:pt x="66956" y="46378"/>
                </a:cubicBezTo>
                <a:cubicBezTo>
                  <a:pt x="61922" y="47708"/>
                  <a:pt x="61067" y="51935"/>
                  <a:pt x="58122" y="52647"/>
                </a:cubicBezTo>
                <a:cubicBezTo>
                  <a:pt x="55177" y="53360"/>
                  <a:pt x="53040" y="50606"/>
                  <a:pt x="49288" y="50653"/>
                </a:cubicBezTo>
                <a:cubicBezTo>
                  <a:pt x="45536" y="50701"/>
                  <a:pt x="39742" y="53122"/>
                  <a:pt x="35610" y="52932"/>
                </a:cubicBezTo>
                <a:cubicBezTo>
                  <a:pt x="31478" y="52742"/>
                  <a:pt x="28154" y="48421"/>
                  <a:pt x="24497" y="49513"/>
                </a:cubicBezTo>
                <a:cubicBezTo>
                  <a:pt x="20840" y="50605"/>
                  <a:pt x="-20907" y="57824"/>
                  <a:pt x="13668" y="59486"/>
                </a:cubicBezTo>
                <a:cubicBezTo>
                  <a:pt x="48243" y="61148"/>
                  <a:pt x="195282" y="68700"/>
                  <a:pt x="231947" y="59486"/>
                </a:cubicBezTo>
                <a:cubicBezTo>
                  <a:pt x="268612" y="50272"/>
                  <a:pt x="234748" y="13228"/>
                  <a:pt x="233656" y="4204"/>
                </a:cubicBezTo>
                <a:close/>
              </a:path>
            </a:pathLst>
          </a:custGeom>
          <a:solidFill>
            <a:schemeClr val="lt2"/>
          </a:solidFill>
          <a:ln>
            <a:noFill/>
          </a:ln>
        </p:spPr>
      </p:sp>
      <p:sp>
        <p:nvSpPr>
          <p:cNvPr id="103" name="Google Shape;103;p16"/>
          <p:cNvSpPr txBox="1"/>
          <p:nvPr/>
        </p:nvSpPr>
        <p:spPr>
          <a:xfrm>
            <a:off x="3649188" y="1187700"/>
            <a:ext cx="2890500" cy="395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650">
                <a:solidFill>
                  <a:schemeClr val="accent4"/>
                </a:solidFill>
                <a:latin typeface="Merriweather"/>
                <a:ea typeface="Merriweather"/>
                <a:cs typeface="Merriweather"/>
                <a:sym typeface="Merriweather"/>
              </a:rPr>
              <a:t>In 1950, she returned to England to study protein structure at King's College (London), but the school has received very good DNA samples, so she and Maurice Wilkins began working on them together. At first, they did not know that they would be working together, which created a very tense atmosphere in the lab.</a:t>
            </a:r>
            <a:endParaRPr sz="17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a:p>
        </p:txBody>
      </p:sp>
      <p:pic>
        <p:nvPicPr>
          <p:cNvPr id="104" name="Google Shape;104;p16"/>
          <p:cNvPicPr preferRelativeResize="0"/>
          <p:nvPr/>
        </p:nvPicPr>
        <p:blipFill>
          <a:blip r:embed="rId4">
            <a:alphaModFix/>
          </a:blip>
          <a:stretch>
            <a:fillRect/>
          </a:stretch>
        </p:blipFill>
        <p:spPr>
          <a:xfrm>
            <a:off x="0" y="0"/>
            <a:ext cx="3577953" cy="5143500"/>
          </a:xfrm>
          <a:prstGeom prst="rect">
            <a:avLst/>
          </a:prstGeom>
          <a:noFill/>
          <a:ln>
            <a:noFill/>
          </a:ln>
        </p:spPr>
      </p:pic>
      <p:sp>
        <p:nvSpPr>
          <p:cNvPr id="105" name="Google Shape;105;p16"/>
          <p:cNvSpPr txBox="1"/>
          <p:nvPr/>
        </p:nvSpPr>
        <p:spPr>
          <a:xfrm>
            <a:off x="7248888" y="4743300"/>
            <a:ext cx="1895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a:solidFill>
                  <a:schemeClr val="accent5"/>
                </a:solidFill>
                <a:latin typeface="Merriweather"/>
                <a:ea typeface="Merriweather"/>
                <a:cs typeface="Merriweather"/>
                <a:sym typeface="Merriweather"/>
              </a:rPr>
              <a:t>Maurice Wilkins</a:t>
            </a:r>
            <a:endParaRPr b="1">
              <a:solidFill>
                <a:schemeClr val="accent5"/>
              </a:solidFill>
              <a:latin typeface="Merriweather"/>
              <a:ea typeface="Merriweather"/>
              <a:cs typeface="Merriweather"/>
              <a:sym typeface="Merriweather"/>
            </a:endParaRPr>
          </a:p>
        </p:txBody>
      </p:sp>
      <p:sp>
        <p:nvSpPr>
          <p:cNvPr id="106" name="Google Shape;106;p16"/>
          <p:cNvSpPr/>
          <p:nvPr/>
        </p:nvSpPr>
        <p:spPr>
          <a:xfrm>
            <a:off x="8598625" y="4402292"/>
            <a:ext cx="411950" cy="349375"/>
          </a:xfrm>
          <a:custGeom>
            <a:rect b="b" l="l" r="r" t="t"/>
            <a:pathLst>
              <a:path extrusionOk="0" h="13975" w="16478">
                <a:moveTo>
                  <a:pt x="7124" y="13975"/>
                </a:moveTo>
                <a:cubicBezTo>
                  <a:pt x="7124" y="9986"/>
                  <a:pt x="5553" y="5674"/>
                  <a:pt x="7124" y="2007"/>
                </a:cubicBezTo>
                <a:cubicBezTo>
                  <a:pt x="8284" y="-700"/>
                  <a:pt x="14642" y="-627"/>
                  <a:pt x="15958" y="2007"/>
                </a:cubicBezTo>
                <a:cubicBezTo>
                  <a:pt x="17260" y="4614"/>
                  <a:pt x="15952" y="9639"/>
                  <a:pt x="13108" y="10271"/>
                </a:cubicBezTo>
                <a:cubicBezTo>
                  <a:pt x="8066" y="11391"/>
                  <a:pt x="1633" y="6907"/>
                  <a:pt x="0" y="2007"/>
                </a:cubicBezTo>
              </a:path>
            </a:pathLst>
          </a:custGeom>
          <a:noFill/>
          <a:ln cap="flat" cmpd="sng" w="19050">
            <a:solidFill>
              <a:schemeClr val="accent5"/>
            </a:solidFill>
            <a:prstDash val="dash"/>
            <a:round/>
            <a:headEnd len="med" w="med" type="none"/>
            <a:tailEnd len="med" w="med" type="none"/>
          </a:ln>
        </p:spPr>
      </p:sp>
      <p:sp>
        <p:nvSpPr>
          <p:cNvPr id="107" name="Google Shape;107;p16"/>
          <p:cNvSpPr/>
          <p:nvPr/>
        </p:nvSpPr>
        <p:spPr>
          <a:xfrm>
            <a:off x="8516125" y="4313237"/>
            <a:ext cx="175100" cy="274600"/>
          </a:xfrm>
          <a:custGeom>
            <a:rect b="b" l="l" r="r" t="t"/>
            <a:pathLst>
              <a:path extrusionOk="0" h="10984" w="7004">
                <a:moveTo>
                  <a:pt x="165" y="10984"/>
                </a:moveTo>
                <a:cubicBezTo>
                  <a:pt x="858" y="7518"/>
                  <a:pt x="-1194" y="2940"/>
                  <a:pt x="1305" y="441"/>
                </a:cubicBezTo>
                <a:cubicBezTo>
                  <a:pt x="2752" y="-1006"/>
                  <a:pt x="5063" y="2073"/>
                  <a:pt x="7004" y="2720"/>
                </a:cubicBezTo>
              </a:path>
            </a:pathLst>
          </a:custGeom>
          <a:noFill/>
          <a:ln cap="flat" cmpd="sng" w="19050">
            <a:solidFill>
              <a:schemeClr val="accent5"/>
            </a:solidFill>
            <a:prstDash val="dash"/>
            <a:round/>
            <a:headEnd len="med" w="med" type="none"/>
            <a:tailEnd len="med" w="med" type="none"/>
          </a:ln>
        </p:spPr>
      </p:sp>
      <p:sp>
        <p:nvSpPr>
          <p:cNvPr id="108" name="Google Shape;108;p16"/>
          <p:cNvSpPr/>
          <p:nvPr/>
        </p:nvSpPr>
        <p:spPr>
          <a:xfrm>
            <a:off x="-238548" y="-221994"/>
            <a:ext cx="2906825" cy="3130625"/>
          </a:xfrm>
          <a:custGeom>
            <a:rect b="b" l="l" r="r" t="t"/>
            <a:pathLst>
              <a:path extrusionOk="0" h="125225" w="116273">
                <a:moveTo>
                  <a:pt x="5268" y="118304"/>
                </a:moveTo>
                <a:cubicBezTo>
                  <a:pt x="6360" y="135639"/>
                  <a:pt x="14101" y="115122"/>
                  <a:pt x="15811" y="112605"/>
                </a:cubicBezTo>
                <a:cubicBezTo>
                  <a:pt x="17521" y="110088"/>
                  <a:pt x="13722" y="106337"/>
                  <a:pt x="15527" y="103202"/>
                </a:cubicBezTo>
                <a:cubicBezTo>
                  <a:pt x="17332" y="100068"/>
                  <a:pt x="25785" y="97740"/>
                  <a:pt x="26640" y="93798"/>
                </a:cubicBezTo>
                <a:cubicBezTo>
                  <a:pt x="27495" y="89856"/>
                  <a:pt x="20989" y="83919"/>
                  <a:pt x="20656" y="79550"/>
                </a:cubicBezTo>
                <a:cubicBezTo>
                  <a:pt x="20324" y="75181"/>
                  <a:pt x="23220" y="72046"/>
                  <a:pt x="24645" y="67582"/>
                </a:cubicBezTo>
                <a:cubicBezTo>
                  <a:pt x="26070" y="63118"/>
                  <a:pt x="29965" y="58226"/>
                  <a:pt x="29205" y="52764"/>
                </a:cubicBezTo>
                <a:cubicBezTo>
                  <a:pt x="28445" y="47302"/>
                  <a:pt x="18709" y="39086"/>
                  <a:pt x="20086" y="34812"/>
                </a:cubicBezTo>
                <a:cubicBezTo>
                  <a:pt x="21463" y="30538"/>
                  <a:pt x="34096" y="30063"/>
                  <a:pt x="37468" y="27118"/>
                </a:cubicBezTo>
                <a:cubicBezTo>
                  <a:pt x="40840" y="24173"/>
                  <a:pt x="37563" y="18901"/>
                  <a:pt x="40318" y="17144"/>
                </a:cubicBezTo>
                <a:cubicBezTo>
                  <a:pt x="43073" y="15387"/>
                  <a:pt x="49342" y="16669"/>
                  <a:pt x="53996" y="16574"/>
                </a:cubicBezTo>
                <a:cubicBezTo>
                  <a:pt x="58650" y="16479"/>
                  <a:pt x="64397" y="17666"/>
                  <a:pt x="68244" y="16574"/>
                </a:cubicBezTo>
                <a:cubicBezTo>
                  <a:pt x="72091" y="15482"/>
                  <a:pt x="73706" y="10447"/>
                  <a:pt x="77078" y="10020"/>
                </a:cubicBezTo>
                <a:cubicBezTo>
                  <a:pt x="80450" y="9593"/>
                  <a:pt x="83632" y="13583"/>
                  <a:pt x="88476" y="14010"/>
                </a:cubicBezTo>
                <a:cubicBezTo>
                  <a:pt x="93320" y="14438"/>
                  <a:pt x="102724" y="13630"/>
                  <a:pt x="106143" y="12585"/>
                </a:cubicBezTo>
                <a:cubicBezTo>
                  <a:pt x="109563" y="11540"/>
                  <a:pt x="125141" y="8406"/>
                  <a:pt x="108993" y="7741"/>
                </a:cubicBezTo>
                <a:cubicBezTo>
                  <a:pt x="92845" y="7076"/>
                  <a:pt x="26545" y="-9832"/>
                  <a:pt x="9257" y="8595"/>
                </a:cubicBezTo>
                <a:cubicBezTo>
                  <a:pt x="-8030" y="27022"/>
                  <a:pt x="4176" y="100969"/>
                  <a:pt x="5268" y="118304"/>
                </a:cubicBezTo>
                <a:close/>
              </a:path>
            </a:pathLst>
          </a:custGeom>
          <a:solidFill>
            <a:schemeClr val="lt2"/>
          </a:solidFill>
          <a:ln>
            <a:noFill/>
          </a:ln>
        </p:spPr>
      </p:sp>
      <p:grpSp>
        <p:nvGrpSpPr>
          <p:cNvPr id="109" name="Google Shape;109;p16"/>
          <p:cNvGrpSpPr/>
          <p:nvPr/>
        </p:nvGrpSpPr>
        <p:grpSpPr>
          <a:xfrm>
            <a:off x="64390" y="113946"/>
            <a:ext cx="708157" cy="1073746"/>
            <a:chOff x="8829169" y="3367449"/>
            <a:chExt cx="209303" cy="402424"/>
          </a:xfrm>
        </p:grpSpPr>
        <p:sp>
          <p:nvSpPr>
            <p:cNvPr id="110" name="Google Shape;110;p16"/>
            <p:cNvSpPr/>
            <p:nvPr/>
          </p:nvSpPr>
          <p:spPr>
            <a:xfrm flipH="1">
              <a:off x="8829169" y="3386849"/>
              <a:ext cx="209303" cy="383023"/>
            </a:xfrm>
            <a:custGeom>
              <a:rect b="b" l="l" r="r" t="t"/>
              <a:pathLst>
                <a:path extrusionOk="0" h="104224" w="253701">
                  <a:moveTo>
                    <a:pt x="59060" y="9327"/>
                  </a:moveTo>
                  <a:lnTo>
                    <a:pt x="59502" y="9332"/>
                  </a:lnTo>
                  <a:lnTo>
                    <a:pt x="59944" y="9348"/>
                  </a:lnTo>
                  <a:lnTo>
                    <a:pt x="60431" y="9370"/>
                  </a:lnTo>
                  <a:lnTo>
                    <a:pt x="60917" y="9403"/>
                  </a:lnTo>
                  <a:lnTo>
                    <a:pt x="61447" y="9446"/>
                  </a:lnTo>
                  <a:lnTo>
                    <a:pt x="61978" y="9501"/>
                  </a:lnTo>
                  <a:lnTo>
                    <a:pt x="62553" y="9560"/>
                  </a:lnTo>
                  <a:lnTo>
                    <a:pt x="63127" y="9636"/>
                  </a:lnTo>
                  <a:lnTo>
                    <a:pt x="63724" y="9723"/>
                  </a:lnTo>
                  <a:lnTo>
                    <a:pt x="64365" y="9821"/>
                  </a:lnTo>
                  <a:lnTo>
                    <a:pt x="65006" y="9930"/>
                  </a:lnTo>
                  <a:lnTo>
                    <a:pt x="65669" y="10049"/>
                  </a:lnTo>
                  <a:lnTo>
                    <a:pt x="66354" y="10185"/>
                  </a:lnTo>
                  <a:lnTo>
                    <a:pt x="67062" y="10326"/>
                  </a:lnTo>
                  <a:lnTo>
                    <a:pt x="67791" y="10484"/>
                  </a:lnTo>
                  <a:lnTo>
                    <a:pt x="68520" y="10658"/>
                  </a:lnTo>
                  <a:lnTo>
                    <a:pt x="69294" y="10842"/>
                  </a:lnTo>
                  <a:lnTo>
                    <a:pt x="70090" y="11038"/>
                  </a:lnTo>
                  <a:lnTo>
                    <a:pt x="70886" y="11250"/>
                  </a:lnTo>
                  <a:lnTo>
                    <a:pt x="71703" y="11472"/>
                  </a:lnTo>
                  <a:lnTo>
                    <a:pt x="72565" y="11711"/>
                  </a:lnTo>
                  <a:lnTo>
                    <a:pt x="73427" y="11967"/>
                  </a:lnTo>
                  <a:lnTo>
                    <a:pt x="74312" y="12233"/>
                  </a:lnTo>
                  <a:lnTo>
                    <a:pt x="75218" y="12515"/>
                  </a:lnTo>
                  <a:lnTo>
                    <a:pt x="76146" y="12814"/>
                  </a:lnTo>
                  <a:lnTo>
                    <a:pt x="77074" y="13129"/>
                  </a:lnTo>
                  <a:lnTo>
                    <a:pt x="78047" y="13460"/>
                  </a:lnTo>
                  <a:lnTo>
                    <a:pt x="79020" y="13808"/>
                  </a:lnTo>
                  <a:lnTo>
                    <a:pt x="80014" y="14166"/>
                  </a:lnTo>
                  <a:lnTo>
                    <a:pt x="81031" y="14547"/>
                  </a:lnTo>
                  <a:lnTo>
                    <a:pt x="82070" y="14943"/>
                  </a:lnTo>
                  <a:lnTo>
                    <a:pt x="83131" y="15356"/>
                  </a:lnTo>
                  <a:lnTo>
                    <a:pt x="84214" y="15785"/>
                  </a:lnTo>
                  <a:lnTo>
                    <a:pt x="85297" y="16236"/>
                  </a:lnTo>
                  <a:lnTo>
                    <a:pt x="86424" y="16698"/>
                  </a:lnTo>
                  <a:lnTo>
                    <a:pt x="87551" y="17181"/>
                  </a:lnTo>
                  <a:lnTo>
                    <a:pt x="88701" y="17686"/>
                  </a:lnTo>
                  <a:lnTo>
                    <a:pt x="89850" y="18208"/>
                  </a:lnTo>
                  <a:lnTo>
                    <a:pt x="91044" y="18745"/>
                  </a:lnTo>
                  <a:lnTo>
                    <a:pt x="92237" y="19305"/>
                  </a:lnTo>
                  <a:lnTo>
                    <a:pt x="93475" y="19886"/>
                  </a:lnTo>
                  <a:lnTo>
                    <a:pt x="94713" y="20483"/>
                  </a:lnTo>
                  <a:lnTo>
                    <a:pt x="95951" y="21103"/>
                  </a:lnTo>
                  <a:lnTo>
                    <a:pt x="97233" y="21738"/>
                  </a:lnTo>
                  <a:lnTo>
                    <a:pt x="98515" y="22401"/>
                  </a:lnTo>
                  <a:lnTo>
                    <a:pt x="99819" y="23080"/>
                  </a:lnTo>
                  <a:lnTo>
                    <a:pt x="101145" y="23780"/>
                  </a:lnTo>
                  <a:lnTo>
                    <a:pt x="102493" y="24503"/>
                  </a:lnTo>
                  <a:lnTo>
                    <a:pt x="103863" y="25247"/>
                  </a:lnTo>
                  <a:lnTo>
                    <a:pt x="105234" y="26013"/>
                  </a:lnTo>
                  <a:lnTo>
                    <a:pt x="106626" y="26800"/>
                  </a:lnTo>
                  <a:lnTo>
                    <a:pt x="108041" y="27610"/>
                  </a:lnTo>
                  <a:lnTo>
                    <a:pt x="109456" y="28441"/>
                  </a:lnTo>
                  <a:lnTo>
                    <a:pt x="110914" y="29294"/>
                  </a:lnTo>
                  <a:lnTo>
                    <a:pt x="112373" y="30174"/>
                  </a:lnTo>
                  <a:lnTo>
                    <a:pt x="113832" y="31075"/>
                  </a:lnTo>
                  <a:lnTo>
                    <a:pt x="115335" y="32004"/>
                  </a:lnTo>
                  <a:lnTo>
                    <a:pt x="116838" y="32949"/>
                  </a:lnTo>
                  <a:lnTo>
                    <a:pt x="118363" y="33927"/>
                  </a:lnTo>
                  <a:lnTo>
                    <a:pt x="119910" y="34921"/>
                  </a:lnTo>
                  <a:lnTo>
                    <a:pt x="121458" y="35947"/>
                  </a:lnTo>
                  <a:lnTo>
                    <a:pt x="123027" y="36996"/>
                  </a:lnTo>
                  <a:lnTo>
                    <a:pt x="124618" y="38066"/>
                  </a:lnTo>
                  <a:lnTo>
                    <a:pt x="126232" y="39168"/>
                  </a:lnTo>
                  <a:lnTo>
                    <a:pt x="124530" y="38745"/>
                  </a:lnTo>
                  <a:lnTo>
                    <a:pt x="122629" y="38272"/>
                  </a:lnTo>
                  <a:lnTo>
                    <a:pt x="120551" y="37751"/>
                  </a:lnTo>
                  <a:lnTo>
                    <a:pt x="118319" y="37180"/>
                  </a:lnTo>
                  <a:lnTo>
                    <a:pt x="63127" y="13998"/>
                  </a:lnTo>
                  <a:lnTo>
                    <a:pt x="63039" y="13960"/>
                  </a:lnTo>
                  <a:lnTo>
                    <a:pt x="62928" y="13927"/>
                  </a:lnTo>
                  <a:lnTo>
                    <a:pt x="62818" y="13900"/>
                  </a:lnTo>
                  <a:lnTo>
                    <a:pt x="62685" y="13873"/>
                  </a:lnTo>
                  <a:lnTo>
                    <a:pt x="62553" y="13851"/>
                  </a:lnTo>
                  <a:lnTo>
                    <a:pt x="62420" y="13830"/>
                  </a:lnTo>
                  <a:lnTo>
                    <a:pt x="62265" y="13813"/>
                  </a:lnTo>
                  <a:lnTo>
                    <a:pt x="62111" y="13802"/>
                  </a:lnTo>
                  <a:lnTo>
                    <a:pt x="61956" y="13797"/>
                  </a:lnTo>
                  <a:lnTo>
                    <a:pt x="61779" y="13792"/>
                  </a:lnTo>
                  <a:lnTo>
                    <a:pt x="61470" y="13792"/>
                  </a:lnTo>
                  <a:lnTo>
                    <a:pt x="61293" y="13802"/>
                  </a:lnTo>
                  <a:lnTo>
                    <a:pt x="61138" y="13813"/>
                  </a:lnTo>
                  <a:lnTo>
                    <a:pt x="60983" y="13830"/>
                  </a:lnTo>
                  <a:lnTo>
                    <a:pt x="60829" y="13846"/>
                  </a:lnTo>
                  <a:lnTo>
                    <a:pt x="60696" y="13873"/>
                  </a:lnTo>
                  <a:lnTo>
                    <a:pt x="60563" y="13895"/>
                  </a:lnTo>
                  <a:lnTo>
                    <a:pt x="60431" y="13927"/>
                  </a:lnTo>
                  <a:lnTo>
                    <a:pt x="60320" y="13955"/>
                  </a:lnTo>
                  <a:lnTo>
                    <a:pt x="60232" y="13993"/>
                  </a:lnTo>
                  <a:lnTo>
                    <a:pt x="60165" y="14025"/>
                  </a:lnTo>
                  <a:lnTo>
                    <a:pt x="60099" y="14063"/>
                  </a:lnTo>
                  <a:lnTo>
                    <a:pt x="60055" y="14101"/>
                  </a:lnTo>
                  <a:lnTo>
                    <a:pt x="60011" y="14139"/>
                  </a:lnTo>
                  <a:lnTo>
                    <a:pt x="59989" y="14177"/>
                  </a:lnTo>
                  <a:lnTo>
                    <a:pt x="59989" y="14221"/>
                  </a:lnTo>
                  <a:lnTo>
                    <a:pt x="60011" y="14259"/>
                  </a:lnTo>
                  <a:lnTo>
                    <a:pt x="60033" y="14297"/>
                  </a:lnTo>
                  <a:lnTo>
                    <a:pt x="60077" y="14340"/>
                  </a:lnTo>
                  <a:lnTo>
                    <a:pt x="60143" y="14378"/>
                  </a:lnTo>
                  <a:lnTo>
                    <a:pt x="60232" y="14416"/>
                  </a:lnTo>
                  <a:lnTo>
                    <a:pt x="107886" y="34437"/>
                  </a:lnTo>
                  <a:lnTo>
                    <a:pt x="106030" y="33932"/>
                  </a:lnTo>
                  <a:lnTo>
                    <a:pt x="104129" y="33411"/>
                  </a:lnTo>
                  <a:lnTo>
                    <a:pt x="102206" y="32879"/>
                  </a:lnTo>
                  <a:lnTo>
                    <a:pt x="100261" y="32335"/>
                  </a:lnTo>
                  <a:lnTo>
                    <a:pt x="98293" y="31781"/>
                  </a:lnTo>
                  <a:lnTo>
                    <a:pt x="96326" y="31211"/>
                  </a:lnTo>
                  <a:lnTo>
                    <a:pt x="94359" y="30635"/>
                  </a:lnTo>
                  <a:lnTo>
                    <a:pt x="92370" y="30049"/>
                  </a:lnTo>
                  <a:lnTo>
                    <a:pt x="90381" y="29457"/>
                  </a:lnTo>
                  <a:lnTo>
                    <a:pt x="88413" y="28854"/>
                  </a:lnTo>
                  <a:lnTo>
                    <a:pt x="86446" y="28245"/>
                  </a:lnTo>
                  <a:lnTo>
                    <a:pt x="84479" y="27626"/>
                  </a:lnTo>
                  <a:lnTo>
                    <a:pt x="82556" y="27007"/>
                  </a:lnTo>
                  <a:lnTo>
                    <a:pt x="80655" y="26382"/>
                  </a:lnTo>
                  <a:lnTo>
                    <a:pt x="78776" y="25758"/>
                  </a:lnTo>
                  <a:lnTo>
                    <a:pt x="76920" y="25128"/>
                  </a:lnTo>
                  <a:lnTo>
                    <a:pt x="75129" y="24492"/>
                  </a:lnTo>
                  <a:lnTo>
                    <a:pt x="73361" y="23856"/>
                  </a:lnTo>
                  <a:lnTo>
                    <a:pt x="71637" y="23226"/>
                  </a:lnTo>
                  <a:lnTo>
                    <a:pt x="69979" y="22591"/>
                  </a:lnTo>
                  <a:lnTo>
                    <a:pt x="68388" y="21961"/>
                  </a:lnTo>
                  <a:lnTo>
                    <a:pt x="66841" y="21331"/>
                  </a:lnTo>
                  <a:lnTo>
                    <a:pt x="66089" y="21016"/>
                  </a:lnTo>
                  <a:lnTo>
                    <a:pt x="65360" y="20701"/>
                  </a:lnTo>
                  <a:lnTo>
                    <a:pt x="64652" y="20391"/>
                  </a:lnTo>
                  <a:lnTo>
                    <a:pt x="63967" y="20076"/>
                  </a:lnTo>
                  <a:lnTo>
                    <a:pt x="63282" y="19766"/>
                  </a:lnTo>
                  <a:lnTo>
                    <a:pt x="62641" y="19457"/>
                  </a:lnTo>
                  <a:lnTo>
                    <a:pt x="62000" y="19153"/>
                  </a:lnTo>
                  <a:lnTo>
                    <a:pt x="61381" y="18843"/>
                  </a:lnTo>
                  <a:lnTo>
                    <a:pt x="60806" y="18539"/>
                  </a:lnTo>
                  <a:lnTo>
                    <a:pt x="60232" y="18235"/>
                  </a:lnTo>
                  <a:lnTo>
                    <a:pt x="59679" y="17936"/>
                  </a:lnTo>
                  <a:lnTo>
                    <a:pt x="59171" y="17637"/>
                  </a:lnTo>
                  <a:lnTo>
                    <a:pt x="58662" y="17338"/>
                  </a:lnTo>
                  <a:lnTo>
                    <a:pt x="58176" y="17045"/>
                  </a:lnTo>
                  <a:lnTo>
                    <a:pt x="57734" y="16746"/>
                  </a:lnTo>
                  <a:lnTo>
                    <a:pt x="57314" y="16459"/>
                  </a:lnTo>
                  <a:lnTo>
                    <a:pt x="56916" y="16171"/>
                  </a:lnTo>
                  <a:lnTo>
                    <a:pt x="56541" y="15883"/>
                  </a:lnTo>
                  <a:lnTo>
                    <a:pt x="56187" y="15600"/>
                  </a:lnTo>
                  <a:lnTo>
                    <a:pt x="55877" y="15318"/>
                  </a:lnTo>
                  <a:lnTo>
                    <a:pt x="55546" y="14992"/>
                  </a:lnTo>
                  <a:lnTo>
                    <a:pt x="55236" y="14672"/>
                  </a:lnTo>
                  <a:lnTo>
                    <a:pt x="54949" y="14362"/>
                  </a:lnTo>
                  <a:lnTo>
                    <a:pt x="54706" y="14063"/>
                  </a:lnTo>
                  <a:lnTo>
                    <a:pt x="54507" y="13770"/>
                  </a:lnTo>
                  <a:lnTo>
                    <a:pt x="54308" y="13487"/>
                  </a:lnTo>
                  <a:lnTo>
                    <a:pt x="54153" y="13210"/>
                  </a:lnTo>
                  <a:lnTo>
                    <a:pt x="54043" y="12944"/>
                  </a:lnTo>
                  <a:lnTo>
                    <a:pt x="53932" y="12684"/>
                  </a:lnTo>
                  <a:lnTo>
                    <a:pt x="53866" y="12439"/>
                  </a:lnTo>
                  <a:lnTo>
                    <a:pt x="53822" y="12195"/>
                  </a:lnTo>
                  <a:lnTo>
                    <a:pt x="53800" y="11967"/>
                  </a:lnTo>
                  <a:lnTo>
                    <a:pt x="53822" y="11744"/>
                  </a:lnTo>
                  <a:lnTo>
                    <a:pt x="53844" y="11532"/>
                  </a:lnTo>
                  <a:lnTo>
                    <a:pt x="53910" y="11326"/>
                  </a:lnTo>
                  <a:lnTo>
                    <a:pt x="53977" y="11130"/>
                  </a:lnTo>
                  <a:lnTo>
                    <a:pt x="54087" y="10945"/>
                  </a:lnTo>
                  <a:lnTo>
                    <a:pt x="54220" y="10772"/>
                  </a:lnTo>
                  <a:lnTo>
                    <a:pt x="54352" y="10609"/>
                  </a:lnTo>
                  <a:lnTo>
                    <a:pt x="54529" y="10451"/>
                  </a:lnTo>
                  <a:lnTo>
                    <a:pt x="54706" y="10304"/>
                  </a:lnTo>
                  <a:lnTo>
                    <a:pt x="54905" y="10169"/>
                  </a:lnTo>
                  <a:lnTo>
                    <a:pt x="55126" y="10044"/>
                  </a:lnTo>
                  <a:lnTo>
                    <a:pt x="55369" y="9930"/>
                  </a:lnTo>
                  <a:lnTo>
                    <a:pt x="55634" y="9821"/>
                  </a:lnTo>
                  <a:lnTo>
                    <a:pt x="55900" y="9723"/>
                  </a:lnTo>
                  <a:lnTo>
                    <a:pt x="56187" y="9642"/>
                  </a:lnTo>
                  <a:lnTo>
                    <a:pt x="56496" y="9566"/>
                  </a:lnTo>
                  <a:lnTo>
                    <a:pt x="56806" y="9501"/>
                  </a:lnTo>
                  <a:lnTo>
                    <a:pt x="57137" y="9446"/>
                  </a:lnTo>
                  <a:lnTo>
                    <a:pt x="57469" y="9403"/>
                  </a:lnTo>
                  <a:lnTo>
                    <a:pt x="57823" y="9370"/>
                  </a:lnTo>
                  <a:lnTo>
                    <a:pt x="58132" y="9354"/>
                  </a:lnTo>
                  <a:lnTo>
                    <a:pt x="58419" y="9338"/>
                  </a:lnTo>
                  <a:lnTo>
                    <a:pt x="58729" y="9332"/>
                  </a:lnTo>
                  <a:lnTo>
                    <a:pt x="59060" y="9327"/>
                  </a:lnTo>
                  <a:close/>
                  <a:moveTo>
                    <a:pt x="183744" y="2771"/>
                  </a:moveTo>
                  <a:lnTo>
                    <a:pt x="184054" y="2776"/>
                  </a:lnTo>
                  <a:lnTo>
                    <a:pt x="184363" y="2787"/>
                  </a:lnTo>
                  <a:lnTo>
                    <a:pt x="184651" y="2803"/>
                  </a:lnTo>
                  <a:lnTo>
                    <a:pt x="184938" y="2825"/>
                  </a:lnTo>
                  <a:lnTo>
                    <a:pt x="185203" y="2852"/>
                  </a:lnTo>
                  <a:lnTo>
                    <a:pt x="185468" y="2879"/>
                  </a:lnTo>
                  <a:lnTo>
                    <a:pt x="185712" y="2912"/>
                  </a:lnTo>
                  <a:lnTo>
                    <a:pt x="186087" y="2977"/>
                  </a:lnTo>
                  <a:lnTo>
                    <a:pt x="186441" y="3048"/>
                  </a:lnTo>
                  <a:lnTo>
                    <a:pt x="186795" y="3135"/>
                  </a:lnTo>
                  <a:lnTo>
                    <a:pt x="187126" y="3238"/>
                  </a:lnTo>
                  <a:lnTo>
                    <a:pt x="187458" y="3352"/>
                  </a:lnTo>
                  <a:lnTo>
                    <a:pt x="187745" y="3477"/>
                  </a:lnTo>
                  <a:lnTo>
                    <a:pt x="188032" y="3613"/>
                  </a:lnTo>
                  <a:lnTo>
                    <a:pt x="188298" y="3765"/>
                  </a:lnTo>
                  <a:lnTo>
                    <a:pt x="188519" y="3933"/>
                  </a:lnTo>
                  <a:lnTo>
                    <a:pt x="188740" y="4112"/>
                  </a:lnTo>
                  <a:lnTo>
                    <a:pt x="188939" y="4308"/>
                  </a:lnTo>
                  <a:lnTo>
                    <a:pt x="189093" y="4514"/>
                  </a:lnTo>
                  <a:lnTo>
                    <a:pt x="189226" y="4737"/>
                  </a:lnTo>
                  <a:lnTo>
                    <a:pt x="189336" y="4971"/>
                  </a:lnTo>
                  <a:lnTo>
                    <a:pt x="189425" y="5226"/>
                  </a:lnTo>
                  <a:lnTo>
                    <a:pt x="189469" y="5492"/>
                  </a:lnTo>
                  <a:lnTo>
                    <a:pt x="189491" y="5774"/>
                  </a:lnTo>
                  <a:lnTo>
                    <a:pt x="189491" y="6073"/>
                  </a:lnTo>
                  <a:lnTo>
                    <a:pt x="189447" y="6388"/>
                  </a:lnTo>
                  <a:lnTo>
                    <a:pt x="189359" y="6714"/>
                  </a:lnTo>
                  <a:lnTo>
                    <a:pt x="189248" y="7062"/>
                  </a:lnTo>
                  <a:lnTo>
                    <a:pt x="189093" y="7420"/>
                  </a:lnTo>
                  <a:lnTo>
                    <a:pt x="188917" y="7800"/>
                  </a:lnTo>
                  <a:lnTo>
                    <a:pt x="188695" y="8197"/>
                  </a:lnTo>
                  <a:lnTo>
                    <a:pt x="188430" y="8610"/>
                  </a:lnTo>
                  <a:lnTo>
                    <a:pt x="188121" y="9039"/>
                  </a:lnTo>
                  <a:lnTo>
                    <a:pt x="187767" y="9484"/>
                  </a:lnTo>
                  <a:lnTo>
                    <a:pt x="187369" y="9951"/>
                  </a:lnTo>
                  <a:lnTo>
                    <a:pt x="186927" y="10429"/>
                  </a:lnTo>
                  <a:lnTo>
                    <a:pt x="186463" y="10929"/>
                  </a:lnTo>
                  <a:lnTo>
                    <a:pt x="185933" y="11451"/>
                  </a:lnTo>
                  <a:lnTo>
                    <a:pt x="185336" y="11988"/>
                  </a:lnTo>
                  <a:lnTo>
                    <a:pt x="184717" y="12542"/>
                  </a:lnTo>
                  <a:lnTo>
                    <a:pt x="184032" y="13118"/>
                  </a:lnTo>
                  <a:lnTo>
                    <a:pt x="183302" y="13710"/>
                  </a:lnTo>
                  <a:lnTo>
                    <a:pt x="182529" y="14324"/>
                  </a:lnTo>
                  <a:lnTo>
                    <a:pt x="181689" y="14954"/>
                  </a:lnTo>
                  <a:lnTo>
                    <a:pt x="180805" y="15606"/>
                  </a:lnTo>
                  <a:lnTo>
                    <a:pt x="179854" y="16279"/>
                  </a:lnTo>
                  <a:lnTo>
                    <a:pt x="178860" y="16969"/>
                  </a:lnTo>
                  <a:lnTo>
                    <a:pt x="177799" y="17686"/>
                  </a:lnTo>
                  <a:lnTo>
                    <a:pt x="176671" y="18414"/>
                  </a:lnTo>
                  <a:lnTo>
                    <a:pt x="175500" y="19169"/>
                  </a:lnTo>
                  <a:lnTo>
                    <a:pt x="174262" y="19946"/>
                  </a:lnTo>
                  <a:lnTo>
                    <a:pt x="172958" y="20739"/>
                  </a:lnTo>
                  <a:lnTo>
                    <a:pt x="171588" y="21559"/>
                  </a:lnTo>
                  <a:lnTo>
                    <a:pt x="170151" y="22395"/>
                  </a:lnTo>
                  <a:lnTo>
                    <a:pt x="168648" y="23259"/>
                  </a:lnTo>
                  <a:lnTo>
                    <a:pt x="167079" y="24139"/>
                  </a:lnTo>
                  <a:lnTo>
                    <a:pt x="165443" y="25046"/>
                  </a:lnTo>
                  <a:lnTo>
                    <a:pt x="163741" y="25969"/>
                  </a:lnTo>
                  <a:lnTo>
                    <a:pt x="161951" y="26920"/>
                  </a:lnTo>
                  <a:lnTo>
                    <a:pt x="160116" y="27892"/>
                  </a:lnTo>
                  <a:lnTo>
                    <a:pt x="158193" y="28886"/>
                  </a:lnTo>
                  <a:lnTo>
                    <a:pt x="156204" y="29907"/>
                  </a:lnTo>
                  <a:lnTo>
                    <a:pt x="154126" y="30950"/>
                  </a:lnTo>
                  <a:lnTo>
                    <a:pt x="151982" y="32015"/>
                  </a:lnTo>
                  <a:lnTo>
                    <a:pt x="149750" y="33107"/>
                  </a:lnTo>
                  <a:lnTo>
                    <a:pt x="147451" y="34220"/>
                  </a:lnTo>
                  <a:lnTo>
                    <a:pt x="145064" y="35361"/>
                  </a:lnTo>
                  <a:lnTo>
                    <a:pt x="142610" y="36523"/>
                  </a:lnTo>
                  <a:lnTo>
                    <a:pt x="140046" y="37707"/>
                  </a:lnTo>
                  <a:lnTo>
                    <a:pt x="137416" y="38924"/>
                  </a:lnTo>
                  <a:lnTo>
                    <a:pt x="134719" y="40157"/>
                  </a:lnTo>
                  <a:lnTo>
                    <a:pt x="134874" y="39445"/>
                  </a:lnTo>
                  <a:lnTo>
                    <a:pt x="135051" y="38631"/>
                  </a:lnTo>
                  <a:lnTo>
                    <a:pt x="135294" y="37724"/>
                  </a:lnTo>
                  <a:lnTo>
                    <a:pt x="135582" y="36724"/>
                  </a:lnTo>
                  <a:lnTo>
                    <a:pt x="173466" y="7572"/>
                  </a:lnTo>
                  <a:lnTo>
                    <a:pt x="173511" y="7529"/>
                  </a:lnTo>
                  <a:lnTo>
                    <a:pt x="173533" y="7491"/>
                  </a:lnTo>
                  <a:lnTo>
                    <a:pt x="173533" y="7447"/>
                  </a:lnTo>
                  <a:lnTo>
                    <a:pt x="173533" y="7409"/>
                  </a:lnTo>
                  <a:lnTo>
                    <a:pt x="173511" y="7366"/>
                  </a:lnTo>
                  <a:lnTo>
                    <a:pt x="173466" y="7328"/>
                  </a:lnTo>
                  <a:lnTo>
                    <a:pt x="173422" y="7290"/>
                  </a:lnTo>
                  <a:lnTo>
                    <a:pt x="173356" y="7257"/>
                  </a:lnTo>
                  <a:lnTo>
                    <a:pt x="173267" y="7219"/>
                  </a:lnTo>
                  <a:lnTo>
                    <a:pt x="173179" y="7187"/>
                  </a:lnTo>
                  <a:lnTo>
                    <a:pt x="173069" y="7160"/>
                  </a:lnTo>
                  <a:lnTo>
                    <a:pt x="172958" y="7132"/>
                  </a:lnTo>
                  <a:lnTo>
                    <a:pt x="172825" y="7105"/>
                  </a:lnTo>
                  <a:lnTo>
                    <a:pt x="172671" y="7083"/>
                  </a:lnTo>
                  <a:lnTo>
                    <a:pt x="172516" y="7067"/>
                  </a:lnTo>
                  <a:lnTo>
                    <a:pt x="172361" y="7051"/>
                  </a:lnTo>
                  <a:lnTo>
                    <a:pt x="172207" y="7040"/>
                  </a:lnTo>
                  <a:lnTo>
                    <a:pt x="172030" y="7035"/>
                  </a:lnTo>
                  <a:lnTo>
                    <a:pt x="171698" y="7035"/>
                  </a:lnTo>
                  <a:lnTo>
                    <a:pt x="171543" y="7040"/>
                  </a:lnTo>
                  <a:lnTo>
                    <a:pt x="171389" y="7051"/>
                  </a:lnTo>
                  <a:lnTo>
                    <a:pt x="171234" y="7062"/>
                  </a:lnTo>
                  <a:lnTo>
                    <a:pt x="171079" y="7078"/>
                  </a:lnTo>
                  <a:lnTo>
                    <a:pt x="170947" y="7100"/>
                  </a:lnTo>
                  <a:lnTo>
                    <a:pt x="170814" y="7122"/>
                  </a:lnTo>
                  <a:lnTo>
                    <a:pt x="170681" y="7149"/>
                  </a:lnTo>
                  <a:lnTo>
                    <a:pt x="170571" y="7176"/>
                  </a:lnTo>
                  <a:lnTo>
                    <a:pt x="170460" y="7208"/>
                  </a:lnTo>
                  <a:lnTo>
                    <a:pt x="170372" y="7241"/>
                  </a:lnTo>
                  <a:lnTo>
                    <a:pt x="170306" y="7279"/>
                  </a:lnTo>
                  <a:lnTo>
                    <a:pt x="170239" y="7317"/>
                  </a:lnTo>
                  <a:lnTo>
                    <a:pt x="136864" y="33009"/>
                  </a:lnTo>
                  <a:lnTo>
                    <a:pt x="137173" y="32232"/>
                  </a:lnTo>
                  <a:lnTo>
                    <a:pt x="137527" y="31439"/>
                  </a:lnTo>
                  <a:lnTo>
                    <a:pt x="137880" y="30624"/>
                  </a:lnTo>
                  <a:lnTo>
                    <a:pt x="138278" y="29793"/>
                  </a:lnTo>
                  <a:lnTo>
                    <a:pt x="138698" y="28951"/>
                  </a:lnTo>
                  <a:lnTo>
                    <a:pt x="139140" y="28093"/>
                  </a:lnTo>
                  <a:lnTo>
                    <a:pt x="139604" y="27230"/>
                  </a:lnTo>
                  <a:lnTo>
                    <a:pt x="140113" y="26355"/>
                  </a:lnTo>
                  <a:lnTo>
                    <a:pt x="140643" y="25470"/>
                  </a:lnTo>
                  <a:lnTo>
                    <a:pt x="141218" y="24579"/>
                  </a:lnTo>
                  <a:lnTo>
                    <a:pt x="141815" y="23688"/>
                  </a:lnTo>
                  <a:lnTo>
                    <a:pt x="142456" y="22797"/>
                  </a:lnTo>
                  <a:lnTo>
                    <a:pt x="143119" y="21901"/>
                  </a:lnTo>
                  <a:lnTo>
                    <a:pt x="143826" y="21005"/>
                  </a:lnTo>
                  <a:lnTo>
                    <a:pt x="144555" y="20114"/>
                  </a:lnTo>
                  <a:lnTo>
                    <a:pt x="145329" y="19229"/>
                  </a:lnTo>
                  <a:lnTo>
                    <a:pt x="146147" y="18349"/>
                  </a:lnTo>
                  <a:lnTo>
                    <a:pt x="146987" y="17480"/>
                  </a:lnTo>
                  <a:lnTo>
                    <a:pt x="147871" y="16616"/>
                  </a:lnTo>
                  <a:lnTo>
                    <a:pt x="148799" y="15763"/>
                  </a:lnTo>
                  <a:lnTo>
                    <a:pt x="149286" y="15345"/>
                  </a:lnTo>
                  <a:lnTo>
                    <a:pt x="149772" y="14927"/>
                  </a:lnTo>
                  <a:lnTo>
                    <a:pt x="150280" y="14514"/>
                  </a:lnTo>
                  <a:lnTo>
                    <a:pt x="150789" y="14101"/>
                  </a:lnTo>
                  <a:lnTo>
                    <a:pt x="151319" y="13699"/>
                  </a:lnTo>
                  <a:lnTo>
                    <a:pt x="151849" y="13297"/>
                  </a:lnTo>
                  <a:lnTo>
                    <a:pt x="152380" y="12901"/>
                  </a:lnTo>
                  <a:lnTo>
                    <a:pt x="152933" y="12510"/>
                  </a:lnTo>
                  <a:lnTo>
                    <a:pt x="153507" y="12119"/>
                  </a:lnTo>
                  <a:lnTo>
                    <a:pt x="154082" y="11738"/>
                  </a:lnTo>
                  <a:lnTo>
                    <a:pt x="154679" y="11364"/>
                  </a:lnTo>
                  <a:lnTo>
                    <a:pt x="155275" y="10994"/>
                  </a:lnTo>
                  <a:lnTo>
                    <a:pt x="155872" y="10625"/>
                  </a:lnTo>
                  <a:lnTo>
                    <a:pt x="156513" y="10266"/>
                  </a:lnTo>
                  <a:lnTo>
                    <a:pt x="157132" y="9913"/>
                  </a:lnTo>
                  <a:lnTo>
                    <a:pt x="157795" y="9571"/>
                  </a:lnTo>
                  <a:lnTo>
                    <a:pt x="158436" y="9229"/>
                  </a:lnTo>
                  <a:lnTo>
                    <a:pt x="159121" y="8898"/>
                  </a:lnTo>
                  <a:lnTo>
                    <a:pt x="159807" y="8572"/>
                  </a:lnTo>
                  <a:lnTo>
                    <a:pt x="160492" y="8251"/>
                  </a:lnTo>
                  <a:lnTo>
                    <a:pt x="161199" y="7942"/>
                  </a:lnTo>
                  <a:lnTo>
                    <a:pt x="161929" y="7638"/>
                  </a:lnTo>
                  <a:lnTo>
                    <a:pt x="162658" y="7344"/>
                  </a:lnTo>
                  <a:lnTo>
                    <a:pt x="163387" y="7056"/>
                  </a:lnTo>
                  <a:lnTo>
                    <a:pt x="164139" y="6785"/>
                  </a:lnTo>
                  <a:lnTo>
                    <a:pt x="164868" y="6524"/>
                  </a:lnTo>
                  <a:lnTo>
                    <a:pt x="165598" y="6269"/>
                  </a:lnTo>
                  <a:lnTo>
                    <a:pt x="166305" y="6024"/>
                  </a:lnTo>
                  <a:lnTo>
                    <a:pt x="167034" y="5791"/>
                  </a:lnTo>
                  <a:lnTo>
                    <a:pt x="167764" y="5568"/>
                  </a:lnTo>
                  <a:lnTo>
                    <a:pt x="168471" y="5351"/>
                  </a:lnTo>
                  <a:lnTo>
                    <a:pt x="169178" y="5144"/>
                  </a:lnTo>
                  <a:lnTo>
                    <a:pt x="169886" y="4943"/>
                  </a:lnTo>
                  <a:lnTo>
                    <a:pt x="170571" y="4753"/>
                  </a:lnTo>
                  <a:lnTo>
                    <a:pt x="171278" y="4574"/>
                  </a:lnTo>
                  <a:lnTo>
                    <a:pt x="171963" y="4406"/>
                  </a:lnTo>
                  <a:lnTo>
                    <a:pt x="172626" y="4243"/>
                  </a:lnTo>
                  <a:lnTo>
                    <a:pt x="173290" y="4091"/>
                  </a:lnTo>
                  <a:lnTo>
                    <a:pt x="173953" y="3944"/>
                  </a:lnTo>
                  <a:lnTo>
                    <a:pt x="174616" y="3808"/>
                  </a:lnTo>
                  <a:lnTo>
                    <a:pt x="175257" y="3678"/>
                  </a:lnTo>
                  <a:lnTo>
                    <a:pt x="175876" y="3564"/>
                  </a:lnTo>
                  <a:lnTo>
                    <a:pt x="176517" y="3450"/>
                  </a:lnTo>
                  <a:lnTo>
                    <a:pt x="177113" y="3346"/>
                  </a:lnTo>
                  <a:lnTo>
                    <a:pt x="177710" y="3254"/>
                  </a:lnTo>
                  <a:lnTo>
                    <a:pt x="178307" y="3173"/>
                  </a:lnTo>
                  <a:lnTo>
                    <a:pt x="178882" y="3091"/>
                  </a:lnTo>
                  <a:lnTo>
                    <a:pt x="179434" y="3026"/>
                  </a:lnTo>
                  <a:lnTo>
                    <a:pt x="179987" y="2966"/>
                  </a:lnTo>
                  <a:lnTo>
                    <a:pt x="180517" y="2912"/>
                  </a:lnTo>
                  <a:lnTo>
                    <a:pt x="181048" y="2869"/>
                  </a:lnTo>
                  <a:lnTo>
                    <a:pt x="181556" y="2830"/>
                  </a:lnTo>
                  <a:lnTo>
                    <a:pt x="182042" y="2803"/>
                  </a:lnTo>
                  <a:lnTo>
                    <a:pt x="182507" y="2787"/>
                  </a:lnTo>
                  <a:lnTo>
                    <a:pt x="182971" y="2771"/>
                  </a:lnTo>
                  <a:close/>
                  <a:moveTo>
                    <a:pt x="14964" y="30613"/>
                  </a:moveTo>
                  <a:lnTo>
                    <a:pt x="15871" y="30624"/>
                  </a:lnTo>
                  <a:lnTo>
                    <a:pt x="16799" y="30635"/>
                  </a:lnTo>
                  <a:lnTo>
                    <a:pt x="17772" y="30657"/>
                  </a:lnTo>
                  <a:lnTo>
                    <a:pt x="18744" y="30684"/>
                  </a:lnTo>
                  <a:lnTo>
                    <a:pt x="19783" y="30717"/>
                  </a:lnTo>
                  <a:lnTo>
                    <a:pt x="20822" y="30755"/>
                  </a:lnTo>
                  <a:lnTo>
                    <a:pt x="21905" y="30798"/>
                  </a:lnTo>
                  <a:lnTo>
                    <a:pt x="23010" y="30852"/>
                  </a:lnTo>
                  <a:lnTo>
                    <a:pt x="24159" y="30912"/>
                  </a:lnTo>
                  <a:lnTo>
                    <a:pt x="25331" y="30977"/>
                  </a:lnTo>
                  <a:lnTo>
                    <a:pt x="26524" y="31048"/>
                  </a:lnTo>
                  <a:lnTo>
                    <a:pt x="27740" y="31130"/>
                  </a:lnTo>
                  <a:lnTo>
                    <a:pt x="29000" y="31216"/>
                  </a:lnTo>
                  <a:lnTo>
                    <a:pt x="30282" y="31309"/>
                  </a:lnTo>
                  <a:lnTo>
                    <a:pt x="31586" y="31412"/>
                  </a:lnTo>
                  <a:lnTo>
                    <a:pt x="32890" y="31521"/>
                  </a:lnTo>
                  <a:lnTo>
                    <a:pt x="34216" y="31635"/>
                  </a:lnTo>
                  <a:lnTo>
                    <a:pt x="35565" y="31760"/>
                  </a:lnTo>
                  <a:lnTo>
                    <a:pt x="36891" y="31890"/>
                  </a:lnTo>
                  <a:lnTo>
                    <a:pt x="38261" y="32031"/>
                  </a:lnTo>
                  <a:lnTo>
                    <a:pt x="39610" y="32183"/>
                  </a:lnTo>
                  <a:lnTo>
                    <a:pt x="40980" y="32335"/>
                  </a:lnTo>
                  <a:lnTo>
                    <a:pt x="42372" y="32498"/>
                  </a:lnTo>
                  <a:lnTo>
                    <a:pt x="43765" y="32667"/>
                  </a:lnTo>
                  <a:lnTo>
                    <a:pt x="45157" y="32846"/>
                  </a:lnTo>
                  <a:lnTo>
                    <a:pt x="46550" y="33031"/>
                  </a:lnTo>
                  <a:lnTo>
                    <a:pt x="47965" y="33215"/>
                  </a:lnTo>
                  <a:lnTo>
                    <a:pt x="49379" y="33416"/>
                  </a:lnTo>
                  <a:lnTo>
                    <a:pt x="50794" y="33617"/>
                  </a:lnTo>
                  <a:lnTo>
                    <a:pt x="52230" y="33824"/>
                  </a:lnTo>
                  <a:lnTo>
                    <a:pt x="53645" y="34035"/>
                  </a:lnTo>
                  <a:lnTo>
                    <a:pt x="55082" y="34258"/>
                  </a:lnTo>
                  <a:lnTo>
                    <a:pt x="56518" y="34481"/>
                  </a:lnTo>
                  <a:lnTo>
                    <a:pt x="57955" y="34709"/>
                  </a:lnTo>
                  <a:lnTo>
                    <a:pt x="59414" y="34948"/>
                  </a:lnTo>
                  <a:lnTo>
                    <a:pt x="60851" y="35187"/>
                  </a:lnTo>
                  <a:lnTo>
                    <a:pt x="62287" y="35431"/>
                  </a:lnTo>
                  <a:lnTo>
                    <a:pt x="63746" y="35681"/>
                  </a:lnTo>
                  <a:lnTo>
                    <a:pt x="65183" y="35931"/>
                  </a:lnTo>
                  <a:lnTo>
                    <a:pt x="68101" y="36453"/>
                  </a:lnTo>
                  <a:lnTo>
                    <a:pt x="70996" y="36985"/>
                  </a:lnTo>
                  <a:lnTo>
                    <a:pt x="73869" y="37533"/>
                  </a:lnTo>
                  <a:lnTo>
                    <a:pt x="76765" y="38093"/>
                  </a:lnTo>
                  <a:lnTo>
                    <a:pt x="79616" y="38663"/>
                  </a:lnTo>
                  <a:lnTo>
                    <a:pt x="82468" y="39244"/>
                  </a:lnTo>
                  <a:lnTo>
                    <a:pt x="85297" y="39831"/>
                  </a:lnTo>
                  <a:lnTo>
                    <a:pt x="88104" y="40423"/>
                  </a:lnTo>
                  <a:lnTo>
                    <a:pt x="90889" y="41021"/>
                  </a:lnTo>
                  <a:lnTo>
                    <a:pt x="93630" y="41623"/>
                  </a:lnTo>
                  <a:lnTo>
                    <a:pt x="96348" y="42226"/>
                  </a:lnTo>
                  <a:lnTo>
                    <a:pt x="99023" y="42835"/>
                  </a:lnTo>
                  <a:lnTo>
                    <a:pt x="101653" y="43438"/>
                  </a:lnTo>
                  <a:lnTo>
                    <a:pt x="104239" y="44035"/>
                  </a:lnTo>
                  <a:lnTo>
                    <a:pt x="106759" y="44633"/>
                  </a:lnTo>
                  <a:lnTo>
                    <a:pt x="109257" y="45225"/>
                  </a:lnTo>
                  <a:lnTo>
                    <a:pt x="111666" y="45811"/>
                  </a:lnTo>
                  <a:lnTo>
                    <a:pt x="114031" y="46387"/>
                  </a:lnTo>
                  <a:lnTo>
                    <a:pt x="116330" y="46957"/>
                  </a:lnTo>
                  <a:lnTo>
                    <a:pt x="118562" y="47511"/>
                  </a:lnTo>
                  <a:lnTo>
                    <a:pt x="118562" y="47511"/>
                  </a:lnTo>
                  <a:lnTo>
                    <a:pt x="26922" y="32672"/>
                  </a:lnTo>
                  <a:lnTo>
                    <a:pt x="26790" y="32650"/>
                  </a:lnTo>
                  <a:lnTo>
                    <a:pt x="26635" y="32634"/>
                  </a:lnTo>
                  <a:lnTo>
                    <a:pt x="26458" y="32623"/>
                  </a:lnTo>
                  <a:lnTo>
                    <a:pt x="26303" y="32612"/>
                  </a:lnTo>
                  <a:lnTo>
                    <a:pt x="26149" y="32607"/>
                  </a:lnTo>
                  <a:lnTo>
                    <a:pt x="25817" y="32607"/>
                  </a:lnTo>
                  <a:lnTo>
                    <a:pt x="25662" y="32612"/>
                  </a:lnTo>
                  <a:lnTo>
                    <a:pt x="25508" y="32623"/>
                  </a:lnTo>
                  <a:lnTo>
                    <a:pt x="25353" y="32634"/>
                  </a:lnTo>
                  <a:lnTo>
                    <a:pt x="25198" y="32650"/>
                  </a:lnTo>
                  <a:lnTo>
                    <a:pt x="25066" y="32672"/>
                  </a:lnTo>
                  <a:lnTo>
                    <a:pt x="24933" y="32699"/>
                  </a:lnTo>
                  <a:lnTo>
                    <a:pt x="24800" y="32726"/>
                  </a:lnTo>
                  <a:lnTo>
                    <a:pt x="24690" y="32754"/>
                  </a:lnTo>
                  <a:lnTo>
                    <a:pt x="24601" y="32792"/>
                  </a:lnTo>
                  <a:lnTo>
                    <a:pt x="24513" y="32824"/>
                  </a:lnTo>
                  <a:lnTo>
                    <a:pt x="24425" y="32862"/>
                  </a:lnTo>
                  <a:lnTo>
                    <a:pt x="24380" y="32906"/>
                  </a:lnTo>
                  <a:lnTo>
                    <a:pt x="24336" y="32944"/>
                  </a:lnTo>
                  <a:lnTo>
                    <a:pt x="24314" y="32982"/>
                  </a:lnTo>
                  <a:lnTo>
                    <a:pt x="24314" y="33020"/>
                  </a:lnTo>
                  <a:lnTo>
                    <a:pt x="24314" y="33063"/>
                  </a:lnTo>
                  <a:lnTo>
                    <a:pt x="24358" y="33101"/>
                  </a:lnTo>
                  <a:lnTo>
                    <a:pt x="24380" y="33139"/>
                  </a:lnTo>
                  <a:lnTo>
                    <a:pt x="24447" y="33177"/>
                  </a:lnTo>
                  <a:lnTo>
                    <a:pt x="24513" y="33215"/>
                  </a:lnTo>
                  <a:lnTo>
                    <a:pt x="24601" y="33248"/>
                  </a:lnTo>
                  <a:lnTo>
                    <a:pt x="24690" y="33280"/>
                  </a:lnTo>
                  <a:lnTo>
                    <a:pt x="24800" y="33313"/>
                  </a:lnTo>
                  <a:lnTo>
                    <a:pt x="24933" y="33340"/>
                  </a:lnTo>
                  <a:lnTo>
                    <a:pt x="25066" y="33362"/>
                  </a:lnTo>
                  <a:lnTo>
                    <a:pt x="129061" y="50206"/>
                  </a:lnTo>
                  <a:lnTo>
                    <a:pt x="131824" y="50939"/>
                  </a:lnTo>
                  <a:lnTo>
                    <a:pt x="134344" y="51607"/>
                  </a:lnTo>
                  <a:lnTo>
                    <a:pt x="136576" y="52210"/>
                  </a:lnTo>
                  <a:lnTo>
                    <a:pt x="138499" y="52737"/>
                  </a:lnTo>
                  <a:lnTo>
                    <a:pt x="133239" y="52194"/>
                  </a:lnTo>
                  <a:lnTo>
                    <a:pt x="128089" y="51656"/>
                  </a:lnTo>
                  <a:lnTo>
                    <a:pt x="123071" y="51123"/>
                  </a:lnTo>
                  <a:lnTo>
                    <a:pt x="118186" y="50602"/>
                  </a:lnTo>
                  <a:lnTo>
                    <a:pt x="113412" y="50086"/>
                  </a:lnTo>
                  <a:lnTo>
                    <a:pt x="108770" y="49570"/>
                  </a:lnTo>
                  <a:lnTo>
                    <a:pt x="104261" y="49070"/>
                  </a:lnTo>
                  <a:lnTo>
                    <a:pt x="99863" y="48571"/>
                  </a:lnTo>
                  <a:lnTo>
                    <a:pt x="95597" y="48076"/>
                  </a:lnTo>
                  <a:lnTo>
                    <a:pt x="91441" y="47593"/>
                  </a:lnTo>
                  <a:lnTo>
                    <a:pt x="87397" y="47115"/>
                  </a:lnTo>
                  <a:lnTo>
                    <a:pt x="83462" y="46642"/>
                  </a:lnTo>
                  <a:lnTo>
                    <a:pt x="79660" y="46181"/>
                  </a:lnTo>
                  <a:lnTo>
                    <a:pt x="75969" y="45719"/>
                  </a:lnTo>
                  <a:lnTo>
                    <a:pt x="72389" y="45268"/>
                  </a:lnTo>
                  <a:lnTo>
                    <a:pt x="68896" y="44823"/>
                  </a:lnTo>
                  <a:lnTo>
                    <a:pt x="65537" y="44388"/>
                  </a:lnTo>
                  <a:lnTo>
                    <a:pt x="62287" y="43954"/>
                  </a:lnTo>
                  <a:lnTo>
                    <a:pt x="59127" y="43530"/>
                  </a:lnTo>
                  <a:lnTo>
                    <a:pt x="56076" y="43112"/>
                  </a:lnTo>
                  <a:lnTo>
                    <a:pt x="53137" y="42704"/>
                  </a:lnTo>
                  <a:lnTo>
                    <a:pt x="50285" y="42297"/>
                  </a:lnTo>
                  <a:lnTo>
                    <a:pt x="47545" y="41901"/>
                  </a:lnTo>
                  <a:lnTo>
                    <a:pt x="44892" y="41509"/>
                  </a:lnTo>
                  <a:lnTo>
                    <a:pt x="42350" y="41129"/>
                  </a:lnTo>
                  <a:lnTo>
                    <a:pt x="39897" y="40749"/>
                  </a:lnTo>
                  <a:lnTo>
                    <a:pt x="37532" y="40380"/>
                  </a:lnTo>
                  <a:lnTo>
                    <a:pt x="35277" y="40016"/>
                  </a:lnTo>
                  <a:lnTo>
                    <a:pt x="33089" y="39663"/>
                  </a:lnTo>
                  <a:lnTo>
                    <a:pt x="31011" y="39310"/>
                  </a:lnTo>
                  <a:lnTo>
                    <a:pt x="29022" y="38967"/>
                  </a:lnTo>
                  <a:lnTo>
                    <a:pt x="27099" y="38636"/>
                  </a:lnTo>
                  <a:lnTo>
                    <a:pt x="25287" y="38305"/>
                  </a:lnTo>
                  <a:lnTo>
                    <a:pt x="23541" y="37984"/>
                  </a:lnTo>
                  <a:lnTo>
                    <a:pt x="21883" y="37669"/>
                  </a:lnTo>
                  <a:lnTo>
                    <a:pt x="20313" y="37360"/>
                  </a:lnTo>
                  <a:lnTo>
                    <a:pt x="18833" y="37061"/>
                  </a:lnTo>
                  <a:lnTo>
                    <a:pt x="17418" y="36768"/>
                  </a:lnTo>
                  <a:lnTo>
                    <a:pt x="16070" y="36480"/>
                  </a:lnTo>
                  <a:lnTo>
                    <a:pt x="14810" y="36203"/>
                  </a:lnTo>
                  <a:lnTo>
                    <a:pt x="13638" y="35926"/>
                  </a:lnTo>
                  <a:lnTo>
                    <a:pt x="12511" y="35665"/>
                  </a:lnTo>
                  <a:lnTo>
                    <a:pt x="11472" y="35404"/>
                  </a:lnTo>
                  <a:lnTo>
                    <a:pt x="10500" y="35154"/>
                  </a:lnTo>
                  <a:lnTo>
                    <a:pt x="9593" y="34910"/>
                  </a:lnTo>
                  <a:lnTo>
                    <a:pt x="8776" y="34671"/>
                  </a:lnTo>
                  <a:lnTo>
                    <a:pt x="8002" y="34443"/>
                  </a:lnTo>
                  <a:lnTo>
                    <a:pt x="7295" y="34220"/>
                  </a:lnTo>
                  <a:lnTo>
                    <a:pt x="6654" y="34003"/>
                  </a:lnTo>
                  <a:lnTo>
                    <a:pt x="6079" y="33791"/>
                  </a:lnTo>
                  <a:lnTo>
                    <a:pt x="5549" y="33590"/>
                  </a:lnTo>
                  <a:lnTo>
                    <a:pt x="5084" y="33395"/>
                  </a:lnTo>
                  <a:lnTo>
                    <a:pt x="4686" y="33210"/>
                  </a:lnTo>
                  <a:lnTo>
                    <a:pt x="4333" y="33031"/>
                  </a:lnTo>
                  <a:lnTo>
                    <a:pt x="4045" y="32857"/>
                  </a:lnTo>
                  <a:lnTo>
                    <a:pt x="3802" y="32694"/>
                  </a:lnTo>
                  <a:lnTo>
                    <a:pt x="3626" y="32531"/>
                  </a:lnTo>
                  <a:lnTo>
                    <a:pt x="3471" y="32384"/>
                  </a:lnTo>
                  <a:lnTo>
                    <a:pt x="3382" y="32238"/>
                  </a:lnTo>
                  <a:lnTo>
                    <a:pt x="3360" y="32102"/>
                  </a:lnTo>
                  <a:lnTo>
                    <a:pt x="3360" y="31971"/>
                  </a:lnTo>
                  <a:lnTo>
                    <a:pt x="3404" y="31852"/>
                  </a:lnTo>
                  <a:lnTo>
                    <a:pt x="3493" y="31738"/>
                  </a:lnTo>
                  <a:lnTo>
                    <a:pt x="3626" y="31629"/>
                  </a:lnTo>
                  <a:lnTo>
                    <a:pt x="3736" y="31569"/>
                  </a:lnTo>
                  <a:lnTo>
                    <a:pt x="3847" y="31515"/>
                  </a:lnTo>
                  <a:lnTo>
                    <a:pt x="3957" y="31461"/>
                  </a:lnTo>
                  <a:lnTo>
                    <a:pt x="4112" y="31407"/>
                  </a:lnTo>
                  <a:lnTo>
                    <a:pt x="4267" y="31358"/>
                  </a:lnTo>
                  <a:lnTo>
                    <a:pt x="4421" y="31303"/>
                  </a:lnTo>
                  <a:lnTo>
                    <a:pt x="4620" y="31254"/>
                  </a:lnTo>
                  <a:lnTo>
                    <a:pt x="4819" y="31211"/>
                  </a:lnTo>
                  <a:lnTo>
                    <a:pt x="5040" y="31162"/>
                  </a:lnTo>
                  <a:lnTo>
                    <a:pt x="5283" y="31119"/>
                  </a:lnTo>
                  <a:lnTo>
                    <a:pt x="5526" y="31075"/>
                  </a:lnTo>
                  <a:lnTo>
                    <a:pt x="5792" y="31037"/>
                  </a:lnTo>
                  <a:lnTo>
                    <a:pt x="6366" y="30961"/>
                  </a:lnTo>
                  <a:lnTo>
                    <a:pt x="6985" y="30891"/>
                  </a:lnTo>
                  <a:lnTo>
                    <a:pt x="7693" y="30825"/>
                  </a:lnTo>
                  <a:lnTo>
                    <a:pt x="8422" y="30771"/>
                  </a:lnTo>
                  <a:lnTo>
                    <a:pt x="9240" y="30722"/>
                  </a:lnTo>
                  <a:lnTo>
                    <a:pt x="10102" y="30684"/>
                  </a:lnTo>
                  <a:lnTo>
                    <a:pt x="11008" y="30652"/>
                  </a:lnTo>
                  <a:lnTo>
                    <a:pt x="11981" y="30630"/>
                  </a:lnTo>
                  <a:lnTo>
                    <a:pt x="13019" y="30619"/>
                  </a:lnTo>
                  <a:lnTo>
                    <a:pt x="14102" y="30613"/>
                  </a:lnTo>
                  <a:close/>
                  <a:moveTo>
                    <a:pt x="195083" y="28256"/>
                  </a:moveTo>
                  <a:lnTo>
                    <a:pt x="195437" y="28272"/>
                  </a:lnTo>
                  <a:lnTo>
                    <a:pt x="195791" y="28289"/>
                  </a:lnTo>
                  <a:lnTo>
                    <a:pt x="196144" y="28316"/>
                  </a:lnTo>
                  <a:lnTo>
                    <a:pt x="196564" y="28365"/>
                  </a:lnTo>
                  <a:lnTo>
                    <a:pt x="196962" y="28419"/>
                  </a:lnTo>
                  <a:lnTo>
                    <a:pt x="197382" y="28490"/>
                  </a:lnTo>
                  <a:lnTo>
                    <a:pt x="197780" y="28577"/>
                  </a:lnTo>
                  <a:lnTo>
                    <a:pt x="198178" y="28674"/>
                  </a:lnTo>
                  <a:lnTo>
                    <a:pt x="198554" y="28783"/>
                  </a:lnTo>
                  <a:lnTo>
                    <a:pt x="198929" y="28908"/>
                  </a:lnTo>
                  <a:lnTo>
                    <a:pt x="199283" y="29044"/>
                  </a:lnTo>
                  <a:lnTo>
                    <a:pt x="199637" y="29201"/>
                  </a:lnTo>
                  <a:lnTo>
                    <a:pt x="199990" y="29370"/>
                  </a:lnTo>
                  <a:lnTo>
                    <a:pt x="200300" y="29549"/>
                  </a:lnTo>
                  <a:lnTo>
                    <a:pt x="200631" y="29744"/>
                  </a:lnTo>
                  <a:lnTo>
                    <a:pt x="200919" y="29962"/>
                  </a:lnTo>
                  <a:lnTo>
                    <a:pt x="201206" y="30190"/>
                  </a:lnTo>
                  <a:lnTo>
                    <a:pt x="201449" y="30434"/>
                  </a:lnTo>
                  <a:lnTo>
                    <a:pt x="201692" y="30695"/>
                  </a:lnTo>
                  <a:lnTo>
                    <a:pt x="201935" y="30972"/>
                  </a:lnTo>
                  <a:lnTo>
                    <a:pt x="202134" y="31265"/>
                  </a:lnTo>
                  <a:lnTo>
                    <a:pt x="202311" y="31575"/>
                  </a:lnTo>
                  <a:lnTo>
                    <a:pt x="202466" y="31901"/>
                  </a:lnTo>
                  <a:lnTo>
                    <a:pt x="202598" y="32248"/>
                  </a:lnTo>
                  <a:lnTo>
                    <a:pt x="202731" y="32612"/>
                  </a:lnTo>
                  <a:lnTo>
                    <a:pt x="202797" y="32993"/>
                  </a:lnTo>
                  <a:lnTo>
                    <a:pt x="202864" y="33389"/>
                  </a:lnTo>
                  <a:lnTo>
                    <a:pt x="202908" y="33807"/>
                  </a:lnTo>
                  <a:lnTo>
                    <a:pt x="202908" y="34242"/>
                  </a:lnTo>
                  <a:lnTo>
                    <a:pt x="202886" y="34698"/>
                  </a:lnTo>
                  <a:lnTo>
                    <a:pt x="202819" y="35171"/>
                  </a:lnTo>
                  <a:lnTo>
                    <a:pt x="202753" y="35665"/>
                  </a:lnTo>
                  <a:lnTo>
                    <a:pt x="202620" y="36181"/>
                  </a:lnTo>
                  <a:lnTo>
                    <a:pt x="202488" y="36713"/>
                  </a:lnTo>
                  <a:lnTo>
                    <a:pt x="202289" y="37267"/>
                  </a:lnTo>
                  <a:lnTo>
                    <a:pt x="202068" y="37838"/>
                  </a:lnTo>
                  <a:lnTo>
                    <a:pt x="201825" y="38435"/>
                  </a:lnTo>
                  <a:lnTo>
                    <a:pt x="201537" y="39049"/>
                  </a:lnTo>
                  <a:lnTo>
                    <a:pt x="201206" y="39684"/>
                  </a:lnTo>
                  <a:lnTo>
                    <a:pt x="200830" y="40347"/>
                  </a:lnTo>
                  <a:lnTo>
                    <a:pt x="200432" y="41026"/>
                  </a:lnTo>
                  <a:lnTo>
                    <a:pt x="199968" y="41727"/>
                  </a:lnTo>
                  <a:lnTo>
                    <a:pt x="199482" y="42455"/>
                  </a:lnTo>
                  <a:lnTo>
                    <a:pt x="198951" y="43199"/>
                  </a:lnTo>
                  <a:lnTo>
                    <a:pt x="198377" y="43970"/>
                  </a:lnTo>
                  <a:lnTo>
                    <a:pt x="197758" y="44763"/>
                  </a:lnTo>
                  <a:lnTo>
                    <a:pt x="197095" y="45578"/>
                  </a:lnTo>
                  <a:lnTo>
                    <a:pt x="196365" y="46420"/>
                  </a:lnTo>
                  <a:lnTo>
                    <a:pt x="195614" y="47283"/>
                  </a:lnTo>
                  <a:lnTo>
                    <a:pt x="194796" y="48169"/>
                  </a:lnTo>
                  <a:lnTo>
                    <a:pt x="193934" y="49081"/>
                  </a:lnTo>
                  <a:lnTo>
                    <a:pt x="193028" y="50015"/>
                  </a:lnTo>
                  <a:lnTo>
                    <a:pt x="192077" y="50977"/>
                  </a:lnTo>
                  <a:lnTo>
                    <a:pt x="191061" y="51965"/>
                  </a:lnTo>
                  <a:lnTo>
                    <a:pt x="190000" y="52976"/>
                  </a:lnTo>
                  <a:lnTo>
                    <a:pt x="188872" y="54013"/>
                  </a:lnTo>
                  <a:lnTo>
                    <a:pt x="187701" y="55078"/>
                  </a:lnTo>
                  <a:lnTo>
                    <a:pt x="186463" y="56164"/>
                  </a:lnTo>
                  <a:lnTo>
                    <a:pt x="185159" y="57283"/>
                  </a:lnTo>
                  <a:lnTo>
                    <a:pt x="183811" y="58424"/>
                  </a:lnTo>
                  <a:lnTo>
                    <a:pt x="182418" y="59591"/>
                  </a:lnTo>
                  <a:lnTo>
                    <a:pt x="180937" y="60792"/>
                  </a:lnTo>
                  <a:lnTo>
                    <a:pt x="179412" y="62014"/>
                  </a:lnTo>
                  <a:lnTo>
                    <a:pt x="177821" y="63263"/>
                  </a:lnTo>
                  <a:lnTo>
                    <a:pt x="176163" y="64545"/>
                  </a:lnTo>
                  <a:lnTo>
                    <a:pt x="174461" y="65854"/>
                  </a:lnTo>
                  <a:lnTo>
                    <a:pt x="172671" y="67190"/>
                  </a:lnTo>
                  <a:lnTo>
                    <a:pt x="172317" y="66479"/>
                  </a:lnTo>
                  <a:lnTo>
                    <a:pt x="171919" y="65675"/>
                  </a:lnTo>
                  <a:lnTo>
                    <a:pt x="171499" y="64768"/>
                  </a:lnTo>
                  <a:lnTo>
                    <a:pt x="171057" y="63779"/>
                  </a:lnTo>
                  <a:lnTo>
                    <a:pt x="187436" y="33438"/>
                  </a:lnTo>
                  <a:lnTo>
                    <a:pt x="187436" y="33395"/>
                  </a:lnTo>
                  <a:lnTo>
                    <a:pt x="187436" y="33351"/>
                  </a:lnTo>
                  <a:lnTo>
                    <a:pt x="187413" y="33313"/>
                  </a:lnTo>
                  <a:lnTo>
                    <a:pt x="187369" y="33270"/>
                  </a:lnTo>
                  <a:lnTo>
                    <a:pt x="187325" y="33232"/>
                  </a:lnTo>
                  <a:lnTo>
                    <a:pt x="187259" y="33194"/>
                  </a:lnTo>
                  <a:lnTo>
                    <a:pt x="187192" y="33161"/>
                  </a:lnTo>
                  <a:lnTo>
                    <a:pt x="187082" y="33128"/>
                  </a:lnTo>
                  <a:lnTo>
                    <a:pt x="186994" y="33096"/>
                  </a:lnTo>
                  <a:lnTo>
                    <a:pt x="186861" y="33069"/>
                  </a:lnTo>
                  <a:lnTo>
                    <a:pt x="186750" y="33047"/>
                  </a:lnTo>
                  <a:lnTo>
                    <a:pt x="186618" y="33025"/>
                  </a:lnTo>
                  <a:lnTo>
                    <a:pt x="186463" y="33003"/>
                  </a:lnTo>
                  <a:lnTo>
                    <a:pt x="186308" y="32987"/>
                  </a:lnTo>
                  <a:lnTo>
                    <a:pt x="186154" y="32976"/>
                  </a:lnTo>
                  <a:lnTo>
                    <a:pt x="185977" y="32971"/>
                  </a:lnTo>
                  <a:lnTo>
                    <a:pt x="185800" y="32965"/>
                  </a:lnTo>
                  <a:lnTo>
                    <a:pt x="185623" y="32971"/>
                  </a:lnTo>
                  <a:lnTo>
                    <a:pt x="185446" y="32971"/>
                  </a:lnTo>
                  <a:lnTo>
                    <a:pt x="185292" y="32982"/>
                  </a:lnTo>
                  <a:lnTo>
                    <a:pt x="185115" y="32998"/>
                  </a:lnTo>
                  <a:lnTo>
                    <a:pt x="184982" y="33009"/>
                  </a:lnTo>
                  <a:lnTo>
                    <a:pt x="184827" y="33031"/>
                  </a:lnTo>
                  <a:lnTo>
                    <a:pt x="184695" y="33052"/>
                  </a:lnTo>
                  <a:lnTo>
                    <a:pt x="184584" y="33079"/>
                  </a:lnTo>
                  <a:lnTo>
                    <a:pt x="184474" y="33107"/>
                  </a:lnTo>
                  <a:lnTo>
                    <a:pt x="184363" y="33139"/>
                  </a:lnTo>
                  <a:lnTo>
                    <a:pt x="184297" y="33172"/>
                  </a:lnTo>
                  <a:lnTo>
                    <a:pt x="184209" y="33204"/>
                  </a:lnTo>
                  <a:lnTo>
                    <a:pt x="184164" y="33242"/>
                  </a:lnTo>
                  <a:lnTo>
                    <a:pt x="184120" y="33286"/>
                  </a:lnTo>
                  <a:lnTo>
                    <a:pt x="184076" y="33324"/>
                  </a:lnTo>
                  <a:lnTo>
                    <a:pt x="169665" y="60064"/>
                  </a:lnTo>
                  <a:lnTo>
                    <a:pt x="169422" y="59282"/>
                  </a:lnTo>
                  <a:lnTo>
                    <a:pt x="169178" y="58483"/>
                  </a:lnTo>
                  <a:lnTo>
                    <a:pt x="168957" y="57669"/>
                  </a:lnTo>
                  <a:lnTo>
                    <a:pt x="168736" y="56838"/>
                  </a:lnTo>
                  <a:lnTo>
                    <a:pt x="168537" y="55985"/>
                  </a:lnTo>
                  <a:lnTo>
                    <a:pt x="168383" y="55127"/>
                  </a:lnTo>
                  <a:lnTo>
                    <a:pt x="168228" y="54252"/>
                  </a:lnTo>
                  <a:lnTo>
                    <a:pt x="168095" y="53367"/>
                  </a:lnTo>
                  <a:lnTo>
                    <a:pt x="167985" y="52476"/>
                  </a:lnTo>
                  <a:lnTo>
                    <a:pt x="167896" y="51574"/>
                  </a:lnTo>
                  <a:lnTo>
                    <a:pt x="167852" y="50673"/>
                  </a:lnTo>
                  <a:lnTo>
                    <a:pt x="167830" y="49766"/>
                  </a:lnTo>
                  <a:lnTo>
                    <a:pt x="167830" y="48853"/>
                  </a:lnTo>
                  <a:lnTo>
                    <a:pt x="167896" y="47946"/>
                  </a:lnTo>
                  <a:lnTo>
                    <a:pt x="167985" y="47033"/>
                  </a:lnTo>
                  <a:lnTo>
                    <a:pt x="168095" y="46126"/>
                  </a:lnTo>
                  <a:lnTo>
                    <a:pt x="168272" y="45225"/>
                  </a:lnTo>
                  <a:lnTo>
                    <a:pt x="168471" y="44334"/>
                  </a:lnTo>
                  <a:lnTo>
                    <a:pt x="168736" y="43443"/>
                  </a:lnTo>
                  <a:lnTo>
                    <a:pt x="169046" y="42569"/>
                  </a:lnTo>
                  <a:lnTo>
                    <a:pt x="169200" y="42134"/>
                  </a:lnTo>
                  <a:lnTo>
                    <a:pt x="169399" y="41700"/>
                  </a:lnTo>
                  <a:lnTo>
                    <a:pt x="169576" y="41270"/>
                  </a:lnTo>
                  <a:lnTo>
                    <a:pt x="169797" y="40847"/>
                  </a:lnTo>
                  <a:lnTo>
                    <a:pt x="170018" y="40423"/>
                  </a:lnTo>
                  <a:lnTo>
                    <a:pt x="170261" y="40005"/>
                  </a:lnTo>
                  <a:lnTo>
                    <a:pt x="170505" y="39592"/>
                  </a:lnTo>
                  <a:lnTo>
                    <a:pt x="170770" y="39179"/>
                  </a:lnTo>
                  <a:lnTo>
                    <a:pt x="171057" y="38777"/>
                  </a:lnTo>
                  <a:lnTo>
                    <a:pt x="171344" y="38375"/>
                  </a:lnTo>
                  <a:lnTo>
                    <a:pt x="171654" y="37979"/>
                  </a:lnTo>
                  <a:lnTo>
                    <a:pt x="171985" y="37588"/>
                  </a:lnTo>
                  <a:lnTo>
                    <a:pt x="172317" y="37202"/>
                  </a:lnTo>
                  <a:lnTo>
                    <a:pt x="172671" y="36822"/>
                  </a:lnTo>
                  <a:lnTo>
                    <a:pt x="173046" y="36447"/>
                  </a:lnTo>
                  <a:lnTo>
                    <a:pt x="173422" y="36078"/>
                  </a:lnTo>
                  <a:lnTo>
                    <a:pt x="173842" y="35714"/>
                  </a:lnTo>
                  <a:lnTo>
                    <a:pt x="174262" y="35361"/>
                  </a:lnTo>
                  <a:lnTo>
                    <a:pt x="174704" y="35008"/>
                  </a:lnTo>
                  <a:lnTo>
                    <a:pt x="175146" y="34666"/>
                  </a:lnTo>
                  <a:lnTo>
                    <a:pt x="175632" y="34329"/>
                  </a:lnTo>
                  <a:lnTo>
                    <a:pt x="176119" y="33997"/>
                  </a:lnTo>
                  <a:lnTo>
                    <a:pt x="176627" y="33677"/>
                  </a:lnTo>
                  <a:lnTo>
                    <a:pt x="177158" y="33362"/>
                  </a:lnTo>
                  <a:lnTo>
                    <a:pt x="177710" y="33041"/>
                  </a:lnTo>
                  <a:lnTo>
                    <a:pt x="178285" y="32732"/>
                  </a:lnTo>
                  <a:lnTo>
                    <a:pt x="178860" y="32433"/>
                  </a:lnTo>
                  <a:lnTo>
                    <a:pt x="179434" y="32145"/>
                  </a:lnTo>
                  <a:lnTo>
                    <a:pt x="180009" y="31868"/>
                  </a:lnTo>
                  <a:lnTo>
                    <a:pt x="180606" y="31602"/>
                  </a:lnTo>
                  <a:lnTo>
                    <a:pt x="181180" y="31347"/>
                  </a:lnTo>
                  <a:lnTo>
                    <a:pt x="181777" y="31102"/>
                  </a:lnTo>
                  <a:lnTo>
                    <a:pt x="182352" y="30869"/>
                  </a:lnTo>
                  <a:lnTo>
                    <a:pt x="182949" y="30641"/>
                  </a:lnTo>
                  <a:lnTo>
                    <a:pt x="183545" y="30429"/>
                  </a:lnTo>
                  <a:lnTo>
                    <a:pt x="184120" y="30222"/>
                  </a:lnTo>
                  <a:lnTo>
                    <a:pt x="184717" y="30027"/>
                  </a:lnTo>
                  <a:lnTo>
                    <a:pt x="185292" y="29848"/>
                  </a:lnTo>
                  <a:lnTo>
                    <a:pt x="185866" y="29674"/>
                  </a:lnTo>
                  <a:lnTo>
                    <a:pt x="186463" y="29511"/>
                  </a:lnTo>
                  <a:lnTo>
                    <a:pt x="187038" y="29353"/>
                  </a:lnTo>
                  <a:lnTo>
                    <a:pt x="187590" y="29212"/>
                  </a:lnTo>
                  <a:lnTo>
                    <a:pt x="188165" y="29082"/>
                  </a:lnTo>
                  <a:lnTo>
                    <a:pt x="188718" y="28957"/>
                  </a:lnTo>
                  <a:lnTo>
                    <a:pt x="189270" y="28843"/>
                  </a:lnTo>
                  <a:lnTo>
                    <a:pt x="189801" y="28740"/>
                  </a:lnTo>
                  <a:lnTo>
                    <a:pt x="190353" y="28647"/>
                  </a:lnTo>
                  <a:lnTo>
                    <a:pt x="190862" y="28566"/>
                  </a:lnTo>
                  <a:lnTo>
                    <a:pt x="191392" y="28490"/>
                  </a:lnTo>
                  <a:lnTo>
                    <a:pt x="191900" y="28430"/>
                  </a:lnTo>
                  <a:lnTo>
                    <a:pt x="192387" y="28376"/>
                  </a:lnTo>
                  <a:lnTo>
                    <a:pt x="192873" y="28332"/>
                  </a:lnTo>
                  <a:lnTo>
                    <a:pt x="193359" y="28300"/>
                  </a:lnTo>
                  <a:lnTo>
                    <a:pt x="193801" y="28272"/>
                  </a:lnTo>
                  <a:lnTo>
                    <a:pt x="194265" y="28262"/>
                  </a:lnTo>
                  <a:lnTo>
                    <a:pt x="194685" y="28256"/>
                  </a:lnTo>
                  <a:close/>
                  <a:moveTo>
                    <a:pt x="71637" y="58847"/>
                  </a:moveTo>
                  <a:lnTo>
                    <a:pt x="72499" y="58853"/>
                  </a:lnTo>
                  <a:lnTo>
                    <a:pt x="73405" y="58858"/>
                  </a:lnTo>
                  <a:lnTo>
                    <a:pt x="74334" y="58874"/>
                  </a:lnTo>
                  <a:lnTo>
                    <a:pt x="75284" y="58891"/>
                  </a:lnTo>
                  <a:lnTo>
                    <a:pt x="76279" y="58918"/>
                  </a:lnTo>
                  <a:lnTo>
                    <a:pt x="77295" y="58951"/>
                  </a:lnTo>
                  <a:lnTo>
                    <a:pt x="78356" y="58989"/>
                  </a:lnTo>
                  <a:lnTo>
                    <a:pt x="79417" y="59037"/>
                  </a:lnTo>
                  <a:lnTo>
                    <a:pt x="80545" y="59086"/>
                  </a:lnTo>
                  <a:lnTo>
                    <a:pt x="81672" y="59146"/>
                  </a:lnTo>
                  <a:lnTo>
                    <a:pt x="82843" y="59211"/>
                  </a:lnTo>
                  <a:lnTo>
                    <a:pt x="84037" y="59282"/>
                  </a:lnTo>
                  <a:lnTo>
                    <a:pt x="85253" y="59363"/>
                  </a:lnTo>
                  <a:lnTo>
                    <a:pt x="86512" y="59450"/>
                  </a:lnTo>
                  <a:lnTo>
                    <a:pt x="87794" y="59543"/>
                  </a:lnTo>
                  <a:lnTo>
                    <a:pt x="89099" y="59646"/>
                  </a:lnTo>
                  <a:lnTo>
                    <a:pt x="90403" y="59754"/>
                  </a:lnTo>
                  <a:lnTo>
                    <a:pt x="91729" y="59868"/>
                  </a:lnTo>
                  <a:lnTo>
                    <a:pt x="93077" y="59993"/>
                  </a:lnTo>
                  <a:lnTo>
                    <a:pt x="94425" y="60129"/>
                  </a:lnTo>
                  <a:lnTo>
                    <a:pt x="95774" y="60270"/>
                  </a:lnTo>
                  <a:lnTo>
                    <a:pt x="97144" y="60417"/>
                  </a:lnTo>
                  <a:lnTo>
                    <a:pt x="98515" y="60569"/>
                  </a:lnTo>
                  <a:lnTo>
                    <a:pt x="99885" y="60732"/>
                  </a:lnTo>
                  <a:lnTo>
                    <a:pt x="101277" y="60906"/>
                  </a:lnTo>
                  <a:lnTo>
                    <a:pt x="102670" y="61080"/>
                  </a:lnTo>
                  <a:lnTo>
                    <a:pt x="104085" y="61264"/>
                  </a:lnTo>
                  <a:lnTo>
                    <a:pt x="105477" y="61455"/>
                  </a:lnTo>
                  <a:lnTo>
                    <a:pt x="106892" y="61650"/>
                  </a:lnTo>
                  <a:lnTo>
                    <a:pt x="108306" y="61851"/>
                  </a:lnTo>
                  <a:lnTo>
                    <a:pt x="109743" y="62057"/>
                  </a:lnTo>
                  <a:lnTo>
                    <a:pt x="111180" y="62275"/>
                  </a:lnTo>
                  <a:lnTo>
                    <a:pt x="112594" y="62492"/>
                  </a:lnTo>
                  <a:lnTo>
                    <a:pt x="114031" y="62715"/>
                  </a:lnTo>
                  <a:lnTo>
                    <a:pt x="115490" y="62948"/>
                  </a:lnTo>
                  <a:lnTo>
                    <a:pt x="116926" y="63182"/>
                  </a:lnTo>
                  <a:lnTo>
                    <a:pt x="118363" y="63421"/>
                  </a:lnTo>
                  <a:lnTo>
                    <a:pt x="119822" y="63665"/>
                  </a:lnTo>
                  <a:lnTo>
                    <a:pt x="121259" y="63915"/>
                  </a:lnTo>
                  <a:lnTo>
                    <a:pt x="122717" y="64170"/>
                  </a:lnTo>
                  <a:lnTo>
                    <a:pt x="125613" y="64686"/>
                  </a:lnTo>
                  <a:lnTo>
                    <a:pt x="128509" y="65219"/>
                  </a:lnTo>
                  <a:lnTo>
                    <a:pt x="131382" y="65767"/>
                  </a:lnTo>
                  <a:lnTo>
                    <a:pt x="134277" y="66327"/>
                  </a:lnTo>
                  <a:lnTo>
                    <a:pt x="137129" y="66897"/>
                  </a:lnTo>
                  <a:lnTo>
                    <a:pt x="139980" y="67478"/>
                  </a:lnTo>
                  <a:lnTo>
                    <a:pt x="142809" y="68065"/>
                  </a:lnTo>
                  <a:lnTo>
                    <a:pt x="145616" y="68657"/>
                  </a:lnTo>
                  <a:lnTo>
                    <a:pt x="148401" y="69254"/>
                  </a:lnTo>
                  <a:lnTo>
                    <a:pt x="151142" y="69857"/>
                  </a:lnTo>
                  <a:lnTo>
                    <a:pt x="153861" y="70460"/>
                  </a:lnTo>
                  <a:lnTo>
                    <a:pt x="156535" y="71069"/>
                  </a:lnTo>
                  <a:lnTo>
                    <a:pt x="159166" y="71672"/>
                  </a:lnTo>
                  <a:lnTo>
                    <a:pt x="161752" y="72269"/>
                  </a:lnTo>
                  <a:lnTo>
                    <a:pt x="164271" y="72866"/>
                  </a:lnTo>
                  <a:lnTo>
                    <a:pt x="166769" y="73459"/>
                  </a:lnTo>
                  <a:lnTo>
                    <a:pt x="169178" y="74045"/>
                  </a:lnTo>
                  <a:lnTo>
                    <a:pt x="171543" y="74621"/>
                  </a:lnTo>
                  <a:lnTo>
                    <a:pt x="173842" y="75191"/>
                  </a:lnTo>
                  <a:lnTo>
                    <a:pt x="176075" y="75745"/>
                  </a:lnTo>
                  <a:lnTo>
                    <a:pt x="84457" y="60906"/>
                  </a:lnTo>
                  <a:lnTo>
                    <a:pt x="84302" y="60884"/>
                  </a:lnTo>
                  <a:lnTo>
                    <a:pt x="84147" y="60868"/>
                  </a:lnTo>
                  <a:lnTo>
                    <a:pt x="83993" y="60857"/>
                  </a:lnTo>
                  <a:lnTo>
                    <a:pt x="83816" y="60846"/>
                  </a:lnTo>
                  <a:lnTo>
                    <a:pt x="83661" y="60841"/>
                  </a:lnTo>
                  <a:lnTo>
                    <a:pt x="83330" y="60841"/>
                  </a:lnTo>
                  <a:lnTo>
                    <a:pt x="83175" y="60846"/>
                  </a:lnTo>
                  <a:lnTo>
                    <a:pt x="83020" y="60857"/>
                  </a:lnTo>
                  <a:lnTo>
                    <a:pt x="82865" y="60868"/>
                  </a:lnTo>
                  <a:lnTo>
                    <a:pt x="82733" y="60890"/>
                  </a:lnTo>
                  <a:lnTo>
                    <a:pt x="82578" y="60906"/>
                  </a:lnTo>
                  <a:lnTo>
                    <a:pt x="82445" y="60933"/>
                  </a:lnTo>
                  <a:lnTo>
                    <a:pt x="82335" y="60960"/>
                  </a:lnTo>
                  <a:lnTo>
                    <a:pt x="82224" y="60993"/>
                  </a:lnTo>
                  <a:lnTo>
                    <a:pt x="82114" y="61025"/>
                  </a:lnTo>
                  <a:lnTo>
                    <a:pt x="82026" y="61063"/>
                  </a:lnTo>
                  <a:lnTo>
                    <a:pt x="81959" y="61101"/>
                  </a:lnTo>
                  <a:lnTo>
                    <a:pt x="81893" y="61139"/>
                  </a:lnTo>
                  <a:lnTo>
                    <a:pt x="81871" y="61178"/>
                  </a:lnTo>
                  <a:lnTo>
                    <a:pt x="81849" y="61216"/>
                  </a:lnTo>
                  <a:lnTo>
                    <a:pt x="81827" y="61259"/>
                  </a:lnTo>
                  <a:lnTo>
                    <a:pt x="81849" y="61297"/>
                  </a:lnTo>
                  <a:lnTo>
                    <a:pt x="81871" y="61335"/>
                  </a:lnTo>
                  <a:lnTo>
                    <a:pt x="81915" y="61373"/>
                  </a:lnTo>
                  <a:lnTo>
                    <a:pt x="81959" y="61411"/>
                  </a:lnTo>
                  <a:lnTo>
                    <a:pt x="82026" y="61449"/>
                  </a:lnTo>
                  <a:lnTo>
                    <a:pt x="82114" y="61482"/>
                  </a:lnTo>
                  <a:lnTo>
                    <a:pt x="82224" y="61514"/>
                  </a:lnTo>
                  <a:lnTo>
                    <a:pt x="82335" y="61547"/>
                  </a:lnTo>
                  <a:lnTo>
                    <a:pt x="82445" y="61574"/>
                  </a:lnTo>
                  <a:lnTo>
                    <a:pt x="82600" y="61601"/>
                  </a:lnTo>
                  <a:lnTo>
                    <a:pt x="186574" y="78439"/>
                  </a:lnTo>
                  <a:lnTo>
                    <a:pt x="189359" y="79173"/>
                  </a:lnTo>
                  <a:lnTo>
                    <a:pt x="191856" y="79841"/>
                  </a:lnTo>
                  <a:lnTo>
                    <a:pt x="194089" y="80444"/>
                  </a:lnTo>
                  <a:lnTo>
                    <a:pt x="196034" y="80976"/>
                  </a:lnTo>
                  <a:lnTo>
                    <a:pt x="196034" y="80976"/>
                  </a:lnTo>
                  <a:lnTo>
                    <a:pt x="190751" y="80433"/>
                  </a:lnTo>
                  <a:lnTo>
                    <a:pt x="185601" y="79895"/>
                  </a:lnTo>
                  <a:lnTo>
                    <a:pt x="180584" y="79363"/>
                  </a:lnTo>
                  <a:lnTo>
                    <a:pt x="175699" y="78841"/>
                  </a:lnTo>
                  <a:lnTo>
                    <a:pt x="170947" y="78320"/>
                  </a:lnTo>
                  <a:lnTo>
                    <a:pt x="166305" y="77809"/>
                  </a:lnTo>
                  <a:lnTo>
                    <a:pt x="161774" y="77304"/>
                  </a:lnTo>
                  <a:lnTo>
                    <a:pt x="157397" y="76804"/>
                  </a:lnTo>
                  <a:lnTo>
                    <a:pt x="153109" y="76316"/>
                  </a:lnTo>
                  <a:lnTo>
                    <a:pt x="148954" y="75832"/>
                  </a:lnTo>
                  <a:lnTo>
                    <a:pt x="144909" y="75354"/>
                  </a:lnTo>
                  <a:lnTo>
                    <a:pt x="140997" y="74882"/>
                  </a:lnTo>
                  <a:lnTo>
                    <a:pt x="137173" y="74415"/>
                  </a:lnTo>
                  <a:lnTo>
                    <a:pt x="133482" y="73958"/>
                  </a:lnTo>
                  <a:lnTo>
                    <a:pt x="129901" y="73507"/>
                  </a:lnTo>
                  <a:lnTo>
                    <a:pt x="126431" y="73062"/>
                  </a:lnTo>
                  <a:lnTo>
                    <a:pt x="123049" y="72622"/>
                  </a:lnTo>
                  <a:lnTo>
                    <a:pt x="119800" y="72193"/>
                  </a:lnTo>
                  <a:lnTo>
                    <a:pt x="116639" y="71769"/>
                  </a:lnTo>
                  <a:lnTo>
                    <a:pt x="113589" y="71351"/>
                  </a:lnTo>
                  <a:lnTo>
                    <a:pt x="110649" y="70938"/>
                  </a:lnTo>
                  <a:lnTo>
                    <a:pt x="107798" y="70536"/>
                  </a:lnTo>
                  <a:lnTo>
                    <a:pt x="105057" y="70140"/>
                  </a:lnTo>
                  <a:lnTo>
                    <a:pt x="102405" y="69749"/>
                  </a:lnTo>
                  <a:lnTo>
                    <a:pt x="99863" y="69363"/>
                  </a:lnTo>
                  <a:lnTo>
                    <a:pt x="97409" y="68988"/>
                  </a:lnTo>
                  <a:lnTo>
                    <a:pt x="95044" y="68619"/>
                  </a:lnTo>
                  <a:lnTo>
                    <a:pt x="92790" y="68255"/>
                  </a:lnTo>
                  <a:lnTo>
                    <a:pt x="90624" y="67896"/>
                  </a:lnTo>
                  <a:lnTo>
                    <a:pt x="88524" y="67549"/>
                  </a:lnTo>
                  <a:lnTo>
                    <a:pt x="86535" y="67207"/>
                  </a:lnTo>
                  <a:lnTo>
                    <a:pt x="84634" y="66870"/>
                  </a:lnTo>
                  <a:lnTo>
                    <a:pt x="82799" y="66544"/>
                  </a:lnTo>
                  <a:lnTo>
                    <a:pt x="81075" y="66218"/>
                  </a:lnTo>
                  <a:lnTo>
                    <a:pt x="79417" y="65903"/>
                  </a:lnTo>
                  <a:lnTo>
                    <a:pt x="77848" y="65599"/>
                  </a:lnTo>
                  <a:lnTo>
                    <a:pt x="76345" y="65295"/>
                  </a:lnTo>
                  <a:lnTo>
                    <a:pt x="74930" y="65001"/>
                  </a:lnTo>
                  <a:lnTo>
                    <a:pt x="73604" y="64719"/>
                  </a:lnTo>
                  <a:lnTo>
                    <a:pt x="72344" y="64437"/>
                  </a:lnTo>
                  <a:lnTo>
                    <a:pt x="71151" y="64165"/>
                  </a:lnTo>
                  <a:lnTo>
                    <a:pt x="70046" y="63899"/>
                  </a:lnTo>
                  <a:lnTo>
                    <a:pt x="68985" y="63638"/>
                  </a:lnTo>
                  <a:lnTo>
                    <a:pt x="68012" y="63388"/>
                  </a:lnTo>
                  <a:lnTo>
                    <a:pt x="67128" y="63144"/>
                  </a:lnTo>
                  <a:lnTo>
                    <a:pt x="66288" y="62905"/>
                  </a:lnTo>
                  <a:lnTo>
                    <a:pt x="65514" y="62677"/>
                  </a:lnTo>
                  <a:lnTo>
                    <a:pt x="64807" y="62454"/>
                  </a:lnTo>
                  <a:lnTo>
                    <a:pt x="64166" y="62237"/>
                  </a:lnTo>
                  <a:lnTo>
                    <a:pt x="63591" y="62030"/>
                  </a:lnTo>
                  <a:lnTo>
                    <a:pt x="63061" y="61829"/>
                  </a:lnTo>
                  <a:lnTo>
                    <a:pt x="62619" y="61634"/>
                  </a:lnTo>
                  <a:lnTo>
                    <a:pt x="62199" y="61444"/>
                  </a:lnTo>
                  <a:lnTo>
                    <a:pt x="61867" y="61264"/>
                  </a:lnTo>
                  <a:lnTo>
                    <a:pt x="61558" y="61091"/>
                  </a:lnTo>
                  <a:lnTo>
                    <a:pt x="61315" y="60928"/>
                  </a:lnTo>
                  <a:lnTo>
                    <a:pt x="61138" y="60770"/>
                  </a:lnTo>
                  <a:lnTo>
                    <a:pt x="61005" y="60618"/>
                  </a:lnTo>
                  <a:lnTo>
                    <a:pt x="60917" y="60471"/>
                  </a:lnTo>
                  <a:lnTo>
                    <a:pt x="60873" y="60336"/>
                  </a:lnTo>
                  <a:lnTo>
                    <a:pt x="60873" y="60211"/>
                  </a:lnTo>
                  <a:lnTo>
                    <a:pt x="60917" y="60086"/>
                  </a:lnTo>
                  <a:lnTo>
                    <a:pt x="61028" y="59972"/>
                  </a:lnTo>
                  <a:lnTo>
                    <a:pt x="61160" y="59863"/>
                  </a:lnTo>
                  <a:lnTo>
                    <a:pt x="61249" y="59809"/>
                  </a:lnTo>
                  <a:lnTo>
                    <a:pt x="61359" y="59749"/>
                  </a:lnTo>
                  <a:lnTo>
                    <a:pt x="61492" y="59695"/>
                  </a:lnTo>
                  <a:lnTo>
                    <a:pt x="61624" y="59646"/>
                  </a:lnTo>
                  <a:lnTo>
                    <a:pt x="61779" y="59591"/>
                  </a:lnTo>
                  <a:lnTo>
                    <a:pt x="61956" y="59543"/>
                  </a:lnTo>
                  <a:lnTo>
                    <a:pt x="62133" y="59494"/>
                  </a:lnTo>
                  <a:lnTo>
                    <a:pt x="62354" y="59445"/>
                  </a:lnTo>
                  <a:lnTo>
                    <a:pt x="62553" y="59401"/>
                  </a:lnTo>
                  <a:lnTo>
                    <a:pt x="62796" y="59358"/>
                  </a:lnTo>
                  <a:lnTo>
                    <a:pt x="63039" y="59314"/>
                  </a:lnTo>
                  <a:lnTo>
                    <a:pt x="63304" y="59271"/>
                  </a:lnTo>
                  <a:lnTo>
                    <a:pt x="63879" y="59195"/>
                  </a:lnTo>
                  <a:lnTo>
                    <a:pt x="64520" y="59124"/>
                  </a:lnTo>
                  <a:lnTo>
                    <a:pt x="65205" y="59065"/>
                  </a:lnTo>
                  <a:lnTo>
                    <a:pt x="65957" y="59005"/>
                  </a:lnTo>
                  <a:lnTo>
                    <a:pt x="66752" y="58961"/>
                  </a:lnTo>
                  <a:lnTo>
                    <a:pt x="67614" y="58918"/>
                  </a:lnTo>
                  <a:lnTo>
                    <a:pt x="68543" y="58891"/>
                  </a:lnTo>
                  <a:lnTo>
                    <a:pt x="69515" y="58864"/>
                  </a:lnTo>
                  <a:lnTo>
                    <a:pt x="70554" y="58853"/>
                  </a:lnTo>
                  <a:lnTo>
                    <a:pt x="71637" y="58847"/>
                  </a:lnTo>
                  <a:close/>
                  <a:moveTo>
                    <a:pt x="242252" y="52585"/>
                  </a:moveTo>
                  <a:lnTo>
                    <a:pt x="242627" y="52590"/>
                  </a:lnTo>
                  <a:lnTo>
                    <a:pt x="242981" y="52601"/>
                  </a:lnTo>
                  <a:lnTo>
                    <a:pt x="243335" y="52623"/>
                  </a:lnTo>
                  <a:lnTo>
                    <a:pt x="243688" y="52650"/>
                  </a:lnTo>
                  <a:lnTo>
                    <a:pt x="244108" y="52693"/>
                  </a:lnTo>
                  <a:lnTo>
                    <a:pt x="244528" y="52753"/>
                  </a:lnTo>
                  <a:lnTo>
                    <a:pt x="244926" y="52824"/>
                  </a:lnTo>
                  <a:lnTo>
                    <a:pt x="245324" y="52905"/>
                  </a:lnTo>
                  <a:lnTo>
                    <a:pt x="245722" y="53003"/>
                  </a:lnTo>
                  <a:lnTo>
                    <a:pt x="246097" y="53117"/>
                  </a:lnTo>
                  <a:lnTo>
                    <a:pt x="246473" y="53236"/>
                  </a:lnTo>
                  <a:lnTo>
                    <a:pt x="246849" y="53378"/>
                  </a:lnTo>
                  <a:lnTo>
                    <a:pt x="247203" y="53530"/>
                  </a:lnTo>
                  <a:lnTo>
                    <a:pt x="247534" y="53698"/>
                  </a:lnTo>
                  <a:lnTo>
                    <a:pt x="247866" y="53883"/>
                  </a:lnTo>
                  <a:lnTo>
                    <a:pt x="248175" y="54078"/>
                  </a:lnTo>
                  <a:lnTo>
                    <a:pt x="248462" y="54290"/>
                  </a:lnTo>
                  <a:lnTo>
                    <a:pt x="248750" y="54518"/>
                  </a:lnTo>
                  <a:lnTo>
                    <a:pt x="249015" y="54763"/>
                  </a:lnTo>
                  <a:lnTo>
                    <a:pt x="249258" y="55023"/>
                  </a:lnTo>
                  <a:lnTo>
                    <a:pt x="249479" y="55300"/>
                  </a:lnTo>
                  <a:lnTo>
                    <a:pt x="249678" y="55594"/>
                  </a:lnTo>
                  <a:lnTo>
                    <a:pt x="249855" y="55903"/>
                  </a:lnTo>
                  <a:lnTo>
                    <a:pt x="250010" y="56235"/>
                  </a:lnTo>
                  <a:lnTo>
                    <a:pt x="250164" y="56577"/>
                  </a:lnTo>
                  <a:lnTo>
                    <a:pt x="250275" y="56941"/>
                  </a:lnTo>
                  <a:lnTo>
                    <a:pt x="250363" y="57321"/>
                  </a:lnTo>
                  <a:lnTo>
                    <a:pt x="250408" y="57723"/>
                  </a:lnTo>
                  <a:lnTo>
                    <a:pt x="250452" y="58136"/>
                  </a:lnTo>
                  <a:lnTo>
                    <a:pt x="250452" y="58576"/>
                  </a:lnTo>
                  <a:lnTo>
                    <a:pt x="250430" y="59027"/>
                  </a:lnTo>
                  <a:lnTo>
                    <a:pt x="250385" y="59505"/>
                  </a:lnTo>
                  <a:lnTo>
                    <a:pt x="250297" y="59999"/>
                  </a:lnTo>
                  <a:lnTo>
                    <a:pt x="250187" y="60509"/>
                  </a:lnTo>
                  <a:lnTo>
                    <a:pt x="250032" y="61042"/>
                  </a:lnTo>
                  <a:lnTo>
                    <a:pt x="249855" y="61596"/>
                  </a:lnTo>
                  <a:lnTo>
                    <a:pt x="249634" y="62172"/>
                  </a:lnTo>
                  <a:lnTo>
                    <a:pt x="249369" y="62764"/>
                  </a:lnTo>
                  <a:lnTo>
                    <a:pt x="249081" y="63383"/>
                  </a:lnTo>
                  <a:lnTo>
                    <a:pt x="248750" y="64018"/>
                  </a:lnTo>
                  <a:lnTo>
                    <a:pt x="248374" y="64676"/>
                  </a:lnTo>
                  <a:lnTo>
                    <a:pt x="247976" y="65354"/>
                  </a:lnTo>
                  <a:lnTo>
                    <a:pt x="247534" y="66061"/>
                  </a:lnTo>
                  <a:lnTo>
                    <a:pt x="247026" y="66783"/>
                  </a:lnTo>
                  <a:lnTo>
                    <a:pt x="246495" y="67533"/>
                  </a:lnTo>
                  <a:lnTo>
                    <a:pt x="245921" y="68298"/>
                  </a:lnTo>
                  <a:lnTo>
                    <a:pt x="245302" y="69091"/>
                  </a:lnTo>
                  <a:lnTo>
                    <a:pt x="244639" y="69912"/>
                  </a:lnTo>
                  <a:lnTo>
                    <a:pt x="243931" y="70748"/>
                  </a:lnTo>
                  <a:lnTo>
                    <a:pt x="243158" y="71612"/>
                  </a:lnTo>
                  <a:lnTo>
                    <a:pt x="242340" y="72503"/>
                  </a:lnTo>
                  <a:lnTo>
                    <a:pt x="241500" y="73410"/>
                  </a:lnTo>
                  <a:lnTo>
                    <a:pt x="240572" y="74349"/>
                  </a:lnTo>
                  <a:lnTo>
                    <a:pt x="239621" y="75311"/>
                  </a:lnTo>
                  <a:lnTo>
                    <a:pt x="238604" y="76294"/>
                  </a:lnTo>
                  <a:lnTo>
                    <a:pt x="237544" y="77310"/>
                  </a:lnTo>
                  <a:lnTo>
                    <a:pt x="236416" y="78347"/>
                  </a:lnTo>
                  <a:lnTo>
                    <a:pt x="235245" y="79406"/>
                  </a:lnTo>
                  <a:lnTo>
                    <a:pt x="234007" y="80498"/>
                  </a:lnTo>
                  <a:lnTo>
                    <a:pt x="232725" y="81611"/>
                  </a:lnTo>
                  <a:lnTo>
                    <a:pt x="231377" y="82758"/>
                  </a:lnTo>
                  <a:lnTo>
                    <a:pt x="229962" y="83925"/>
                  </a:lnTo>
                  <a:lnTo>
                    <a:pt x="228503" y="85120"/>
                  </a:lnTo>
                  <a:lnTo>
                    <a:pt x="226956" y="86342"/>
                  </a:lnTo>
                  <a:lnTo>
                    <a:pt x="225365" y="87597"/>
                  </a:lnTo>
                  <a:lnTo>
                    <a:pt x="223729" y="88874"/>
                  </a:lnTo>
                  <a:lnTo>
                    <a:pt x="222005" y="90183"/>
                  </a:lnTo>
                  <a:lnTo>
                    <a:pt x="220215" y="91519"/>
                  </a:lnTo>
                  <a:lnTo>
                    <a:pt x="219861" y="90813"/>
                  </a:lnTo>
                  <a:lnTo>
                    <a:pt x="219463" y="90003"/>
                  </a:lnTo>
                  <a:lnTo>
                    <a:pt x="219043" y="89102"/>
                  </a:lnTo>
                  <a:lnTo>
                    <a:pt x="218623" y="88108"/>
                  </a:lnTo>
                  <a:lnTo>
                    <a:pt x="234980" y="57766"/>
                  </a:lnTo>
                  <a:lnTo>
                    <a:pt x="234980" y="57723"/>
                  </a:lnTo>
                  <a:lnTo>
                    <a:pt x="234980" y="57685"/>
                  </a:lnTo>
                  <a:lnTo>
                    <a:pt x="234957" y="57641"/>
                  </a:lnTo>
                  <a:lnTo>
                    <a:pt x="234935" y="57603"/>
                  </a:lnTo>
                  <a:lnTo>
                    <a:pt x="234869" y="57565"/>
                  </a:lnTo>
                  <a:lnTo>
                    <a:pt x="234803" y="57527"/>
                  </a:lnTo>
                  <a:lnTo>
                    <a:pt x="234736" y="57495"/>
                  </a:lnTo>
                  <a:lnTo>
                    <a:pt x="234648" y="57457"/>
                  </a:lnTo>
                  <a:lnTo>
                    <a:pt x="234537" y="57430"/>
                  </a:lnTo>
                  <a:lnTo>
                    <a:pt x="234427" y="57403"/>
                  </a:lnTo>
                  <a:lnTo>
                    <a:pt x="234294" y="57375"/>
                  </a:lnTo>
                  <a:lnTo>
                    <a:pt x="234162" y="57354"/>
                  </a:lnTo>
                  <a:lnTo>
                    <a:pt x="234007" y="57337"/>
                  </a:lnTo>
                  <a:lnTo>
                    <a:pt x="233852" y="57321"/>
                  </a:lnTo>
                  <a:lnTo>
                    <a:pt x="233698" y="57310"/>
                  </a:lnTo>
                  <a:lnTo>
                    <a:pt x="233521" y="57299"/>
                  </a:lnTo>
                  <a:lnTo>
                    <a:pt x="233167" y="57299"/>
                  </a:lnTo>
                  <a:lnTo>
                    <a:pt x="232990" y="57305"/>
                  </a:lnTo>
                  <a:lnTo>
                    <a:pt x="232836" y="57316"/>
                  </a:lnTo>
                  <a:lnTo>
                    <a:pt x="232681" y="57326"/>
                  </a:lnTo>
                  <a:lnTo>
                    <a:pt x="232526" y="57343"/>
                  </a:lnTo>
                  <a:lnTo>
                    <a:pt x="232393" y="57359"/>
                  </a:lnTo>
                  <a:lnTo>
                    <a:pt x="232261" y="57386"/>
                  </a:lnTo>
                  <a:lnTo>
                    <a:pt x="232128" y="57408"/>
                  </a:lnTo>
                  <a:lnTo>
                    <a:pt x="232018" y="57441"/>
                  </a:lnTo>
                  <a:lnTo>
                    <a:pt x="231929" y="57468"/>
                  </a:lnTo>
                  <a:lnTo>
                    <a:pt x="231841" y="57500"/>
                  </a:lnTo>
                  <a:lnTo>
                    <a:pt x="231775" y="57538"/>
                  </a:lnTo>
                  <a:lnTo>
                    <a:pt x="231708" y="57576"/>
                  </a:lnTo>
                  <a:lnTo>
                    <a:pt x="231664" y="57614"/>
                  </a:lnTo>
                  <a:lnTo>
                    <a:pt x="231620" y="57658"/>
                  </a:lnTo>
                  <a:lnTo>
                    <a:pt x="217209" y="84392"/>
                  </a:lnTo>
                  <a:lnTo>
                    <a:pt x="216965" y="83616"/>
                  </a:lnTo>
                  <a:lnTo>
                    <a:pt x="216722" y="82817"/>
                  </a:lnTo>
                  <a:lnTo>
                    <a:pt x="216501" y="81997"/>
                  </a:lnTo>
                  <a:lnTo>
                    <a:pt x="216280" y="81166"/>
                  </a:lnTo>
                  <a:lnTo>
                    <a:pt x="216103" y="80319"/>
                  </a:lnTo>
                  <a:lnTo>
                    <a:pt x="215927" y="79455"/>
                  </a:lnTo>
                  <a:lnTo>
                    <a:pt x="215772" y="78581"/>
                  </a:lnTo>
                  <a:lnTo>
                    <a:pt x="215639" y="77701"/>
                  </a:lnTo>
                  <a:lnTo>
                    <a:pt x="215529" y="76804"/>
                  </a:lnTo>
                  <a:lnTo>
                    <a:pt x="215440" y="75908"/>
                  </a:lnTo>
                  <a:lnTo>
                    <a:pt x="215396" y="75001"/>
                  </a:lnTo>
                  <a:lnTo>
                    <a:pt x="215374" y="74094"/>
                  </a:lnTo>
                  <a:lnTo>
                    <a:pt x="215396" y="73187"/>
                  </a:lnTo>
                  <a:lnTo>
                    <a:pt x="215440" y="72274"/>
                  </a:lnTo>
                  <a:lnTo>
                    <a:pt x="215529" y="71367"/>
                  </a:lnTo>
                  <a:lnTo>
                    <a:pt x="215639" y="70460"/>
                  </a:lnTo>
                  <a:lnTo>
                    <a:pt x="215816" y="69559"/>
                  </a:lnTo>
                  <a:lnTo>
                    <a:pt x="216037" y="68662"/>
                  </a:lnTo>
                  <a:lnTo>
                    <a:pt x="216280" y="67777"/>
                  </a:lnTo>
                  <a:lnTo>
                    <a:pt x="216590" y="66897"/>
                  </a:lnTo>
                  <a:lnTo>
                    <a:pt x="216767" y="66463"/>
                  </a:lnTo>
                  <a:lnTo>
                    <a:pt x="216943" y="66028"/>
                  </a:lnTo>
                  <a:lnTo>
                    <a:pt x="217142" y="65604"/>
                  </a:lnTo>
                  <a:lnTo>
                    <a:pt x="217341" y="65175"/>
                  </a:lnTo>
                  <a:lnTo>
                    <a:pt x="217562" y="64757"/>
                  </a:lnTo>
                  <a:lnTo>
                    <a:pt x="217805" y="64339"/>
                  </a:lnTo>
                  <a:lnTo>
                    <a:pt x="218049" y="63921"/>
                  </a:lnTo>
                  <a:lnTo>
                    <a:pt x="218314" y="63513"/>
                  </a:lnTo>
                  <a:lnTo>
                    <a:pt x="218601" y="63106"/>
                  </a:lnTo>
                  <a:lnTo>
                    <a:pt x="218888" y="62704"/>
                  </a:lnTo>
                  <a:lnTo>
                    <a:pt x="219198" y="62313"/>
                  </a:lnTo>
                  <a:lnTo>
                    <a:pt x="219529" y="61922"/>
                  </a:lnTo>
                  <a:lnTo>
                    <a:pt x="219861" y="61536"/>
                  </a:lnTo>
                  <a:lnTo>
                    <a:pt x="220215" y="61150"/>
                  </a:lnTo>
                  <a:lnTo>
                    <a:pt x="220590" y="60776"/>
                  </a:lnTo>
                  <a:lnTo>
                    <a:pt x="220988" y="60412"/>
                  </a:lnTo>
                  <a:lnTo>
                    <a:pt x="221386" y="60048"/>
                  </a:lnTo>
                  <a:lnTo>
                    <a:pt x="221806" y="59689"/>
                  </a:lnTo>
                  <a:lnTo>
                    <a:pt x="222248" y="59342"/>
                  </a:lnTo>
                  <a:lnTo>
                    <a:pt x="222690" y="58994"/>
                  </a:lnTo>
                  <a:lnTo>
                    <a:pt x="223176" y="58657"/>
                  </a:lnTo>
                  <a:lnTo>
                    <a:pt x="223663" y="58331"/>
                  </a:lnTo>
                  <a:lnTo>
                    <a:pt x="224171" y="58005"/>
                  </a:lnTo>
                  <a:lnTo>
                    <a:pt x="224702" y="57690"/>
                  </a:lnTo>
                  <a:lnTo>
                    <a:pt x="225254" y="57375"/>
                  </a:lnTo>
                  <a:lnTo>
                    <a:pt x="225829" y="57066"/>
                  </a:lnTo>
                  <a:lnTo>
                    <a:pt x="226404" y="56767"/>
                  </a:lnTo>
                  <a:lnTo>
                    <a:pt x="226978" y="56479"/>
                  </a:lnTo>
                  <a:lnTo>
                    <a:pt x="227575" y="56202"/>
                  </a:lnTo>
                  <a:lnTo>
                    <a:pt x="228150" y="55936"/>
                  </a:lnTo>
                  <a:lnTo>
                    <a:pt x="228724" y="55681"/>
                  </a:lnTo>
                  <a:lnTo>
                    <a:pt x="229321" y="55431"/>
                  </a:lnTo>
                  <a:lnTo>
                    <a:pt x="229918" y="55197"/>
                  </a:lnTo>
                  <a:lnTo>
                    <a:pt x="230493" y="54975"/>
                  </a:lnTo>
                  <a:lnTo>
                    <a:pt x="231089" y="54757"/>
                  </a:lnTo>
                  <a:lnTo>
                    <a:pt x="231686" y="54556"/>
                  </a:lnTo>
                  <a:lnTo>
                    <a:pt x="232261" y="54361"/>
                  </a:lnTo>
                  <a:lnTo>
                    <a:pt x="232836" y="54176"/>
                  </a:lnTo>
                  <a:lnTo>
                    <a:pt x="233432" y="54002"/>
                  </a:lnTo>
                  <a:lnTo>
                    <a:pt x="234007" y="53839"/>
                  </a:lnTo>
                  <a:lnTo>
                    <a:pt x="234582" y="53687"/>
                  </a:lnTo>
                  <a:lnTo>
                    <a:pt x="235156" y="53546"/>
                  </a:lnTo>
                  <a:lnTo>
                    <a:pt x="235709" y="53410"/>
                  </a:lnTo>
                  <a:lnTo>
                    <a:pt x="236262" y="53291"/>
                  </a:lnTo>
                  <a:lnTo>
                    <a:pt x="236814" y="53177"/>
                  </a:lnTo>
                  <a:lnTo>
                    <a:pt x="237367" y="53073"/>
                  </a:lnTo>
                  <a:lnTo>
                    <a:pt x="237897" y="52981"/>
                  </a:lnTo>
                  <a:lnTo>
                    <a:pt x="238428" y="52894"/>
                  </a:lnTo>
                  <a:lnTo>
                    <a:pt x="238936" y="52824"/>
                  </a:lnTo>
                  <a:lnTo>
                    <a:pt x="239444" y="52758"/>
                  </a:lnTo>
                  <a:lnTo>
                    <a:pt x="239931" y="52704"/>
                  </a:lnTo>
                  <a:lnTo>
                    <a:pt x="240417" y="52661"/>
                  </a:lnTo>
                  <a:lnTo>
                    <a:pt x="240903" y="52628"/>
                  </a:lnTo>
                  <a:lnTo>
                    <a:pt x="241367" y="52606"/>
                  </a:lnTo>
                  <a:lnTo>
                    <a:pt x="241809" y="52590"/>
                  </a:lnTo>
                  <a:lnTo>
                    <a:pt x="242252" y="52585"/>
                  </a:lnTo>
                  <a:close/>
                  <a:moveTo>
                    <a:pt x="95973" y="78548"/>
                  </a:moveTo>
                  <a:lnTo>
                    <a:pt x="96835" y="78553"/>
                  </a:lnTo>
                  <a:lnTo>
                    <a:pt x="97741" y="78559"/>
                  </a:lnTo>
                  <a:lnTo>
                    <a:pt x="98669" y="78575"/>
                  </a:lnTo>
                  <a:lnTo>
                    <a:pt x="99620" y="78597"/>
                  </a:lnTo>
                  <a:lnTo>
                    <a:pt x="100614" y="78619"/>
                  </a:lnTo>
                  <a:lnTo>
                    <a:pt x="101631" y="78651"/>
                  </a:lnTo>
                  <a:lnTo>
                    <a:pt x="102692" y="78695"/>
                  </a:lnTo>
                  <a:lnTo>
                    <a:pt x="103775" y="78738"/>
                  </a:lnTo>
                  <a:lnTo>
                    <a:pt x="104880" y="78787"/>
                  </a:lnTo>
                  <a:lnTo>
                    <a:pt x="106007" y="78847"/>
                  </a:lnTo>
                  <a:lnTo>
                    <a:pt x="107179" y="78912"/>
                  </a:lnTo>
                  <a:lnTo>
                    <a:pt x="108373" y="78983"/>
                  </a:lnTo>
                  <a:lnTo>
                    <a:pt x="109588" y="79064"/>
                  </a:lnTo>
                  <a:lnTo>
                    <a:pt x="110848" y="79151"/>
                  </a:lnTo>
                  <a:lnTo>
                    <a:pt x="112130" y="79243"/>
                  </a:lnTo>
                  <a:lnTo>
                    <a:pt x="113434" y="79346"/>
                  </a:lnTo>
                  <a:lnTo>
                    <a:pt x="114738" y="79455"/>
                  </a:lnTo>
                  <a:lnTo>
                    <a:pt x="116064" y="79575"/>
                  </a:lnTo>
                  <a:lnTo>
                    <a:pt x="117413" y="79694"/>
                  </a:lnTo>
                  <a:lnTo>
                    <a:pt x="118761" y="79830"/>
                  </a:lnTo>
                  <a:lnTo>
                    <a:pt x="120109" y="79971"/>
                  </a:lnTo>
                  <a:lnTo>
                    <a:pt x="121480" y="80118"/>
                  </a:lnTo>
                  <a:lnTo>
                    <a:pt x="122850" y="80275"/>
                  </a:lnTo>
                  <a:lnTo>
                    <a:pt x="124220" y="80438"/>
                  </a:lnTo>
                  <a:lnTo>
                    <a:pt x="125613" y="80607"/>
                  </a:lnTo>
                  <a:lnTo>
                    <a:pt x="127005" y="80780"/>
                  </a:lnTo>
                  <a:lnTo>
                    <a:pt x="128420" y="80965"/>
                  </a:lnTo>
                  <a:lnTo>
                    <a:pt x="129813" y="81155"/>
                  </a:lnTo>
                  <a:lnTo>
                    <a:pt x="131227" y="81351"/>
                  </a:lnTo>
                  <a:lnTo>
                    <a:pt x="132664" y="81552"/>
                  </a:lnTo>
                  <a:lnTo>
                    <a:pt x="134079" y="81764"/>
                  </a:lnTo>
                  <a:lnTo>
                    <a:pt x="135515" y="81975"/>
                  </a:lnTo>
                  <a:lnTo>
                    <a:pt x="136952" y="82193"/>
                  </a:lnTo>
                  <a:lnTo>
                    <a:pt x="138389" y="82421"/>
                  </a:lnTo>
                  <a:lnTo>
                    <a:pt x="139825" y="82649"/>
                  </a:lnTo>
                  <a:lnTo>
                    <a:pt x="141262" y="82882"/>
                  </a:lnTo>
                  <a:lnTo>
                    <a:pt x="142699" y="83127"/>
                  </a:lnTo>
                  <a:lnTo>
                    <a:pt x="144158" y="83371"/>
                  </a:lnTo>
                  <a:lnTo>
                    <a:pt x="145594" y="83616"/>
                  </a:lnTo>
                  <a:lnTo>
                    <a:pt x="147053" y="83871"/>
                  </a:lnTo>
                  <a:lnTo>
                    <a:pt x="149949" y="84392"/>
                  </a:lnTo>
                  <a:lnTo>
                    <a:pt x="152844" y="84925"/>
                  </a:lnTo>
                  <a:lnTo>
                    <a:pt x="155740" y="85473"/>
                  </a:lnTo>
                  <a:lnTo>
                    <a:pt x="158613" y="86033"/>
                  </a:lnTo>
                  <a:lnTo>
                    <a:pt x="161486" y="86603"/>
                  </a:lnTo>
                  <a:lnTo>
                    <a:pt x="164338" y="87179"/>
                  </a:lnTo>
                  <a:lnTo>
                    <a:pt x="167167" y="87771"/>
                  </a:lnTo>
                  <a:lnTo>
                    <a:pt x="169974" y="88363"/>
                  </a:lnTo>
                  <a:lnTo>
                    <a:pt x="172759" y="88961"/>
                  </a:lnTo>
                  <a:lnTo>
                    <a:pt x="175500" y="89563"/>
                  </a:lnTo>
                  <a:lnTo>
                    <a:pt x="178196" y="90166"/>
                  </a:lnTo>
                  <a:lnTo>
                    <a:pt x="180871" y="90769"/>
                  </a:lnTo>
                  <a:lnTo>
                    <a:pt x="183501" y="91372"/>
                  </a:lnTo>
                  <a:lnTo>
                    <a:pt x="186087" y="91975"/>
                  </a:lnTo>
                  <a:lnTo>
                    <a:pt x="188629" y="92573"/>
                  </a:lnTo>
                  <a:lnTo>
                    <a:pt x="191105" y="93165"/>
                  </a:lnTo>
                  <a:lnTo>
                    <a:pt x="193536" y="93751"/>
                  </a:lnTo>
                  <a:lnTo>
                    <a:pt x="195901" y="94327"/>
                  </a:lnTo>
                  <a:lnTo>
                    <a:pt x="198200" y="94892"/>
                  </a:lnTo>
                  <a:lnTo>
                    <a:pt x="200432" y="95451"/>
                  </a:lnTo>
                  <a:lnTo>
                    <a:pt x="108792" y="80607"/>
                  </a:lnTo>
                  <a:lnTo>
                    <a:pt x="108638" y="80590"/>
                  </a:lnTo>
                  <a:lnTo>
                    <a:pt x="108483" y="80569"/>
                  </a:lnTo>
                  <a:lnTo>
                    <a:pt x="108328" y="80558"/>
                  </a:lnTo>
                  <a:lnTo>
                    <a:pt x="108174" y="80547"/>
                  </a:lnTo>
                  <a:lnTo>
                    <a:pt x="107997" y="80541"/>
                  </a:lnTo>
                  <a:lnTo>
                    <a:pt x="107687" y="80541"/>
                  </a:lnTo>
                  <a:lnTo>
                    <a:pt x="107510" y="80552"/>
                  </a:lnTo>
                  <a:lnTo>
                    <a:pt x="107356" y="80558"/>
                  </a:lnTo>
                  <a:lnTo>
                    <a:pt x="107201" y="80574"/>
                  </a:lnTo>
                  <a:lnTo>
                    <a:pt x="107068" y="80590"/>
                  </a:lnTo>
                  <a:lnTo>
                    <a:pt x="106914" y="80612"/>
                  </a:lnTo>
                  <a:lnTo>
                    <a:pt x="106781" y="80634"/>
                  </a:lnTo>
                  <a:lnTo>
                    <a:pt x="106671" y="80661"/>
                  </a:lnTo>
                  <a:lnTo>
                    <a:pt x="106560" y="80694"/>
                  </a:lnTo>
                  <a:lnTo>
                    <a:pt x="106450" y="80726"/>
                  </a:lnTo>
                  <a:lnTo>
                    <a:pt x="106361" y="80764"/>
                  </a:lnTo>
                  <a:lnTo>
                    <a:pt x="106295" y="80802"/>
                  </a:lnTo>
                  <a:lnTo>
                    <a:pt x="106228" y="80840"/>
                  </a:lnTo>
                  <a:lnTo>
                    <a:pt x="106206" y="80878"/>
                  </a:lnTo>
                  <a:lnTo>
                    <a:pt x="106184" y="80922"/>
                  </a:lnTo>
                  <a:lnTo>
                    <a:pt x="106162" y="80960"/>
                  </a:lnTo>
                  <a:lnTo>
                    <a:pt x="106184" y="80998"/>
                  </a:lnTo>
                  <a:lnTo>
                    <a:pt x="106206" y="81041"/>
                  </a:lnTo>
                  <a:lnTo>
                    <a:pt x="106251" y="81079"/>
                  </a:lnTo>
                  <a:lnTo>
                    <a:pt x="106295" y="81117"/>
                  </a:lnTo>
                  <a:lnTo>
                    <a:pt x="106361" y="81150"/>
                  </a:lnTo>
                  <a:lnTo>
                    <a:pt x="106450" y="81188"/>
                  </a:lnTo>
                  <a:lnTo>
                    <a:pt x="106560" y="81220"/>
                  </a:lnTo>
                  <a:lnTo>
                    <a:pt x="106671" y="81248"/>
                  </a:lnTo>
                  <a:lnTo>
                    <a:pt x="106781" y="81275"/>
                  </a:lnTo>
                  <a:lnTo>
                    <a:pt x="106936" y="81302"/>
                  </a:lnTo>
                  <a:lnTo>
                    <a:pt x="210931" y="98145"/>
                  </a:lnTo>
                  <a:lnTo>
                    <a:pt x="213694" y="98873"/>
                  </a:lnTo>
                  <a:lnTo>
                    <a:pt x="216192" y="99547"/>
                  </a:lnTo>
                  <a:lnTo>
                    <a:pt x="218424" y="100150"/>
                  </a:lnTo>
                  <a:lnTo>
                    <a:pt x="220369" y="100677"/>
                  </a:lnTo>
                  <a:lnTo>
                    <a:pt x="220369" y="100677"/>
                  </a:lnTo>
                  <a:lnTo>
                    <a:pt x="215087" y="100133"/>
                  </a:lnTo>
                  <a:lnTo>
                    <a:pt x="209937" y="99596"/>
                  </a:lnTo>
                  <a:lnTo>
                    <a:pt x="204919" y="99063"/>
                  </a:lnTo>
                  <a:lnTo>
                    <a:pt x="200034" y="98542"/>
                  </a:lnTo>
                  <a:lnTo>
                    <a:pt x="195282" y="98021"/>
                  </a:lnTo>
                  <a:lnTo>
                    <a:pt x="190641" y="97510"/>
                  </a:lnTo>
                  <a:lnTo>
                    <a:pt x="186109" y="97005"/>
                  </a:lnTo>
                  <a:lnTo>
                    <a:pt x="181733" y="96511"/>
                  </a:lnTo>
                  <a:lnTo>
                    <a:pt x="177445" y="96016"/>
                  </a:lnTo>
                  <a:lnTo>
                    <a:pt x="173290" y="95533"/>
                  </a:lnTo>
                  <a:lnTo>
                    <a:pt x="169245" y="95055"/>
                  </a:lnTo>
                  <a:lnTo>
                    <a:pt x="165332" y="94582"/>
                  </a:lnTo>
                  <a:lnTo>
                    <a:pt x="161509" y="94115"/>
                  </a:lnTo>
                  <a:lnTo>
                    <a:pt x="157817" y="93659"/>
                  </a:lnTo>
                  <a:lnTo>
                    <a:pt x="154237" y="93208"/>
                  </a:lnTo>
                  <a:lnTo>
                    <a:pt x="150766" y="92763"/>
                  </a:lnTo>
                  <a:lnTo>
                    <a:pt x="147385" y="92323"/>
                  </a:lnTo>
                  <a:lnTo>
                    <a:pt x="144135" y="91894"/>
                  </a:lnTo>
                  <a:lnTo>
                    <a:pt x="140975" y="91470"/>
                  </a:lnTo>
                  <a:lnTo>
                    <a:pt x="137924" y="91052"/>
                  </a:lnTo>
                  <a:lnTo>
                    <a:pt x="134985" y="90639"/>
                  </a:lnTo>
                  <a:lnTo>
                    <a:pt x="132133" y="90237"/>
                  </a:lnTo>
                  <a:lnTo>
                    <a:pt x="129393" y="89840"/>
                  </a:lnTo>
                  <a:lnTo>
                    <a:pt x="126740" y="89449"/>
                  </a:lnTo>
                  <a:lnTo>
                    <a:pt x="124198" y="89064"/>
                  </a:lnTo>
                  <a:lnTo>
                    <a:pt x="121745" y="88689"/>
                  </a:lnTo>
                  <a:lnTo>
                    <a:pt x="119380" y="88320"/>
                  </a:lnTo>
                  <a:lnTo>
                    <a:pt x="117125" y="87956"/>
                  </a:lnTo>
                  <a:lnTo>
                    <a:pt x="114959" y="87597"/>
                  </a:lnTo>
                  <a:lnTo>
                    <a:pt x="112859" y="87250"/>
                  </a:lnTo>
                  <a:lnTo>
                    <a:pt x="110870" y="86907"/>
                  </a:lnTo>
                  <a:lnTo>
                    <a:pt x="108969" y="86571"/>
                  </a:lnTo>
                  <a:lnTo>
                    <a:pt x="107135" y="86245"/>
                  </a:lnTo>
                  <a:lnTo>
                    <a:pt x="105411" y="85924"/>
                  </a:lnTo>
                  <a:lnTo>
                    <a:pt x="103753" y="85609"/>
                  </a:lnTo>
                  <a:lnTo>
                    <a:pt x="102184" y="85300"/>
                  </a:lnTo>
                  <a:lnTo>
                    <a:pt x="100681" y="85001"/>
                  </a:lnTo>
                  <a:lnTo>
                    <a:pt x="99266" y="84708"/>
                  </a:lnTo>
                  <a:lnTo>
                    <a:pt x="97940" y="84420"/>
                  </a:lnTo>
                  <a:lnTo>
                    <a:pt x="96680" y="84137"/>
                  </a:lnTo>
                  <a:lnTo>
                    <a:pt x="95486" y="83866"/>
                  </a:lnTo>
                  <a:lnTo>
                    <a:pt x="94381" y="83599"/>
                  </a:lnTo>
                  <a:lnTo>
                    <a:pt x="93320" y="83344"/>
                  </a:lnTo>
                  <a:lnTo>
                    <a:pt x="92348" y="83089"/>
                  </a:lnTo>
                  <a:lnTo>
                    <a:pt x="91464" y="82844"/>
                  </a:lnTo>
                  <a:lnTo>
                    <a:pt x="90624" y="82611"/>
                  </a:lnTo>
                  <a:lnTo>
                    <a:pt x="89850" y="82377"/>
                  </a:lnTo>
                  <a:lnTo>
                    <a:pt x="89143" y="82155"/>
                  </a:lnTo>
                  <a:lnTo>
                    <a:pt x="88502" y="81943"/>
                  </a:lnTo>
                  <a:lnTo>
                    <a:pt x="87927" y="81731"/>
                  </a:lnTo>
                  <a:lnTo>
                    <a:pt x="87397" y="81530"/>
                  </a:lnTo>
                  <a:lnTo>
                    <a:pt x="86932" y="81334"/>
                  </a:lnTo>
                  <a:lnTo>
                    <a:pt x="86535" y="81150"/>
                  </a:lnTo>
                  <a:lnTo>
                    <a:pt x="86203" y="80971"/>
                  </a:lnTo>
                  <a:lnTo>
                    <a:pt x="85894" y="80797"/>
                  </a:lnTo>
                  <a:lnTo>
                    <a:pt x="85650" y="80628"/>
                  </a:lnTo>
                  <a:lnTo>
                    <a:pt x="85474" y="80471"/>
                  </a:lnTo>
                  <a:lnTo>
                    <a:pt x="85341" y="80319"/>
                  </a:lnTo>
                  <a:lnTo>
                    <a:pt x="85253" y="80178"/>
                  </a:lnTo>
                  <a:lnTo>
                    <a:pt x="85208" y="80042"/>
                  </a:lnTo>
                  <a:lnTo>
                    <a:pt x="85208" y="79911"/>
                  </a:lnTo>
                  <a:lnTo>
                    <a:pt x="85253" y="79786"/>
                  </a:lnTo>
                  <a:lnTo>
                    <a:pt x="85341" y="79672"/>
                  </a:lnTo>
                  <a:lnTo>
                    <a:pt x="85474" y="79569"/>
                  </a:lnTo>
                  <a:lnTo>
                    <a:pt x="85584" y="79509"/>
                  </a:lnTo>
                  <a:lnTo>
                    <a:pt x="85695" y="79455"/>
                  </a:lnTo>
                  <a:lnTo>
                    <a:pt x="85805" y="79401"/>
                  </a:lnTo>
                  <a:lnTo>
                    <a:pt x="85960" y="79346"/>
                  </a:lnTo>
                  <a:lnTo>
                    <a:pt x="86115" y="79292"/>
                  </a:lnTo>
                  <a:lnTo>
                    <a:pt x="86291" y="79243"/>
                  </a:lnTo>
                  <a:lnTo>
                    <a:pt x="86468" y="79194"/>
                  </a:lnTo>
                  <a:lnTo>
                    <a:pt x="86667" y="79151"/>
                  </a:lnTo>
                  <a:lnTo>
                    <a:pt x="86888" y="79102"/>
                  </a:lnTo>
                  <a:lnTo>
                    <a:pt x="87131" y="79059"/>
                  </a:lnTo>
                  <a:lnTo>
                    <a:pt x="87375" y="79015"/>
                  </a:lnTo>
                  <a:lnTo>
                    <a:pt x="87640" y="78977"/>
                  </a:lnTo>
                  <a:lnTo>
                    <a:pt x="88214" y="78896"/>
                  </a:lnTo>
                  <a:lnTo>
                    <a:pt x="88855" y="78825"/>
                  </a:lnTo>
                  <a:lnTo>
                    <a:pt x="89541" y="78765"/>
                  </a:lnTo>
                  <a:lnTo>
                    <a:pt x="90292" y="78711"/>
                  </a:lnTo>
                  <a:lnTo>
                    <a:pt x="91088" y="78662"/>
                  </a:lnTo>
                  <a:lnTo>
                    <a:pt x="91950" y="78624"/>
                  </a:lnTo>
                  <a:lnTo>
                    <a:pt x="92878" y="78591"/>
                  </a:lnTo>
                  <a:lnTo>
                    <a:pt x="93851" y="78570"/>
                  </a:lnTo>
                  <a:lnTo>
                    <a:pt x="94890" y="78553"/>
                  </a:lnTo>
                  <a:lnTo>
                    <a:pt x="95973" y="78548"/>
                  </a:lnTo>
                  <a:close/>
                  <a:moveTo>
                    <a:pt x="144555" y="1"/>
                  </a:moveTo>
                  <a:lnTo>
                    <a:pt x="144113" y="6"/>
                  </a:lnTo>
                  <a:lnTo>
                    <a:pt x="143671" y="11"/>
                  </a:lnTo>
                  <a:lnTo>
                    <a:pt x="143229" y="28"/>
                  </a:lnTo>
                  <a:lnTo>
                    <a:pt x="142809" y="44"/>
                  </a:lnTo>
                  <a:lnTo>
                    <a:pt x="142389" y="66"/>
                  </a:lnTo>
                  <a:lnTo>
                    <a:pt x="141969" y="98"/>
                  </a:lnTo>
                  <a:lnTo>
                    <a:pt x="141571" y="131"/>
                  </a:lnTo>
                  <a:lnTo>
                    <a:pt x="141174" y="169"/>
                  </a:lnTo>
                  <a:lnTo>
                    <a:pt x="140798" y="212"/>
                  </a:lnTo>
                  <a:lnTo>
                    <a:pt x="140422" y="256"/>
                  </a:lnTo>
                  <a:lnTo>
                    <a:pt x="140046" y="310"/>
                  </a:lnTo>
                  <a:lnTo>
                    <a:pt x="139715" y="365"/>
                  </a:lnTo>
                  <a:lnTo>
                    <a:pt x="139361" y="424"/>
                  </a:lnTo>
                  <a:lnTo>
                    <a:pt x="139030" y="489"/>
                  </a:lnTo>
                  <a:lnTo>
                    <a:pt x="138720" y="555"/>
                  </a:lnTo>
                  <a:lnTo>
                    <a:pt x="138411" y="625"/>
                  </a:lnTo>
                  <a:lnTo>
                    <a:pt x="138123" y="701"/>
                  </a:lnTo>
                  <a:lnTo>
                    <a:pt x="137858" y="777"/>
                  </a:lnTo>
                  <a:lnTo>
                    <a:pt x="137593" y="859"/>
                  </a:lnTo>
                  <a:lnTo>
                    <a:pt x="137350" y="940"/>
                  </a:lnTo>
                  <a:lnTo>
                    <a:pt x="137129" y="1027"/>
                  </a:lnTo>
                  <a:lnTo>
                    <a:pt x="136930" y="1120"/>
                  </a:lnTo>
                  <a:lnTo>
                    <a:pt x="136731" y="1212"/>
                  </a:lnTo>
                  <a:lnTo>
                    <a:pt x="136554" y="1304"/>
                  </a:lnTo>
                  <a:lnTo>
                    <a:pt x="136399" y="1402"/>
                  </a:lnTo>
                  <a:lnTo>
                    <a:pt x="136267" y="1500"/>
                  </a:lnTo>
                  <a:lnTo>
                    <a:pt x="136156" y="1603"/>
                  </a:lnTo>
                  <a:lnTo>
                    <a:pt x="136046" y="1706"/>
                  </a:lnTo>
                  <a:lnTo>
                    <a:pt x="135979" y="1809"/>
                  </a:lnTo>
                  <a:lnTo>
                    <a:pt x="135913" y="1918"/>
                  </a:lnTo>
                  <a:lnTo>
                    <a:pt x="135891" y="2027"/>
                  </a:lnTo>
                  <a:lnTo>
                    <a:pt x="135869" y="2135"/>
                  </a:lnTo>
                  <a:lnTo>
                    <a:pt x="135891" y="2276"/>
                  </a:lnTo>
                  <a:lnTo>
                    <a:pt x="135957" y="2412"/>
                  </a:lnTo>
                  <a:lnTo>
                    <a:pt x="136046" y="2548"/>
                  </a:lnTo>
                  <a:lnTo>
                    <a:pt x="136156" y="2678"/>
                  </a:lnTo>
                  <a:lnTo>
                    <a:pt x="136311" y="2809"/>
                  </a:lnTo>
                  <a:lnTo>
                    <a:pt x="136510" y="2934"/>
                  </a:lnTo>
                  <a:lnTo>
                    <a:pt x="136731" y="3059"/>
                  </a:lnTo>
                  <a:lnTo>
                    <a:pt x="136974" y="3173"/>
                  </a:lnTo>
                  <a:lnTo>
                    <a:pt x="137261" y="3287"/>
                  </a:lnTo>
                  <a:lnTo>
                    <a:pt x="137549" y="3395"/>
                  </a:lnTo>
                  <a:lnTo>
                    <a:pt x="137880" y="3499"/>
                  </a:lnTo>
                  <a:lnTo>
                    <a:pt x="138234" y="3596"/>
                  </a:lnTo>
                  <a:lnTo>
                    <a:pt x="138610" y="3689"/>
                  </a:lnTo>
                  <a:lnTo>
                    <a:pt x="139008" y="3776"/>
                  </a:lnTo>
                  <a:lnTo>
                    <a:pt x="139427" y="3857"/>
                  </a:lnTo>
                  <a:lnTo>
                    <a:pt x="139870" y="3933"/>
                  </a:lnTo>
                  <a:lnTo>
                    <a:pt x="139118" y="4384"/>
                  </a:lnTo>
                  <a:lnTo>
                    <a:pt x="138322" y="4889"/>
                  </a:lnTo>
                  <a:lnTo>
                    <a:pt x="137460" y="5443"/>
                  </a:lnTo>
                  <a:lnTo>
                    <a:pt x="136576" y="6041"/>
                  </a:lnTo>
                  <a:lnTo>
                    <a:pt x="136223" y="6035"/>
                  </a:lnTo>
                  <a:lnTo>
                    <a:pt x="135427" y="6035"/>
                  </a:lnTo>
                  <a:lnTo>
                    <a:pt x="134985" y="6046"/>
                  </a:lnTo>
                  <a:lnTo>
                    <a:pt x="134565" y="6057"/>
                  </a:lnTo>
                  <a:lnTo>
                    <a:pt x="134123" y="6079"/>
                  </a:lnTo>
                  <a:lnTo>
                    <a:pt x="133703" y="6100"/>
                  </a:lnTo>
                  <a:lnTo>
                    <a:pt x="133305" y="6133"/>
                  </a:lnTo>
                  <a:lnTo>
                    <a:pt x="132885" y="6166"/>
                  </a:lnTo>
                  <a:lnTo>
                    <a:pt x="132487" y="6204"/>
                  </a:lnTo>
                  <a:lnTo>
                    <a:pt x="132111" y="6247"/>
                  </a:lnTo>
                  <a:lnTo>
                    <a:pt x="131736" y="6290"/>
                  </a:lnTo>
                  <a:lnTo>
                    <a:pt x="131382" y="6345"/>
                  </a:lnTo>
                  <a:lnTo>
                    <a:pt x="131028" y="6399"/>
                  </a:lnTo>
                  <a:lnTo>
                    <a:pt x="130675" y="6459"/>
                  </a:lnTo>
                  <a:lnTo>
                    <a:pt x="130343" y="6524"/>
                  </a:lnTo>
                  <a:lnTo>
                    <a:pt x="130034" y="6589"/>
                  </a:lnTo>
                  <a:lnTo>
                    <a:pt x="129746" y="6660"/>
                  </a:lnTo>
                  <a:lnTo>
                    <a:pt x="129459" y="6736"/>
                  </a:lnTo>
                  <a:lnTo>
                    <a:pt x="129172" y="6812"/>
                  </a:lnTo>
                  <a:lnTo>
                    <a:pt x="128928" y="6893"/>
                  </a:lnTo>
                  <a:lnTo>
                    <a:pt x="128685" y="6975"/>
                  </a:lnTo>
                  <a:lnTo>
                    <a:pt x="128442" y="7062"/>
                  </a:lnTo>
                  <a:lnTo>
                    <a:pt x="128243" y="7154"/>
                  </a:lnTo>
                  <a:lnTo>
                    <a:pt x="128044" y="7241"/>
                  </a:lnTo>
                  <a:lnTo>
                    <a:pt x="127868" y="7339"/>
                  </a:lnTo>
                  <a:lnTo>
                    <a:pt x="127713" y="7437"/>
                  </a:lnTo>
                  <a:lnTo>
                    <a:pt x="127580" y="7534"/>
                  </a:lnTo>
                  <a:lnTo>
                    <a:pt x="127470" y="7638"/>
                  </a:lnTo>
                  <a:lnTo>
                    <a:pt x="127381" y="7741"/>
                  </a:lnTo>
                  <a:lnTo>
                    <a:pt x="127293" y="7844"/>
                  </a:lnTo>
                  <a:lnTo>
                    <a:pt x="127249" y="7953"/>
                  </a:lnTo>
                  <a:lnTo>
                    <a:pt x="127204" y="8061"/>
                  </a:lnTo>
                  <a:lnTo>
                    <a:pt x="127204" y="8170"/>
                  </a:lnTo>
                  <a:lnTo>
                    <a:pt x="127204" y="8316"/>
                  </a:lnTo>
                  <a:lnTo>
                    <a:pt x="127271" y="8463"/>
                  </a:lnTo>
                  <a:lnTo>
                    <a:pt x="127381" y="8604"/>
                  </a:lnTo>
                  <a:lnTo>
                    <a:pt x="127514" y="8746"/>
                  </a:lnTo>
                  <a:lnTo>
                    <a:pt x="127691" y="8881"/>
                  </a:lnTo>
                  <a:lnTo>
                    <a:pt x="127890" y="9012"/>
                  </a:lnTo>
                  <a:lnTo>
                    <a:pt x="128133" y="9137"/>
                  </a:lnTo>
                  <a:lnTo>
                    <a:pt x="128420" y="9262"/>
                  </a:lnTo>
                  <a:lnTo>
                    <a:pt x="128730" y="9376"/>
                  </a:lnTo>
                  <a:lnTo>
                    <a:pt x="129061" y="9490"/>
                  </a:lnTo>
                  <a:lnTo>
                    <a:pt x="129415" y="9593"/>
                  </a:lnTo>
                  <a:lnTo>
                    <a:pt x="129813" y="9696"/>
                  </a:lnTo>
                  <a:lnTo>
                    <a:pt x="130233" y="9788"/>
                  </a:lnTo>
                  <a:lnTo>
                    <a:pt x="130675" y="9875"/>
                  </a:lnTo>
                  <a:lnTo>
                    <a:pt x="131139" y="9957"/>
                  </a:lnTo>
                  <a:lnTo>
                    <a:pt x="131625" y="10027"/>
                  </a:lnTo>
                  <a:lnTo>
                    <a:pt x="130807" y="10810"/>
                  </a:lnTo>
                  <a:lnTo>
                    <a:pt x="130012" y="11624"/>
                  </a:lnTo>
                  <a:lnTo>
                    <a:pt x="129636" y="12043"/>
                  </a:lnTo>
                  <a:lnTo>
                    <a:pt x="129238" y="12472"/>
                  </a:lnTo>
                  <a:lnTo>
                    <a:pt x="128862" y="12906"/>
                  </a:lnTo>
                  <a:lnTo>
                    <a:pt x="128486" y="13352"/>
                  </a:lnTo>
                  <a:lnTo>
                    <a:pt x="127845" y="13335"/>
                  </a:lnTo>
                  <a:lnTo>
                    <a:pt x="127204" y="13330"/>
                  </a:lnTo>
                  <a:lnTo>
                    <a:pt x="126740" y="13330"/>
                  </a:lnTo>
                  <a:lnTo>
                    <a:pt x="126298" y="13341"/>
                  </a:lnTo>
                  <a:lnTo>
                    <a:pt x="125878" y="13352"/>
                  </a:lnTo>
                  <a:lnTo>
                    <a:pt x="125436" y="13373"/>
                  </a:lnTo>
                  <a:lnTo>
                    <a:pt x="125016" y="13395"/>
                  </a:lnTo>
                  <a:lnTo>
                    <a:pt x="124618" y="13422"/>
                  </a:lnTo>
                  <a:lnTo>
                    <a:pt x="124198" y="13460"/>
                  </a:lnTo>
                  <a:lnTo>
                    <a:pt x="123823" y="13498"/>
                  </a:lnTo>
                  <a:lnTo>
                    <a:pt x="123425" y="13536"/>
                  </a:lnTo>
                  <a:lnTo>
                    <a:pt x="123049" y="13585"/>
                  </a:lnTo>
                  <a:lnTo>
                    <a:pt x="122695" y="13640"/>
                  </a:lnTo>
                  <a:lnTo>
                    <a:pt x="122342" y="13694"/>
                  </a:lnTo>
                  <a:lnTo>
                    <a:pt x="121988" y="13754"/>
                  </a:lnTo>
                  <a:lnTo>
                    <a:pt x="121679" y="13813"/>
                  </a:lnTo>
                  <a:lnTo>
                    <a:pt x="121347" y="13884"/>
                  </a:lnTo>
                  <a:lnTo>
                    <a:pt x="121060" y="13955"/>
                  </a:lnTo>
                  <a:lnTo>
                    <a:pt x="120772" y="14025"/>
                  </a:lnTo>
                  <a:lnTo>
                    <a:pt x="120485" y="14107"/>
                  </a:lnTo>
                  <a:lnTo>
                    <a:pt x="120242" y="14188"/>
                  </a:lnTo>
                  <a:lnTo>
                    <a:pt x="119999" y="14270"/>
                  </a:lnTo>
                  <a:lnTo>
                    <a:pt x="119778" y="14356"/>
                  </a:lnTo>
                  <a:lnTo>
                    <a:pt x="119557" y="14443"/>
                  </a:lnTo>
                  <a:lnTo>
                    <a:pt x="119358" y="14536"/>
                  </a:lnTo>
                  <a:lnTo>
                    <a:pt x="119203" y="14634"/>
                  </a:lnTo>
                  <a:lnTo>
                    <a:pt x="119048" y="14726"/>
                  </a:lnTo>
                  <a:lnTo>
                    <a:pt x="118894" y="14829"/>
                  </a:lnTo>
                  <a:lnTo>
                    <a:pt x="118783" y="14927"/>
                  </a:lnTo>
                  <a:lnTo>
                    <a:pt x="118695" y="15030"/>
                  </a:lnTo>
                  <a:lnTo>
                    <a:pt x="118606" y="15139"/>
                  </a:lnTo>
                  <a:lnTo>
                    <a:pt x="118562" y="15242"/>
                  </a:lnTo>
                  <a:lnTo>
                    <a:pt x="118518" y="15350"/>
                  </a:lnTo>
                  <a:lnTo>
                    <a:pt x="118518" y="15465"/>
                  </a:lnTo>
                  <a:lnTo>
                    <a:pt x="118518" y="15562"/>
                  </a:lnTo>
                  <a:lnTo>
                    <a:pt x="118540" y="15655"/>
                  </a:lnTo>
                  <a:lnTo>
                    <a:pt x="118584" y="15752"/>
                  </a:lnTo>
                  <a:lnTo>
                    <a:pt x="118650" y="15845"/>
                  </a:lnTo>
                  <a:lnTo>
                    <a:pt x="118739" y="15937"/>
                  </a:lnTo>
                  <a:lnTo>
                    <a:pt x="118827" y="16029"/>
                  </a:lnTo>
                  <a:lnTo>
                    <a:pt x="118938" y="16122"/>
                  </a:lnTo>
                  <a:lnTo>
                    <a:pt x="119048" y="16209"/>
                  </a:lnTo>
                  <a:lnTo>
                    <a:pt x="119203" y="16296"/>
                  </a:lnTo>
                  <a:lnTo>
                    <a:pt x="119358" y="16377"/>
                  </a:lnTo>
                  <a:lnTo>
                    <a:pt x="119513" y="16464"/>
                  </a:lnTo>
                  <a:lnTo>
                    <a:pt x="119711" y="16540"/>
                  </a:lnTo>
                  <a:lnTo>
                    <a:pt x="119910" y="16622"/>
                  </a:lnTo>
                  <a:lnTo>
                    <a:pt x="120109" y="16698"/>
                  </a:lnTo>
                  <a:lnTo>
                    <a:pt x="120330" y="16768"/>
                  </a:lnTo>
                  <a:lnTo>
                    <a:pt x="120573" y="16839"/>
                  </a:lnTo>
                  <a:lnTo>
                    <a:pt x="120817" y="16909"/>
                  </a:lnTo>
                  <a:lnTo>
                    <a:pt x="121060" y="16975"/>
                  </a:lnTo>
                  <a:lnTo>
                    <a:pt x="121347" y="17040"/>
                  </a:lnTo>
                  <a:lnTo>
                    <a:pt x="121612" y="17099"/>
                  </a:lnTo>
                  <a:lnTo>
                    <a:pt x="121900" y="17154"/>
                  </a:lnTo>
                  <a:lnTo>
                    <a:pt x="122209" y="17208"/>
                  </a:lnTo>
                  <a:lnTo>
                    <a:pt x="122519" y="17262"/>
                  </a:lnTo>
                  <a:lnTo>
                    <a:pt x="122828" y="17306"/>
                  </a:lnTo>
                  <a:lnTo>
                    <a:pt x="123160" y="17355"/>
                  </a:lnTo>
                  <a:lnTo>
                    <a:pt x="123491" y="17393"/>
                  </a:lnTo>
                  <a:lnTo>
                    <a:pt x="123845" y="17431"/>
                  </a:lnTo>
                  <a:lnTo>
                    <a:pt x="124198" y="17463"/>
                  </a:lnTo>
                  <a:lnTo>
                    <a:pt x="124552" y="17496"/>
                  </a:lnTo>
                  <a:lnTo>
                    <a:pt x="124928" y="17523"/>
                  </a:lnTo>
                  <a:lnTo>
                    <a:pt x="125304" y="17545"/>
                  </a:lnTo>
                  <a:lnTo>
                    <a:pt x="125679" y="17561"/>
                  </a:lnTo>
                  <a:lnTo>
                    <a:pt x="125414" y="18061"/>
                  </a:lnTo>
                  <a:lnTo>
                    <a:pt x="125171" y="18566"/>
                  </a:lnTo>
                  <a:lnTo>
                    <a:pt x="124950" y="19082"/>
                  </a:lnTo>
                  <a:lnTo>
                    <a:pt x="124729" y="19603"/>
                  </a:lnTo>
                  <a:lnTo>
                    <a:pt x="124530" y="20130"/>
                  </a:lnTo>
                  <a:lnTo>
                    <a:pt x="124331" y="20663"/>
                  </a:lnTo>
                  <a:lnTo>
                    <a:pt x="124176" y="21206"/>
                  </a:lnTo>
                  <a:lnTo>
                    <a:pt x="123999" y="21754"/>
                  </a:lnTo>
                  <a:lnTo>
                    <a:pt x="123867" y="22308"/>
                  </a:lnTo>
                  <a:lnTo>
                    <a:pt x="123756" y="22868"/>
                  </a:lnTo>
                  <a:lnTo>
                    <a:pt x="123646" y="23438"/>
                  </a:lnTo>
                  <a:lnTo>
                    <a:pt x="123557" y="24014"/>
                  </a:lnTo>
                  <a:lnTo>
                    <a:pt x="123491" y="24595"/>
                  </a:lnTo>
                  <a:lnTo>
                    <a:pt x="123447" y="25187"/>
                  </a:lnTo>
                  <a:lnTo>
                    <a:pt x="123403" y="25785"/>
                  </a:lnTo>
                  <a:lnTo>
                    <a:pt x="123403" y="26388"/>
                  </a:lnTo>
                  <a:lnTo>
                    <a:pt x="123403" y="26996"/>
                  </a:lnTo>
                  <a:lnTo>
                    <a:pt x="123447" y="27610"/>
                  </a:lnTo>
                  <a:lnTo>
                    <a:pt x="123491" y="28234"/>
                  </a:lnTo>
                  <a:lnTo>
                    <a:pt x="123579" y="28859"/>
                  </a:lnTo>
                  <a:lnTo>
                    <a:pt x="123690" y="29495"/>
                  </a:lnTo>
                  <a:lnTo>
                    <a:pt x="123801" y="30136"/>
                  </a:lnTo>
                  <a:lnTo>
                    <a:pt x="123955" y="30787"/>
                  </a:lnTo>
                  <a:lnTo>
                    <a:pt x="124132" y="31439"/>
                  </a:lnTo>
                  <a:lnTo>
                    <a:pt x="124331" y="32102"/>
                  </a:lnTo>
                  <a:lnTo>
                    <a:pt x="124552" y="32764"/>
                  </a:lnTo>
                  <a:lnTo>
                    <a:pt x="124795" y="33438"/>
                  </a:lnTo>
                  <a:lnTo>
                    <a:pt x="125083" y="34117"/>
                  </a:lnTo>
                  <a:lnTo>
                    <a:pt x="125392" y="34801"/>
                  </a:lnTo>
                  <a:lnTo>
                    <a:pt x="125724" y="35497"/>
                  </a:lnTo>
                  <a:lnTo>
                    <a:pt x="126077" y="36192"/>
                  </a:lnTo>
                  <a:lnTo>
                    <a:pt x="126475" y="36893"/>
                  </a:lnTo>
                  <a:lnTo>
                    <a:pt x="124928" y="35866"/>
                  </a:lnTo>
                  <a:lnTo>
                    <a:pt x="123403" y="34861"/>
                  </a:lnTo>
                  <a:lnTo>
                    <a:pt x="121878" y="33872"/>
                  </a:lnTo>
                  <a:lnTo>
                    <a:pt x="120375" y="32911"/>
                  </a:lnTo>
                  <a:lnTo>
                    <a:pt x="118894" y="31971"/>
                  </a:lnTo>
                  <a:lnTo>
                    <a:pt x="117413" y="31048"/>
                  </a:lnTo>
                  <a:lnTo>
                    <a:pt x="115932" y="30146"/>
                  </a:lnTo>
                  <a:lnTo>
                    <a:pt x="114473" y="29272"/>
                  </a:lnTo>
                  <a:lnTo>
                    <a:pt x="113036" y="28414"/>
                  </a:lnTo>
                  <a:lnTo>
                    <a:pt x="111600" y="27577"/>
                  </a:lnTo>
                  <a:lnTo>
                    <a:pt x="110185" y="26762"/>
                  </a:lnTo>
                  <a:lnTo>
                    <a:pt x="108770" y="25964"/>
                  </a:lnTo>
                  <a:lnTo>
                    <a:pt x="107400" y="25187"/>
                  </a:lnTo>
                  <a:lnTo>
                    <a:pt x="106007" y="24432"/>
                  </a:lnTo>
                  <a:lnTo>
                    <a:pt x="104637" y="23699"/>
                  </a:lnTo>
                  <a:lnTo>
                    <a:pt x="103289" y="22982"/>
                  </a:lnTo>
                  <a:lnTo>
                    <a:pt x="101963" y="22287"/>
                  </a:lnTo>
                  <a:lnTo>
                    <a:pt x="100636" y="21608"/>
                  </a:lnTo>
                  <a:lnTo>
                    <a:pt x="99332" y="20951"/>
                  </a:lnTo>
                  <a:lnTo>
                    <a:pt x="98028" y="20315"/>
                  </a:lnTo>
                  <a:lnTo>
                    <a:pt x="96746" y="19696"/>
                  </a:lnTo>
                  <a:lnTo>
                    <a:pt x="95486" y="19093"/>
                  </a:lnTo>
                  <a:lnTo>
                    <a:pt x="94226" y="18512"/>
                  </a:lnTo>
                  <a:lnTo>
                    <a:pt x="92989" y="17947"/>
                  </a:lnTo>
                  <a:lnTo>
                    <a:pt x="91773" y="17398"/>
                  </a:lnTo>
                  <a:lnTo>
                    <a:pt x="90557" y="16871"/>
                  </a:lnTo>
                  <a:lnTo>
                    <a:pt x="89364" y="16361"/>
                  </a:lnTo>
                  <a:lnTo>
                    <a:pt x="88192" y="15872"/>
                  </a:lnTo>
                  <a:lnTo>
                    <a:pt x="87043" y="15399"/>
                  </a:lnTo>
                  <a:lnTo>
                    <a:pt x="85894" y="14938"/>
                  </a:lnTo>
                  <a:lnTo>
                    <a:pt x="84744" y="14498"/>
                  </a:lnTo>
                  <a:lnTo>
                    <a:pt x="83639" y="14079"/>
                  </a:lnTo>
                  <a:lnTo>
                    <a:pt x="82534" y="13672"/>
                  </a:lnTo>
                  <a:lnTo>
                    <a:pt x="81451" y="13281"/>
                  </a:lnTo>
                  <a:lnTo>
                    <a:pt x="80390" y="12912"/>
                  </a:lnTo>
                  <a:lnTo>
                    <a:pt x="79329" y="12553"/>
                  </a:lnTo>
                  <a:lnTo>
                    <a:pt x="78290" y="12216"/>
                  </a:lnTo>
                  <a:lnTo>
                    <a:pt x="77273" y="11891"/>
                  </a:lnTo>
                  <a:lnTo>
                    <a:pt x="76279" y="11581"/>
                  </a:lnTo>
                  <a:lnTo>
                    <a:pt x="75284" y="11293"/>
                  </a:lnTo>
                  <a:lnTo>
                    <a:pt x="74312" y="11016"/>
                  </a:lnTo>
                  <a:lnTo>
                    <a:pt x="73361" y="10755"/>
                  </a:lnTo>
                  <a:lnTo>
                    <a:pt x="72411" y="10505"/>
                  </a:lnTo>
                  <a:lnTo>
                    <a:pt x="71504" y="10277"/>
                  </a:lnTo>
                  <a:lnTo>
                    <a:pt x="70598" y="10060"/>
                  </a:lnTo>
                  <a:lnTo>
                    <a:pt x="69714" y="9859"/>
                  </a:lnTo>
                  <a:lnTo>
                    <a:pt x="68852" y="9674"/>
                  </a:lnTo>
                  <a:lnTo>
                    <a:pt x="67990" y="9501"/>
                  </a:lnTo>
                  <a:lnTo>
                    <a:pt x="67150" y="9343"/>
                  </a:lnTo>
                  <a:lnTo>
                    <a:pt x="66332" y="9202"/>
                  </a:lnTo>
                  <a:lnTo>
                    <a:pt x="65537" y="9071"/>
                  </a:lnTo>
                  <a:lnTo>
                    <a:pt x="64763" y="8957"/>
                  </a:lnTo>
                  <a:lnTo>
                    <a:pt x="64011" y="8854"/>
                  </a:lnTo>
                  <a:lnTo>
                    <a:pt x="63260" y="8762"/>
                  </a:lnTo>
                  <a:lnTo>
                    <a:pt x="62531" y="8686"/>
                  </a:lnTo>
                  <a:lnTo>
                    <a:pt x="61823" y="8626"/>
                  </a:lnTo>
                  <a:lnTo>
                    <a:pt x="61138" y="8577"/>
                  </a:lnTo>
                  <a:lnTo>
                    <a:pt x="60475" y="8539"/>
                  </a:lnTo>
                  <a:lnTo>
                    <a:pt x="59812" y="8517"/>
                  </a:lnTo>
                  <a:lnTo>
                    <a:pt x="59193" y="8507"/>
                  </a:lnTo>
                  <a:lnTo>
                    <a:pt x="58574" y="8507"/>
                  </a:lnTo>
                  <a:lnTo>
                    <a:pt x="57977" y="8517"/>
                  </a:lnTo>
                  <a:lnTo>
                    <a:pt x="57403" y="8545"/>
                  </a:lnTo>
                  <a:lnTo>
                    <a:pt x="56850" y="8577"/>
                  </a:lnTo>
                  <a:lnTo>
                    <a:pt x="56541" y="8604"/>
                  </a:lnTo>
                  <a:lnTo>
                    <a:pt x="56231" y="8632"/>
                  </a:lnTo>
                  <a:lnTo>
                    <a:pt x="55944" y="8664"/>
                  </a:lnTo>
                  <a:lnTo>
                    <a:pt x="55656" y="8697"/>
                  </a:lnTo>
                  <a:lnTo>
                    <a:pt x="55391" y="8735"/>
                  </a:lnTo>
                  <a:lnTo>
                    <a:pt x="55126" y="8778"/>
                  </a:lnTo>
                  <a:lnTo>
                    <a:pt x="54861" y="8822"/>
                  </a:lnTo>
                  <a:lnTo>
                    <a:pt x="54595" y="8865"/>
                  </a:lnTo>
                  <a:lnTo>
                    <a:pt x="54352" y="8919"/>
                  </a:lnTo>
                  <a:lnTo>
                    <a:pt x="54109" y="8968"/>
                  </a:lnTo>
                  <a:lnTo>
                    <a:pt x="53888" y="9028"/>
                  </a:lnTo>
                  <a:lnTo>
                    <a:pt x="53667" y="9088"/>
                  </a:lnTo>
                  <a:lnTo>
                    <a:pt x="53446" y="9148"/>
                  </a:lnTo>
                  <a:lnTo>
                    <a:pt x="53225" y="9213"/>
                  </a:lnTo>
                  <a:lnTo>
                    <a:pt x="52827" y="9354"/>
                  </a:lnTo>
                  <a:lnTo>
                    <a:pt x="52474" y="9501"/>
                  </a:lnTo>
                  <a:lnTo>
                    <a:pt x="52142" y="9664"/>
                  </a:lnTo>
                  <a:lnTo>
                    <a:pt x="51833" y="9832"/>
                  </a:lnTo>
                  <a:lnTo>
                    <a:pt x="51545" y="10017"/>
                  </a:lnTo>
                  <a:lnTo>
                    <a:pt x="51302" y="10207"/>
                  </a:lnTo>
                  <a:lnTo>
                    <a:pt x="51081" y="10408"/>
                  </a:lnTo>
                  <a:lnTo>
                    <a:pt x="50904" y="10625"/>
                  </a:lnTo>
                  <a:lnTo>
                    <a:pt x="50750" y="10842"/>
                  </a:lnTo>
                  <a:lnTo>
                    <a:pt x="50617" y="11076"/>
                  </a:lnTo>
                  <a:lnTo>
                    <a:pt x="50528" y="11315"/>
                  </a:lnTo>
                  <a:lnTo>
                    <a:pt x="50484" y="11565"/>
                  </a:lnTo>
                  <a:lnTo>
                    <a:pt x="50440" y="11825"/>
                  </a:lnTo>
                  <a:lnTo>
                    <a:pt x="50462" y="12091"/>
                  </a:lnTo>
                  <a:lnTo>
                    <a:pt x="50484" y="12369"/>
                  </a:lnTo>
                  <a:lnTo>
                    <a:pt x="50551" y="12651"/>
                  </a:lnTo>
                  <a:lnTo>
                    <a:pt x="50661" y="12944"/>
                  </a:lnTo>
                  <a:lnTo>
                    <a:pt x="50794" y="13243"/>
                  </a:lnTo>
                  <a:lnTo>
                    <a:pt x="50948" y="13547"/>
                  </a:lnTo>
                  <a:lnTo>
                    <a:pt x="51147" y="13862"/>
                  </a:lnTo>
                  <a:lnTo>
                    <a:pt x="51368" y="14183"/>
                  </a:lnTo>
                  <a:lnTo>
                    <a:pt x="51634" y="14509"/>
                  </a:lnTo>
                  <a:lnTo>
                    <a:pt x="51943" y="14845"/>
                  </a:lnTo>
                  <a:lnTo>
                    <a:pt x="52275" y="15182"/>
                  </a:lnTo>
                  <a:lnTo>
                    <a:pt x="52628" y="15530"/>
                  </a:lnTo>
                  <a:lnTo>
                    <a:pt x="52894" y="15769"/>
                  </a:lnTo>
                  <a:lnTo>
                    <a:pt x="53181" y="16008"/>
                  </a:lnTo>
                  <a:lnTo>
                    <a:pt x="53490" y="16252"/>
                  </a:lnTo>
                  <a:lnTo>
                    <a:pt x="53800" y="16497"/>
                  </a:lnTo>
                  <a:lnTo>
                    <a:pt x="54131" y="16741"/>
                  </a:lnTo>
                  <a:lnTo>
                    <a:pt x="54507" y="16985"/>
                  </a:lnTo>
                  <a:lnTo>
                    <a:pt x="54861" y="17230"/>
                  </a:lnTo>
                  <a:lnTo>
                    <a:pt x="55259" y="17480"/>
                  </a:lnTo>
                  <a:lnTo>
                    <a:pt x="56098" y="17985"/>
                  </a:lnTo>
                  <a:lnTo>
                    <a:pt x="56983" y="18490"/>
                  </a:lnTo>
                  <a:lnTo>
                    <a:pt x="57933" y="19001"/>
                  </a:lnTo>
                  <a:lnTo>
                    <a:pt x="58950" y="19511"/>
                  </a:lnTo>
                  <a:lnTo>
                    <a:pt x="60011" y="20027"/>
                  </a:lnTo>
                  <a:lnTo>
                    <a:pt x="61138" y="20549"/>
                  </a:lnTo>
                  <a:lnTo>
                    <a:pt x="62309" y="21070"/>
                  </a:lnTo>
                  <a:lnTo>
                    <a:pt x="63525" y="21597"/>
                  </a:lnTo>
                  <a:lnTo>
                    <a:pt x="64785" y="22118"/>
                  </a:lnTo>
                  <a:lnTo>
                    <a:pt x="66089" y="22645"/>
                  </a:lnTo>
                  <a:lnTo>
                    <a:pt x="67437" y="23178"/>
                  </a:lnTo>
                  <a:lnTo>
                    <a:pt x="68830" y="23704"/>
                  </a:lnTo>
                  <a:lnTo>
                    <a:pt x="70245" y="24231"/>
                  </a:lnTo>
                  <a:lnTo>
                    <a:pt x="71703" y="24758"/>
                  </a:lnTo>
                  <a:lnTo>
                    <a:pt x="73184" y="25285"/>
                  </a:lnTo>
                  <a:lnTo>
                    <a:pt x="74687" y="25812"/>
                  </a:lnTo>
                  <a:lnTo>
                    <a:pt x="76212" y="26333"/>
                  </a:lnTo>
                  <a:lnTo>
                    <a:pt x="77760" y="26855"/>
                  </a:lnTo>
                  <a:lnTo>
                    <a:pt x="79351" y="27371"/>
                  </a:lnTo>
                  <a:lnTo>
                    <a:pt x="80942" y="27887"/>
                  </a:lnTo>
                  <a:lnTo>
                    <a:pt x="82534" y="28397"/>
                  </a:lnTo>
                  <a:lnTo>
                    <a:pt x="84147" y="28903"/>
                  </a:lnTo>
                  <a:lnTo>
                    <a:pt x="85783" y="29408"/>
                  </a:lnTo>
                  <a:lnTo>
                    <a:pt x="87419" y="29907"/>
                  </a:lnTo>
                  <a:lnTo>
                    <a:pt x="89054" y="30402"/>
                  </a:lnTo>
                  <a:lnTo>
                    <a:pt x="90690" y="30885"/>
                  </a:lnTo>
                  <a:lnTo>
                    <a:pt x="92326" y="31368"/>
                  </a:lnTo>
                  <a:lnTo>
                    <a:pt x="93961" y="31841"/>
                  </a:lnTo>
                  <a:lnTo>
                    <a:pt x="95597" y="32308"/>
                  </a:lnTo>
                  <a:lnTo>
                    <a:pt x="97210" y="32770"/>
                  </a:lnTo>
                  <a:lnTo>
                    <a:pt x="100415" y="33666"/>
                  </a:lnTo>
                  <a:lnTo>
                    <a:pt x="103554" y="34530"/>
                  </a:lnTo>
                  <a:lnTo>
                    <a:pt x="106604" y="35350"/>
                  </a:lnTo>
                  <a:lnTo>
                    <a:pt x="109566" y="36132"/>
                  </a:lnTo>
                  <a:lnTo>
                    <a:pt x="112373" y="36871"/>
                  </a:lnTo>
                  <a:lnTo>
                    <a:pt x="115048" y="37561"/>
                  </a:lnTo>
                  <a:lnTo>
                    <a:pt x="117545" y="38196"/>
                  </a:lnTo>
                  <a:lnTo>
                    <a:pt x="119866" y="38777"/>
                  </a:lnTo>
                  <a:lnTo>
                    <a:pt x="121966" y="39299"/>
                  </a:lnTo>
                  <a:lnTo>
                    <a:pt x="123845" y="39760"/>
                  </a:lnTo>
                  <a:lnTo>
                    <a:pt x="125480" y="40157"/>
                  </a:lnTo>
                  <a:lnTo>
                    <a:pt x="127912" y="40738"/>
                  </a:lnTo>
                  <a:lnTo>
                    <a:pt x="129083" y="41015"/>
                  </a:lnTo>
                  <a:lnTo>
                    <a:pt x="129194" y="41037"/>
                  </a:lnTo>
                  <a:lnTo>
                    <a:pt x="129326" y="41064"/>
                  </a:lnTo>
                  <a:lnTo>
                    <a:pt x="129879" y="41732"/>
                  </a:lnTo>
                  <a:lnTo>
                    <a:pt x="130454" y="42406"/>
                  </a:lnTo>
                  <a:lnTo>
                    <a:pt x="131050" y="43085"/>
                  </a:lnTo>
                  <a:lnTo>
                    <a:pt x="131669" y="43764"/>
                  </a:lnTo>
                  <a:lnTo>
                    <a:pt x="132332" y="44453"/>
                  </a:lnTo>
                  <a:lnTo>
                    <a:pt x="132995" y="45143"/>
                  </a:lnTo>
                  <a:lnTo>
                    <a:pt x="133725" y="45844"/>
                  </a:lnTo>
                  <a:lnTo>
                    <a:pt x="134454" y="46545"/>
                  </a:lnTo>
                  <a:lnTo>
                    <a:pt x="135228" y="47251"/>
                  </a:lnTo>
                  <a:lnTo>
                    <a:pt x="136024" y="47957"/>
                  </a:lnTo>
                  <a:lnTo>
                    <a:pt x="136864" y="48674"/>
                  </a:lnTo>
                  <a:lnTo>
                    <a:pt x="137726" y="49391"/>
                  </a:lnTo>
                  <a:lnTo>
                    <a:pt x="138610" y="50113"/>
                  </a:lnTo>
                  <a:lnTo>
                    <a:pt x="139538" y="50841"/>
                  </a:lnTo>
                  <a:lnTo>
                    <a:pt x="140511" y="51574"/>
                  </a:lnTo>
                  <a:lnTo>
                    <a:pt x="141505" y="52308"/>
                  </a:lnTo>
                  <a:lnTo>
                    <a:pt x="138145" y="51390"/>
                  </a:lnTo>
                  <a:lnTo>
                    <a:pt x="136156" y="50852"/>
                  </a:lnTo>
                  <a:lnTo>
                    <a:pt x="133990" y="50271"/>
                  </a:lnTo>
                  <a:lnTo>
                    <a:pt x="131625" y="49641"/>
                  </a:lnTo>
                  <a:lnTo>
                    <a:pt x="129083" y="48978"/>
                  </a:lnTo>
                  <a:lnTo>
                    <a:pt x="126387" y="48277"/>
                  </a:lnTo>
                  <a:lnTo>
                    <a:pt x="123535" y="47549"/>
                  </a:lnTo>
                  <a:lnTo>
                    <a:pt x="120529" y="46789"/>
                  </a:lnTo>
                  <a:lnTo>
                    <a:pt x="117391" y="46007"/>
                  </a:lnTo>
                  <a:lnTo>
                    <a:pt x="114119" y="45203"/>
                  </a:lnTo>
                  <a:lnTo>
                    <a:pt x="110738" y="44388"/>
                  </a:lnTo>
                  <a:lnTo>
                    <a:pt x="107245" y="43557"/>
                  </a:lnTo>
                  <a:lnTo>
                    <a:pt x="103642" y="42721"/>
                  </a:lnTo>
                  <a:lnTo>
                    <a:pt x="99951" y="41879"/>
                  </a:lnTo>
                  <a:lnTo>
                    <a:pt x="98072" y="41461"/>
                  </a:lnTo>
                  <a:lnTo>
                    <a:pt x="96194" y="41037"/>
                  </a:lnTo>
                  <a:lnTo>
                    <a:pt x="94271" y="40619"/>
                  </a:lnTo>
                  <a:lnTo>
                    <a:pt x="92348" y="40200"/>
                  </a:lnTo>
                  <a:lnTo>
                    <a:pt x="90403" y="39782"/>
                  </a:lnTo>
                  <a:lnTo>
                    <a:pt x="88458" y="39369"/>
                  </a:lnTo>
                  <a:lnTo>
                    <a:pt x="86490" y="38957"/>
                  </a:lnTo>
                  <a:lnTo>
                    <a:pt x="84501" y="38549"/>
                  </a:lnTo>
                  <a:lnTo>
                    <a:pt x="82512" y="38142"/>
                  </a:lnTo>
                  <a:lnTo>
                    <a:pt x="80500" y="37740"/>
                  </a:lnTo>
                  <a:lnTo>
                    <a:pt x="78489" y="37343"/>
                  </a:lnTo>
                  <a:lnTo>
                    <a:pt x="76478" y="36952"/>
                  </a:lnTo>
                  <a:lnTo>
                    <a:pt x="74444" y="36567"/>
                  </a:lnTo>
                  <a:lnTo>
                    <a:pt x="72433" y="36192"/>
                  </a:lnTo>
                  <a:lnTo>
                    <a:pt x="70399" y="35817"/>
                  </a:lnTo>
                  <a:lnTo>
                    <a:pt x="68366" y="35453"/>
                  </a:lnTo>
                  <a:lnTo>
                    <a:pt x="66310" y="35095"/>
                  </a:lnTo>
                  <a:lnTo>
                    <a:pt x="64277" y="34742"/>
                  </a:lnTo>
                  <a:lnTo>
                    <a:pt x="62243" y="34399"/>
                  </a:lnTo>
                  <a:lnTo>
                    <a:pt x="60210" y="34068"/>
                  </a:lnTo>
                  <a:lnTo>
                    <a:pt x="58176" y="33748"/>
                  </a:lnTo>
                  <a:lnTo>
                    <a:pt x="56165" y="33433"/>
                  </a:lnTo>
                  <a:lnTo>
                    <a:pt x="54131" y="33128"/>
                  </a:lnTo>
                  <a:lnTo>
                    <a:pt x="52120" y="32835"/>
                  </a:lnTo>
                  <a:lnTo>
                    <a:pt x="50109" y="32558"/>
                  </a:lnTo>
                  <a:lnTo>
                    <a:pt x="48119" y="32286"/>
                  </a:lnTo>
                  <a:lnTo>
                    <a:pt x="46130" y="32031"/>
                  </a:lnTo>
                  <a:lnTo>
                    <a:pt x="44163" y="31787"/>
                  </a:lnTo>
                  <a:lnTo>
                    <a:pt x="42196" y="31559"/>
                  </a:lnTo>
                  <a:lnTo>
                    <a:pt x="40251" y="31341"/>
                  </a:lnTo>
                  <a:lnTo>
                    <a:pt x="38328" y="31135"/>
                  </a:lnTo>
                  <a:lnTo>
                    <a:pt x="36405" y="30950"/>
                  </a:lnTo>
                  <a:lnTo>
                    <a:pt x="34504" y="30776"/>
                  </a:lnTo>
                  <a:lnTo>
                    <a:pt x="33553" y="30695"/>
                  </a:lnTo>
                  <a:lnTo>
                    <a:pt x="32625" y="30619"/>
                  </a:lnTo>
                  <a:lnTo>
                    <a:pt x="31056" y="30499"/>
                  </a:lnTo>
                  <a:lnTo>
                    <a:pt x="29508" y="30385"/>
                  </a:lnTo>
                  <a:lnTo>
                    <a:pt x="27983" y="30288"/>
                  </a:lnTo>
                  <a:lnTo>
                    <a:pt x="26502" y="30195"/>
                  </a:lnTo>
                  <a:lnTo>
                    <a:pt x="25044" y="30108"/>
                  </a:lnTo>
                  <a:lnTo>
                    <a:pt x="23607" y="30038"/>
                  </a:lnTo>
                  <a:lnTo>
                    <a:pt x="22214" y="29973"/>
                  </a:lnTo>
                  <a:lnTo>
                    <a:pt x="20844" y="29918"/>
                  </a:lnTo>
                  <a:lnTo>
                    <a:pt x="19518" y="29869"/>
                  </a:lnTo>
                  <a:lnTo>
                    <a:pt x="18214" y="29837"/>
                  </a:lnTo>
                  <a:lnTo>
                    <a:pt x="16954" y="29810"/>
                  </a:lnTo>
                  <a:lnTo>
                    <a:pt x="15738" y="29788"/>
                  </a:lnTo>
                  <a:lnTo>
                    <a:pt x="14545" y="29782"/>
                  </a:lnTo>
                  <a:lnTo>
                    <a:pt x="13395" y="29782"/>
                  </a:lnTo>
                  <a:lnTo>
                    <a:pt x="12290" y="29793"/>
                  </a:lnTo>
                  <a:lnTo>
                    <a:pt x="11207" y="29810"/>
                  </a:lnTo>
                  <a:lnTo>
                    <a:pt x="10190" y="29837"/>
                  </a:lnTo>
                  <a:lnTo>
                    <a:pt x="9196" y="29875"/>
                  </a:lnTo>
                  <a:lnTo>
                    <a:pt x="8245" y="29924"/>
                  </a:lnTo>
                  <a:lnTo>
                    <a:pt x="7361" y="29978"/>
                  </a:lnTo>
                  <a:lnTo>
                    <a:pt x="6499" y="30043"/>
                  </a:lnTo>
                  <a:lnTo>
                    <a:pt x="5703" y="30114"/>
                  </a:lnTo>
                  <a:lnTo>
                    <a:pt x="5305" y="30157"/>
                  </a:lnTo>
                  <a:lnTo>
                    <a:pt x="4952" y="30201"/>
                  </a:lnTo>
                  <a:lnTo>
                    <a:pt x="4576" y="30244"/>
                  </a:lnTo>
                  <a:lnTo>
                    <a:pt x="4244" y="30288"/>
                  </a:lnTo>
                  <a:lnTo>
                    <a:pt x="3891" y="30342"/>
                  </a:lnTo>
                  <a:lnTo>
                    <a:pt x="3581" y="30391"/>
                  </a:lnTo>
                  <a:lnTo>
                    <a:pt x="3272" y="30445"/>
                  </a:lnTo>
                  <a:lnTo>
                    <a:pt x="2962" y="30499"/>
                  </a:lnTo>
                  <a:lnTo>
                    <a:pt x="2697" y="30559"/>
                  </a:lnTo>
                  <a:lnTo>
                    <a:pt x="2410" y="30619"/>
                  </a:lnTo>
                  <a:lnTo>
                    <a:pt x="2167" y="30679"/>
                  </a:lnTo>
                  <a:lnTo>
                    <a:pt x="1924" y="30744"/>
                  </a:lnTo>
                  <a:lnTo>
                    <a:pt x="1680" y="30814"/>
                  </a:lnTo>
                  <a:lnTo>
                    <a:pt x="1459" y="30880"/>
                  </a:lnTo>
                  <a:lnTo>
                    <a:pt x="1260" y="30956"/>
                  </a:lnTo>
                  <a:lnTo>
                    <a:pt x="1084" y="31026"/>
                  </a:lnTo>
                  <a:lnTo>
                    <a:pt x="907" y="31102"/>
                  </a:lnTo>
                  <a:lnTo>
                    <a:pt x="752" y="31178"/>
                  </a:lnTo>
                  <a:lnTo>
                    <a:pt x="597" y="31260"/>
                  </a:lnTo>
                  <a:lnTo>
                    <a:pt x="465" y="31341"/>
                  </a:lnTo>
                  <a:lnTo>
                    <a:pt x="354" y="31423"/>
                  </a:lnTo>
                  <a:lnTo>
                    <a:pt x="266" y="31504"/>
                  </a:lnTo>
                  <a:lnTo>
                    <a:pt x="177" y="31586"/>
                  </a:lnTo>
                  <a:lnTo>
                    <a:pt x="111" y="31673"/>
                  </a:lnTo>
                  <a:lnTo>
                    <a:pt x="67" y="31760"/>
                  </a:lnTo>
                  <a:lnTo>
                    <a:pt x="23" y="31846"/>
                  </a:lnTo>
                  <a:lnTo>
                    <a:pt x="1" y="31933"/>
                  </a:lnTo>
                  <a:lnTo>
                    <a:pt x="1" y="32026"/>
                  </a:lnTo>
                  <a:lnTo>
                    <a:pt x="1" y="32118"/>
                  </a:lnTo>
                  <a:lnTo>
                    <a:pt x="45" y="32216"/>
                  </a:lnTo>
                  <a:lnTo>
                    <a:pt x="67" y="32308"/>
                  </a:lnTo>
                  <a:lnTo>
                    <a:pt x="133" y="32406"/>
                  </a:lnTo>
                  <a:lnTo>
                    <a:pt x="200" y="32509"/>
                  </a:lnTo>
                  <a:lnTo>
                    <a:pt x="288" y="32607"/>
                  </a:lnTo>
                  <a:lnTo>
                    <a:pt x="398" y="32710"/>
                  </a:lnTo>
                  <a:lnTo>
                    <a:pt x="531" y="32813"/>
                  </a:lnTo>
                  <a:lnTo>
                    <a:pt x="664" y="32922"/>
                  </a:lnTo>
                  <a:lnTo>
                    <a:pt x="818" y="33031"/>
                  </a:lnTo>
                  <a:lnTo>
                    <a:pt x="1172" y="33248"/>
                  </a:lnTo>
                  <a:lnTo>
                    <a:pt x="1592" y="33476"/>
                  </a:lnTo>
                  <a:lnTo>
                    <a:pt x="2078" y="33710"/>
                  </a:lnTo>
                  <a:lnTo>
                    <a:pt x="2653" y="33954"/>
                  </a:lnTo>
                  <a:lnTo>
                    <a:pt x="3272" y="34198"/>
                  </a:lnTo>
                  <a:lnTo>
                    <a:pt x="3979" y="34448"/>
                  </a:lnTo>
                  <a:lnTo>
                    <a:pt x="4753" y="34709"/>
                  </a:lnTo>
                  <a:lnTo>
                    <a:pt x="5593" y="34975"/>
                  </a:lnTo>
                  <a:lnTo>
                    <a:pt x="6521" y="35247"/>
                  </a:lnTo>
                  <a:lnTo>
                    <a:pt x="7516" y="35529"/>
                  </a:lnTo>
                  <a:lnTo>
                    <a:pt x="8577" y="35812"/>
                  </a:lnTo>
                  <a:lnTo>
                    <a:pt x="9726" y="36105"/>
                  </a:lnTo>
                  <a:lnTo>
                    <a:pt x="10942" y="36398"/>
                  </a:lnTo>
                  <a:lnTo>
                    <a:pt x="12246" y="36702"/>
                  </a:lnTo>
                  <a:lnTo>
                    <a:pt x="13616" y="37012"/>
                  </a:lnTo>
                  <a:lnTo>
                    <a:pt x="15075" y="37327"/>
                  </a:lnTo>
                  <a:lnTo>
                    <a:pt x="16622" y="37653"/>
                  </a:lnTo>
                  <a:lnTo>
                    <a:pt x="18236" y="37979"/>
                  </a:lnTo>
                  <a:lnTo>
                    <a:pt x="19938" y="38316"/>
                  </a:lnTo>
                  <a:lnTo>
                    <a:pt x="21728" y="38652"/>
                  </a:lnTo>
                  <a:lnTo>
                    <a:pt x="23607" y="39000"/>
                  </a:lnTo>
                  <a:lnTo>
                    <a:pt x="25552" y="39353"/>
                  </a:lnTo>
                  <a:lnTo>
                    <a:pt x="27607" y="39712"/>
                  </a:lnTo>
                  <a:lnTo>
                    <a:pt x="29729" y="40075"/>
                  </a:lnTo>
                  <a:lnTo>
                    <a:pt x="31962" y="40445"/>
                  </a:lnTo>
                  <a:lnTo>
                    <a:pt x="34261" y="40820"/>
                  </a:lnTo>
                  <a:lnTo>
                    <a:pt x="36648" y="41205"/>
                  </a:lnTo>
                  <a:lnTo>
                    <a:pt x="39145" y="41591"/>
                  </a:lnTo>
                  <a:lnTo>
                    <a:pt x="41731" y="41987"/>
                  </a:lnTo>
                  <a:lnTo>
                    <a:pt x="44384" y="42384"/>
                  </a:lnTo>
                  <a:lnTo>
                    <a:pt x="47169" y="42791"/>
                  </a:lnTo>
                  <a:lnTo>
                    <a:pt x="50020" y="43204"/>
                  </a:lnTo>
                  <a:lnTo>
                    <a:pt x="52982" y="43617"/>
                  </a:lnTo>
                  <a:lnTo>
                    <a:pt x="56032" y="44041"/>
                  </a:lnTo>
                  <a:lnTo>
                    <a:pt x="59171" y="44470"/>
                  </a:lnTo>
                  <a:lnTo>
                    <a:pt x="62420" y="44904"/>
                  </a:lnTo>
                  <a:lnTo>
                    <a:pt x="65758" y="45344"/>
                  </a:lnTo>
                  <a:lnTo>
                    <a:pt x="69206" y="45790"/>
                  </a:lnTo>
                  <a:lnTo>
                    <a:pt x="72742" y="46240"/>
                  </a:lnTo>
                  <a:lnTo>
                    <a:pt x="76389" y="46697"/>
                  </a:lnTo>
                  <a:lnTo>
                    <a:pt x="80147" y="47158"/>
                  </a:lnTo>
                  <a:lnTo>
                    <a:pt x="83993" y="47625"/>
                  </a:lnTo>
                  <a:lnTo>
                    <a:pt x="87949" y="48098"/>
                  </a:lnTo>
                  <a:lnTo>
                    <a:pt x="92016" y="48576"/>
                  </a:lnTo>
                  <a:lnTo>
                    <a:pt x="96194" y="49059"/>
                  </a:lnTo>
                  <a:lnTo>
                    <a:pt x="100460" y="49548"/>
                  </a:lnTo>
                  <a:lnTo>
                    <a:pt x="104858" y="50043"/>
                  </a:lnTo>
                  <a:lnTo>
                    <a:pt x="109345" y="50542"/>
                  </a:lnTo>
                  <a:lnTo>
                    <a:pt x="113943" y="51047"/>
                  </a:lnTo>
                  <a:lnTo>
                    <a:pt x="118650" y="51558"/>
                  </a:lnTo>
                  <a:lnTo>
                    <a:pt x="123491" y="52074"/>
                  </a:lnTo>
                  <a:lnTo>
                    <a:pt x="128420" y="52590"/>
                  </a:lnTo>
                  <a:lnTo>
                    <a:pt x="133482" y="53117"/>
                  </a:lnTo>
                  <a:lnTo>
                    <a:pt x="138632" y="53649"/>
                  </a:lnTo>
                  <a:lnTo>
                    <a:pt x="143914" y="54187"/>
                  </a:lnTo>
                  <a:lnTo>
                    <a:pt x="144180" y="54203"/>
                  </a:lnTo>
                  <a:lnTo>
                    <a:pt x="145440" y="55051"/>
                  </a:lnTo>
                  <a:lnTo>
                    <a:pt x="146744" y="55903"/>
                  </a:lnTo>
                  <a:lnTo>
                    <a:pt x="148070" y="56762"/>
                  </a:lnTo>
                  <a:lnTo>
                    <a:pt x="149462" y="57625"/>
                  </a:lnTo>
                  <a:lnTo>
                    <a:pt x="150899" y="58494"/>
                  </a:lnTo>
                  <a:lnTo>
                    <a:pt x="152380" y="59369"/>
                  </a:lnTo>
                  <a:lnTo>
                    <a:pt x="153927" y="60243"/>
                  </a:lnTo>
                  <a:lnTo>
                    <a:pt x="155496" y="61129"/>
                  </a:lnTo>
                  <a:lnTo>
                    <a:pt x="157110" y="62014"/>
                  </a:lnTo>
                  <a:lnTo>
                    <a:pt x="158790" y="62910"/>
                  </a:lnTo>
                  <a:lnTo>
                    <a:pt x="160514" y="63806"/>
                  </a:lnTo>
                  <a:lnTo>
                    <a:pt x="162282" y="64708"/>
                  </a:lnTo>
                  <a:lnTo>
                    <a:pt x="164117" y="65621"/>
                  </a:lnTo>
                  <a:lnTo>
                    <a:pt x="165996" y="66533"/>
                  </a:lnTo>
                  <a:lnTo>
                    <a:pt x="167918" y="67446"/>
                  </a:lnTo>
                  <a:lnTo>
                    <a:pt x="169886" y="68369"/>
                  </a:lnTo>
                  <a:lnTo>
                    <a:pt x="170306" y="69070"/>
                  </a:lnTo>
                  <a:lnTo>
                    <a:pt x="170372" y="69140"/>
                  </a:lnTo>
                  <a:lnTo>
                    <a:pt x="170482" y="69206"/>
                  </a:lnTo>
                  <a:lnTo>
                    <a:pt x="170637" y="69260"/>
                  </a:lnTo>
                  <a:lnTo>
                    <a:pt x="170814" y="69309"/>
                  </a:lnTo>
                  <a:lnTo>
                    <a:pt x="171035" y="69352"/>
                  </a:lnTo>
                  <a:lnTo>
                    <a:pt x="171278" y="69385"/>
                  </a:lnTo>
                  <a:lnTo>
                    <a:pt x="171543" y="69406"/>
                  </a:lnTo>
                  <a:lnTo>
                    <a:pt x="171831" y="69423"/>
                  </a:lnTo>
                  <a:lnTo>
                    <a:pt x="171985" y="69423"/>
                  </a:lnTo>
                  <a:lnTo>
                    <a:pt x="172207" y="69417"/>
                  </a:lnTo>
                  <a:lnTo>
                    <a:pt x="173599" y="70047"/>
                  </a:lnTo>
                  <a:lnTo>
                    <a:pt x="175036" y="70678"/>
                  </a:lnTo>
                  <a:lnTo>
                    <a:pt x="176495" y="71313"/>
                  </a:lnTo>
                  <a:lnTo>
                    <a:pt x="177975" y="71949"/>
                  </a:lnTo>
                  <a:lnTo>
                    <a:pt x="179478" y="72584"/>
                  </a:lnTo>
                  <a:lnTo>
                    <a:pt x="181026" y="73225"/>
                  </a:lnTo>
                  <a:lnTo>
                    <a:pt x="182573" y="73866"/>
                  </a:lnTo>
                  <a:lnTo>
                    <a:pt x="184164" y="74512"/>
                  </a:lnTo>
                  <a:lnTo>
                    <a:pt x="185756" y="75164"/>
                  </a:lnTo>
                  <a:lnTo>
                    <a:pt x="187347" y="75821"/>
                  </a:lnTo>
                  <a:lnTo>
                    <a:pt x="188894" y="76479"/>
                  </a:lnTo>
                  <a:lnTo>
                    <a:pt x="190420" y="77141"/>
                  </a:lnTo>
                  <a:lnTo>
                    <a:pt x="191923" y="77798"/>
                  </a:lnTo>
                  <a:lnTo>
                    <a:pt x="193381" y="78461"/>
                  </a:lnTo>
                  <a:lnTo>
                    <a:pt x="194840" y="79124"/>
                  </a:lnTo>
                  <a:lnTo>
                    <a:pt x="196255" y="79786"/>
                  </a:lnTo>
                  <a:lnTo>
                    <a:pt x="196255" y="79786"/>
                  </a:lnTo>
                  <a:lnTo>
                    <a:pt x="194442" y="79292"/>
                  </a:lnTo>
                  <a:lnTo>
                    <a:pt x="192453" y="78754"/>
                  </a:lnTo>
                  <a:lnTo>
                    <a:pt x="190287" y="78179"/>
                  </a:lnTo>
                  <a:lnTo>
                    <a:pt x="187966" y="77570"/>
                  </a:lnTo>
                  <a:lnTo>
                    <a:pt x="185491" y="76924"/>
                  </a:lnTo>
                  <a:lnTo>
                    <a:pt x="182860" y="76250"/>
                  </a:lnTo>
                  <a:lnTo>
                    <a:pt x="180119" y="75544"/>
                  </a:lnTo>
                  <a:lnTo>
                    <a:pt x="177224" y="74822"/>
                  </a:lnTo>
                  <a:lnTo>
                    <a:pt x="174218" y="74078"/>
                  </a:lnTo>
                  <a:lnTo>
                    <a:pt x="171101" y="73312"/>
                  </a:lnTo>
                  <a:lnTo>
                    <a:pt x="167896" y="72541"/>
                  </a:lnTo>
                  <a:lnTo>
                    <a:pt x="164559" y="71753"/>
                  </a:lnTo>
                  <a:lnTo>
                    <a:pt x="161155" y="70960"/>
                  </a:lnTo>
                  <a:lnTo>
                    <a:pt x="157663" y="70162"/>
                  </a:lnTo>
                  <a:lnTo>
                    <a:pt x="154104" y="69363"/>
                  </a:lnTo>
                  <a:lnTo>
                    <a:pt x="152292" y="68967"/>
                  </a:lnTo>
                  <a:lnTo>
                    <a:pt x="150479" y="68570"/>
                  </a:lnTo>
                  <a:lnTo>
                    <a:pt x="148645" y="68174"/>
                  </a:lnTo>
                  <a:lnTo>
                    <a:pt x="146788" y="67777"/>
                  </a:lnTo>
                  <a:lnTo>
                    <a:pt x="144931" y="67386"/>
                  </a:lnTo>
                  <a:lnTo>
                    <a:pt x="143075" y="67000"/>
                  </a:lnTo>
                  <a:lnTo>
                    <a:pt x="141174" y="66615"/>
                  </a:lnTo>
                  <a:lnTo>
                    <a:pt x="139295" y="66229"/>
                  </a:lnTo>
                  <a:lnTo>
                    <a:pt x="137394" y="65854"/>
                  </a:lnTo>
                  <a:lnTo>
                    <a:pt x="135493" y="65479"/>
                  </a:lnTo>
                  <a:lnTo>
                    <a:pt x="133570" y="65110"/>
                  </a:lnTo>
                  <a:lnTo>
                    <a:pt x="131647" y="64746"/>
                  </a:lnTo>
                  <a:lnTo>
                    <a:pt x="129724" y="64388"/>
                  </a:lnTo>
                  <a:lnTo>
                    <a:pt x="127801" y="64035"/>
                  </a:lnTo>
                  <a:lnTo>
                    <a:pt x="125878" y="63687"/>
                  </a:lnTo>
                  <a:lnTo>
                    <a:pt x="123955" y="63350"/>
                  </a:lnTo>
                  <a:lnTo>
                    <a:pt x="122010" y="63019"/>
                  </a:lnTo>
                  <a:lnTo>
                    <a:pt x="120087" y="62693"/>
                  </a:lnTo>
                  <a:lnTo>
                    <a:pt x="118164" y="62372"/>
                  </a:lnTo>
                  <a:lnTo>
                    <a:pt x="116241" y="62068"/>
                  </a:lnTo>
                  <a:lnTo>
                    <a:pt x="114318" y="61764"/>
                  </a:lnTo>
                  <a:lnTo>
                    <a:pt x="112395" y="61476"/>
                  </a:lnTo>
                  <a:lnTo>
                    <a:pt x="110494" y="61194"/>
                  </a:lnTo>
                  <a:lnTo>
                    <a:pt x="108594" y="60922"/>
                  </a:lnTo>
                  <a:lnTo>
                    <a:pt x="106693" y="60662"/>
                  </a:lnTo>
                  <a:lnTo>
                    <a:pt x="104792" y="60412"/>
                  </a:lnTo>
                  <a:lnTo>
                    <a:pt x="102935" y="60178"/>
                  </a:lnTo>
                  <a:lnTo>
                    <a:pt x="101056" y="59950"/>
                  </a:lnTo>
                  <a:lnTo>
                    <a:pt x="99200" y="59733"/>
                  </a:lnTo>
                  <a:lnTo>
                    <a:pt x="97365" y="59532"/>
                  </a:lnTo>
                  <a:lnTo>
                    <a:pt x="95531" y="59342"/>
                  </a:lnTo>
                  <a:lnTo>
                    <a:pt x="93718" y="59168"/>
                  </a:lnTo>
                  <a:lnTo>
                    <a:pt x="91928" y="59005"/>
                  </a:lnTo>
                  <a:lnTo>
                    <a:pt x="90137" y="58858"/>
                  </a:lnTo>
                  <a:lnTo>
                    <a:pt x="88568" y="58733"/>
                  </a:lnTo>
                  <a:lnTo>
                    <a:pt x="87021" y="58625"/>
                  </a:lnTo>
                  <a:lnTo>
                    <a:pt x="85518" y="58521"/>
                  </a:lnTo>
                  <a:lnTo>
                    <a:pt x="84015" y="58429"/>
                  </a:lnTo>
                  <a:lnTo>
                    <a:pt x="82556" y="58348"/>
                  </a:lnTo>
                  <a:lnTo>
                    <a:pt x="81141" y="58272"/>
                  </a:lnTo>
                  <a:lnTo>
                    <a:pt x="79727" y="58206"/>
                  </a:lnTo>
                  <a:lnTo>
                    <a:pt x="78379" y="58152"/>
                  </a:lnTo>
                  <a:lnTo>
                    <a:pt x="77030" y="58109"/>
                  </a:lnTo>
                  <a:lnTo>
                    <a:pt x="75748" y="58071"/>
                  </a:lnTo>
                  <a:lnTo>
                    <a:pt x="74466" y="58043"/>
                  </a:lnTo>
                  <a:lnTo>
                    <a:pt x="73251" y="58027"/>
                  </a:lnTo>
                  <a:lnTo>
                    <a:pt x="72057" y="58016"/>
                  </a:lnTo>
                  <a:lnTo>
                    <a:pt x="70908" y="58016"/>
                  </a:lnTo>
                  <a:lnTo>
                    <a:pt x="69802" y="58027"/>
                  </a:lnTo>
                  <a:lnTo>
                    <a:pt x="68719" y="58049"/>
                  </a:lnTo>
                  <a:lnTo>
                    <a:pt x="67703" y="58076"/>
                  </a:lnTo>
                  <a:lnTo>
                    <a:pt x="66708" y="58114"/>
                  </a:lnTo>
                  <a:lnTo>
                    <a:pt x="65780" y="58158"/>
                  </a:lnTo>
                  <a:lnTo>
                    <a:pt x="64873" y="58212"/>
                  </a:lnTo>
                  <a:lnTo>
                    <a:pt x="64034" y="58277"/>
                  </a:lnTo>
                  <a:lnTo>
                    <a:pt x="63216" y="58353"/>
                  </a:lnTo>
                  <a:lnTo>
                    <a:pt x="62840" y="58391"/>
                  </a:lnTo>
                  <a:lnTo>
                    <a:pt x="62464" y="58435"/>
                  </a:lnTo>
                  <a:lnTo>
                    <a:pt x="62111" y="58478"/>
                  </a:lnTo>
                  <a:lnTo>
                    <a:pt x="61757" y="58527"/>
                  </a:lnTo>
                  <a:lnTo>
                    <a:pt x="61425" y="58576"/>
                  </a:lnTo>
                  <a:lnTo>
                    <a:pt x="61094" y="58625"/>
                  </a:lnTo>
                  <a:lnTo>
                    <a:pt x="60784" y="58679"/>
                  </a:lnTo>
                  <a:lnTo>
                    <a:pt x="60497" y="58733"/>
                  </a:lnTo>
                  <a:lnTo>
                    <a:pt x="60210" y="58793"/>
                  </a:lnTo>
                  <a:lnTo>
                    <a:pt x="59944" y="58853"/>
                  </a:lnTo>
                  <a:lnTo>
                    <a:pt x="59679" y="58918"/>
                  </a:lnTo>
                  <a:lnTo>
                    <a:pt x="59436" y="58983"/>
                  </a:lnTo>
                  <a:lnTo>
                    <a:pt x="59215" y="59048"/>
                  </a:lnTo>
                  <a:lnTo>
                    <a:pt x="58994" y="59119"/>
                  </a:lnTo>
                  <a:lnTo>
                    <a:pt x="58795" y="59190"/>
                  </a:lnTo>
                  <a:lnTo>
                    <a:pt x="58596" y="59260"/>
                  </a:lnTo>
                  <a:lnTo>
                    <a:pt x="58419" y="59336"/>
                  </a:lnTo>
                  <a:lnTo>
                    <a:pt x="58265" y="59418"/>
                  </a:lnTo>
                  <a:lnTo>
                    <a:pt x="58110" y="59499"/>
                  </a:lnTo>
                  <a:lnTo>
                    <a:pt x="57977" y="59581"/>
                  </a:lnTo>
                  <a:lnTo>
                    <a:pt x="57867" y="59657"/>
                  </a:lnTo>
                  <a:lnTo>
                    <a:pt x="57778" y="59738"/>
                  </a:lnTo>
                  <a:lnTo>
                    <a:pt x="57690" y="59825"/>
                  </a:lnTo>
                  <a:lnTo>
                    <a:pt x="57624" y="59907"/>
                  </a:lnTo>
                  <a:lnTo>
                    <a:pt x="57579" y="59993"/>
                  </a:lnTo>
                  <a:lnTo>
                    <a:pt x="57535" y="60080"/>
                  </a:lnTo>
                  <a:lnTo>
                    <a:pt x="57535" y="60173"/>
                  </a:lnTo>
                  <a:lnTo>
                    <a:pt x="57513" y="60260"/>
                  </a:lnTo>
                  <a:lnTo>
                    <a:pt x="57535" y="60357"/>
                  </a:lnTo>
                  <a:lnTo>
                    <a:pt x="57557" y="60450"/>
                  </a:lnTo>
                  <a:lnTo>
                    <a:pt x="57602" y="60547"/>
                  </a:lnTo>
                  <a:lnTo>
                    <a:pt x="57646" y="60645"/>
                  </a:lnTo>
                  <a:lnTo>
                    <a:pt x="57734" y="60743"/>
                  </a:lnTo>
                  <a:lnTo>
                    <a:pt x="57823" y="60846"/>
                  </a:lnTo>
                  <a:lnTo>
                    <a:pt x="57911" y="60949"/>
                  </a:lnTo>
                  <a:lnTo>
                    <a:pt x="58044" y="61053"/>
                  </a:lnTo>
                  <a:lnTo>
                    <a:pt x="58176" y="61156"/>
                  </a:lnTo>
                  <a:lnTo>
                    <a:pt x="58331" y="61264"/>
                  </a:lnTo>
                  <a:lnTo>
                    <a:pt x="58685" y="61487"/>
                  </a:lnTo>
                  <a:lnTo>
                    <a:pt x="59105" y="61715"/>
                  </a:lnTo>
                  <a:lnTo>
                    <a:pt x="59613" y="61949"/>
                  </a:lnTo>
                  <a:lnTo>
                    <a:pt x="60165" y="62188"/>
                  </a:lnTo>
                  <a:lnTo>
                    <a:pt x="60806" y="62432"/>
                  </a:lnTo>
                  <a:lnTo>
                    <a:pt x="61492" y="62688"/>
                  </a:lnTo>
                  <a:lnTo>
                    <a:pt x="62265" y="62948"/>
                  </a:lnTo>
                  <a:lnTo>
                    <a:pt x="63127" y="63214"/>
                  </a:lnTo>
                  <a:lnTo>
                    <a:pt x="64034" y="63486"/>
                  </a:lnTo>
                  <a:lnTo>
                    <a:pt x="65028" y="63763"/>
                  </a:lnTo>
                  <a:lnTo>
                    <a:pt x="66089" y="64045"/>
                  </a:lnTo>
                  <a:lnTo>
                    <a:pt x="67239" y="64339"/>
                  </a:lnTo>
                  <a:lnTo>
                    <a:pt x="68476" y="64637"/>
                  </a:lnTo>
                  <a:lnTo>
                    <a:pt x="69758" y="64942"/>
                  </a:lnTo>
                  <a:lnTo>
                    <a:pt x="71151" y="65251"/>
                  </a:lnTo>
                  <a:lnTo>
                    <a:pt x="72610" y="65566"/>
                  </a:lnTo>
                  <a:lnTo>
                    <a:pt x="74135" y="65887"/>
                  </a:lnTo>
                  <a:lnTo>
                    <a:pt x="75770" y="66218"/>
                  </a:lnTo>
                  <a:lnTo>
                    <a:pt x="77472" y="66549"/>
                  </a:lnTo>
                  <a:lnTo>
                    <a:pt x="79263" y="66892"/>
                  </a:lnTo>
                  <a:lnTo>
                    <a:pt x="81119" y="67239"/>
                  </a:lnTo>
                  <a:lnTo>
                    <a:pt x="83086" y="67587"/>
                  </a:lnTo>
                  <a:lnTo>
                    <a:pt x="85120" y="67945"/>
                  </a:lnTo>
                  <a:lnTo>
                    <a:pt x="87264" y="68309"/>
                  </a:lnTo>
                  <a:lnTo>
                    <a:pt x="89474" y="68684"/>
                  </a:lnTo>
                  <a:lnTo>
                    <a:pt x="91773" y="69059"/>
                  </a:lnTo>
                  <a:lnTo>
                    <a:pt x="94182" y="69439"/>
                  </a:lnTo>
                  <a:lnTo>
                    <a:pt x="96658" y="69830"/>
                  </a:lnTo>
                  <a:lnTo>
                    <a:pt x="99244" y="70221"/>
                  </a:lnTo>
                  <a:lnTo>
                    <a:pt x="101918" y="70623"/>
                  </a:lnTo>
                  <a:lnTo>
                    <a:pt x="104681" y="71025"/>
                  </a:lnTo>
                  <a:lnTo>
                    <a:pt x="107533" y="71438"/>
                  </a:lnTo>
                  <a:lnTo>
                    <a:pt x="110494" y="71856"/>
                  </a:lnTo>
                  <a:lnTo>
                    <a:pt x="113545" y="72280"/>
                  </a:lnTo>
                  <a:lnTo>
                    <a:pt x="116683" y="72704"/>
                  </a:lnTo>
                  <a:lnTo>
                    <a:pt x="119932" y="73138"/>
                  </a:lnTo>
                  <a:lnTo>
                    <a:pt x="123270" y="73578"/>
                  </a:lnTo>
                  <a:lnTo>
                    <a:pt x="126718" y="74023"/>
                  </a:lnTo>
                  <a:lnTo>
                    <a:pt x="130277" y="74474"/>
                  </a:lnTo>
                  <a:lnTo>
                    <a:pt x="133924" y="74931"/>
                  </a:lnTo>
                  <a:lnTo>
                    <a:pt x="137659" y="75392"/>
                  </a:lnTo>
                  <a:lnTo>
                    <a:pt x="141527" y="75859"/>
                  </a:lnTo>
                  <a:lnTo>
                    <a:pt x="145484" y="76332"/>
                  </a:lnTo>
                  <a:lnTo>
                    <a:pt x="149551" y="76810"/>
                  </a:lnTo>
                  <a:lnTo>
                    <a:pt x="153706" y="77293"/>
                  </a:lnTo>
                  <a:lnTo>
                    <a:pt x="157994" y="77782"/>
                  </a:lnTo>
                  <a:lnTo>
                    <a:pt x="162371" y="78276"/>
                  </a:lnTo>
                  <a:lnTo>
                    <a:pt x="166858" y="78776"/>
                  </a:lnTo>
                  <a:lnTo>
                    <a:pt x="171455" y="79281"/>
                  </a:lnTo>
                  <a:lnTo>
                    <a:pt x="176185" y="79792"/>
                  </a:lnTo>
                  <a:lnTo>
                    <a:pt x="181004" y="80308"/>
                  </a:lnTo>
                  <a:lnTo>
                    <a:pt x="185933" y="80829"/>
                  </a:lnTo>
                  <a:lnTo>
                    <a:pt x="190994" y="81356"/>
                  </a:lnTo>
                  <a:lnTo>
                    <a:pt x="196166" y="81888"/>
                  </a:lnTo>
                  <a:lnTo>
                    <a:pt x="201427" y="82421"/>
                  </a:lnTo>
                  <a:lnTo>
                    <a:pt x="201604" y="82437"/>
                  </a:lnTo>
                  <a:lnTo>
                    <a:pt x="202731" y="83024"/>
                  </a:lnTo>
                  <a:lnTo>
                    <a:pt x="203836" y="83616"/>
                  </a:lnTo>
                  <a:lnTo>
                    <a:pt x="204919" y="84208"/>
                  </a:lnTo>
                  <a:lnTo>
                    <a:pt x="205980" y="84794"/>
                  </a:lnTo>
                  <a:lnTo>
                    <a:pt x="207019" y="85386"/>
                  </a:lnTo>
                  <a:lnTo>
                    <a:pt x="208036" y="85979"/>
                  </a:lnTo>
                  <a:lnTo>
                    <a:pt x="209030" y="86576"/>
                  </a:lnTo>
                  <a:lnTo>
                    <a:pt x="210003" y="87168"/>
                  </a:lnTo>
                  <a:lnTo>
                    <a:pt x="210953" y="87760"/>
                  </a:lnTo>
                  <a:lnTo>
                    <a:pt x="211904" y="88358"/>
                  </a:lnTo>
                  <a:lnTo>
                    <a:pt x="212810" y="88955"/>
                  </a:lnTo>
                  <a:lnTo>
                    <a:pt x="213694" y="89553"/>
                  </a:lnTo>
                  <a:lnTo>
                    <a:pt x="214556" y="90145"/>
                  </a:lnTo>
                  <a:lnTo>
                    <a:pt x="215396" y="90748"/>
                  </a:lnTo>
                  <a:lnTo>
                    <a:pt x="216214" y="91345"/>
                  </a:lnTo>
                  <a:lnTo>
                    <a:pt x="217032" y="91943"/>
                  </a:lnTo>
                  <a:lnTo>
                    <a:pt x="217584" y="92931"/>
                  </a:lnTo>
                  <a:lnTo>
                    <a:pt x="217850" y="93404"/>
                  </a:lnTo>
                  <a:lnTo>
                    <a:pt x="217916" y="93469"/>
                  </a:lnTo>
                  <a:lnTo>
                    <a:pt x="218026" y="93529"/>
                  </a:lnTo>
                  <a:lnTo>
                    <a:pt x="218181" y="93583"/>
                  </a:lnTo>
                  <a:lnTo>
                    <a:pt x="218336" y="93637"/>
                  </a:lnTo>
                  <a:lnTo>
                    <a:pt x="218557" y="93675"/>
                  </a:lnTo>
                  <a:lnTo>
                    <a:pt x="218778" y="93708"/>
                  </a:lnTo>
                  <a:lnTo>
                    <a:pt x="219021" y="93735"/>
                  </a:lnTo>
                  <a:lnTo>
                    <a:pt x="219308" y="93751"/>
                  </a:lnTo>
                  <a:lnTo>
                    <a:pt x="220391" y="94669"/>
                  </a:lnTo>
                  <a:lnTo>
                    <a:pt x="221408" y="95587"/>
                  </a:lnTo>
                  <a:lnTo>
                    <a:pt x="222381" y="96511"/>
                  </a:lnTo>
                  <a:lnTo>
                    <a:pt x="223309" y="97434"/>
                  </a:lnTo>
                  <a:lnTo>
                    <a:pt x="224193" y="98357"/>
                  </a:lnTo>
                  <a:lnTo>
                    <a:pt x="225011" y="99281"/>
                  </a:lnTo>
                  <a:lnTo>
                    <a:pt x="225785" y="100204"/>
                  </a:lnTo>
                  <a:lnTo>
                    <a:pt x="226514" y="101133"/>
                  </a:lnTo>
                  <a:lnTo>
                    <a:pt x="224171" y="100476"/>
                  </a:lnTo>
                  <a:lnTo>
                    <a:pt x="222602" y="100041"/>
                  </a:lnTo>
                  <a:lnTo>
                    <a:pt x="220767" y="99536"/>
                  </a:lnTo>
                  <a:lnTo>
                    <a:pt x="218690" y="98977"/>
                  </a:lnTo>
                  <a:lnTo>
                    <a:pt x="216391" y="98352"/>
                  </a:lnTo>
                  <a:lnTo>
                    <a:pt x="213871" y="97684"/>
                  </a:lnTo>
                  <a:lnTo>
                    <a:pt x="211130" y="96967"/>
                  </a:lnTo>
                  <a:lnTo>
                    <a:pt x="208213" y="96206"/>
                  </a:lnTo>
                  <a:lnTo>
                    <a:pt x="205096" y="95408"/>
                  </a:lnTo>
                  <a:lnTo>
                    <a:pt x="201803" y="94582"/>
                  </a:lnTo>
                  <a:lnTo>
                    <a:pt x="198355" y="93730"/>
                  </a:lnTo>
                  <a:lnTo>
                    <a:pt x="194774" y="92850"/>
                  </a:lnTo>
                  <a:lnTo>
                    <a:pt x="191038" y="91959"/>
                  </a:lnTo>
                  <a:lnTo>
                    <a:pt x="189138" y="91508"/>
                  </a:lnTo>
                  <a:lnTo>
                    <a:pt x="187192" y="91052"/>
                  </a:lnTo>
                  <a:lnTo>
                    <a:pt x="185225" y="90595"/>
                  </a:lnTo>
                  <a:lnTo>
                    <a:pt x="183236" y="90139"/>
                  </a:lnTo>
                  <a:lnTo>
                    <a:pt x="181203" y="89683"/>
                  </a:lnTo>
                  <a:lnTo>
                    <a:pt x="179169" y="89227"/>
                  </a:lnTo>
                  <a:lnTo>
                    <a:pt x="177091" y="88770"/>
                  </a:lnTo>
                  <a:lnTo>
                    <a:pt x="175014" y="88314"/>
                  </a:lnTo>
                  <a:lnTo>
                    <a:pt x="172914" y="87858"/>
                  </a:lnTo>
                  <a:lnTo>
                    <a:pt x="170792" y="87407"/>
                  </a:lnTo>
                  <a:lnTo>
                    <a:pt x="168648" y="86962"/>
                  </a:lnTo>
                  <a:lnTo>
                    <a:pt x="166504" y="86516"/>
                  </a:lnTo>
                  <a:lnTo>
                    <a:pt x="164338" y="86076"/>
                  </a:lnTo>
                  <a:lnTo>
                    <a:pt x="162150" y="85642"/>
                  </a:lnTo>
                  <a:lnTo>
                    <a:pt x="159983" y="85213"/>
                  </a:lnTo>
                  <a:lnTo>
                    <a:pt x="157773" y="84789"/>
                  </a:lnTo>
                  <a:lnTo>
                    <a:pt x="155585" y="84371"/>
                  </a:lnTo>
                  <a:lnTo>
                    <a:pt x="153375" y="83963"/>
                  </a:lnTo>
                  <a:lnTo>
                    <a:pt x="151164" y="83561"/>
                  </a:lnTo>
                  <a:lnTo>
                    <a:pt x="148954" y="83165"/>
                  </a:lnTo>
                  <a:lnTo>
                    <a:pt x="146744" y="82785"/>
                  </a:lnTo>
                  <a:lnTo>
                    <a:pt x="144533" y="82410"/>
                  </a:lnTo>
                  <a:lnTo>
                    <a:pt x="142323" y="82046"/>
                  </a:lnTo>
                  <a:lnTo>
                    <a:pt x="140113" y="81693"/>
                  </a:lnTo>
                  <a:lnTo>
                    <a:pt x="137902" y="81356"/>
                  </a:lnTo>
                  <a:lnTo>
                    <a:pt x="135714" y="81025"/>
                  </a:lnTo>
                  <a:lnTo>
                    <a:pt x="133526" y="80710"/>
                  </a:lnTo>
                  <a:lnTo>
                    <a:pt x="131360" y="80411"/>
                  </a:lnTo>
                  <a:lnTo>
                    <a:pt x="129194" y="80123"/>
                  </a:lnTo>
                  <a:lnTo>
                    <a:pt x="127028" y="79852"/>
                  </a:lnTo>
                  <a:lnTo>
                    <a:pt x="124906" y="79591"/>
                  </a:lnTo>
                  <a:lnTo>
                    <a:pt x="123823" y="79471"/>
                  </a:lnTo>
                  <a:lnTo>
                    <a:pt x="122762" y="79352"/>
                  </a:lnTo>
                  <a:lnTo>
                    <a:pt x="121723" y="79238"/>
                  </a:lnTo>
                  <a:lnTo>
                    <a:pt x="120662" y="79124"/>
                  </a:lnTo>
                  <a:lnTo>
                    <a:pt x="119623" y="79021"/>
                  </a:lnTo>
                  <a:lnTo>
                    <a:pt x="118584" y="78917"/>
                  </a:lnTo>
                  <a:lnTo>
                    <a:pt x="117545" y="78820"/>
                  </a:lnTo>
                  <a:lnTo>
                    <a:pt x="116506" y="78727"/>
                  </a:lnTo>
                  <a:lnTo>
                    <a:pt x="115490" y="78640"/>
                  </a:lnTo>
                  <a:lnTo>
                    <a:pt x="114473" y="78559"/>
                  </a:lnTo>
                  <a:lnTo>
                    <a:pt x="112904" y="78434"/>
                  </a:lnTo>
                  <a:lnTo>
                    <a:pt x="111356" y="78325"/>
                  </a:lnTo>
                  <a:lnTo>
                    <a:pt x="109853" y="78222"/>
                  </a:lnTo>
                  <a:lnTo>
                    <a:pt x="108350" y="78130"/>
                  </a:lnTo>
                  <a:lnTo>
                    <a:pt x="106892" y="78048"/>
                  </a:lnTo>
                  <a:lnTo>
                    <a:pt x="105477" y="77972"/>
                  </a:lnTo>
                  <a:lnTo>
                    <a:pt x="104062" y="77907"/>
                  </a:lnTo>
                  <a:lnTo>
                    <a:pt x="102714" y="77853"/>
                  </a:lnTo>
                  <a:lnTo>
                    <a:pt x="101366" y="77809"/>
                  </a:lnTo>
                  <a:lnTo>
                    <a:pt x="100084" y="77771"/>
                  </a:lnTo>
                  <a:lnTo>
                    <a:pt x="98824" y="77744"/>
                  </a:lnTo>
                  <a:lnTo>
                    <a:pt x="97586" y="77728"/>
                  </a:lnTo>
                  <a:lnTo>
                    <a:pt x="96393" y="77717"/>
                  </a:lnTo>
                  <a:lnTo>
                    <a:pt x="95243" y="77717"/>
                  </a:lnTo>
                  <a:lnTo>
                    <a:pt x="94138" y="77728"/>
                  </a:lnTo>
                  <a:lnTo>
                    <a:pt x="93077" y="77750"/>
                  </a:lnTo>
                  <a:lnTo>
                    <a:pt x="92038" y="77777"/>
                  </a:lnTo>
                  <a:lnTo>
                    <a:pt x="91044" y="77815"/>
                  </a:lnTo>
                  <a:lnTo>
                    <a:pt x="90115" y="77858"/>
                  </a:lnTo>
                  <a:lnTo>
                    <a:pt x="89209" y="77918"/>
                  </a:lnTo>
                  <a:lnTo>
                    <a:pt x="88369" y="77978"/>
                  </a:lnTo>
                  <a:lnTo>
                    <a:pt x="87551" y="78054"/>
                  </a:lnTo>
                  <a:lnTo>
                    <a:pt x="87176" y="78092"/>
                  </a:lnTo>
                  <a:lnTo>
                    <a:pt x="86800" y="78135"/>
                  </a:lnTo>
                  <a:lnTo>
                    <a:pt x="86446" y="78179"/>
                  </a:lnTo>
                  <a:lnTo>
                    <a:pt x="86093" y="78228"/>
                  </a:lnTo>
                  <a:lnTo>
                    <a:pt x="85761" y="78276"/>
                  </a:lnTo>
                  <a:lnTo>
                    <a:pt x="85429" y="78325"/>
                  </a:lnTo>
                  <a:lnTo>
                    <a:pt x="85120" y="78380"/>
                  </a:lnTo>
                  <a:lnTo>
                    <a:pt x="84833" y="78439"/>
                  </a:lnTo>
                  <a:lnTo>
                    <a:pt x="84545" y="78494"/>
                  </a:lnTo>
                  <a:lnTo>
                    <a:pt x="84280" y="78553"/>
                  </a:lnTo>
                  <a:lnTo>
                    <a:pt x="84015" y="78619"/>
                  </a:lnTo>
                  <a:lnTo>
                    <a:pt x="83772" y="78684"/>
                  </a:lnTo>
                  <a:lnTo>
                    <a:pt x="83551" y="78749"/>
                  </a:lnTo>
                  <a:lnTo>
                    <a:pt x="83330" y="78820"/>
                  </a:lnTo>
                  <a:lnTo>
                    <a:pt x="83131" y="78890"/>
                  </a:lnTo>
                  <a:lnTo>
                    <a:pt x="82932" y="78966"/>
                  </a:lnTo>
                  <a:lnTo>
                    <a:pt x="82755" y="79042"/>
                  </a:lnTo>
                  <a:lnTo>
                    <a:pt x="82600" y="79118"/>
                  </a:lnTo>
                  <a:lnTo>
                    <a:pt x="82445" y="79200"/>
                  </a:lnTo>
                  <a:lnTo>
                    <a:pt x="82313" y="79281"/>
                  </a:lnTo>
                  <a:lnTo>
                    <a:pt x="82202" y="79357"/>
                  </a:lnTo>
                  <a:lnTo>
                    <a:pt x="82114" y="79439"/>
                  </a:lnTo>
                  <a:lnTo>
                    <a:pt x="82048" y="79526"/>
                  </a:lnTo>
                  <a:lnTo>
                    <a:pt x="81981" y="79607"/>
                  </a:lnTo>
                  <a:lnTo>
                    <a:pt x="81915" y="79694"/>
                  </a:lnTo>
                  <a:lnTo>
                    <a:pt x="81893" y="79781"/>
                  </a:lnTo>
                  <a:lnTo>
                    <a:pt x="81871" y="79873"/>
                  </a:lnTo>
                  <a:lnTo>
                    <a:pt x="81849" y="79966"/>
                  </a:lnTo>
                  <a:lnTo>
                    <a:pt x="81871" y="80058"/>
                  </a:lnTo>
                  <a:lnTo>
                    <a:pt x="81893" y="80150"/>
                  </a:lnTo>
                  <a:lnTo>
                    <a:pt x="81937" y="80248"/>
                  </a:lnTo>
                  <a:lnTo>
                    <a:pt x="81981" y="80346"/>
                  </a:lnTo>
                  <a:lnTo>
                    <a:pt x="82070" y="80444"/>
                  </a:lnTo>
                  <a:lnTo>
                    <a:pt x="82158" y="80547"/>
                  </a:lnTo>
                  <a:lnTo>
                    <a:pt x="82269" y="80650"/>
                  </a:lnTo>
                  <a:lnTo>
                    <a:pt x="82379" y="80753"/>
                  </a:lnTo>
                  <a:lnTo>
                    <a:pt x="82512" y="80862"/>
                  </a:lnTo>
                  <a:lnTo>
                    <a:pt x="82667" y="80965"/>
                  </a:lnTo>
                  <a:lnTo>
                    <a:pt x="83020" y="81188"/>
                  </a:lnTo>
                  <a:lnTo>
                    <a:pt x="83440" y="81416"/>
                  </a:lnTo>
                  <a:lnTo>
                    <a:pt x="83949" y="81649"/>
                  </a:lnTo>
                  <a:lnTo>
                    <a:pt x="84501" y="81888"/>
                  </a:lnTo>
                  <a:lnTo>
                    <a:pt x="85142" y="82138"/>
                  </a:lnTo>
                  <a:lnTo>
                    <a:pt x="85827" y="82388"/>
                  </a:lnTo>
                  <a:lnTo>
                    <a:pt x="86601" y="82649"/>
                  </a:lnTo>
                  <a:lnTo>
                    <a:pt x="87463" y="82915"/>
                  </a:lnTo>
                  <a:lnTo>
                    <a:pt x="88369" y="83187"/>
                  </a:lnTo>
                  <a:lnTo>
                    <a:pt x="89364" y="83464"/>
                  </a:lnTo>
                  <a:lnTo>
                    <a:pt x="90447" y="83752"/>
                  </a:lnTo>
                  <a:lnTo>
                    <a:pt x="91574" y="84039"/>
                  </a:lnTo>
                  <a:lnTo>
                    <a:pt x="92812" y="84338"/>
                  </a:lnTo>
                  <a:lnTo>
                    <a:pt x="94094" y="84642"/>
                  </a:lnTo>
                  <a:lnTo>
                    <a:pt x="95486" y="84952"/>
                  </a:lnTo>
                  <a:lnTo>
                    <a:pt x="96945" y="85267"/>
                  </a:lnTo>
                  <a:lnTo>
                    <a:pt x="98470" y="85587"/>
                  </a:lnTo>
                  <a:lnTo>
                    <a:pt x="100106" y="85919"/>
                  </a:lnTo>
                  <a:lnTo>
                    <a:pt x="101808" y="86250"/>
                  </a:lnTo>
                  <a:lnTo>
                    <a:pt x="103598" y="86592"/>
                  </a:lnTo>
                  <a:lnTo>
                    <a:pt x="105455" y="86940"/>
                  </a:lnTo>
                  <a:lnTo>
                    <a:pt x="107422" y="87293"/>
                  </a:lnTo>
                  <a:lnTo>
                    <a:pt x="109456" y="87651"/>
                  </a:lnTo>
                  <a:lnTo>
                    <a:pt x="111600" y="88015"/>
                  </a:lnTo>
                  <a:lnTo>
                    <a:pt x="113810" y="88385"/>
                  </a:lnTo>
                  <a:lnTo>
                    <a:pt x="116109" y="88760"/>
                  </a:lnTo>
                  <a:lnTo>
                    <a:pt x="118518" y="89140"/>
                  </a:lnTo>
                  <a:lnTo>
                    <a:pt x="120993" y="89531"/>
                  </a:lnTo>
                  <a:lnTo>
                    <a:pt x="123579" y="89922"/>
                  </a:lnTo>
                  <a:lnTo>
                    <a:pt x="126254" y="90324"/>
                  </a:lnTo>
                  <a:lnTo>
                    <a:pt x="129017" y="90731"/>
                  </a:lnTo>
                  <a:lnTo>
                    <a:pt x="131868" y="91139"/>
                  </a:lnTo>
                  <a:lnTo>
                    <a:pt x="134830" y="91557"/>
                  </a:lnTo>
                  <a:lnTo>
                    <a:pt x="137880" y="91981"/>
                  </a:lnTo>
                  <a:lnTo>
                    <a:pt x="141019" y="92410"/>
                  </a:lnTo>
                  <a:lnTo>
                    <a:pt x="144268" y="92844"/>
                  </a:lnTo>
                  <a:lnTo>
                    <a:pt x="147628" y="93279"/>
                  </a:lnTo>
                  <a:lnTo>
                    <a:pt x="151054" y="93724"/>
                  </a:lnTo>
                  <a:lnTo>
                    <a:pt x="154612" y="94175"/>
                  </a:lnTo>
                  <a:lnTo>
                    <a:pt x="158259" y="94631"/>
                  </a:lnTo>
                  <a:lnTo>
                    <a:pt x="161995" y="95093"/>
                  </a:lnTo>
                  <a:lnTo>
                    <a:pt x="165863" y="95560"/>
                  </a:lnTo>
                  <a:lnTo>
                    <a:pt x="169819" y="96033"/>
                  </a:lnTo>
                  <a:lnTo>
                    <a:pt x="173886" y="96511"/>
                  </a:lnTo>
                  <a:lnTo>
                    <a:pt x="178042" y="96994"/>
                  </a:lnTo>
                  <a:lnTo>
                    <a:pt x="182330" y="97488"/>
                  </a:lnTo>
                  <a:lnTo>
                    <a:pt x="186706" y="97983"/>
                  </a:lnTo>
                  <a:lnTo>
                    <a:pt x="191193" y="98482"/>
                  </a:lnTo>
                  <a:lnTo>
                    <a:pt x="195813" y="98982"/>
                  </a:lnTo>
                  <a:lnTo>
                    <a:pt x="200521" y="99493"/>
                  </a:lnTo>
                  <a:lnTo>
                    <a:pt x="205339" y="100009"/>
                  </a:lnTo>
                  <a:lnTo>
                    <a:pt x="210268" y="100530"/>
                  </a:lnTo>
                  <a:lnTo>
                    <a:pt x="215330" y="101057"/>
                  </a:lnTo>
                  <a:lnTo>
                    <a:pt x="220502" y="101589"/>
                  </a:lnTo>
                  <a:lnTo>
                    <a:pt x="225785" y="102127"/>
                  </a:lnTo>
                  <a:lnTo>
                    <a:pt x="225939" y="102138"/>
                  </a:lnTo>
                  <a:lnTo>
                    <a:pt x="226094" y="102149"/>
                  </a:lnTo>
                  <a:lnTo>
                    <a:pt x="226249" y="102154"/>
                  </a:lnTo>
                  <a:lnTo>
                    <a:pt x="226625" y="102154"/>
                  </a:lnTo>
                  <a:lnTo>
                    <a:pt x="226823" y="102143"/>
                  </a:lnTo>
                  <a:lnTo>
                    <a:pt x="227022" y="102127"/>
                  </a:lnTo>
                  <a:lnTo>
                    <a:pt x="227199" y="102105"/>
                  </a:lnTo>
                  <a:lnTo>
                    <a:pt x="227796" y="102985"/>
                  </a:lnTo>
                  <a:lnTo>
                    <a:pt x="228326" y="103865"/>
                  </a:lnTo>
                  <a:lnTo>
                    <a:pt x="228349" y="103903"/>
                  </a:lnTo>
                  <a:lnTo>
                    <a:pt x="228393" y="103941"/>
                  </a:lnTo>
                  <a:lnTo>
                    <a:pt x="228459" y="103974"/>
                  </a:lnTo>
                  <a:lnTo>
                    <a:pt x="228525" y="104006"/>
                  </a:lnTo>
                  <a:lnTo>
                    <a:pt x="228592" y="104039"/>
                  </a:lnTo>
                  <a:lnTo>
                    <a:pt x="228680" y="104071"/>
                  </a:lnTo>
                  <a:lnTo>
                    <a:pt x="228901" y="104120"/>
                  </a:lnTo>
                  <a:lnTo>
                    <a:pt x="229144" y="104164"/>
                  </a:lnTo>
                  <a:lnTo>
                    <a:pt x="229410" y="104196"/>
                  </a:lnTo>
                  <a:lnTo>
                    <a:pt x="229542" y="104207"/>
                  </a:lnTo>
                  <a:lnTo>
                    <a:pt x="229697" y="104213"/>
                  </a:lnTo>
                  <a:lnTo>
                    <a:pt x="229852" y="104218"/>
                  </a:lnTo>
                  <a:lnTo>
                    <a:pt x="230006" y="104224"/>
                  </a:lnTo>
                  <a:lnTo>
                    <a:pt x="230227" y="104218"/>
                  </a:lnTo>
                  <a:lnTo>
                    <a:pt x="230404" y="104207"/>
                  </a:lnTo>
                  <a:lnTo>
                    <a:pt x="230559" y="104196"/>
                  </a:lnTo>
                  <a:lnTo>
                    <a:pt x="230714" y="104180"/>
                  </a:lnTo>
                  <a:lnTo>
                    <a:pt x="230868" y="104164"/>
                  </a:lnTo>
                  <a:lnTo>
                    <a:pt x="231001" y="104142"/>
                  </a:lnTo>
                  <a:lnTo>
                    <a:pt x="231134" y="104115"/>
                  </a:lnTo>
                  <a:lnTo>
                    <a:pt x="231244" y="104088"/>
                  </a:lnTo>
                  <a:lnTo>
                    <a:pt x="231333" y="104055"/>
                  </a:lnTo>
                  <a:lnTo>
                    <a:pt x="231443" y="104023"/>
                  </a:lnTo>
                  <a:lnTo>
                    <a:pt x="231509" y="103990"/>
                  </a:lnTo>
                  <a:lnTo>
                    <a:pt x="231576" y="103952"/>
                  </a:lnTo>
                  <a:lnTo>
                    <a:pt x="231620" y="103914"/>
                  </a:lnTo>
                  <a:lnTo>
                    <a:pt x="231664" y="103876"/>
                  </a:lnTo>
                  <a:lnTo>
                    <a:pt x="231686" y="103832"/>
                  </a:lnTo>
                  <a:lnTo>
                    <a:pt x="231686" y="103789"/>
                  </a:lnTo>
                  <a:lnTo>
                    <a:pt x="231664" y="103751"/>
                  </a:lnTo>
                  <a:lnTo>
                    <a:pt x="231244" y="103072"/>
                  </a:lnTo>
                  <a:lnTo>
                    <a:pt x="230824" y="102393"/>
                  </a:lnTo>
                  <a:lnTo>
                    <a:pt x="230360" y="101714"/>
                  </a:lnTo>
                  <a:lnTo>
                    <a:pt x="229852" y="101035"/>
                  </a:lnTo>
                  <a:lnTo>
                    <a:pt x="229343" y="100362"/>
                  </a:lnTo>
                  <a:lnTo>
                    <a:pt x="228791" y="99683"/>
                  </a:lnTo>
                  <a:lnTo>
                    <a:pt x="228216" y="99009"/>
                  </a:lnTo>
                  <a:lnTo>
                    <a:pt x="227619" y="98330"/>
                  </a:lnTo>
                  <a:lnTo>
                    <a:pt x="227000" y="97657"/>
                  </a:lnTo>
                  <a:lnTo>
                    <a:pt x="226337" y="96983"/>
                  </a:lnTo>
                  <a:lnTo>
                    <a:pt x="225652" y="96310"/>
                  </a:lnTo>
                  <a:lnTo>
                    <a:pt x="224945" y="95636"/>
                  </a:lnTo>
                  <a:lnTo>
                    <a:pt x="224215" y="94963"/>
                  </a:lnTo>
                  <a:lnTo>
                    <a:pt x="223442" y="94289"/>
                  </a:lnTo>
                  <a:lnTo>
                    <a:pt x="222668" y="93621"/>
                  </a:lnTo>
                  <a:lnTo>
                    <a:pt x="221850" y="92947"/>
                  </a:lnTo>
                  <a:lnTo>
                    <a:pt x="223619" y="91633"/>
                  </a:lnTo>
                  <a:lnTo>
                    <a:pt x="225343" y="90346"/>
                  </a:lnTo>
                  <a:lnTo>
                    <a:pt x="227000" y="89080"/>
                  </a:lnTo>
                  <a:lnTo>
                    <a:pt x="228592" y="87836"/>
                  </a:lnTo>
                  <a:lnTo>
                    <a:pt x="230139" y="86619"/>
                  </a:lnTo>
                  <a:lnTo>
                    <a:pt x="231642" y="85425"/>
                  </a:lnTo>
                  <a:lnTo>
                    <a:pt x="233079" y="84257"/>
                  </a:lnTo>
                  <a:lnTo>
                    <a:pt x="234449" y="83111"/>
                  </a:lnTo>
                  <a:lnTo>
                    <a:pt x="235775" y="81986"/>
                  </a:lnTo>
                  <a:lnTo>
                    <a:pt x="237057" y="80889"/>
                  </a:lnTo>
                  <a:lnTo>
                    <a:pt x="238273" y="79814"/>
                  </a:lnTo>
                  <a:lnTo>
                    <a:pt x="239444" y="78760"/>
                  </a:lnTo>
                  <a:lnTo>
                    <a:pt x="240550" y="77728"/>
                  </a:lnTo>
                  <a:lnTo>
                    <a:pt x="241611" y="76718"/>
                  </a:lnTo>
                  <a:lnTo>
                    <a:pt x="242627" y="75734"/>
                  </a:lnTo>
                  <a:lnTo>
                    <a:pt x="243600" y="74773"/>
                  </a:lnTo>
                  <a:lnTo>
                    <a:pt x="244506" y="73828"/>
                  </a:lnTo>
                  <a:lnTo>
                    <a:pt x="245390" y="72910"/>
                  </a:lnTo>
                  <a:lnTo>
                    <a:pt x="246208" y="72014"/>
                  </a:lnTo>
                  <a:lnTo>
                    <a:pt x="246982" y="71139"/>
                  </a:lnTo>
                  <a:lnTo>
                    <a:pt x="247711" y="70286"/>
                  </a:lnTo>
                  <a:lnTo>
                    <a:pt x="248396" y="69450"/>
                  </a:lnTo>
                  <a:lnTo>
                    <a:pt x="249037" y="68641"/>
                  </a:lnTo>
                  <a:lnTo>
                    <a:pt x="249634" y="67848"/>
                  </a:lnTo>
                  <a:lnTo>
                    <a:pt x="250187" y="67082"/>
                  </a:lnTo>
                  <a:lnTo>
                    <a:pt x="250695" y="66332"/>
                  </a:lnTo>
                  <a:lnTo>
                    <a:pt x="251159" y="65604"/>
                  </a:lnTo>
                  <a:lnTo>
                    <a:pt x="251579" y="64898"/>
                  </a:lnTo>
                  <a:lnTo>
                    <a:pt x="251955" y="64214"/>
                  </a:lnTo>
                  <a:lnTo>
                    <a:pt x="252308" y="63546"/>
                  </a:lnTo>
                  <a:lnTo>
                    <a:pt x="252618" y="62899"/>
                  </a:lnTo>
                  <a:lnTo>
                    <a:pt x="252883" y="62275"/>
                  </a:lnTo>
                  <a:lnTo>
                    <a:pt x="253104" y="61666"/>
                  </a:lnTo>
                  <a:lnTo>
                    <a:pt x="253303" y="61080"/>
                  </a:lnTo>
                  <a:lnTo>
                    <a:pt x="253458" y="60515"/>
                  </a:lnTo>
                  <a:lnTo>
                    <a:pt x="253568" y="59966"/>
                  </a:lnTo>
                  <a:lnTo>
                    <a:pt x="253657" y="59434"/>
                  </a:lnTo>
                  <a:lnTo>
                    <a:pt x="253701" y="58929"/>
                  </a:lnTo>
                  <a:lnTo>
                    <a:pt x="253701" y="58435"/>
                  </a:lnTo>
                  <a:lnTo>
                    <a:pt x="253679" y="57962"/>
                  </a:lnTo>
                  <a:lnTo>
                    <a:pt x="253635" y="57511"/>
                  </a:lnTo>
                  <a:lnTo>
                    <a:pt x="253546" y="57077"/>
                  </a:lnTo>
                  <a:lnTo>
                    <a:pt x="253436" y="56658"/>
                  </a:lnTo>
                  <a:lnTo>
                    <a:pt x="253281" y="56262"/>
                  </a:lnTo>
                  <a:lnTo>
                    <a:pt x="253104" y="55882"/>
                  </a:lnTo>
                  <a:lnTo>
                    <a:pt x="252905" y="55518"/>
                  </a:lnTo>
                  <a:lnTo>
                    <a:pt x="252662" y="55170"/>
                  </a:lnTo>
                  <a:lnTo>
                    <a:pt x="252397" y="54844"/>
                  </a:lnTo>
                  <a:lnTo>
                    <a:pt x="252110" y="54535"/>
                  </a:lnTo>
                  <a:lnTo>
                    <a:pt x="251778" y="54241"/>
                  </a:lnTo>
                  <a:lnTo>
                    <a:pt x="251446" y="53964"/>
                  </a:lnTo>
                  <a:lnTo>
                    <a:pt x="251071" y="53709"/>
                  </a:lnTo>
                  <a:lnTo>
                    <a:pt x="250673" y="53465"/>
                  </a:lnTo>
                  <a:lnTo>
                    <a:pt x="250253" y="53242"/>
                  </a:lnTo>
                  <a:lnTo>
                    <a:pt x="249811" y="53030"/>
                  </a:lnTo>
                  <a:lnTo>
                    <a:pt x="249590" y="52932"/>
                  </a:lnTo>
                  <a:lnTo>
                    <a:pt x="249347" y="52840"/>
                  </a:lnTo>
                  <a:lnTo>
                    <a:pt x="249103" y="52748"/>
                  </a:lnTo>
                  <a:lnTo>
                    <a:pt x="248860" y="52666"/>
                  </a:lnTo>
                  <a:lnTo>
                    <a:pt x="248617" y="52579"/>
                  </a:lnTo>
                  <a:lnTo>
                    <a:pt x="248352" y="52503"/>
                  </a:lnTo>
                  <a:lnTo>
                    <a:pt x="248087" y="52427"/>
                  </a:lnTo>
                  <a:lnTo>
                    <a:pt x="247822" y="52362"/>
                  </a:lnTo>
                  <a:lnTo>
                    <a:pt x="247556" y="52291"/>
                  </a:lnTo>
                  <a:lnTo>
                    <a:pt x="247269" y="52232"/>
                  </a:lnTo>
                  <a:lnTo>
                    <a:pt x="246982" y="52172"/>
                  </a:lnTo>
                  <a:lnTo>
                    <a:pt x="246694" y="52117"/>
                  </a:lnTo>
                  <a:lnTo>
                    <a:pt x="246407" y="52069"/>
                  </a:lnTo>
                  <a:lnTo>
                    <a:pt x="246120" y="52020"/>
                  </a:lnTo>
                  <a:lnTo>
                    <a:pt x="245810" y="51976"/>
                  </a:lnTo>
                  <a:lnTo>
                    <a:pt x="245501" y="51938"/>
                  </a:lnTo>
                  <a:lnTo>
                    <a:pt x="245191" y="51906"/>
                  </a:lnTo>
                  <a:lnTo>
                    <a:pt x="244882" y="51873"/>
                  </a:lnTo>
                  <a:lnTo>
                    <a:pt x="244528" y="51846"/>
                  </a:lnTo>
                  <a:lnTo>
                    <a:pt x="244197" y="51819"/>
                  </a:lnTo>
                  <a:lnTo>
                    <a:pt x="243843" y="51797"/>
                  </a:lnTo>
                  <a:lnTo>
                    <a:pt x="243489" y="51781"/>
                  </a:lnTo>
                  <a:lnTo>
                    <a:pt x="243136" y="51764"/>
                  </a:lnTo>
                  <a:lnTo>
                    <a:pt x="242782" y="51759"/>
                  </a:lnTo>
                  <a:lnTo>
                    <a:pt x="242428" y="51754"/>
                  </a:lnTo>
                  <a:lnTo>
                    <a:pt x="242075" y="51748"/>
                  </a:lnTo>
                  <a:lnTo>
                    <a:pt x="241721" y="51754"/>
                  </a:lnTo>
                  <a:lnTo>
                    <a:pt x="241345" y="51759"/>
                  </a:lnTo>
                  <a:lnTo>
                    <a:pt x="240992" y="51770"/>
                  </a:lnTo>
                  <a:lnTo>
                    <a:pt x="240638" y="51786"/>
                  </a:lnTo>
                  <a:lnTo>
                    <a:pt x="240262" y="51802"/>
                  </a:lnTo>
                  <a:lnTo>
                    <a:pt x="239886" y="51824"/>
                  </a:lnTo>
                  <a:lnTo>
                    <a:pt x="239533" y="51851"/>
                  </a:lnTo>
                  <a:lnTo>
                    <a:pt x="239157" y="51884"/>
                  </a:lnTo>
                  <a:lnTo>
                    <a:pt x="238781" y="51917"/>
                  </a:lnTo>
                  <a:lnTo>
                    <a:pt x="238406" y="51955"/>
                  </a:lnTo>
                  <a:lnTo>
                    <a:pt x="238030" y="51993"/>
                  </a:lnTo>
                  <a:lnTo>
                    <a:pt x="237654" y="52041"/>
                  </a:lnTo>
                  <a:lnTo>
                    <a:pt x="236903" y="52139"/>
                  </a:lnTo>
                  <a:lnTo>
                    <a:pt x="236151" y="52259"/>
                  </a:lnTo>
                  <a:lnTo>
                    <a:pt x="235377" y="52389"/>
                  </a:lnTo>
                  <a:lnTo>
                    <a:pt x="234626" y="52530"/>
                  </a:lnTo>
                  <a:lnTo>
                    <a:pt x="233874" y="52688"/>
                  </a:lnTo>
                  <a:lnTo>
                    <a:pt x="233101" y="52862"/>
                  </a:lnTo>
                  <a:lnTo>
                    <a:pt x="232349" y="53052"/>
                  </a:lnTo>
                  <a:lnTo>
                    <a:pt x="231598" y="53247"/>
                  </a:lnTo>
                  <a:lnTo>
                    <a:pt x="230846" y="53465"/>
                  </a:lnTo>
                  <a:lnTo>
                    <a:pt x="230095" y="53687"/>
                  </a:lnTo>
                  <a:lnTo>
                    <a:pt x="229343" y="53926"/>
                  </a:lnTo>
                  <a:lnTo>
                    <a:pt x="228592" y="54182"/>
                  </a:lnTo>
                  <a:lnTo>
                    <a:pt x="227862" y="54448"/>
                  </a:lnTo>
                  <a:lnTo>
                    <a:pt x="227133" y="54725"/>
                  </a:lnTo>
                  <a:lnTo>
                    <a:pt x="226404" y="55013"/>
                  </a:lnTo>
                  <a:lnTo>
                    <a:pt x="225696" y="55317"/>
                  </a:lnTo>
                  <a:lnTo>
                    <a:pt x="224989" y="55626"/>
                  </a:lnTo>
                  <a:lnTo>
                    <a:pt x="224282" y="55952"/>
                  </a:lnTo>
                  <a:lnTo>
                    <a:pt x="223596" y="56289"/>
                  </a:lnTo>
                  <a:lnTo>
                    <a:pt x="222911" y="56637"/>
                  </a:lnTo>
                  <a:lnTo>
                    <a:pt x="222248" y="57001"/>
                  </a:lnTo>
                  <a:lnTo>
                    <a:pt x="221585" y="57370"/>
                  </a:lnTo>
                  <a:lnTo>
                    <a:pt x="220966" y="57750"/>
                  </a:lnTo>
                  <a:lnTo>
                    <a:pt x="220347" y="58136"/>
                  </a:lnTo>
                  <a:lnTo>
                    <a:pt x="219773" y="58538"/>
                  </a:lnTo>
                  <a:lnTo>
                    <a:pt x="219220" y="58945"/>
                  </a:lnTo>
                  <a:lnTo>
                    <a:pt x="218690" y="59363"/>
                  </a:lnTo>
                  <a:lnTo>
                    <a:pt x="218159" y="59787"/>
                  </a:lnTo>
                  <a:lnTo>
                    <a:pt x="217673" y="60222"/>
                  </a:lnTo>
                  <a:lnTo>
                    <a:pt x="217231" y="60662"/>
                  </a:lnTo>
                  <a:lnTo>
                    <a:pt x="216789" y="61112"/>
                  </a:lnTo>
                  <a:lnTo>
                    <a:pt x="216369" y="61569"/>
                  </a:lnTo>
                  <a:lnTo>
                    <a:pt x="215971" y="62030"/>
                  </a:lnTo>
                  <a:lnTo>
                    <a:pt x="215595" y="62497"/>
                  </a:lnTo>
                  <a:lnTo>
                    <a:pt x="215241" y="62975"/>
                  </a:lnTo>
                  <a:lnTo>
                    <a:pt x="214910" y="63459"/>
                  </a:lnTo>
                  <a:lnTo>
                    <a:pt x="214578" y="63942"/>
                  </a:lnTo>
                  <a:lnTo>
                    <a:pt x="214291" y="64437"/>
                  </a:lnTo>
                  <a:lnTo>
                    <a:pt x="214026" y="64936"/>
                  </a:lnTo>
                  <a:lnTo>
                    <a:pt x="213760" y="65436"/>
                  </a:lnTo>
                  <a:lnTo>
                    <a:pt x="213517" y="65947"/>
                  </a:lnTo>
                  <a:lnTo>
                    <a:pt x="213318" y="66457"/>
                  </a:lnTo>
                  <a:lnTo>
                    <a:pt x="213097" y="66968"/>
                  </a:lnTo>
                  <a:lnTo>
                    <a:pt x="212921" y="67489"/>
                  </a:lnTo>
                  <a:lnTo>
                    <a:pt x="212766" y="68011"/>
                  </a:lnTo>
                  <a:lnTo>
                    <a:pt x="212611" y="68532"/>
                  </a:lnTo>
                  <a:lnTo>
                    <a:pt x="212479" y="69059"/>
                  </a:lnTo>
                  <a:lnTo>
                    <a:pt x="212346" y="69591"/>
                  </a:lnTo>
                  <a:lnTo>
                    <a:pt x="212235" y="70118"/>
                  </a:lnTo>
                  <a:lnTo>
                    <a:pt x="212147" y="70650"/>
                  </a:lnTo>
                  <a:lnTo>
                    <a:pt x="212081" y="71183"/>
                  </a:lnTo>
                  <a:lnTo>
                    <a:pt x="212014" y="71720"/>
                  </a:lnTo>
                  <a:lnTo>
                    <a:pt x="211926" y="72790"/>
                  </a:lnTo>
                  <a:lnTo>
                    <a:pt x="211904" y="73860"/>
                  </a:lnTo>
                  <a:lnTo>
                    <a:pt x="211926" y="74925"/>
                  </a:lnTo>
                  <a:lnTo>
                    <a:pt x="211970" y="75984"/>
                  </a:lnTo>
                  <a:lnTo>
                    <a:pt x="212081" y="77043"/>
                  </a:lnTo>
                  <a:lnTo>
                    <a:pt x="212213" y="78086"/>
                  </a:lnTo>
                  <a:lnTo>
                    <a:pt x="212368" y="79113"/>
                  </a:lnTo>
                  <a:lnTo>
                    <a:pt x="212567" y="80129"/>
                  </a:lnTo>
                  <a:lnTo>
                    <a:pt x="212810" y="81128"/>
                  </a:lnTo>
                  <a:lnTo>
                    <a:pt x="213053" y="82106"/>
                  </a:lnTo>
                  <a:lnTo>
                    <a:pt x="213318" y="83056"/>
                  </a:lnTo>
                  <a:lnTo>
                    <a:pt x="213606" y="83985"/>
                  </a:lnTo>
                  <a:lnTo>
                    <a:pt x="213915" y="84887"/>
                  </a:lnTo>
                  <a:lnTo>
                    <a:pt x="214225" y="85756"/>
                  </a:lnTo>
                  <a:lnTo>
                    <a:pt x="214534" y="86592"/>
                  </a:lnTo>
                  <a:lnTo>
                    <a:pt x="214866" y="87391"/>
                  </a:lnTo>
                  <a:lnTo>
                    <a:pt x="215175" y="88157"/>
                  </a:lnTo>
                  <a:lnTo>
                    <a:pt x="213783" y="87260"/>
                  </a:lnTo>
                  <a:lnTo>
                    <a:pt x="212346" y="86370"/>
                  </a:lnTo>
                  <a:lnTo>
                    <a:pt x="210843" y="85479"/>
                  </a:lnTo>
                  <a:lnTo>
                    <a:pt x="209296" y="84593"/>
                  </a:lnTo>
                  <a:lnTo>
                    <a:pt x="207704" y="83708"/>
                  </a:lnTo>
                  <a:lnTo>
                    <a:pt x="206069" y="82823"/>
                  </a:lnTo>
                  <a:lnTo>
                    <a:pt x="204389" y="81937"/>
                  </a:lnTo>
                  <a:lnTo>
                    <a:pt x="202643" y="81057"/>
                  </a:lnTo>
                  <a:lnTo>
                    <a:pt x="200852" y="80178"/>
                  </a:lnTo>
                  <a:lnTo>
                    <a:pt x="199018" y="79303"/>
                  </a:lnTo>
                  <a:lnTo>
                    <a:pt x="197139" y="78429"/>
                  </a:lnTo>
                  <a:lnTo>
                    <a:pt x="195216" y="77554"/>
                  </a:lnTo>
                  <a:lnTo>
                    <a:pt x="193249" y="76685"/>
                  </a:lnTo>
                  <a:lnTo>
                    <a:pt x="191237" y="75810"/>
                  </a:lnTo>
                  <a:lnTo>
                    <a:pt x="189160" y="74947"/>
                  </a:lnTo>
                  <a:lnTo>
                    <a:pt x="187038" y="74083"/>
                  </a:lnTo>
                  <a:lnTo>
                    <a:pt x="185336" y="73393"/>
                  </a:lnTo>
                  <a:lnTo>
                    <a:pt x="183678" y="72704"/>
                  </a:lnTo>
                  <a:lnTo>
                    <a:pt x="182042" y="72019"/>
                  </a:lnTo>
                  <a:lnTo>
                    <a:pt x="180429" y="71335"/>
                  </a:lnTo>
                  <a:lnTo>
                    <a:pt x="178860" y="70650"/>
                  </a:lnTo>
                  <a:lnTo>
                    <a:pt x="177290" y="69977"/>
                  </a:lnTo>
                  <a:lnTo>
                    <a:pt x="175765" y="69298"/>
                  </a:lnTo>
                  <a:lnTo>
                    <a:pt x="174284" y="68624"/>
                  </a:lnTo>
                  <a:lnTo>
                    <a:pt x="176052" y="67310"/>
                  </a:lnTo>
                  <a:lnTo>
                    <a:pt x="177777" y="66023"/>
                  </a:lnTo>
                  <a:lnTo>
                    <a:pt x="179434" y="64757"/>
                  </a:lnTo>
                  <a:lnTo>
                    <a:pt x="181048" y="63513"/>
                  </a:lnTo>
                  <a:lnTo>
                    <a:pt x="182595" y="62296"/>
                  </a:lnTo>
                  <a:lnTo>
                    <a:pt x="184076" y="61101"/>
                  </a:lnTo>
                  <a:lnTo>
                    <a:pt x="185513" y="59934"/>
                  </a:lnTo>
                  <a:lnTo>
                    <a:pt x="186883" y="58788"/>
                  </a:lnTo>
                  <a:lnTo>
                    <a:pt x="188209" y="57663"/>
                  </a:lnTo>
                  <a:lnTo>
                    <a:pt x="189491" y="56566"/>
                  </a:lnTo>
                  <a:lnTo>
                    <a:pt x="190707" y="55485"/>
                  </a:lnTo>
                  <a:lnTo>
                    <a:pt x="191878" y="54431"/>
                  </a:lnTo>
                  <a:lnTo>
                    <a:pt x="193006" y="53399"/>
                  </a:lnTo>
                  <a:lnTo>
                    <a:pt x="194067" y="52394"/>
                  </a:lnTo>
                  <a:lnTo>
                    <a:pt x="195083" y="51406"/>
                  </a:lnTo>
                  <a:lnTo>
                    <a:pt x="196056" y="50445"/>
                  </a:lnTo>
                  <a:lnTo>
                    <a:pt x="196962" y="49505"/>
                  </a:lnTo>
                  <a:lnTo>
                    <a:pt x="197824" y="48581"/>
                  </a:lnTo>
                  <a:lnTo>
                    <a:pt x="198664" y="47685"/>
                  </a:lnTo>
                  <a:lnTo>
                    <a:pt x="199438" y="46811"/>
                  </a:lnTo>
                  <a:lnTo>
                    <a:pt x="200167" y="45958"/>
                  </a:lnTo>
                  <a:lnTo>
                    <a:pt x="200852" y="45121"/>
                  </a:lnTo>
                  <a:lnTo>
                    <a:pt x="201493" y="44312"/>
                  </a:lnTo>
                  <a:lnTo>
                    <a:pt x="202068" y="43525"/>
                  </a:lnTo>
                  <a:lnTo>
                    <a:pt x="202620" y="42753"/>
                  </a:lnTo>
                  <a:lnTo>
                    <a:pt x="203129" y="42004"/>
                  </a:lnTo>
                  <a:lnTo>
                    <a:pt x="203615" y="41276"/>
                  </a:lnTo>
                  <a:lnTo>
                    <a:pt x="204035" y="40570"/>
                  </a:lnTo>
                  <a:lnTo>
                    <a:pt x="204411" y="39885"/>
                  </a:lnTo>
                  <a:lnTo>
                    <a:pt x="204764" y="39217"/>
                  </a:lnTo>
                  <a:lnTo>
                    <a:pt x="205074" y="38571"/>
                  </a:lnTo>
                  <a:lnTo>
                    <a:pt x="205339" y="37946"/>
                  </a:lnTo>
                  <a:lnTo>
                    <a:pt x="205560" y="37338"/>
                  </a:lnTo>
                  <a:lnTo>
                    <a:pt x="205759" y="36751"/>
                  </a:lnTo>
                  <a:lnTo>
                    <a:pt x="205892" y="36181"/>
                  </a:lnTo>
                  <a:lnTo>
                    <a:pt x="206024" y="35638"/>
                  </a:lnTo>
                  <a:lnTo>
                    <a:pt x="206091" y="35105"/>
                  </a:lnTo>
                  <a:lnTo>
                    <a:pt x="206157" y="34595"/>
                  </a:lnTo>
                  <a:lnTo>
                    <a:pt x="206157" y="34106"/>
                  </a:lnTo>
                  <a:lnTo>
                    <a:pt x="206135" y="33634"/>
                  </a:lnTo>
                  <a:lnTo>
                    <a:pt x="206091" y="33177"/>
                  </a:lnTo>
                  <a:lnTo>
                    <a:pt x="206002" y="32743"/>
                  </a:lnTo>
                  <a:lnTo>
                    <a:pt x="205892" y="32330"/>
                  </a:lnTo>
                  <a:lnTo>
                    <a:pt x="205737" y="31928"/>
                  </a:lnTo>
                  <a:lnTo>
                    <a:pt x="205560" y="31548"/>
                  </a:lnTo>
                  <a:lnTo>
                    <a:pt x="205361" y="31184"/>
                  </a:lnTo>
                  <a:lnTo>
                    <a:pt x="205118" y="30842"/>
                  </a:lnTo>
                  <a:lnTo>
                    <a:pt x="204853" y="30516"/>
                  </a:lnTo>
                  <a:lnTo>
                    <a:pt x="204566" y="30206"/>
                  </a:lnTo>
                  <a:lnTo>
                    <a:pt x="204234" y="29913"/>
                  </a:lnTo>
                  <a:lnTo>
                    <a:pt x="203902" y="29636"/>
                  </a:lnTo>
                  <a:lnTo>
                    <a:pt x="203527" y="29375"/>
                  </a:lnTo>
                  <a:lnTo>
                    <a:pt x="203129" y="29136"/>
                  </a:lnTo>
                  <a:lnTo>
                    <a:pt x="202709" y="28908"/>
                  </a:lnTo>
                  <a:lnTo>
                    <a:pt x="202267" y="28702"/>
                  </a:lnTo>
                  <a:lnTo>
                    <a:pt x="202046" y="28604"/>
                  </a:lnTo>
                  <a:lnTo>
                    <a:pt x="201803" y="28511"/>
                  </a:lnTo>
                  <a:lnTo>
                    <a:pt x="201560" y="28419"/>
                  </a:lnTo>
                  <a:lnTo>
                    <a:pt x="201316" y="28332"/>
                  </a:lnTo>
                  <a:lnTo>
                    <a:pt x="201073" y="28251"/>
                  </a:lnTo>
                  <a:lnTo>
                    <a:pt x="200808" y="28175"/>
                  </a:lnTo>
                  <a:lnTo>
                    <a:pt x="200543" y="28099"/>
                  </a:lnTo>
                  <a:lnTo>
                    <a:pt x="200278" y="28028"/>
                  </a:lnTo>
                  <a:lnTo>
                    <a:pt x="200012" y="27963"/>
                  </a:lnTo>
                  <a:lnTo>
                    <a:pt x="199725" y="27903"/>
                  </a:lnTo>
                  <a:lnTo>
                    <a:pt x="199438" y="27843"/>
                  </a:lnTo>
                  <a:lnTo>
                    <a:pt x="199150" y="27789"/>
                  </a:lnTo>
                  <a:lnTo>
                    <a:pt x="198863" y="27735"/>
                  </a:lnTo>
                  <a:lnTo>
                    <a:pt x="198576" y="27691"/>
                  </a:lnTo>
                  <a:lnTo>
                    <a:pt x="198266" y="27648"/>
                  </a:lnTo>
                  <a:lnTo>
                    <a:pt x="197957" y="27610"/>
                  </a:lnTo>
                  <a:lnTo>
                    <a:pt x="197647" y="27572"/>
                  </a:lnTo>
                  <a:lnTo>
                    <a:pt x="197338" y="27545"/>
                  </a:lnTo>
                  <a:lnTo>
                    <a:pt x="197006" y="27512"/>
                  </a:lnTo>
                  <a:lnTo>
                    <a:pt x="196653" y="27485"/>
                  </a:lnTo>
                  <a:lnTo>
                    <a:pt x="196299" y="27463"/>
                  </a:lnTo>
                  <a:lnTo>
                    <a:pt x="195967" y="27447"/>
                  </a:lnTo>
                  <a:lnTo>
                    <a:pt x="195614" y="27436"/>
                  </a:lnTo>
                  <a:lnTo>
                    <a:pt x="195260" y="27425"/>
                  </a:lnTo>
                  <a:lnTo>
                    <a:pt x="194906" y="27420"/>
                  </a:lnTo>
                  <a:lnTo>
                    <a:pt x="194199" y="27420"/>
                  </a:lnTo>
                  <a:lnTo>
                    <a:pt x="193823" y="27431"/>
                  </a:lnTo>
                  <a:lnTo>
                    <a:pt x="193470" y="27441"/>
                  </a:lnTo>
                  <a:lnTo>
                    <a:pt x="193094" y="27452"/>
                  </a:lnTo>
                  <a:lnTo>
                    <a:pt x="192740" y="27474"/>
                  </a:lnTo>
                  <a:lnTo>
                    <a:pt x="192365" y="27496"/>
                  </a:lnTo>
                  <a:lnTo>
                    <a:pt x="192011" y="27523"/>
                  </a:lnTo>
                  <a:lnTo>
                    <a:pt x="191635" y="27550"/>
                  </a:lnTo>
                  <a:lnTo>
                    <a:pt x="191259" y="27583"/>
                  </a:lnTo>
                  <a:lnTo>
                    <a:pt x="190884" y="27621"/>
                  </a:lnTo>
                  <a:lnTo>
                    <a:pt x="190508" y="27664"/>
                  </a:lnTo>
                  <a:lnTo>
                    <a:pt x="190132" y="27708"/>
                  </a:lnTo>
                  <a:lnTo>
                    <a:pt x="189381" y="27811"/>
                  </a:lnTo>
                  <a:lnTo>
                    <a:pt x="188629" y="27925"/>
                  </a:lnTo>
                  <a:lnTo>
                    <a:pt x="187878" y="28055"/>
                  </a:lnTo>
                  <a:lnTo>
                    <a:pt x="187104" y="28202"/>
                  </a:lnTo>
                  <a:lnTo>
                    <a:pt x="186353" y="28359"/>
                  </a:lnTo>
                  <a:lnTo>
                    <a:pt x="185579" y="28533"/>
                  </a:lnTo>
                  <a:lnTo>
                    <a:pt x="184827" y="28718"/>
                  </a:lnTo>
                  <a:lnTo>
                    <a:pt x="184076" y="28919"/>
                  </a:lnTo>
                  <a:lnTo>
                    <a:pt x="183302" y="29131"/>
                  </a:lnTo>
                  <a:lnTo>
                    <a:pt x="182551" y="29359"/>
                  </a:lnTo>
                  <a:lnTo>
                    <a:pt x="181799" y="29598"/>
                  </a:lnTo>
                  <a:lnTo>
                    <a:pt x="181070" y="29848"/>
                  </a:lnTo>
                  <a:lnTo>
                    <a:pt x="180318" y="30114"/>
                  </a:lnTo>
                  <a:lnTo>
                    <a:pt x="179589" y="30391"/>
                  </a:lnTo>
                  <a:lnTo>
                    <a:pt x="178860" y="30679"/>
                  </a:lnTo>
                  <a:lnTo>
                    <a:pt x="178152" y="30983"/>
                  </a:lnTo>
                  <a:lnTo>
                    <a:pt x="177445" y="31298"/>
                  </a:lnTo>
                  <a:lnTo>
                    <a:pt x="176738" y="31624"/>
                  </a:lnTo>
                  <a:lnTo>
                    <a:pt x="176052" y="31961"/>
                  </a:lnTo>
                  <a:lnTo>
                    <a:pt x="175367" y="32308"/>
                  </a:lnTo>
                  <a:lnTo>
                    <a:pt x="174704" y="32667"/>
                  </a:lnTo>
                  <a:lnTo>
                    <a:pt x="174041" y="33036"/>
                  </a:lnTo>
                  <a:lnTo>
                    <a:pt x="173356" y="33454"/>
                  </a:lnTo>
                  <a:lnTo>
                    <a:pt x="172693" y="33883"/>
                  </a:lnTo>
                  <a:lnTo>
                    <a:pt x="172052" y="34329"/>
                  </a:lnTo>
                  <a:lnTo>
                    <a:pt x="171455" y="34780"/>
                  </a:lnTo>
                  <a:lnTo>
                    <a:pt x="170880" y="35241"/>
                  </a:lnTo>
                  <a:lnTo>
                    <a:pt x="170328" y="35714"/>
                  </a:lnTo>
                  <a:lnTo>
                    <a:pt x="169797" y="36197"/>
                  </a:lnTo>
                  <a:lnTo>
                    <a:pt x="169311" y="36692"/>
                  </a:lnTo>
                  <a:lnTo>
                    <a:pt x="168847" y="37191"/>
                  </a:lnTo>
                  <a:lnTo>
                    <a:pt x="168405" y="37696"/>
                  </a:lnTo>
                  <a:lnTo>
                    <a:pt x="168007" y="38218"/>
                  </a:lnTo>
                  <a:lnTo>
                    <a:pt x="167609" y="38739"/>
                  </a:lnTo>
                  <a:lnTo>
                    <a:pt x="167255" y="39272"/>
                  </a:lnTo>
                  <a:lnTo>
                    <a:pt x="166924" y="39809"/>
                  </a:lnTo>
                  <a:lnTo>
                    <a:pt x="166614" y="40352"/>
                  </a:lnTo>
                  <a:lnTo>
                    <a:pt x="166305" y="40907"/>
                  </a:lnTo>
                  <a:lnTo>
                    <a:pt x="166040" y="41461"/>
                  </a:lnTo>
                  <a:lnTo>
                    <a:pt x="165797" y="42020"/>
                  </a:lnTo>
                  <a:lnTo>
                    <a:pt x="165576" y="42590"/>
                  </a:lnTo>
                  <a:lnTo>
                    <a:pt x="165377" y="43161"/>
                  </a:lnTo>
                  <a:lnTo>
                    <a:pt x="165200" y="43731"/>
                  </a:lnTo>
                  <a:lnTo>
                    <a:pt x="165023" y="44307"/>
                  </a:lnTo>
                  <a:lnTo>
                    <a:pt x="164890" y="44888"/>
                  </a:lnTo>
                  <a:lnTo>
                    <a:pt x="164758" y="45469"/>
                  </a:lnTo>
                  <a:lnTo>
                    <a:pt x="164647" y="46056"/>
                  </a:lnTo>
                  <a:lnTo>
                    <a:pt x="164559" y="46642"/>
                  </a:lnTo>
                  <a:lnTo>
                    <a:pt x="164492" y="47229"/>
                  </a:lnTo>
                  <a:lnTo>
                    <a:pt x="164426" y="47816"/>
                  </a:lnTo>
                  <a:lnTo>
                    <a:pt x="164382" y="48408"/>
                  </a:lnTo>
                  <a:lnTo>
                    <a:pt x="164360" y="48994"/>
                  </a:lnTo>
                  <a:lnTo>
                    <a:pt x="164360" y="49581"/>
                  </a:lnTo>
                  <a:lnTo>
                    <a:pt x="164360" y="50168"/>
                  </a:lnTo>
                  <a:lnTo>
                    <a:pt x="164382" y="50754"/>
                  </a:lnTo>
                  <a:lnTo>
                    <a:pt x="164404" y="51341"/>
                  </a:lnTo>
                  <a:lnTo>
                    <a:pt x="164492" y="52503"/>
                  </a:lnTo>
                  <a:lnTo>
                    <a:pt x="164647" y="53649"/>
                  </a:lnTo>
                  <a:lnTo>
                    <a:pt x="164824" y="54784"/>
                  </a:lnTo>
                  <a:lnTo>
                    <a:pt x="165045" y="55903"/>
                  </a:lnTo>
                  <a:lnTo>
                    <a:pt x="165310" y="56995"/>
                  </a:lnTo>
                  <a:lnTo>
                    <a:pt x="165576" y="58065"/>
                  </a:lnTo>
                  <a:lnTo>
                    <a:pt x="165885" y="59103"/>
                  </a:lnTo>
                  <a:lnTo>
                    <a:pt x="166217" y="60113"/>
                  </a:lnTo>
                  <a:lnTo>
                    <a:pt x="166548" y="61085"/>
                  </a:lnTo>
                  <a:lnTo>
                    <a:pt x="166902" y="62014"/>
                  </a:lnTo>
                  <a:lnTo>
                    <a:pt x="167255" y="62905"/>
                  </a:lnTo>
                  <a:lnTo>
                    <a:pt x="167609" y="63752"/>
                  </a:lnTo>
                  <a:lnTo>
                    <a:pt x="167963" y="64551"/>
                  </a:lnTo>
                  <a:lnTo>
                    <a:pt x="168294" y="65289"/>
                  </a:lnTo>
                  <a:lnTo>
                    <a:pt x="168626" y="65979"/>
                  </a:lnTo>
                  <a:lnTo>
                    <a:pt x="166990" y="65175"/>
                  </a:lnTo>
                  <a:lnTo>
                    <a:pt x="165377" y="64371"/>
                  </a:lnTo>
                  <a:lnTo>
                    <a:pt x="163807" y="63578"/>
                  </a:lnTo>
                  <a:lnTo>
                    <a:pt x="162282" y="62785"/>
                  </a:lnTo>
                  <a:lnTo>
                    <a:pt x="160779" y="61992"/>
                  </a:lnTo>
                  <a:lnTo>
                    <a:pt x="159320" y="61210"/>
                  </a:lnTo>
                  <a:lnTo>
                    <a:pt x="157906" y="60428"/>
                  </a:lnTo>
                  <a:lnTo>
                    <a:pt x="156535" y="59651"/>
                  </a:lnTo>
                  <a:lnTo>
                    <a:pt x="155209" y="58874"/>
                  </a:lnTo>
                  <a:lnTo>
                    <a:pt x="153905" y="58109"/>
                  </a:lnTo>
                  <a:lnTo>
                    <a:pt x="152623" y="57343"/>
                  </a:lnTo>
                  <a:lnTo>
                    <a:pt x="151407" y="56582"/>
                  </a:lnTo>
                  <a:lnTo>
                    <a:pt x="150214" y="55822"/>
                  </a:lnTo>
                  <a:lnTo>
                    <a:pt x="149042" y="55072"/>
                  </a:lnTo>
                  <a:lnTo>
                    <a:pt x="147915" y="54323"/>
                  </a:lnTo>
                  <a:lnTo>
                    <a:pt x="146832" y="53579"/>
                  </a:lnTo>
                  <a:lnTo>
                    <a:pt x="145771" y="52834"/>
                  </a:lnTo>
                  <a:lnTo>
                    <a:pt x="144754" y="52101"/>
                  </a:lnTo>
                  <a:lnTo>
                    <a:pt x="143760" y="51368"/>
                  </a:lnTo>
                  <a:lnTo>
                    <a:pt x="142809" y="50640"/>
                  </a:lnTo>
                  <a:lnTo>
                    <a:pt x="141881" y="49918"/>
                  </a:lnTo>
                  <a:lnTo>
                    <a:pt x="140997" y="49195"/>
                  </a:lnTo>
                  <a:lnTo>
                    <a:pt x="140135" y="48484"/>
                  </a:lnTo>
                  <a:lnTo>
                    <a:pt x="139295" y="47772"/>
                  </a:lnTo>
                  <a:lnTo>
                    <a:pt x="138499" y="47066"/>
                  </a:lnTo>
                  <a:lnTo>
                    <a:pt x="137726" y="46365"/>
                  </a:lnTo>
                  <a:lnTo>
                    <a:pt x="136996" y="45670"/>
                  </a:lnTo>
                  <a:lnTo>
                    <a:pt x="136289" y="44975"/>
                  </a:lnTo>
                  <a:lnTo>
                    <a:pt x="135604" y="44290"/>
                  </a:lnTo>
                  <a:lnTo>
                    <a:pt x="134941" y="43606"/>
                  </a:lnTo>
                  <a:lnTo>
                    <a:pt x="134322" y="42927"/>
                  </a:lnTo>
                  <a:lnTo>
                    <a:pt x="133725" y="42254"/>
                  </a:lnTo>
                  <a:lnTo>
                    <a:pt x="133857" y="42226"/>
                  </a:lnTo>
                  <a:lnTo>
                    <a:pt x="133990" y="42194"/>
                  </a:lnTo>
                  <a:lnTo>
                    <a:pt x="134101" y="42156"/>
                  </a:lnTo>
                  <a:lnTo>
                    <a:pt x="134189" y="42118"/>
                  </a:lnTo>
                  <a:lnTo>
                    <a:pt x="136930" y="40885"/>
                  </a:lnTo>
                  <a:lnTo>
                    <a:pt x="139604" y="39674"/>
                  </a:lnTo>
                  <a:lnTo>
                    <a:pt x="142190" y="38489"/>
                  </a:lnTo>
                  <a:lnTo>
                    <a:pt x="144688" y="37322"/>
                  </a:lnTo>
                  <a:lnTo>
                    <a:pt x="147141" y="36176"/>
                  </a:lnTo>
                  <a:lnTo>
                    <a:pt x="149507" y="35051"/>
                  </a:lnTo>
                  <a:lnTo>
                    <a:pt x="151783" y="33949"/>
                  </a:lnTo>
                  <a:lnTo>
                    <a:pt x="154016" y="32862"/>
                  </a:lnTo>
                  <a:lnTo>
                    <a:pt x="156160" y="31803"/>
                  </a:lnTo>
                  <a:lnTo>
                    <a:pt x="158237" y="30760"/>
                  </a:lnTo>
                  <a:lnTo>
                    <a:pt x="160249" y="29744"/>
                  </a:lnTo>
                  <a:lnTo>
                    <a:pt x="162172" y="28745"/>
                  </a:lnTo>
                  <a:lnTo>
                    <a:pt x="164050" y="27762"/>
                  </a:lnTo>
                  <a:lnTo>
                    <a:pt x="165863" y="26806"/>
                  </a:lnTo>
                  <a:lnTo>
                    <a:pt x="167587" y="25866"/>
                  </a:lnTo>
                  <a:lnTo>
                    <a:pt x="169267" y="24948"/>
                  </a:lnTo>
                  <a:lnTo>
                    <a:pt x="170880" y="24052"/>
                  </a:lnTo>
                  <a:lnTo>
                    <a:pt x="172405" y="23172"/>
                  </a:lnTo>
                  <a:lnTo>
                    <a:pt x="173886" y="22314"/>
                  </a:lnTo>
                  <a:lnTo>
                    <a:pt x="175301" y="21477"/>
                  </a:lnTo>
                  <a:lnTo>
                    <a:pt x="176671" y="20657"/>
                  </a:lnTo>
                  <a:lnTo>
                    <a:pt x="177953" y="19859"/>
                  </a:lnTo>
                  <a:lnTo>
                    <a:pt x="179191" y="19077"/>
                  </a:lnTo>
                  <a:lnTo>
                    <a:pt x="180363" y="18316"/>
                  </a:lnTo>
                  <a:lnTo>
                    <a:pt x="181490" y="17577"/>
                  </a:lnTo>
                  <a:lnTo>
                    <a:pt x="182529" y="16850"/>
                  </a:lnTo>
                  <a:lnTo>
                    <a:pt x="183545" y="16149"/>
                  </a:lnTo>
                  <a:lnTo>
                    <a:pt x="184474" y="15459"/>
                  </a:lnTo>
                  <a:lnTo>
                    <a:pt x="185380" y="14796"/>
                  </a:lnTo>
                  <a:lnTo>
                    <a:pt x="186198" y="14145"/>
                  </a:lnTo>
                  <a:lnTo>
                    <a:pt x="186994" y="13515"/>
                  </a:lnTo>
                  <a:lnTo>
                    <a:pt x="187701" y="12901"/>
                  </a:lnTo>
                  <a:lnTo>
                    <a:pt x="188386" y="12309"/>
                  </a:lnTo>
                  <a:lnTo>
                    <a:pt x="189005" y="11733"/>
                  </a:lnTo>
                  <a:lnTo>
                    <a:pt x="189580" y="11174"/>
                  </a:lnTo>
                  <a:lnTo>
                    <a:pt x="190088" y="10630"/>
                  </a:lnTo>
                  <a:lnTo>
                    <a:pt x="190574" y="10109"/>
                  </a:lnTo>
                  <a:lnTo>
                    <a:pt x="190994" y="9604"/>
                  </a:lnTo>
                  <a:lnTo>
                    <a:pt x="191370" y="9115"/>
                  </a:lnTo>
                  <a:lnTo>
                    <a:pt x="191702" y="8642"/>
                  </a:lnTo>
                  <a:lnTo>
                    <a:pt x="191967" y="8192"/>
                  </a:lnTo>
                  <a:lnTo>
                    <a:pt x="192210" y="7752"/>
                  </a:lnTo>
                  <a:lnTo>
                    <a:pt x="192409" y="7333"/>
                  </a:lnTo>
                  <a:lnTo>
                    <a:pt x="192541" y="6931"/>
                  </a:lnTo>
                  <a:lnTo>
                    <a:pt x="192652" y="6546"/>
                  </a:lnTo>
                  <a:lnTo>
                    <a:pt x="192718" y="6176"/>
                  </a:lnTo>
                  <a:lnTo>
                    <a:pt x="192740" y="5823"/>
                  </a:lnTo>
                  <a:lnTo>
                    <a:pt x="192718" y="5481"/>
                  </a:lnTo>
                  <a:lnTo>
                    <a:pt x="192652" y="5161"/>
                  </a:lnTo>
                  <a:lnTo>
                    <a:pt x="192541" y="4857"/>
                  </a:lnTo>
                  <a:lnTo>
                    <a:pt x="192409" y="4569"/>
                  </a:lnTo>
                  <a:lnTo>
                    <a:pt x="192232" y="4292"/>
                  </a:lnTo>
                  <a:lnTo>
                    <a:pt x="192011" y="4036"/>
                  </a:lnTo>
                  <a:lnTo>
                    <a:pt x="191768" y="3792"/>
                  </a:lnTo>
                  <a:lnTo>
                    <a:pt x="191480" y="3569"/>
                  </a:lnTo>
                  <a:lnTo>
                    <a:pt x="191326" y="3461"/>
                  </a:lnTo>
                  <a:lnTo>
                    <a:pt x="191149" y="3357"/>
                  </a:lnTo>
                  <a:lnTo>
                    <a:pt x="190994" y="3254"/>
                  </a:lnTo>
                  <a:lnTo>
                    <a:pt x="190795" y="3162"/>
                  </a:lnTo>
                  <a:lnTo>
                    <a:pt x="190618" y="3069"/>
                  </a:lnTo>
                  <a:lnTo>
                    <a:pt x="190420" y="2977"/>
                  </a:lnTo>
                  <a:lnTo>
                    <a:pt x="190221" y="2896"/>
                  </a:lnTo>
                  <a:lnTo>
                    <a:pt x="190000" y="2814"/>
                  </a:lnTo>
                  <a:lnTo>
                    <a:pt x="189779" y="2733"/>
                  </a:lnTo>
                  <a:lnTo>
                    <a:pt x="189535" y="2662"/>
                  </a:lnTo>
                  <a:lnTo>
                    <a:pt x="189314" y="2591"/>
                  </a:lnTo>
                  <a:lnTo>
                    <a:pt x="189071" y="2526"/>
                  </a:lnTo>
                  <a:lnTo>
                    <a:pt x="188806" y="2461"/>
                  </a:lnTo>
                  <a:lnTo>
                    <a:pt x="188541" y="2401"/>
                  </a:lnTo>
                  <a:lnTo>
                    <a:pt x="188276" y="2347"/>
                  </a:lnTo>
                  <a:lnTo>
                    <a:pt x="188010" y="2293"/>
                  </a:lnTo>
                  <a:lnTo>
                    <a:pt x="187723" y="2244"/>
                  </a:lnTo>
                  <a:lnTo>
                    <a:pt x="187436" y="2200"/>
                  </a:lnTo>
                  <a:lnTo>
                    <a:pt x="187126" y="2157"/>
                  </a:lnTo>
                  <a:lnTo>
                    <a:pt x="186817" y="2119"/>
                  </a:lnTo>
                  <a:lnTo>
                    <a:pt x="186485" y="2081"/>
                  </a:lnTo>
                  <a:lnTo>
                    <a:pt x="186154" y="2048"/>
                  </a:lnTo>
                  <a:lnTo>
                    <a:pt x="185822" y="2021"/>
                  </a:lnTo>
                  <a:lnTo>
                    <a:pt x="185491" y="1999"/>
                  </a:lnTo>
                  <a:lnTo>
                    <a:pt x="185137" y="1978"/>
                  </a:lnTo>
                  <a:lnTo>
                    <a:pt x="184783" y="1961"/>
                  </a:lnTo>
                  <a:lnTo>
                    <a:pt x="184430" y="1945"/>
                  </a:lnTo>
                  <a:lnTo>
                    <a:pt x="184076" y="1940"/>
                  </a:lnTo>
                  <a:lnTo>
                    <a:pt x="183700" y="1934"/>
                  </a:lnTo>
                  <a:lnTo>
                    <a:pt x="182971" y="1934"/>
                  </a:lnTo>
                  <a:lnTo>
                    <a:pt x="182595" y="1940"/>
                  </a:lnTo>
                  <a:lnTo>
                    <a:pt x="182197" y="1951"/>
                  </a:lnTo>
                  <a:lnTo>
                    <a:pt x="181821" y="1961"/>
                  </a:lnTo>
                  <a:lnTo>
                    <a:pt x="181424" y="1983"/>
                  </a:lnTo>
                  <a:lnTo>
                    <a:pt x="181026" y="1999"/>
                  </a:lnTo>
                  <a:lnTo>
                    <a:pt x="180628" y="2027"/>
                  </a:lnTo>
                  <a:lnTo>
                    <a:pt x="180230" y="2054"/>
                  </a:lnTo>
                  <a:lnTo>
                    <a:pt x="179412" y="2119"/>
                  </a:lnTo>
                  <a:lnTo>
                    <a:pt x="178594" y="2200"/>
                  </a:lnTo>
                  <a:lnTo>
                    <a:pt x="177754" y="2298"/>
                  </a:lnTo>
                  <a:lnTo>
                    <a:pt x="176892" y="2407"/>
                  </a:lnTo>
                  <a:lnTo>
                    <a:pt x="176030" y="2532"/>
                  </a:lnTo>
                  <a:lnTo>
                    <a:pt x="175168" y="2668"/>
                  </a:lnTo>
                  <a:lnTo>
                    <a:pt x="174284" y="2820"/>
                  </a:lnTo>
                  <a:lnTo>
                    <a:pt x="173400" y="2983"/>
                  </a:lnTo>
                  <a:lnTo>
                    <a:pt x="172494" y="3156"/>
                  </a:lnTo>
                  <a:lnTo>
                    <a:pt x="171588" y="3346"/>
                  </a:lnTo>
                  <a:lnTo>
                    <a:pt x="170681" y="3553"/>
                  </a:lnTo>
                  <a:lnTo>
                    <a:pt x="169775" y="3770"/>
                  </a:lnTo>
                  <a:lnTo>
                    <a:pt x="168847" y="3998"/>
                  </a:lnTo>
                  <a:lnTo>
                    <a:pt x="167941" y="4237"/>
                  </a:lnTo>
                  <a:lnTo>
                    <a:pt x="167012" y="4493"/>
                  </a:lnTo>
                  <a:lnTo>
                    <a:pt x="166084" y="4759"/>
                  </a:lnTo>
                  <a:lnTo>
                    <a:pt x="165156" y="5036"/>
                  </a:lnTo>
                  <a:lnTo>
                    <a:pt x="164249" y="5324"/>
                  </a:lnTo>
                  <a:lnTo>
                    <a:pt x="163321" y="5628"/>
                  </a:lnTo>
                  <a:lnTo>
                    <a:pt x="162415" y="5943"/>
                  </a:lnTo>
                  <a:lnTo>
                    <a:pt x="161486" y="6269"/>
                  </a:lnTo>
                  <a:lnTo>
                    <a:pt x="160580" y="6606"/>
                  </a:lnTo>
                  <a:lnTo>
                    <a:pt x="159563" y="6997"/>
                  </a:lnTo>
                  <a:lnTo>
                    <a:pt x="158569" y="7404"/>
                  </a:lnTo>
                  <a:lnTo>
                    <a:pt x="157596" y="7822"/>
                  </a:lnTo>
                  <a:lnTo>
                    <a:pt x="156668" y="8257"/>
                  </a:lnTo>
                  <a:lnTo>
                    <a:pt x="155740" y="8702"/>
                  </a:lnTo>
                  <a:lnTo>
                    <a:pt x="154833" y="9158"/>
                  </a:lnTo>
                  <a:lnTo>
                    <a:pt x="153971" y="9626"/>
                  </a:lnTo>
                  <a:lnTo>
                    <a:pt x="153109" y="10103"/>
                  </a:lnTo>
                  <a:lnTo>
                    <a:pt x="152269" y="10592"/>
                  </a:lnTo>
                  <a:lnTo>
                    <a:pt x="151452" y="11092"/>
                  </a:lnTo>
                  <a:lnTo>
                    <a:pt x="150656" y="11597"/>
                  </a:lnTo>
                  <a:lnTo>
                    <a:pt x="149882" y="12119"/>
                  </a:lnTo>
                  <a:lnTo>
                    <a:pt x="149131" y="12640"/>
                  </a:lnTo>
                  <a:lnTo>
                    <a:pt x="148401" y="13178"/>
                  </a:lnTo>
                  <a:lnTo>
                    <a:pt x="147694" y="13716"/>
                  </a:lnTo>
                  <a:lnTo>
                    <a:pt x="147009" y="14264"/>
                  </a:lnTo>
                  <a:lnTo>
                    <a:pt x="146324" y="14818"/>
                  </a:lnTo>
                  <a:lnTo>
                    <a:pt x="145683" y="15378"/>
                  </a:lnTo>
                  <a:lnTo>
                    <a:pt x="145042" y="15948"/>
                  </a:lnTo>
                  <a:lnTo>
                    <a:pt x="144423" y="16518"/>
                  </a:lnTo>
                  <a:lnTo>
                    <a:pt x="143826" y="17094"/>
                  </a:lnTo>
                  <a:lnTo>
                    <a:pt x="143251" y="17675"/>
                  </a:lnTo>
                  <a:lnTo>
                    <a:pt x="142677" y="18256"/>
                  </a:lnTo>
                  <a:lnTo>
                    <a:pt x="142124" y="18843"/>
                  </a:lnTo>
                  <a:lnTo>
                    <a:pt x="141616" y="19435"/>
                  </a:lnTo>
                  <a:lnTo>
                    <a:pt x="141085" y="20027"/>
                  </a:lnTo>
                  <a:lnTo>
                    <a:pt x="140599" y="20619"/>
                  </a:lnTo>
                  <a:lnTo>
                    <a:pt x="140113" y="21211"/>
                  </a:lnTo>
                  <a:lnTo>
                    <a:pt x="139649" y="21809"/>
                  </a:lnTo>
                  <a:lnTo>
                    <a:pt x="139206" y="22401"/>
                  </a:lnTo>
                  <a:lnTo>
                    <a:pt x="138786" y="22998"/>
                  </a:lnTo>
                  <a:lnTo>
                    <a:pt x="138367" y="23596"/>
                  </a:lnTo>
                  <a:lnTo>
                    <a:pt x="137947" y="24188"/>
                  </a:lnTo>
                  <a:lnTo>
                    <a:pt x="137571" y="24780"/>
                  </a:lnTo>
                  <a:lnTo>
                    <a:pt x="136841" y="25953"/>
                  </a:lnTo>
                  <a:lnTo>
                    <a:pt x="136156" y="27121"/>
                  </a:lnTo>
                  <a:lnTo>
                    <a:pt x="135537" y="28267"/>
                  </a:lnTo>
                  <a:lnTo>
                    <a:pt x="134963" y="29397"/>
                  </a:lnTo>
                  <a:lnTo>
                    <a:pt x="134454" y="30499"/>
                  </a:lnTo>
                  <a:lnTo>
                    <a:pt x="133968" y="31580"/>
                  </a:lnTo>
                  <a:lnTo>
                    <a:pt x="133548" y="32623"/>
                  </a:lnTo>
                  <a:lnTo>
                    <a:pt x="133150" y="33634"/>
                  </a:lnTo>
                  <a:lnTo>
                    <a:pt x="132819" y="34606"/>
                  </a:lnTo>
                  <a:lnTo>
                    <a:pt x="132509" y="35535"/>
                  </a:lnTo>
                  <a:lnTo>
                    <a:pt x="132244" y="36415"/>
                  </a:lnTo>
                  <a:lnTo>
                    <a:pt x="132001" y="37246"/>
                  </a:lnTo>
                  <a:lnTo>
                    <a:pt x="131802" y="38022"/>
                  </a:lnTo>
                  <a:lnTo>
                    <a:pt x="131625" y="38739"/>
                  </a:lnTo>
                  <a:lnTo>
                    <a:pt x="131470" y="39391"/>
                  </a:lnTo>
                  <a:lnTo>
                    <a:pt x="130918" y="38587"/>
                  </a:lnTo>
                  <a:lnTo>
                    <a:pt x="130387" y="37789"/>
                  </a:lnTo>
                  <a:lnTo>
                    <a:pt x="129901" y="37001"/>
                  </a:lnTo>
                  <a:lnTo>
                    <a:pt x="129459" y="36214"/>
                  </a:lnTo>
                  <a:lnTo>
                    <a:pt x="129061" y="35442"/>
                  </a:lnTo>
                  <a:lnTo>
                    <a:pt x="128685" y="34671"/>
                  </a:lnTo>
                  <a:lnTo>
                    <a:pt x="128354" y="33911"/>
                  </a:lnTo>
                  <a:lnTo>
                    <a:pt x="128044" y="33161"/>
                  </a:lnTo>
                  <a:lnTo>
                    <a:pt x="127779" y="32411"/>
                  </a:lnTo>
                  <a:lnTo>
                    <a:pt x="127536" y="31678"/>
                  </a:lnTo>
                  <a:lnTo>
                    <a:pt x="127337" y="30945"/>
                  </a:lnTo>
                  <a:lnTo>
                    <a:pt x="127160" y="30228"/>
                  </a:lnTo>
                  <a:lnTo>
                    <a:pt x="127005" y="29511"/>
                  </a:lnTo>
                  <a:lnTo>
                    <a:pt x="126895" y="28805"/>
                  </a:lnTo>
                  <a:lnTo>
                    <a:pt x="126807" y="28109"/>
                  </a:lnTo>
                  <a:lnTo>
                    <a:pt x="126762" y="27420"/>
                  </a:lnTo>
                  <a:lnTo>
                    <a:pt x="126718" y="26741"/>
                  </a:lnTo>
                  <a:lnTo>
                    <a:pt x="126718" y="26067"/>
                  </a:lnTo>
                  <a:lnTo>
                    <a:pt x="126740" y="25405"/>
                  </a:lnTo>
                  <a:lnTo>
                    <a:pt x="126784" y="24747"/>
                  </a:lnTo>
                  <a:lnTo>
                    <a:pt x="126873" y="24101"/>
                  </a:lnTo>
                  <a:lnTo>
                    <a:pt x="126961" y="23460"/>
                  </a:lnTo>
                  <a:lnTo>
                    <a:pt x="127072" y="22830"/>
                  </a:lnTo>
                  <a:lnTo>
                    <a:pt x="127227" y="22211"/>
                  </a:lnTo>
                  <a:lnTo>
                    <a:pt x="127381" y="21597"/>
                  </a:lnTo>
                  <a:lnTo>
                    <a:pt x="127558" y="20989"/>
                  </a:lnTo>
                  <a:lnTo>
                    <a:pt x="127757" y="20397"/>
                  </a:lnTo>
                  <a:lnTo>
                    <a:pt x="127978" y="19810"/>
                  </a:lnTo>
                  <a:lnTo>
                    <a:pt x="128221" y="19229"/>
                  </a:lnTo>
                  <a:lnTo>
                    <a:pt x="128464" y="18658"/>
                  </a:lnTo>
                  <a:lnTo>
                    <a:pt x="128752" y="18099"/>
                  </a:lnTo>
                  <a:lnTo>
                    <a:pt x="129039" y="17545"/>
                  </a:lnTo>
                  <a:lnTo>
                    <a:pt x="129393" y="17529"/>
                  </a:lnTo>
                  <a:lnTo>
                    <a:pt x="129746" y="17501"/>
                  </a:lnTo>
                  <a:lnTo>
                    <a:pt x="130100" y="17474"/>
                  </a:lnTo>
                  <a:lnTo>
                    <a:pt x="130454" y="17442"/>
                  </a:lnTo>
                  <a:lnTo>
                    <a:pt x="130785" y="17404"/>
                  </a:lnTo>
                  <a:lnTo>
                    <a:pt x="131117" y="17366"/>
                  </a:lnTo>
                  <a:lnTo>
                    <a:pt x="131448" y="17322"/>
                  </a:lnTo>
                  <a:lnTo>
                    <a:pt x="131758" y="17279"/>
                  </a:lnTo>
                  <a:lnTo>
                    <a:pt x="132067" y="17230"/>
                  </a:lnTo>
                  <a:lnTo>
                    <a:pt x="132354" y="17176"/>
                  </a:lnTo>
                  <a:lnTo>
                    <a:pt x="132642" y="17121"/>
                  </a:lnTo>
                  <a:lnTo>
                    <a:pt x="132907" y="17067"/>
                  </a:lnTo>
                  <a:lnTo>
                    <a:pt x="133194" y="17007"/>
                  </a:lnTo>
                  <a:lnTo>
                    <a:pt x="133438" y="16942"/>
                  </a:lnTo>
                  <a:lnTo>
                    <a:pt x="133681" y="16877"/>
                  </a:lnTo>
                  <a:lnTo>
                    <a:pt x="133924" y="16812"/>
                  </a:lnTo>
                  <a:lnTo>
                    <a:pt x="134145" y="16741"/>
                  </a:lnTo>
                  <a:lnTo>
                    <a:pt x="134366" y="16670"/>
                  </a:lnTo>
                  <a:lnTo>
                    <a:pt x="134565" y="16594"/>
                  </a:lnTo>
                  <a:lnTo>
                    <a:pt x="134742" y="16518"/>
                  </a:lnTo>
                  <a:lnTo>
                    <a:pt x="134918" y="16437"/>
                  </a:lnTo>
                  <a:lnTo>
                    <a:pt x="135073" y="16355"/>
                  </a:lnTo>
                  <a:lnTo>
                    <a:pt x="135228" y="16274"/>
                  </a:lnTo>
                  <a:lnTo>
                    <a:pt x="135360" y="16192"/>
                  </a:lnTo>
                  <a:lnTo>
                    <a:pt x="135471" y="16105"/>
                  </a:lnTo>
                  <a:lnTo>
                    <a:pt x="135582" y="16019"/>
                  </a:lnTo>
                  <a:lnTo>
                    <a:pt x="135670" y="15926"/>
                  </a:lnTo>
                  <a:lnTo>
                    <a:pt x="135736" y="15839"/>
                  </a:lnTo>
                  <a:lnTo>
                    <a:pt x="135803" y="15747"/>
                  </a:lnTo>
                  <a:lnTo>
                    <a:pt x="135847" y="15649"/>
                  </a:lnTo>
                  <a:lnTo>
                    <a:pt x="135869" y="15557"/>
                  </a:lnTo>
                  <a:lnTo>
                    <a:pt x="135869" y="15465"/>
                  </a:lnTo>
                  <a:lnTo>
                    <a:pt x="135847" y="15318"/>
                  </a:lnTo>
                  <a:lnTo>
                    <a:pt x="135803" y="15177"/>
                  </a:lnTo>
                  <a:lnTo>
                    <a:pt x="135714" y="15035"/>
                  </a:lnTo>
                  <a:lnTo>
                    <a:pt x="135582" y="14900"/>
                  </a:lnTo>
                  <a:lnTo>
                    <a:pt x="135405" y="14769"/>
                  </a:lnTo>
                  <a:lnTo>
                    <a:pt x="135206" y="14639"/>
                  </a:lnTo>
                  <a:lnTo>
                    <a:pt x="134985" y="14514"/>
                  </a:lnTo>
                  <a:lnTo>
                    <a:pt x="134719" y="14395"/>
                  </a:lnTo>
                  <a:lnTo>
                    <a:pt x="134432" y="14280"/>
                  </a:lnTo>
                  <a:lnTo>
                    <a:pt x="134101" y="14172"/>
                  </a:lnTo>
                  <a:lnTo>
                    <a:pt x="133747" y="14063"/>
                  </a:lnTo>
                  <a:lnTo>
                    <a:pt x="133393" y="13965"/>
                  </a:lnTo>
                  <a:lnTo>
                    <a:pt x="132995" y="13873"/>
                  </a:lnTo>
                  <a:lnTo>
                    <a:pt x="132575" y="13786"/>
                  </a:lnTo>
                  <a:lnTo>
                    <a:pt x="132133" y="13705"/>
                  </a:lnTo>
                  <a:lnTo>
                    <a:pt x="131669" y="13634"/>
                  </a:lnTo>
                  <a:lnTo>
                    <a:pt x="132023" y="13183"/>
                  </a:lnTo>
                  <a:lnTo>
                    <a:pt x="132399" y="12743"/>
                  </a:lnTo>
                  <a:lnTo>
                    <a:pt x="132797" y="12314"/>
                  </a:lnTo>
                  <a:lnTo>
                    <a:pt x="133172" y="11891"/>
                  </a:lnTo>
                  <a:lnTo>
                    <a:pt x="133968" y="11070"/>
                  </a:lnTo>
                  <a:lnTo>
                    <a:pt x="134786" y="10283"/>
                  </a:lnTo>
                  <a:lnTo>
                    <a:pt x="135338" y="10299"/>
                  </a:lnTo>
                  <a:lnTo>
                    <a:pt x="135869" y="10304"/>
                  </a:lnTo>
                  <a:lnTo>
                    <a:pt x="136333" y="10299"/>
                  </a:lnTo>
                  <a:lnTo>
                    <a:pt x="136775" y="10294"/>
                  </a:lnTo>
                  <a:lnTo>
                    <a:pt x="137195" y="10277"/>
                  </a:lnTo>
                  <a:lnTo>
                    <a:pt x="137637" y="10261"/>
                  </a:lnTo>
                  <a:lnTo>
                    <a:pt x="138057" y="10234"/>
                  </a:lnTo>
                  <a:lnTo>
                    <a:pt x="138455" y="10207"/>
                  </a:lnTo>
                  <a:lnTo>
                    <a:pt x="138853" y="10174"/>
                  </a:lnTo>
                  <a:lnTo>
                    <a:pt x="139251" y="10136"/>
                  </a:lnTo>
                  <a:lnTo>
                    <a:pt x="139649" y="10093"/>
                  </a:lnTo>
                  <a:lnTo>
                    <a:pt x="140024" y="10044"/>
                  </a:lnTo>
                  <a:lnTo>
                    <a:pt x="140378" y="9995"/>
                  </a:lnTo>
                  <a:lnTo>
                    <a:pt x="140732" y="9941"/>
                  </a:lnTo>
                  <a:lnTo>
                    <a:pt x="141063" y="9881"/>
                  </a:lnTo>
                  <a:lnTo>
                    <a:pt x="141395" y="9816"/>
                  </a:lnTo>
                  <a:lnTo>
                    <a:pt x="141704" y="9750"/>
                  </a:lnTo>
                  <a:lnTo>
                    <a:pt x="142014" y="9680"/>
                  </a:lnTo>
                  <a:lnTo>
                    <a:pt x="142301" y="9604"/>
                  </a:lnTo>
                  <a:lnTo>
                    <a:pt x="142566" y="9528"/>
                  </a:lnTo>
                  <a:lnTo>
                    <a:pt x="142831" y="9446"/>
                  </a:lnTo>
                  <a:lnTo>
                    <a:pt x="143075" y="9359"/>
                  </a:lnTo>
                  <a:lnTo>
                    <a:pt x="143296" y="9272"/>
                  </a:lnTo>
                  <a:lnTo>
                    <a:pt x="143517" y="9186"/>
                  </a:lnTo>
                  <a:lnTo>
                    <a:pt x="143693" y="9093"/>
                  </a:lnTo>
                  <a:lnTo>
                    <a:pt x="143870" y="9001"/>
                  </a:lnTo>
                  <a:lnTo>
                    <a:pt x="144025" y="8903"/>
                  </a:lnTo>
                  <a:lnTo>
                    <a:pt x="144180" y="8805"/>
                  </a:lnTo>
                  <a:lnTo>
                    <a:pt x="144290" y="8702"/>
                  </a:lnTo>
                  <a:lnTo>
                    <a:pt x="144379" y="8599"/>
                  </a:lnTo>
                  <a:lnTo>
                    <a:pt x="144467" y="8496"/>
                  </a:lnTo>
                  <a:lnTo>
                    <a:pt x="144511" y="8387"/>
                  </a:lnTo>
                  <a:lnTo>
                    <a:pt x="144555" y="8278"/>
                  </a:lnTo>
                  <a:lnTo>
                    <a:pt x="144555" y="8170"/>
                  </a:lnTo>
                  <a:lnTo>
                    <a:pt x="144533" y="8012"/>
                  </a:lnTo>
                  <a:lnTo>
                    <a:pt x="144467" y="7860"/>
                  </a:lnTo>
                  <a:lnTo>
                    <a:pt x="144356" y="7714"/>
                  </a:lnTo>
                  <a:lnTo>
                    <a:pt x="144224" y="7572"/>
                  </a:lnTo>
                  <a:lnTo>
                    <a:pt x="144025" y="7431"/>
                  </a:lnTo>
                  <a:lnTo>
                    <a:pt x="143804" y="7295"/>
                  </a:lnTo>
                  <a:lnTo>
                    <a:pt x="143539" y="7165"/>
                  </a:lnTo>
                  <a:lnTo>
                    <a:pt x="143251" y="7040"/>
                  </a:lnTo>
                  <a:lnTo>
                    <a:pt x="142920" y="6921"/>
                  </a:lnTo>
                  <a:lnTo>
                    <a:pt x="142544" y="6806"/>
                  </a:lnTo>
                  <a:lnTo>
                    <a:pt x="142168" y="6698"/>
                  </a:lnTo>
                  <a:lnTo>
                    <a:pt x="141748" y="6595"/>
                  </a:lnTo>
                  <a:lnTo>
                    <a:pt x="141284" y="6502"/>
                  </a:lnTo>
                  <a:lnTo>
                    <a:pt x="140820" y="6415"/>
                  </a:lnTo>
                  <a:lnTo>
                    <a:pt x="140334" y="6334"/>
                  </a:lnTo>
                  <a:lnTo>
                    <a:pt x="139803" y="6269"/>
                  </a:lnTo>
                  <a:lnTo>
                    <a:pt x="140665" y="5688"/>
                  </a:lnTo>
                  <a:lnTo>
                    <a:pt x="141483" y="5155"/>
                  </a:lnTo>
                  <a:lnTo>
                    <a:pt x="142279" y="4672"/>
                  </a:lnTo>
                  <a:lnTo>
                    <a:pt x="143008" y="4232"/>
                  </a:lnTo>
                  <a:lnTo>
                    <a:pt x="143384" y="4248"/>
                  </a:lnTo>
                  <a:lnTo>
                    <a:pt x="143782" y="4259"/>
                  </a:lnTo>
                  <a:lnTo>
                    <a:pt x="144158" y="4264"/>
                  </a:lnTo>
                  <a:lnTo>
                    <a:pt x="144555" y="4270"/>
                  </a:lnTo>
                  <a:lnTo>
                    <a:pt x="144997" y="4264"/>
                  </a:lnTo>
                  <a:lnTo>
                    <a:pt x="145440" y="4259"/>
                  </a:lnTo>
                  <a:lnTo>
                    <a:pt x="145882" y="4243"/>
                  </a:lnTo>
                  <a:lnTo>
                    <a:pt x="146302" y="4226"/>
                  </a:lnTo>
                  <a:lnTo>
                    <a:pt x="146722" y="4199"/>
                  </a:lnTo>
                  <a:lnTo>
                    <a:pt x="147141" y="4172"/>
                  </a:lnTo>
                  <a:lnTo>
                    <a:pt x="147539" y="4140"/>
                  </a:lnTo>
                  <a:lnTo>
                    <a:pt x="147937" y="4102"/>
                  </a:lnTo>
                  <a:lnTo>
                    <a:pt x="148335" y="4058"/>
                  </a:lnTo>
                  <a:lnTo>
                    <a:pt x="148689" y="4009"/>
                  </a:lnTo>
                  <a:lnTo>
                    <a:pt x="149064" y="3960"/>
                  </a:lnTo>
                  <a:lnTo>
                    <a:pt x="149418" y="3906"/>
                  </a:lnTo>
                  <a:lnTo>
                    <a:pt x="149750" y="3846"/>
                  </a:lnTo>
                  <a:lnTo>
                    <a:pt x="150081" y="3781"/>
                  </a:lnTo>
                  <a:lnTo>
                    <a:pt x="150391" y="3716"/>
                  </a:lnTo>
                  <a:lnTo>
                    <a:pt x="150700" y="3645"/>
                  </a:lnTo>
                  <a:lnTo>
                    <a:pt x="150987" y="3569"/>
                  </a:lnTo>
                  <a:lnTo>
                    <a:pt x="151253" y="3493"/>
                  </a:lnTo>
                  <a:lnTo>
                    <a:pt x="151518" y="3412"/>
                  </a:lnTo>
                  <a:lnTo>
                    <a:pt x="151761" y="3325"/>
                  </a:lnTo>
                  <a:lnTo>
                    <a:pt x="151982" y="3243"/>
                  </a:lnTo>
                  <a:lnTo>
                    <a:pt x="152203" y="3151"/>
                  </a:lnTo>
                  <a:lnTo>
                    <a:pt x="152380" y="3059"/>
                  </a:lnTo>
                  <a:lnTo>
                    <a:pt x="152557" y="2966"/>
                  </a:lnTo>
                  <a:lnTo>
                    <a:pt x="152711" y="2869"/>
                  </a:lnTo>
                  <a:lnTo>
                    <a:pt x="152844" y="2771"/>
                  </a:lnTo>
                  <a:lnTo>
                    <a:pt x="152977" y="2668"/>
                  </a:lnTo>
                  <a:lnTo>
                    <a:pt x="153065" y="2564"/>
                  </a:lnTo>
                  <a:lnTo>
                    <a:pt x="153131" y="2461"/>
                  </a:lnTo>
                  <a:lnTo>
                    <a:pt x="153198" y="2353"/>
                  </a:lnTo>
                  <a:lnTo>
                    <a:pt x="153242" y="2244"/>
                  </a:lnTo>
                  <a:lnTo>
                    <a:pt x="153242" y="2135"/>
                  </a:lnTo>
                  <a:lnTo>
                    <a:pt x="153242" y="2027"/>
                  </a:lnTo>
                  <a:lnTo>
                    <a:pt x="153198" y="1918"/>
                  </a:lnTo>
                  <a:lnTo>
                    <a:pt x="153131" y="1809"/>
                  </a:lnTo>
                  <a:lnTo>
                    <a:pt x="153065" y="1706"/>
                  </a:lnTo>
                  <a:lnTo>
                    <a:pt x="152977" y="1603"/>
                  </a:lnTo>
                  <a:lnTo>
                    <a:pt x="152844" y="1500"/>
                  </a:lnTo>
                  <a:lnTo>
                    <a:pt x="152711" y="1402"/>
                  </a:lnTo>
                  <a:lnTo>
                    <a:pt x="152557" y="1304"/>
                  </a:lnTo>
                  <a:lnTo>
                    <a:pt x="152380" y="1212"/>
                  </a:lnTo>
                  <a:lnTo>
                    <a:pt x="152203" y="1120"/>
                  </a:lnTo>
                  <a:lnTo>
                    <a:pt x="151982" y="1027"/>
                  </a:lnTo>
                  <a:lnTo>
                    <a:pt x="151761" y="940"/>
                  </a:lnTo>
                  <a:lnTo>
                    <a:pt x="151518" y="859"/>
                  </a:lnTo>
                  <a:lnTo>
                    <a:pt x="151253" y="777"/>
                  </a:lnTo>
                  <a:lnTo>
                    <a:pt x="150987" y="701"/>
                  </a:lnTo>
                  <a:lnTo>
                    <a:pt x="150700" y="625"/>
                  </a:lnTo>
                  <a:lnTo>
                    <a:pt x="150391" y="555"/>
                  </a:lnTo>
                  <a:lnTo>
                    <a:pt x="150081" y="489"/>
                  </a:lnTo>
                  <a:lnTo>
                    <a:pt x="149750" y="424"/>
                  </a:lnTo>
                  <a:lnTo>
                    <a:pt x="149418" y="365"/>
                  </a:lnTo>
                  <a:lnTo>
                    <a:pt x="149064" y="310"/>
                  </a:lnTo>
                  <a:lnTo>
                    <a:pt x="148689" y="256"/>
                  </a:lnTo>
                  <a:lnTo>
                    <a:pt x="148335" y="212"/>
                  </a:lnTo>
                  <a:lnTo>
                    <a:pt x="147937" y="169"/>
                  </a:lnTo>
                  <a:lnTo>
                    <a:pt x="147539" y="131"/>
                  </a:lnTo>
                  <a:lnTo>
                    <a:pt x="147141" y="98"/>
                  </a:lnTo>
                  <a:lnTo>
                    <a:pt x="146722" y="66"/>
                  </a:lnTo>
                  <a:lnTo>
                    <a:pt x="146302" y="44"/>
                  </a:lnTo>
                  <a:lnTo>
                    <a:pt x="145882" y="28"/>
                  </a:lnTo>
                  <a:lnTo>
                    <a:pt x="145440" y="11"/>
                  </a:lnTo>
                  <a:lnTo>
                    <a:pt x="144997" y="6"/>
                  </a:lnTo>
                  <a:lnTo>
                    <a:pt x="144555"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6"/>
            <p:cNvSpPr/>
            <p:nvPr/>
          </p:nvSpPr>
          <p:spPr>
            <a:xfrm flipH="1">
              <a:off x="8897715" y="3367449"/>
              <a:ext cx="14334" cy="15670"/>
            </a:xfrm>
            <a:custGeom>
              <a:rect b="b" l="l" r="r" t="t"/>
              <a:pathLst>
                <a:path extrusionOk="0" h="4264" w="17375">
                  <a:moveTo>
                    <a:pt x="8245" y="0"/>
                  </a:moveTo>
                  <a:lnTo>
                    <a:pt x="7803" y="11"/>
                  </a:lnTo>
                  <a:lnTo>
                    <a:pt x="7361" y="22"/>
                  </a:lnTo>
                  <a:lnTo>
                    <a:pt x="6941" y="43"/>
                  </a:lnTo>
                  <a:lnTo>
                    <a:pt x="6521" y="65"/>
                  </a:lnTo>
                  <a:lnTo>
                    <a:pt x="6101" y="92"/>
                  </a:lnTo>
                  <a:lnTo>
                    <a:pt x="5704" y="130"/>
                  </a:lnTo>
                  <a:lnTo>
                    <a:pt x="5306" y="168"/>
                  </a:lnTo>
                  <a:lnTo>
                    <a:pt x="4930" y="206"/>
                  </a:lnTo>
                  <a:lnTo>
                    <a:pt x="4554" y="255"/>
                  </a:lnTo>
                  <a:lnTo>
                    <a:pt x="4178" y="310"/>
                  </a:lnTo>
                  <a:lnTo>
                    <a:pt x="3825" y="364"/>
                  </a:lnTo>
                  <a:lnTo>
                    <a:pt x="3493" y="424"/>
                  </a:lnTo>
                  <a:lnTo>
                    <a:pt x="3162" y="483"/>
                  </a:lnTo>
                  <a:lnTo>
                    <a:pt x="2852" y="554"/>
                  </a:lnTo>
                  <a:lnTo>
                    <a:pt x="2543" y="625"/>
                  </a:lnTo>
                  <a:lnTo>
                    <a:pt x="2255" y="695"/>
                  </a:lnTo>
                  <a:lnTo>
                    <a:pt x="1990" y="777"/>
                  </a:lnTo>
                  <a:lnTo>
                    <a:pt x="1725" y="858"/>
                  </a:lnTo>
                  <a:lnTo>
                    <a:pt x="1482" y="940"/>
                  </a:lnTo>
                  <a:lnTo>
                    <a:pt x="1261" y="1027"/>
                  </a:lnTo>
                  <a:lnTo>
                    <a:pt x="1040" y="1113"/>
                  </a:lnTo>
                  <a:lnTo>
                    <a:pt x="863" y="1206"/>
                  </a:lnTo>
                  <a:lnTo>
                    <a:pt x="686" y="1304"/>
                  </a:lnTo>
                  <a:lnTo>
                    <a:pt x="531" y="1396"/>
                  </a:lnTo>
                  <a:lnTo>
                    <a:pt x="399" y="1499"/>
                  </a:lnTo>
                  <a:lnTo>
                    <a:pt x="266" y="1597"/>
                  </a:lnTo>
                  <a:lnTo>
                    <a:pt x="178" y="1700"/>
                  </a:lnTo>
                  <a:lnTo>
                    <a:pt x="111" y="1809"/>
                  </a:lnTo>
                  <a:lnTo>
                    <a:pt x="45" y="1912"/>
                  </a:lnTo>
                  <a:lnTo>
                    <a:pt x="23" y="2021"/>
                  </a:lnTo>
                  <a:lnTo>
                    <a:pt x="1" y="2135"/>
                  </a:lnTo>
                  <a:lnTo>
                    <a:pt x="23" y="2243"/>
                  </a:lnTo>
                  <a:lnTo>
                    <a:pt x="45" y="2352"/>
                  </a:lnTo>
                  <a:lnTo>
                    <a:pt x="111" y="2455"/>
                  </a:lnTo>
                  <a:lnTo>
                    <a:pt x="178" y="2564"/>
                  </a:lnTo>
                  <a:lnTo>
                    <a:pt x="266" y="2667"/>
                  </a:lnTo>
                  <a:lnTo>
                    <a:pt x="399" y="2765"/>
                  </a:lnTo>
                  <a:lnTo>
                    <a:pt x="531" y="2868"/>
                  </a:lnTo>
                  <a:lnTo>
                    <a:pt x="686" y="2960"/>
                  </a:lnTo>
                  <a:lnTo>
                    <a:pt x="863" y="3058"/>
                  </a:lnTo>
                  <a:lnTo>
                    <a:pt x="1040" y="3150"/>
                  </a:lnTo>
                  <a:lnTo>
                    <a:pt x="1261" y="3237"/>
                  </a:lnTo>
                  <a:lnTo>
                    <a:pt x="1482" y="3324"/>
                  </a:lnTo>
                  <a:lnTo>
                    <a:pt x="1725" y="3411"/>
                  </a:lnTo>
                  <a:lnTo>
                    <a:pt x="1990" y="3487"/>
                  </a:lnTo>
                  <a:lnTo>
                    <a:pt x="2255" y="3569"/>
                  </a:lnTo>
                  <a:lnTo>
                    <a:pt x="2543" y="3639"/>
                  </a:lnTo>
                  <a:lnTo>
                    <a:pt x="2852" y="3710"/>
                  </a:lnTo>
                  <a:lnTo>
                    <a:pt x="3162" y="3780"/>
                  </a:lnTo>
                  <a:lnTo>
                    <a:pt x="3493" y="3840"/>
                  </a:lnTo>
                  <a:lnTo>
                    <a:pt x="3825" y="3900"/>
                  </a:lnTo>
                  <a:lnTo>
                    <a:pt x="4178" y="3960"/>
                  </a:lnTo>
                  <a:lnTo>
                    <a:pt x="4554" y="4009"/>
                  </a:lnTo>
                  <a:lnTo>
                    <a:pt x="4930" y="4057"/>
                  </a:lnTo>
                  <a:lnTo>
                    <a:pt x="5306" y="4101"/>
                  </a:lnTo>
                  <a:lnTo>
                    <a:pt x="5704" y="4139"/>
                  </a:lnTo>
                  <a:lnTo>
                    <a:pt x="6101" y="4172"/>
                  </a:lnTo>
                  <a:lnTo>
                    <a:pt x="6521" y="4199"/>
                  </a:lnTo>
                  <a:lnTo>
                    <a:pt x="6941" y="4220"/>
                  </a:lnTo>
                  <a:lnTo>
                    <a:pt x="7361" y="4242"/>
                  </a:lnTo>
                  <a:lnTo>
                    <a:pt x="7803" y="4253"/>
                  </a:lnTo>
                  <a:lnTo>
                    <a:pt x="8245" y="4264"/>
                  </a:lnTo>
                  <a:lnTo>
                    <a:pt x="9130" y="4264"/>
                  </a:lnTo>
                  <a:lnTo>
                    <a:pt x="9572" y="4253"/>
                  </a:lnTo>
                  <a:lnTo>
                    <a:pt x="10014" y="4242"/>
                  </a:lnTo>
                  <a:lnTo>
                    <a:pt x="10434" y="4220"/>
                  </a:lnTo>
                  <a:lnTo>
                    <a:pt x="10854" y="4199"/>
                  </a:lnTo>
                  <a:lnTo>
                    <a:pt x="11274" y="4172"/>
                  </a:lnTo>
                  <a:lnTo>
                    <a:pt x="11671" y="4139"/>
                  </a:lnTo>
                  <a:lnTo>
                    <a:pt x="12069" y="4101"/>
                  </a:lnTo>
                  <a:lnTo>
                    <a:pt x="12445" y="4057"/>
                  </a:lnTo>
                  <a:lnTo>
                    <a:pt x="12821" y="4009"/>
                  </a:lnTo>
                  <a:lnTo>
                    <a:pt x="13197" y="3960"/>
                  </a:lnTo>
                  <a:lnTo>
                    <a:pt x="13550" y="3900"/>
                  </a:lnTo>
                  <a:lnTo>
                    <a:pt x="13882" y="3840"/>
                  </a:lnTo>
                  <a:lnTo>
                    <a:pt x="14213" y="3780"/>
                  </a:lnTo>
                  <a:lnTo>
                    <a:pt x="14523" y="3710"/>
                  </a:lnTo>
                  <a:lnTo>
                    <a:pt x="14832" y="3639"/>
                  </a:lnTo>
                  <a:lnTo>
                    <a:pt x="15120" y="3569"/>
                  </a:lnTo>
                  <a:lnTo>
                    <a:pt x="15385" y="3487"/>
                  </a:lnTo>
                  <a:lnTo>
                    <a:pt x="15650" y="3411"/>
                  </a:lnTo>
                  <a:lnTo>
                    <a:pt x="15893" y="3324"/>
                  </a:lnTo>
                  <a:lnTo>
                    <a:pt x="16114" y="3237"/>
                  </a:lnTo>
                  <a:lnTo>
                    <a:pt x="16313" y="3150"/>
                  </a:lnTo>
                  <a:lnTo>
                    <a:pt x="16512" y="3058"/>
                  </a:lnTo>
                  <a:lnTo>
                    <a:pt x="16689" y="2960"/>
                  </a:lnTo>
                  <a:lnTo>
                    <a:pt x="16844" y="2868"/>
                  </a:lnTo>
                  <a:lnTo>
                    <a:pt x="16976" y="2765"/>
                  </a:lnTo>
                  <a:lnTo>
                    <a:pt x="17087" y="2667"/>
                  </a:lnTo>
                  <a:lnTo>
                    <a:pt x="17197" y="2564"/>
                  </a:lnTo>
                  <a:lnTo>
                    <a:pt x="17264" y="2455"/>
                  </a:lnTo>
                  <a:lnTo>
                    <a:pt x="17330" y="2352"/>
                  </a:lnTo>
                  <a:lnTo>
                    <a:pt x="17352" y="2243"/>
                  </a:lnTo>
                  <a:lnTo>
                    <a:pt x="17374" y="2135"/>
                  </a:lnTo>
                  <a:lnTo>
                    <a:pt x="17352" y="2021"/>
                  </a:lnTo>
                  <a:lnTo>
                    <a:pt x="17330" y="1912"/>
                  </a:lnTo>
                  <a:lnTo>
                    <a:pt x="17264" y="1809"/>
                  </a:lnTo>
                  <a:lnTo>
                    <a:pt x="17197" y="1700"/>
                  </a:lnTo>
                  <a:lnTo>
                    <a:pt x="17087" y="1597"/>
                  </a:lnTo>
                  <a:lnTo>
                    <a:pt x="16976" y="1499"/>
                  </a:lnTo>
                  <a:lnTo>
                    <a:pt x="16844" y="1396"/>
                  </a:lnTo>
                  <a:lnTo>
                    <a:pt x="16689" y="1304"/>
                  </a:lnTo>
                  <a:lnTo>
                    <a:pt x="16512" y="1206"/>
                  </a:lnTo>
                  <a:lnTo>
                    <a:pt x="16313" y="1113"/>
                  </a:lnTo>
                  <a:lnTo>
                    <a:pt x="16114" y="1027"/>
                  </a:lnTo>
                  <a:lnTo>
                    <a:pt x="15893" y="940"/>
                  </a:lnTo>
                  <a:lnTo>
                    <a:pt x="15650" y="858"/>
                  </a:lnTo>
                  <a:lnTo>
                    <a:pt x="15385" y="777"/>
                  </a:lnTo>
                  <a:lnTo>
                    <a:pt x="15120" y="695"/>
                  </a:lnTo>
                  <a:lnTo>
                    <a:pt x="14832" y="625"/>
                  </a:lnTo>
                  <a:lnTo>
                    <a:pt x="14523" y="554"/>
                  </a:lnTo>
                  <a:lnTo>
                    <a:pt x="14213" y="483"/>
                  </a:lnTo>
                  <a:lnTo>
                    <a:pt x="13882" y="424"/>
                  </a:lnTo>
                  <a:lnTo>
                    <a:pt x="13550" y="364"/>
                  </a:lnTo>
                  <a:lnTo>
                    <a:pt x="13197" y="310"/>
                  </a:lnTo>
                  <a:lnTo>
                    <a:pt x="12821" y="255"/>
                  </a:lnTo>
                  <a:lnTo>
                    <a:pt x="12445" y="206"/>
                  </a:lnTo>
                  <a:lnTo>
                    <a:pt x="12069" y="168"/>
                  </a:lnTo>
                  <a:lnTo>
                    <a:pt x="11671" y="130"/>
                  </a:lnTo>
                  <a:lnTo>
                    <a:pt x="11274" y="92"/>
                  </a:lnTo>
                  <a:lnTo>
                    <a:pt x="10854" y="65"/>
                  </a:lnTo>
                  <a:lnTo>
                    <a:pt x="10434" y="43"/>
                  </a:lnTo>
                  <a:lnTo>
                    <a:pt x="10014" y="22"/>
                  </a:lnTo>
                  <a:lnTo>
                    <a:pt x="9572" y="11"/>
                  </a:lnTo>
                  <a:lnTo>
                    <a:pt x="913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000"/>
                                        <p:tgtEl>
                                          <p:spTgt spid="10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2000"/>
                                        <p:tgtEl>
                                          <p:spTgt spid="10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500"/>
                                        <p:tgtEl>
                                          <p:spTgt spid="105"/>
                                        </p:tgtEl>
                                      </p:cBhvr>
                                    </p:animEffect>
                                  </p:childTnLst>
                                </p:cTn>
                              </p:par>
                              <p:par>
                                <p:cTn fill="hold" nodeType="with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500"/>
                                        <p:tgtEl>
                                          <p:spTgt spid="106"/>
                                        </p:tgtEl>
                                      </p:cBhvr>
                                    </p:animEffect>
                                  </p:childTnLst>
                                </p:cTn>
                              </p:par>
                              <p:par>
                                <p:cTn fill="hold" nodeType="withEffect" presetClass="entr" presetID="10" presetSubtype="0">
                                  <p:stCondLst>
                                    <p:cond delay="0"/>
                                  </p:stCondLst>
                                  <p:childTnLst>
                                    <p:set>
                                      <p:cBhvr>
                                        <p:cTn dur="1" fill="hold">
                                          <p:stCondLst>
                                            <p:cond delay="0"/>
                                          </p:stCondLst>
                                        </p:cTn>
                                        <p:tgtEl>
                                          <p:spTgt spid="107"/>
                                        </p:tgtEl>
                                        <p:attrNameLst>
                                          <p:attrName>style.visibility</p:attrName>
                                        </p:attrNameLst>
                                      </p:cBhvr>
                                      <p:to>
                                        <p:strVal val="visible"/>
                                      </p:to>
                                    </p:set>
                                    <p:animEffect filter="fade" transition="in">
                                      <p:cBhvr>
                                        <p:cTn dur="1500"/>
                                        <p:tgtEl>
                                          <p:spTgt spid="107"/>
                                        </p:tgtEl>
                                      </p:cBhvr>
                                    </p:animEffect>
                                  </p:childTnLst>
                                </p:cTn>
                              </p:par>
                              <p:par>
                                <p:cTn fill="hold" nodeType="with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500"/>
                                        <p:tgtEl>
                                          <p:spTgt spid="1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17"/>
          <p:cNvSpPr/>
          <p:nvPr/>
        </p:nvSpPr>
        <p:spPr>
          <a:xfrm>
            <a:off x="-540700" y="-327700"/>
            <a:ext cx="8246175" cy="5930582"/>
          </a:xfrm>
          <a:custGeom>
            <a:rect b="b" l="l" r="r" t="t"/>
            <a:pathLst>
              <a:path extrusionOk="0" h="233948" w="329847">
                <a:moveTo>
                  <a:pt x="20487" y="17240"/>
                </a:moveTo>
                <a:cubicBezTo>
                  <a:pt x="20914" y="-17477"/>
                  <a:pt x="22719" y="11066"/>
                  <a:pt x="24761" y="10971"/>
                </a:cubicBezTo>
                <a:cubicBezTo>
                  <a:pt x="26803" y="10876"/>
                  <a:pt x="31743" y="13963"/>
                  <a:pt x="32740" y="16670"/>
                </a:cubicBezTo>
                <a:cubicBezTo>
                  <a:pt x="33738" y="19377"/>
                  <a:pt x="29226" y="24506"/>
                  <a:pt x="30746" y="27213"/>
                </a:cubicBezTo>
                <a:cubicBezTo>
                  <a:pt x="32266" y="29920"/>
                  <a:pt x="39722" y="30157"/>
                  <a:pt x="41859" y="32912"/>
                </a:cubicBezTo>
                <a:cubicBezTo>
                  <a:pt x="43996" y="35667"/>
                  <a:pt x="44424" y="39942"/>
                  <a:pt x="43569" y="43741"/>
                </a:cubicBezTo>
                <a:cubicBezTo>
                  <a:pt x="42714" y="47541"/>
                  <a:pt x="34071" y="52242"/>
                  <a:pt x="36730" y="55709"/>
                </a:cubicBezTo>
                <a:cubicBezTo>
                  <a:pt x="39390" y="59176"/>
                  <a:pt x="55347" y="60411"/>
                  <a:pt x="59526" y="64543"/>
                </a:cubicBezTo>
                <a:cubicBezTo>
                  <a:pt x="63705" y="68675"/>
                  <a:pt x="58244" y="76558"/>
                  <a:pt x="61806" y="80500"/>
                </a:cubicBezTo>
                <a:cubicBezTo>
                  <a:pt x="65368" y="84442"/>
                  <a:pt x="74724" y="84775"/>
                  <a:pt x="80898" y="88194"/>
                </a:cubicBezTo>
                <a:cubicBezTo>
                  <a:pt x="87072" y="91614"/>
                  <a:pt x="96524" y="91661"/>
                  <a:pt x="98851" y="101017"/>
                </a:cubicBezTo>
                <a:cubicBezTo>
                  <a:pt x="101178" y="110373"/>
                  <a:pt x="90872" y="134690"/>
                  <a:pt x="94861" y="144331"/>
                </a:cubicBezTo>
                <a:cubicBezTo>
                  <a:pt x="98850" y="153972"/>
                  <a:pt x="116233" y="152452"/>
                  <a:pt x="122787" y="158864"/>
                </a:cubicBezTo>
                <a:cubicBezTo>
                  <a:pt x="129341" y="165276"/>
                  <a:pt x="129388" y="176010"/>
                  <a:pt x="134185" y="182801"/>
                </a:cubicBezTo>
                <a:cubicBezTo>
                  <a:pt x="138982" y="189593"/>
                  <a:pt x="142307" y="197951"/>
                  <a:pt x="151568" y="199613"/>
                </a:cubicBezTo>
                <a:cubicBezTo>
                  <a:pt x="160829" y="201275"/>
                  <a:pt x="179731" y="191872"/>
                  <a:pt x="189752" y="192774"/>
                </a:cubicBezTo>
                <a:cubicBezTo>
                  <a:pt x="199773" y="193676"/>
                  <a:pt x="203668" y="201940"/>
                  <a:pt x="211694" y="205027"/>
                </a:cubicBezTo>
                <a:cubicBezTo>
                  <a:pt x="219720" y="208114"/>
                  <a:pt x="229029" y="212008"/>
                  <a:pt x="237910" y="211296"/>
                </a:cubicBezTo>
                <a:cubicBezTo>
                  <a:pt x="246791" y="210584"/>
                  <a:pt x="255530" y="200468"/>
                  <a:pt x="264981" y="200753"/>
                </a:cubicBezTo>
                <a:cubicBezTo>
                  <a:pt x="274432" y="201038"/>
                  <a:pt x="286781" y="210204"/>
                  <a:pt x="294617" y="213006"/>
                </a:cubicBezTo>
                <a:cubicBezTo>
                  <a:pt x="302453" y="215808"/>
                  <a:pt x="357402" y="216520"/>
                  <a:pt x="311999" y="217565"/>
                </a:cubicBezTo>
                <a:cubicBezTo>
                  <a:pt x="266596" y="218610"/>
                  <a:pt x="70782" y="252663"/>
                  <a:pt x="22197" y="219275"/>
                </a:cubicBezTo>
                <a:cubicBezTo>
                  <a:pt x="-26388" y="185888"/>
                  <a:pt x="20060" y="51957"/>
                  <a:pt x="20487" y="17240"/>
                </a:cubicBezTo>
                <a:close/>
              </a:path>
            </a:pathLst>
          </a:custGeom>
          <a:solidFill>
            <a:schemeClr val="lt2"/>
          </a:solidFill>
          <a:ln>
            <a:noFill/>
          </a:ln>
        </p:spPr>
      </p:sp>
      <p:sp>
        <p:nvSpPr>
          <p:cNvPr id="117" name="Google Shape;117;p17"/>
          <p:cNvSpPr txBox="1"/>
          <p:nvPr/>
        </p:nvSpPr>
        <p:spPr>
          <a:xfrm>
            <a:off x="5422725" y="478350"/>
            <a:ext cx="3429000" cy="41868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pl" sz="2000">
                <a:solidFill>
                  <a:schemeClr val="accent4"/>
                </a:solidFill>
                <a:latin typeface="Merriweather"/>
                <a:ea typeface="Merriweather"/>
                <a:cs typeface="Merriweather"/>
                <a:sym typeface="Merriweather"/>
              </a:rPr>
              <a:t>At the same time, at the Cavendish Laboratory in Cambridge, two scientists, James Watson and Francis Crick, tried to guess the structure of DNA, but due to lack of appropriate skills, they were only unsuccessful guesses. Rosalind, thanks to her knowledge, would always found basic errors in their propositions.</a:t>
            </a:r>
            <a:endParaRPr sz="2000">
              <a:solidFill>
                <a:schemeClr val="accent4"/>
              </a:solidFill>
              <a:latin typeface="Merriweather"/>
              <a:ea typeface="Merriweather"/>
              <a:cs typeface="Merriweather"/>
              <a:sym typeface="Merriweather"/>
            </a:endParaRPr>
          </a:p>
        </p:txBody>
      </p:sp>
      <p:sp>
        <p:nvSpPr>
          <p:cNvPr id="118" name="Google Shape;118;p17"/>
          <p:cNvSpPr txBox="1"/>
          <p:nvPr/>
        </p:nvSpPr>
        <p:spPr>
          <a:xfrm>
            <a:off x="299475" y="294500"/>
            <a:ext cx="2981700" cy="461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pl" sz="1800">
                <a:solidFill>
                  <a:schemeClr val="accent4"/>
                </a:solidFill>
                <a:latin typeface="Merriweather"/>
                <a:ea typeface="Merriweather"/>
                <a:cs typeface="Merriweather"/>
                <a:sym typeface="Merriweather"/>
              </a:rPr>
              <a:t>Francis Crick</a:t>
            </a:r>
            <a:endParaRPr b="1" sz="1800">
              <a:solidFill>
                <a:schemeClr val="accent4"/>
              </a:solidFill>
              <a:latin typeface="Merriweather"/>
              <a:ea typeface="Merriweather"/>
              <a:cs typeface="Merriweather"/>
              <a:sym typeface="Merriweather"/>
            </a:endParaRPr>
          </a:p>
        </p:txBody>
      </p:sp>
      <p:sp>
        <p:nvSpPr>
          <p:cNvPr id="119" name="Google Shape;119;p17"/>
          <p:cNvSpPr txBox="1"/>
          <p:nvPr/>
        </p:nvSpPr>
        <p:spPr>
          <a:xfrm>
            <a:off x="2365150" y="4534550"/>
            <a:ext cx="2292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pl" sz="1800">
                <a:solidFill>
                  <a:schemeClr val="accent4"/>
                </a:solidFill>
                <a:latin typeface="Merriweather"/>
                <a:ea typeface="Merriweather"/>
                <a:cs typeface="Merriweather"/>
                <a:sym typeface="Merriweather"/>
              </a:rPr>
              <a:t>James Watson</a:t>
            </a:r>
            <a:endParaRPr b="1" sz="1800">
              <a:solidFill>
                <a:schemeClr val="accent4"/>
              </a:solidFill>
              <a:latin typeface="Merriweather"/>
              <a:ea typeface="Merriweather"/>
              <a:cs typeface="Merriweather"/>
              <a:sym typeface="Merriweather"/>
            </a:endParaRPr>
          </a:p>
        </p:txBody>
      </p:sp>
      <p:sp>
        <p:nvSpPr>
          <p:cNvPr id="120" name="Google Shape;120;p17"/>
          <p:cNvSpPr/>
          <p:nvPr/>
        </p:nvSpPr>
        <p:spPr>
          <a:xfrm>
            <a:off x="0" y="-398950"/>
            <a:ext cx="8716207" cy="6194358"/>
          </a:xfrm>
          <a:custGeom>
            <a:rect b="b" l="l" r="r" t="t"/>
            <a:pathLst>
              <a:path extrusionOk="0" h="233948" w="329847">
                <a:moveTo>
                  <a:pt x="20487" y="17240"/>
                </a:moveTo>
                <a:cubicBezTo>
                  <a:pt x="20914" y="-17477"/>
                  <a:pt x="22719" y="11066"/>
                  <a:pt x="24761" y="10971"/>
                </a:cubicBezTo>
                <a:cubicBezTo>
                  <a:pt x="26803" y="10876"/>
                  <a:pt x="31743" y="13963"/>
                  <a:pt x="32740" y="16670"/>
                </a:cubicBezTo>
                <a:cubicBezTo>
                  <a:pt x="33738" y="19377"/>
                  <a:pt x="29226" y="24506"/>
                  <a:pt x="30746" y="27213"/>
                </a:cubicBezTo>
                <a:cubicBezTo>
                  <a:pt x="32266" y="29920"/>
                  <a:pt x="39722" y="30157"/>
                  <a:pt x="41859" y="32912"/>
                </a:cubicBezTo>
                <a:cubicBezTo>
                  <a:pt x="43996" y="35667"/>
                  <a:pt x="44424" y="39942"/>
                  <a:pt x="43569" y="43741"/>
                </a:cubicBezTo>
                <a:cubicBezTo>
                  <a:pt x="42714" y="47541"/>
                  <a:pt x="34071" y="52242"/>
                  <a:pt x="36730" y="55709"/>
                </a:cubicBezTo>
                <a:cubicBezTo>
                  <a:pt x="39390" y="59176"/>
                  <a:pt x="55347" y="60411"/>
                  <a:pt x="59526" y="64543"/>
                </a:cubicBezTo>
                <a:cubicBezTo>
                  <a:pt x="63705" y="68675"/>
                  <a:pt x="58244" y="76558"/>
                  <a:pt x="61806" y="80500"/>
                </a:cubicBezTo>
                <a:cubicBezTo>
                  <a:pt x="65368" y="84442"/>
                  <a:pt x="74724" y="84775"/>
                  <a:pt x="80898" y="88194"/>
                </a:cubicBezTo>
                <a:cubicBezTo>
                  <a:pt x="87072" y="91614"/>
                  <a:pt x="96524" y="91661"/>
                  <a:pt x="98851" y="101017"/>
                </a:cubicBezTo>
                <a:cubicBezTo>
                  <a:pt x="101178" y="110373"/>
                  <a:pt x="90872" y="134690"/>
                  <a:pt x="94861" y="144331"/>
                </a:cubicBezTo>
                <a:cubicBezTo>
                  <a:pt x="98850" y="153972"/>
                  <a:pt x="116233" y="152452"/>
                  <a:pt x="122787" y="158864"/>
                </a:cubicBezTo>
                <a:cubicBezTo>
                  <a:pt x="129341" y="165276"/>
                  <a:pt x="129388" y="176010"/>
                  <a:pt x="134185" y="182801"/>
                </a:cubicBezTo>
                <a:cubicBezTo>
                  <a:pt x="138982" y="189593"/>
                  <a:pt x="142307" y="197951"/>
                  <a:pt x="151568" y="199613"/>
                </a:cubicBezTo>
                <a:cubicBezTo>
                  <a:pt x="160829" y="201275"/>
                  <a:pt x="179731" y="191872"/>
                  <a:pt x="189752" y="192774"/>
                </a:cubicBezTo>
                <a:cubicBezTo>
                  <a:pt x="199773" y="193676"/>
                  <a:pt x="203668" y="201940"/>
                  <a:pt x="211694" y="205027"/>
                </a:cubicBezTo>
                <a:cubicBezTo>
                  <a:pt x="219720" y="208114"/>
                  <a:pt x="229029" y="212008"/>
                  <a:pt x="237910" y="211296"/>
                </a:cubicBezTo>
                <a:cubicBezTo>
                  <a:pt x="246791" y="210584"/>
                  <a:pt x="255530" y="200468"/>
                  <a:pt x="264981" y="200753"/>
                </a:cubicBezTo>
                <a:cubicBezTo>
                  <a:pt x="274432" y="201038"/>
                  <a:pt x="286781" y="210204"/>
                  <a:pt x="294617" y="213006"/>
                </a:cubicBezTo>
                <a:cubicBezTo>
                  <a:pt x="302453" y="215808"/>
                  <a:pt x="357402" y="216520"/>
                  <a:pt x="311999" y="217565"/>
                </a:cubicBezTo>
                <a:cubicBezTo>
                  <a:pt x="266596" y="218610"/>
                  <a:pt x="70782" y="252663"/>
                  <a:pt x="22197" y="219275"/>
                </a:cubicBezTo>
                <a:cubicBezTo>
                  <a:pt x="-26388" y="185888"/>
                  <a:pt x="20060" y="51957"/>
                  <a:pt x="20487" y="17240"/>
                </a:cubicBezTo>
                <a:close/>
              </a:path>
            </a:pathLst>
          </a:custGeom>
          <a:noFill/>
          <a:ln cap="flat" cmpd="sng" w="9525">
            <a:solidFill>
              <a:schemeClr val="accent5"/>
            </a:solidFill>
            <a:prstDash val="solid"/>
            <a:round/>
            <a:headEnd len="med" w="med" type="none"/>
            <a:tailEnd len="med" w="med" type="none"/>
          </a:ln>
        </p:spPr>
      </p:sp>
      <p:pic>
        <p:nvPicPr>
          <p:cNvPr id="121" name="Google Shape;121;p17"/>
          <p:cNvPicPr preferRelativeResize="0"/>
          <p:nvPr/>
        </p:nvPicPr>
        <p:blipFill>
          <a:blip r:embed="rId3">
            <a:alphaModFix/>
          </a:blip>
          <a:stretch>
            <a:fillRect/>
          </a:stretch>
        </p:blipFill>
        <p:spPr>
          <a:xfrm>
            <a:off x="199125" y="1747200"/>
            <a:ext cx="2166025" cy="3249050"/>
          </a:xfrm>
          <a:prstGeom prst="rect">
            <a:avLst/>
          </a:prstGeom>
          <a:noFill/>
          <a:ln>
            <a:noFill/>
          </a:ln>
        </p:spPr>
      </p:pic>
      <p:sp>
        <p:nvSpPr>
          <p:cNvPr id="122" name="Google Shape;122;p17"/>
          <p:cNvSpPr/>
          <p:nvPr/>
        </p:nvSpPr>
        <p:spPr>
          <a:xfrm>
            <a:off x="8851714" y="-345536"/>
            <a:ext cx="514200" cy="5834550"/>
          </a:xfrm>
          <a:custGeom>
            <a:rect b="b" l="l" r="r" t="t"/>
            <a:pathLst>
              <a:path extrusionOk="0" h="233382" w="20568">
                <a:moveTo>
                  <a:pt x="1273" y="12003"/>
                </a:moveTo>
                <a:cubicBezTo>
                  <a:pt x="-1529" y="29623"/>
                  <a:pt x="1416" y="78588"/>
                  <a:pt x="1558" y="109174"/>
                </a:cubicBezTo>
                <a:cubicBezTo>
                  <a:pt x="1701" y="139760"/>
                  <a:pt x="1986" y="176092"/>
                  <a:pt x="2128" y="195517"/>
                </a:cubicBezTo>
                <a:cubicBezTo>
                  <a:pt x="2271" y="214942"/>
                  <a:pt x="-342" y="220450"/>
                  <a:pt x="2413" y="225722"/>
                </a:cubicBezTo>
                <a:cubicBezTo>
                  <a:pt x="5168" y="230994"/>
                  <a:pt x="15806" y="239163"/>
                  <a:pt x="18656" y="227147"/>
                </a:cubicBezTo>
                <a:cubicBezTo>
                  <a:pt x="21506" y="215131"/>
                  <a:pt x="19226" y="186683"/>
                  <a:pt x="19511" y="153628"/>
                </a:cubicBezTo>
                <a:cubicBezTo>
                  <a:pt x="19796" y="120573"/>
                  <a:pt x="20556" y="53845"/>
                  <a:pt x="20366" y="28816"/>
                </a:cubicBezTo>
                <a:cubicBezTo>
                  <a:pt x="20176" y="3787"/>
                  <a:pt x="21553" y="6257"/>
                  <a:pt x="18371" y="3455"/>
                </a:cubicBezTo>
                <a:cubicBezTo>
                  <a:pt x="15189" y="653"/>
                  <a:pt x="4075" y="-5617"/>
                  <a:pt x="1273" y="12003"/>
                </a:cubicBezTo>
                <a:close/>
              </a:path>
            </a:pathLst>
          </a:custGeom>
          <a:solidFill>
            <a:schemeClr val="lt2"/>
          </a:solidFill>
          <a:ln>
            <a:noFill/>
          </a:ln>
        </p:spPr>
      </p:sp>
      <p:sp>
        <p:nvSpPr>
          <p:cNvPr id="123" name="Google Shape;123;p17"/>
          <p:cNvSpPr/>
          <p:nvPr/>
        </p:nvSpPr>
        <p:spPr>
          <a:xfrm rot="2487346">
            <a:off x="3922262" y="-2042437"/>
            <a:ext cx="1365686" cy="5730324"/>
          </a:xfrm>
          <a:custGeom>
            <a:rect b="b" l="l" r="r" t="t"/>
            <a:pathLst>
              <a:path extrusionOk="0" h="154447" w="40819">
                <a:moveTo>
                  <a:pt x="22058" y="0"/>
                </a:moveTo>
                <a:cubicBezTo>
                  <a:pt x="21614" y="4443"/>
                  <a:pt x="20345" y="9399"/>
                  <a:pt x="22342" y="13393"/>
                </a:cubicBezTo>
                <a:cubicBezTo>
                  <a:pt x="24850" y="18409"/>
                  <a:pt x="32626" y="19093"/>
                  <a:pt x="35451" y="23937"/>
                </a:cubicBezTo>
                <a:cubicBezTo>
                  <a:pt x="38852" y="29768"/>
                  <a:pt x="41933" y="37051"/>
                  <a:pt x="40295" y="43599"/>
                </a:cubicBezTo>
                <a:cubicBezTo>
                  <a:pt x="39493" y="46804"/>
                  <a:pt x="34189" y="46527"/>
                  <a:pt x="30891" y="46733"/>
                </a:cubicBezTo>
                <a:cubicBezTo>
                  <a:pt x="23883" y="47171"/>
                  <a:pt x="13217" y="48185"/>
                  <a:pt x="11514" y="54997"/>
                </a:cubicBezTo>
                <a:cubicBezTo>
                  <a:pt x="8247" y="68066"/>
                  <a:pt x="28935" y="77250"/>
                  <a:pt x="30606" y="90617"/>
                </a:cubicBezTo>
                <a:cubicBezTo>
                  <a:pt x="31291" y="96101"/>
                  <a:pt x="21205" y="96544"/>
                  <a:pt x="16073" y="98596"/>
                </a:cubicBezTo>
                <a:cubicBezTo>
                  <a:pt x="10265" y="100918"/>
                  <a:pt x="4248" y="105255"/>
                  <a:pt x="2110" y="111134"/>
                </a:cubicBezTo>
                <a:cubicBezTo>
                  <a:pt x="355" y="115958"/>
                  <a:pt x="-1215" y="122191"/>
                  <a:pt x="1540" y="126522"/>
                </a:cubicBezTo>
                <a:cubicBezTo>
                  <a:pt x="5437" y="132646"/>
                  <a:pt x="13662" y="135739"/>
                  <a:pt x="16358" y="142479"/>
                </a:cubicBezTo>
                <a:cubicBezTo>
                  <a:pt x="17860" y="146234"/>
                  <a:pt x="15346" y="150524"/>
                  <a:pt x="14364" y="154447"/>
                </a:cubicBezTo>
              </a:path>
            </a:pathLst>
          </a:custGeom>
          <a:noFill/>
          <a:ln cap="flat" cmpd="sng" w="9525">
            <a:solidFill>
              <a:srgbClr val="AD8B81"/>
            </a:solidFill>
            <a:prstDash val="solid"/>
            <a:round/>
            <a:headEnd len="med" w="med" type="none"/>
            <a:tailEnd len="med" w="med" type="none"/>
          </a:ln>
        </p:spPr>
      </p:sp>
      <p:sp>
        <p:nvSpPr>
          <p:cNvPr id="124" name="Google Shape;124;p17"/>
          <p:cNvSpPr/>
          <p:nvPr/>
        </p:nvSpPr>
        <p:spPr>
          <a:xfrm rot="2152169">
            <a:off x="3796062" y="-1681587"/>
            <a:ext cx="2292417" cy="5008615"/>
          </a:xfrm>
          <a:custGeom>
            <a:rect b="b" l="l" r="r" t="t"/>
            <a:pathLst>
              <a:path extrusionOk="0" h="151597" w="73915">
                <a:moveTo>
                  <a:pt x="395" y="151597"/>
                </a:moveTo>
                <a:cubicBezTo>
                  <a:pt x="-2107" y="141565"/>
                  <a:pt x="10123" y="131089"/>
                  <a:pt x="19773" y="127376"/>
                </a:cubicBezTo>
                <a:cubicBezTo>
                  <a:pt x="25972" y="124991"/>
                  <a:pt x="36765" y="127978"/>
                  <a:pt x="38865" y="121677"/>
                </a:cubicBezTo>
                <a:cubicBezTo>
                  <a:pt x="44099" y="105975"/>
                  <a:pt x="21071" y="92528"/>
                  <a:pt x="19203" y="76083"/>
                </a:cubicBezTo>
                <a:cubicBezTo>
                  <a:pt x="17792" y="63662"/>
                  <a:pt x="47858" y="66261"/>
                  <a:pt x="49408" y="53857"/>
                </a:cubicBezTo>
                <a:cubicBezTo>
                  <a:pt x="50120" y="48158"/>
                  <a:pt x="39571" y="47846"/>
                  <a:pt x="35160" y="44168"/>
                </a:cubicBezTo>
                <a:cubicBezTo>
                  <a:pt x="30277" y="40096"/>
                  <a:pt x="28774" y="31736"/>
                  <a:pt x="30601" y="25646"/>
                </a:cubicBezTo>
                <a:cubicBezTo>
                  <a:pt x="31858" y="21457"/>
                  <a:pt x="34170" y="16911"/>
                  <a:pt x="38010" y="14817"/>
                </a:cubicBezTo>
                <a:cubicBezTo>
                  <a:pt x="44383" y="11341"/>
                  <a:pt x="52481" y="13565"/>
                  <a:pt x="59667" y="12538"/>
                </a:cubicBezTo>
                <a:cubicBezTo>
                  <a:pt x="65930" y="11643"/>
                  <a:pt x="73915" y="6326"/>
                  <a:pt x="73915" y="0"/>
                </a:cubicBezTo>
              </a:path>
            </a:pathLst>
          </a:custGeom>
          <a:noFill/>
          <a:ln cap="flat" cmpd="sng" w="9525">
            <a:solidFill>
              <a:srgbClr val="AD8B81"/>
            </a:solidFill>
            <a:prstDash val="solid"/>
            <a:round/>
            <a:headEnd len="med" w="med" type="none"/>
            <a:tailEnd len="med" w="med" type="none"/>
          </a:ln>
        </p:spPr>
      </p:sp>
      <p:pic>
        <p:nvPicPr>
          <p:cNvPr id="125" name="Google Shape;125;p17"/>
          <p:cNvPicPr preferRelativeResize="0"/>
          <p:nvPr/>
        </p:nvPicPr>
        <p:blipFill rotWithShape="1">
          <a:blip r:embed="rId4">
            <a:alphaModFix/>
          </a:blip>
          <a:srcRect b="1559" l="5705" r="5705" t="-1560"/>
          <a:stretch/>
        </p:blipFill>
        <p:spPr>
          <a:xfrm>
            <a:off x="3281175" y="294500"/>
            <a:ext cx="1842650" cy="276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1500"/>
                                        <p:tgtEl>
                                          <p:spTgt spid="117"/>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1500"/>
                                        <p:tgtEl>
                                          <p:spTgt spid="118"/>
                                        </p:tgtEl>
                                      </p:cBhvr>
                                    </p:animEffect>
                                  </p:childTnLst>
                                </p:cTn>
                              </p:par>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5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18"/>
          <p:cNvSpPr/>
          <p:nvPr/>
        </p:nvSpPr>
        <p:spPr>
          <a:xfrm rot="10800000">
            <a:off x="3207960" y="2638903"/>
            <a:ext cx="6293825" cy="2738575"/>
          </a:xfrm>
          <a:custGeom>
            <a:rect b="b" l="l" r="r" t="t"/>
            <a:pathLst>
              <a:path extrusionOk="0" h="109543" w="251753">
                <a:moveTo>
                  <a:pt x="4738" y="103294"/>
                </a:moveTo>
                <a:cubicBezTo>
                  <a:pt x="3552" y="118763"/>
                  <a:pt x="7059" y="100098"/>
                  <a:pt x="9070" y="100510"/>
                </a:cubicBezTo>
                <a:cubicBezTo>
                  <a:pt x="11081" y="100923"/>
                  <a:pt x="12370" y="106388"/>
                  <a:pt x="16804" y="105769"/>
                </a:cubicBezTo>
                <a:cubicBezTo>
                  <a:pt x="21239" y="105150"/>
                  <a:pt x="29953" y="97261"/>
                  <a:pt x="35677" y="96797"/>
                </a:cubicBezTo>
                <a:cubicBezTo>
                  <a:pt x="41401" y="96333"/>
                  <a:pt x="44701" y="102057"/>
                  <a:pt x="51146" y="102985"/>
                </a:cubicBezTo>
                <a:cubicBezTo>
                  <a:pt x="57592" y="103913"/>
                  <a:pt x="67544" y="106955"/>
                  <a:pt x="74350" y="102366"/>
                </a:cubicBezTo>
                <a:cubicBezTo>
                  <a:pt x="81156" y="97777"/>
                  <a:pt x="85590" y="80710"/>
                  <a:pt x="91984" y="75450"/>
                </a:cubicBezTo>
                <a:cubicBezTo>
                  <a:pt x="98378" y="70191"/>
                  <a:pt x="105494" y="70861"/>
                  <a:pt x="112713" y="70809"/>
                </a:cubicBezTo>
                <a:cubicBezTo>
                  <a:pt x="119932" y="70757"/>
                  <a:pt x="127718" y="76842"/>
                  <a:pt x="135298" y="75140"/>
                </a:cubicBezTo>
                <a:cubicBezTo>
                  <a:pt x="142878" y="73438"/>
                  <a:pt x="154686" y="65962"/>
                  <a:pt x="158192" y="60599"/>
                </a:cubicBezTo>
                <a:cubicBezTo>
                  <a:pt x="161698" y="55236"/>
                  <a:pt x="155459" y="48224"/>
                  <a:pt x="156336" y="42964"/>
                </a:cubicBezTo>
                <a:cubicBezTo>
                  <a:pt x="157213" y="37705"/>
                  <a:pt x="157780" y="30795"/>
                  <a:pt x="163452" y="29042"/>
                </a:cubicBezTo>
                <a:cubicBezTo>
                  <a:pt x="169124" y="27289"/>
                  <a:pt x="183562" y="33786"/>
                  <a:pt x="190368" y="32445"/>
                </a:cubicBezTo>
                <a:cubicBezTo>
                  <a:pt x="197175" y="31104"/>
                  <a:pt x="201094" y="24504"/>
                  <a:pt x="204291" y="20998"/>
                </a:cubicBezTo>
                <a:cubicBezTo>
                  <a:pt x="207488" y="17492"/>
                  <a:pt x="203878" y="12335"/>
                  <a:pt x="209550" y="11407"/>
                </a:cubicBezTo>
                <a:cubicBezTo>
                  <a:pt x="215222" y="10479"/>
                  <a:pt x="231929" y="16409"/>
                  <a:pt x="238323" y="15429"/>
                </a:cubicBezTo>
                <a:cubicBezTo>
                  <a:pt x="244717" y="14449"/>
                  <a:pt x="258330" y="7128"/>
                  <a:pt x="247914" y="5529"/>
                </a:cubicBezTo>
                <a:cubicBezTo>
                  <a:pt x="237498" y="3931"/>
                  <a:pt x="214449" y="5477"/>
                  <a:pt x="175827" y="5838"/>
                </a:cubicBezTo>
                <a:cubicBezTo>
                  <a:pt x="137206" y="6199"/>
                  <a:pt x="44700" y="-8548"/>
                  <a:pt x="16185" y="7695"/>
                </a:cubicBezTo>
                <a:cubicBezTo>
                  <a:pt x="-12330" y="23938"/>
                  <a:pt x="5924" y="87825"/>
                  <a:pt x="4738" y="103294"/>
                </a:cubicBezTo>
                <a:close/>
              </a:path>
            </a:pathLst>
          </a:custGeom>
          <a:solidFill>
            <a:schemeClr val="lt2"/>
          </a:solidFill>
          <a:ln>
            <a:noFill/>
          </a:ln>
        </p:spPr>
      </p:sp>
      <p:sp>
        <p:nvSpPr>
          <p:cNvPr id="131" name="Google Shape;131;p18"/>
          <p:cNvSpPr/>
          <p:nvPr/>
        </p:nvSpPr>
        <p:spPr>
          <a:xfrm>
            <a:off x="-355415" y="-253160"/>
            <a:ext cx="6293825" cy="2738575"/>
          </a:xfrm>
          <a:custGeom>
            <a:rect b="b" l="l" r="r" t="t"/>
            <a:pathLst>
              <a:path extrusionOk="0" h="109543" w="251753">
                <a:moveTo>
                  <a:pt x="4738" y="103294"/>
                </a:moveTo>
                <a:cubicBezTo>
                  <a:pt x="3552" y="118763"/>
                  <a:pt x="7059" y="100098"/>
                  <a:pt x="9070" y="100510"/>
                </a:cubicBezTo>
                <a:cubicBezTo>
                  <a:pt x="11081" y="100923"/>
                  <a:pt x="12370" y="106388"/>
                  <a:pt x="16804" y="105769"/>
                </a:cubicBezTo>
                <a:cubicBezTo>
                  <a:pt x="21239" y="105150"/>
                  <a:pt x="29953" y="97261"/>
                  <a:pt x="35677" y="96797"/>
                </a:cubicBezTo>
                <a:cubicBezTo>
                  <a:pt x="41401" y="96333"/>
                  <a:pt x="44701" y="102057"/>
                  <a:pt x="51146" y="102985"/>
                </a:cubicBezTo>
                <a:cubicBezTo>
                  <a:pt x="57592" y="103913"/>
                  <a:pt x="67544" y="106955"/>
                  <a:pt x="74350" y="102366"/>
                </a:cubicBezTo>
                <a:cubicBezTo>
                  <a:pt x="81156" y="97777"/>
                  <a:pt x="85590" y="80710"/>
                  <a:pt x="91984" y="75450"/>
                </a:cubicBezTo>
                <a:cubicBezTo>
                  <a:pt x="98378" y="70191"/>
                  <a:pt x="105494" y="70861"/>
                  <a:pt x="112713" y="70809"/>
                </a:cubicBezTo>
                <a:cubicBezTo>
                  <a:pt x="119932" y="70757"/>
                  <a:pt x="127718" y="76842"/>
                  <a:pt x="135298" y="75140"/>
                </a:cubicBezTo>
                <a:cubicBezTo>
                  <a:pt x="142878" y="73438"/>
                  <a:pt x="154686" y="65962"/>
                  <a:pt x="158192" y="60599"/>
                </a:cubicBezTo>
                <a:cubicBezTo>
                  <a:pt x="161698" y="55236"/>
                  <a:pt x="155459" y="48224"/>
                  <a:pt x="156336" y="42964"/>
                </a:cubicBezTo>
                <a:cubicBezTo>
                  <a:pt x="157213" y="37705"/>
                  <a:pt x="157780" y="30795"/>
                  <a:pt x="163452" y="29042"/>
                </a:cubicBezTo>
                <a:cubicBezTo>
                  <a:pt x="169124" y="27289"/>
                  <a:pt x="183562" y="33786"/>
                  <a:pt x="190368" y="32445"/>
                </a:cubicBezTo>
                <a:cubicBezTo>
                  <a:pt x="197175" y="31104"/>
                  <a:pt x="201094" y="24504"/>
                  <a:pt x="204291" y="20998"/>
                </a:cubicBezTo>
                <a:cubicBezTo>
                  <a:pt x="207488" y="17492"/>
                  <a:pt x="203878" y="12335"/>
                  <a:pt x="209550" y="11407"/>
                </a:cubicBezTo>
                <a:cubicBezTo>
                  <a:pt x="215222" y="10479"/>
                  <a:pt x="231929" y="16409"/>
                  <a:pt x="238323" y="15429"/>
                </a:cubicBezTo>
                <a:cubicBezTo>
                  <a:pt x="244717" y="14449"/>
                  <a:pt x="258330" y="7128"/>
                  <a:pt x="247914" y="5529"/>
                </a:cubicBezTo>
                <a:cubicBezTo>
                  <a:pt x="237498" y="3931"/>
                  <a:pt x="214449" y="5477"/>
                  <a:pt x="175827" y="5838"/>
                </a:cubicBezTo>
                <a:cubicBezTo>
                  <a:pt x="137206" y="6199"/>
                  <a:pt x="44700" y="-8548"/>
                  <a:pt x="16185" y="7695"/>
                </a:cubicBezTo>
                <a:cubicBezTo>
                  <a:pt x="-12330" y="23938"/>
                  <a:pt x="5924" y="87825"/>
                  <a:pt x="4738" y="103294"/>
                </a:cubicBezTo>
                <a:close/>
              </a:path>
            </a:pathLst>
          </a:custGeom>
          <a:solidFill>
            <a:schemeClr val="lt2"/>
          </a:solidFill>
          <a:ln>
            <a:noFill/>
          </a:ln>
        </p:spPr>
      </p:sp>
      <p:sp>
        <p:nvSpPr>
          <p:cNvPr id="132" name="Google Shape;132;p18"/>
          <p:cNvSpPr txBox="1"/>
          <p:nvPr/>
        </p:nvSpPr>
        <p:spPr>
          <a:xfrm>
            <a:off x="87800" y="54125"/>
            <a:ext cx="33000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sz="1800">
                <a:solidFill>
                  <a:schemeClr val="accent4"/>
                </a:solidFill>
                <a:latin typeface="Merriweather"/>
                <a:ea typeface="Merriweather"/>
                <a:cs typeface="Merriweather"/>
                <a:sym typeface="Merriweather"/>
              </a:rPr>
              <a:t>Meanwhile, her notes included her guesses about the helix structure and other details of the structure, which turned out to be true thanks to one of the photographs she took.</a:t>
            </a:r>
            <a:endParaRPr sz="1800">
              <a:solidFill>
                <a:schemeClr val="accent4"/>
              </a:solidFill>
              <a:latin typeface="Merriweather"/>
              <a:ea typeface="Merriweather"/>
              <a:cs typeface="Merriweather"/>
              <a:sym typeface="Merriweather"/>
            </a:endParaRPr>
          </a:p>
        </p:txBody>
      </p:sp>
      <p:pic>
        <p:nvPicPr>
          <p:cNvPr id="133" name="Google Shape;133;p18"/>
          <p:cNvPicPr preferRelativeResize="0"/>
          <p:nvPr/>
        </p:nvPicPr>
        <p:blipFill>
          <a:blip r:embed="rId3">
            <a:alphaModFix/>
          </a:blip>
          <a:stretch>
            <a:fillRect/>
          </a:stretch>
        </p:blipFill>
        <p:spPr>
          <a:xfrm>
            <a:off x="266225" y="2459575"/>
            <a:ext cx="2033050" cy="2076306"/>
          </a:xfrm>
          <a:prstGeom prst="rect">
            <a:avLst/>
          </a:prstGeom>
          <a:noFill/>
          <a:ln>
            <a:noFill/>
          </a:ln>
        </p:spPr>
      </p:pic>
      <p:sp>
        <p:nvSpPr>
          <p:cNvPr id="134" name="Google Shape;134;p18"/>
          <p:cNvSpPr txBox="1"/>
          <p:nvPr/>
        </p:nvSpPr>
        <p:spPr>
          <a:xfrm>
            <a:off x="242500" y="4535875"/>
            <a:ext cx="208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solidFill>
                  <a:schemeClr val="accent5"/>
                </a:solidFill>
                <a:latin typeface="Merriweather"/>
                <a:ea typeface="Merriweather"/>
                <a:cs typeface="Merriweather"/>
                <a:sym typeface="Merriweather"/>
              </a:rPr>
              <a:t>The photo she took</a:t>
            </a:r>
            <a:endParaRPr>
              <a:solidFill>
                <a:schemeClr val="accent5"/>
              </a:solidFill>
              <a:latin typeface="Merriweather"/>
              <a:ea typeface="Merriweather"/>
              <a:cs typeface="Merriweather"/>
              <a:sym typeface="Merriweather"/>
            </a:endParaRPr>
          </a:p>
        </p:txBody>
      </p:sp>
      <p:sp>
        <p:nvSpPr>
          <p:cNvPr id="135" name="Google Shape;135;p18"/>
          <p:cNvSpPr txBox="1"/>
          <p:nvPr/>
        </p:nvSpPr>
        <p:spPr>
          <a:xfrm>
            <a:off x="4572000" y="2420925"/>
            <a:ext cx="4390500" cy="2401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pl" sz="1800">
                <a:solidFill>
                  <a:schemeClr val="accent4"/>
                </a:solidFill>
                <a:latin typeface="Merriweather"/>
                <a:ea typeface="Merriweather"/>
                <a:cs typeface="Merriweather"/>
                <a:sym typeface="Merriweather"/>
              </a:rPr>
              <a:t>Unfortunately, without her knowledge, her collaborator Wilkins showed the woman's discovery to rival researchers, for which the three of them were awarded the Nobel Prize in 1962. In their speech, they did not mention a single word about Rosalind.</a:t>
            </a:r>
            <a:endParaRPr sz="1800">
              <a:solidFill>
                <a:schemeClr val="accent4"/>
              </a:solidFill>
              <a:latin typeface="Merriweather"/>
              <a:ea typeface="Merriweather"/>
              <a:cs typeface="Merriweather"/>
              <a:sym typeface="Merriweather"/>
            </a:endParaRPr>
          </a:p>
        </p:txBody>
      </p:sp>
      <p:pic>
        <p:nvPicPr>
          <p:cNvPr id="136" name="Google Shape;136;p18"/>
          <p:cNvPicPr preferRelativeResize="0"/>
          <p:nvPr/>
        </p:nvPicPr>
        <p:blipFill>
          <a:blip r:embed="rId4">
            <a:alphaModFix/>
          </a:blip>
          <a:stretch>
            <a:fillRect/>
          </a:stretch>
        </p:blipFill>
        <p:spPr>
          <a:xfrm>
            <a:off x="6882000" y="214475"/>
            <a:ext cx="2080500" cy="2080500"/>
          </a:xfrm>
          <a:prstGeom prst="rect">
            <a:avLst/>
          </a:prstGeom>
          <a:noFill/>
          <a:ln>
            <a:noFill/>
          </a:ln>
        </p:spPr>
      </p:pic>
      <p:sp>
        <p:nvSpPr>
          <p:cNvPr id="137" name="Google Shape;137;p18"/>
          <p:cNvSpPr/>
          <p:nvPr/>
        </p:nvSpPr>
        <p:spPr>
          <a:xfrm>
            <a:off x="2637500" y="904951"/>
            <a:ext cx="3681675" cy="2812925"/>
          </a:xfrm>
          <a:custGeom>
            <a:rect b="b" l="l" r="r" t="t"/>
            <a:pathLst>
              <a:path extrusionOk="0" h="112517" w="147267">
                <a:moveTo>
                  <a:pt x="0" y="112517"/>
                </a:moveTo>
                <a:cubicBezTo>
                  <a:pt x="10212" y="106561"/>
                  <a:pt x="20428" y="90100"/>
                  <a:pt x="14232" y="80032"/>
                </a:cubicBezTo>
                <a:cubicBezTo>
                  <a:pt x="13013" y="78051"/>
                  <a:pt x="9565" y="77569"/>
                  <a:pt x="7426" y="78485"/>
                </a:cubicBezTo>
                <a:cubicBezTo>
                  <a:pt x="5028" y="79512"/>
                  <a:pt x="3922" y="83512"/>
                  <a:pt x="4950" y="85910"/>
                </a:cubicBezTo>
                <a:cubicBezTo>
                  <a:pt x="6794" y="90209"/>
                  <a:pt x="14125" y="90791"/>
                  <a:pt x="18563" y="89313"/>
                </a:cubicBezTo>
                <a:cubicBezTo>
                  <a:pt x="33519" y="84333"/>
                  <a:pt x="22309" y="54044"/>
                  <a:pt x="35270" y="45072"/>
                </a:cubicBezTo>
                <a:cubicBezTo>
                  <a:pt x="39899" y="41868"/>
                  <a:pt x="46636" y="40816"/>
                  <a:pt x="51977" y="42596"/>
                </a:cubicBezTo>
                <a:cubicBezTo>
                  <a:pt x="57757" y="44523"/>
                  <a:pt x="58807" y="52687"/>
                  <a:pt x="62186" y="57756"/>
                </a:cubicBezTo>
                <a:cubicBezTo>
                  <a:pt x="66305" y="63935"/>
                  <a:pt x="74890" y="70151"/>
                  <a:pt x="81987" y="67966"/>
                </a:cubicBezTo>
                <a:cubicBezTo>
                  <a:pt x="85472" y="66893"/>
                  <a:pt x="85825" y="61733"/>
                  <a:pt x="87246" y="58375"/>
                </a:cubicBezTo>
                <a:cubicBezTo>
                  <a:pt x="89012" y="54203"/>
                  <a:pt x="91050" y="49486"/>
                  <a:pt x="90031" y="45072"/>
                </a:cubicBezTo>
                <a:cubicBezTo>
                  <a:pt x="88444" y="38194"/>
                  <a:pt x="81499" y="32935"/>
                  <a:pt x="81059" y="25890"/>
                </a:cubicBezTo>
                <a:cubicBezTo>
                  <a:pt x="80585" y="18292"/>
                  <a:pt x="85667" y="10170"/>
                  <a:pt x="91887" y="5780"/>
                </a:cubicBezTo>
                <a:cubicBezTo>
                  <a:pt x="100038" y="26"/>
                  <a:pt x="112324" y="-1638"/>
                  <a:pt x="121588" y="2067"/>
                </a:cubicBezTo>
                <a:cubicBezTo>
                  <a:pt x="127457" y="4414"/>
                  <a:pt x="130371" y="11768"/>
                  <a:pt x="132107" y="17846"/>
                </a:cubicBezTo>
                <a:cubicBezTo>
                  <a:pt x="132846" y="20432"/>
                  <a:pt x="134792" y="24169"/>
                  <a:pt x="132726" y="25890"/>
                </a:cubicBezTo>
                <a:cubicBezTo>
                  <a:pt x="129881" y="28260"/>
                  <a:pt x="125037" y="30327"/>
                  <a:pt x="121897" y="28365"/>
                </a:cubicBezTo>
                <a:cubicBezTo>
                  <a:pt x="118567" y="26284"/>
                  <a:pt x="117357" y="20431"/>
                  <a:pt x="119113" y="16918"/>
                </a:cubicBezTo>
                <a:cubicBezTo>
                  <a:pt x="123503" y="8135"/>
                  <a:pt x="137448" y="8255"/>
                  <a:pt x="147267" y="8255"/>
                </a:cubicBezTo>
              </a:path>
            </a:pathLst>
          </a:custGeom>
          <a:noFill/>
          <a:ln cap="flat" cmpd="sng" w="28575">
            <a:solidFill>
              <a:schemeClr val="accent5"/>
            </a:solidFill>
            <a:prstDash val="solid"/>
            <a:round/>
            <a:headEnd len="med" w="med" type="none"/>
            <a:tailEnd len="med" w="med" type="none"/>
          </a:ln>
        </p:spPr>
      </p:sp>
      <p:sp>
        <p:nvSpPr>
          <p:cNvPr id="138" name="Google Shape;138;p18"/>
          <p:cNvSpPr/>
          <p:nvPr/>
        </p:nvSpPr>
        <p:spPr>
          <a:xfrm>
            <a:off x="6280475" y="926625"/>
            <a:ext cx="259450" cy="379000"/>
          </a:xfrm>
          <a:custGeom>
            <a:rect b="b" l="l" r="r" t="t"/>
            <a:pathLst>
              <a:path extrusionOk="0" h="15160" w="10378">
                <a:moveTo>
                  <a:pt x="0" y="0"/>
                </a:moveTo>
                <a:cubicBezTo>
                  <a:pt x="3560" y="1779"/>
                  <a:pt x="9428" y="2286"/>
                  <a:pt x="10210" y="6188"/>
                </a:cubicBezTo>
                <a:cubicBezTo>
                  <a:pt x="10881" y="9537"/>
                  <a:pt x="7675" y="12745"/>
                  <a:pt x="5260" y="15160"/>
                </a:cubicBezTo>
              </a:path>
            </a:pathLst>
          </a:custGeom>
          <a:noFill/>
          <a:ln cap="flat" cmpd="sng" w="28575">
            <a:solidFill>
              <a:schemeClr val="accent5"/>
            </a:solidFill>
            <a:prstDash val="solid"/>
            <a:round/>
            <a:headEnd len="med" w="med" type="none"/>
            <a:tailEnd len="med" w="med" type="none"/>
          </a:ln>
        </p:spPr>
      </p:sp>
      <p:grpSp>
        <p:nvGrpSpPr>
          <p:cNvPr id="139" name="Google Shape;139;p18"/>
          <p:cNvGrpSpPr/>
          <p:nvPr/>
        </p:nvGrpSpPr>
        <p:grpSpPr>
          <a:xfrm flipH="1" rot="1138600">
            <a:off x="2092228" y="3789299"/>
            <a:ext cx="646085" cy="1237416"/>
            <a:chOff x="3115917" y="4729531"/>
            <a:chExt cx="262096" cy="501979"/>
          </a:xfrm>
        </p:grpSpPr>
        <p:sp>
          <p:nvSpPr>
            <p:cNvPr id="140" name="Google Shape;140;p18"/>
            <p:cNvSpPr/>
            <p:nvPr/>
          </p:nvSpPr>
          <p:spPr>
            <a:xfrm rot="10800000">
              <a:off x="3201305" y="4729768"/>
              <a:ext cx="14353" cy="158194"/>
            </a:xfrm>
            <a:custGeom>
              <a:rect b="b" l="l" r="r" t="t"/>
              <a:pathLst>
                <a:path extrusionOk="0" h="58106" w="1520">
                  <a:moveTo>
                    <a:pt x="977" y="0"/>
                  </a:moveTo>
                  <a:lnTo>
                    <a:pt x="960" y="88"/>
                  </a:lnTo>
                  <a:lnTo>
                    <a:pt x="943" y="175"/>
                  </a:lnTo>
                  <a:lnTo>
                    <a:pt x="926" y="263"/>
                  </a:lnTo>
                  <a:lnTo>
                    <a:pt x="781" y="1621"/>
                  </a:lnTo>
                  <a:lnTo>
                    <a:pt x="645" y="2980"/>
                  </a:lnTo>
                  <a:lnTo>
                    <a:pt x="518" y="4382"/>
                  </a:lnTo>
                  <a:lnTo>
                    <a:pt x="408" y="5784"/>
                  </a:lnTo>
                  <a:lnTo>
                    <a:pt x="314" y="7230"/>
                  </a:lnTo>
                  <a:lnTo>
                    <a:pt x="229" y="8720"/>
                  </a:lnTo>
                  <a:lnTo>
                    <a:pt x="153" y="10210"/>
                  </a:lnTo>
                  <a:lnTo>
                    <a:pt x="94" y="11700"/>
                  </a:lnTo>
                  <a:lnTo>
                    <a:pt x="60" y="13146"/>
                  </a:lnTo>
                  <a:lnTo>
                    <a:pt x="26" y="14548"/>
                  </a:lnTo>
                  <a:lnTo>
                    <a:pt x="9" y="15994"/>
                  </a:lnTo>
                  <a:lnTo>
                    <a:pt x="0" y="17397"/>
                  </a:lnTo>
                  <a:lnTo>
                    <a:pt x="0" y="18843"/>
                  </a:lnTo>
                  <a:lnTo>
                    <a:pt x="9" y="20289"/>
                  </a:lnTo>
                  <a:lnTo>
                    <a:pt x="26" y="21735"/>
                  </a:lnTo>
                  <a:lnTo>
                    <a:pt x="51" y="23137"/>
                  </a:lnTo>
                  <a:lnTo>
                    <a:pt x="102" y="26073"/>
                  </a:lnTo>
                  <a:lnTo>
                    <a:pt x="170" y="28965"/>
                  </a:lnTo>
                  <a:lnTo>
                    <a:pt x="204" y="30411"/>
                  </a:lnTo>
                  <a:lnTo>
                    <a:pt x="255" y="31857"/>
                  </a:lnTo>
                  <a:lnTo>
                    <a:pt x="306" y="33303"/>
                  </a:lnTo>
                  <a:lnTo>
                    <a:pt x="357" y="34749"/>
                  </a:lnTo>
                  <a:lnTo>
                    <a:pt x="425" y="36152"/>
                  </a:lnTo>
                  <a:lnTo>
                    <a:pt x="493" y="37598"/>
                  </a:lnTo>
                  <a:lnTo>
                    <a:pt x="637" y="40402"/>
                  </a:lnTo>
                  <a:lnTo>
                    <a:pt x="790" y="43207"/>
                  </a:lnTo>
                  <a:lnTo>
                    <a:pt x="943" y="46011"/>
                  </a:lnTo>
                  <a:lnTo>
                    <a:pt x="1011" y="47413"/>
                  </a:lnTo>
                  <a:lnTo>
                    <a:pt x="1070" y="48816"/>
                  </a:lnTo>
                  <a:lnTo>
                    <a:pt x="1129" y="50262"/>
                  </a:lnTo>
                  <a:lnTo>
                    <a:pt x="1180" y="51664"/>
                  </a:lnTo>
                  <a:lnTo>
                    <a:pt x="1214" y="53110"/>
                  </a:lnTo>
                  <a:lnTo>
                    <a:pt x="1248" y="54556"/>
                  </a:lnTo>
                  <a:lnTo>
                    <a:pt x="1265" y="56002"/>
                  </a:lnTo>
                  <a:lnTo>
                    <a:pt x="1274" y="57492"/>
                  </a:lnTo>
                  <a:lnTo>
                    <a:pt x="1274" y="57623"/>
                  </a:lnTo>
                  <a:lnTo>
                    <a:pt x="1282" y="57755"/>
                  </a:lnTo>
                  <a:lnTo>
                    <a:pt x="1299" y="57842"/>
                  </a:lnTo>
                  <a:lnTo>
                    <a:pt x="1316" y="57930"/>
                  </a:lnTo>
                  <a:lnTo>
                    <a:pt x="1350" y="58062"/>
                  </a:lnTo>
                  <a:lnTo>
                    <a:pt x="1401" y="58105"/>
                  </a:lnTo>
                  <a:lnTo>
                    <a:pt x="1444" y="58062"/>
                  </a:lnTo>
                  <a:lnTo>
                    <a:pt x="1486" y="57930"/>
                  </a:lnTo>
                  <a:lnTo>
                    <a:pt x="1503" y="57842"/>
                  </a:lnTo>
                  <a:lnTo>
                    <a:pt x="1511" y="57755"/>
                  </a:lnTo>
                  <a:lnTo>
                    <a:pt x="1520" y="57623"/>
                  </a:lnTo>
                  <a:lnTo>
                    <a:pt x="1520" y="57492"/>
                  </a:lnTo>
                  <a:lnTo>
                    <a:pt x="1511" y="55914"/>
                  </a:lnTo>
                  <a:lnTo>
                    <a:pt x="1494" y="54381"/>
                  </a:lnTo>
                  <a:lnTo>
                    <a:pt x="1461" y="52847"/>
                  </a:lnTo>
                  <a:lnTo>
                    <a:pt x="1418" y="51313"/>
                  </a:lnTo>
                  <a:lnTo>
                    <a:pt x="1367" y="49780"/>
                  </a:lnTo>
                  <a:lnTo>
                    <a:pt x="1299" y="48246"/>
                  </a:lnTo>
                  <a:lnTo>
                    <a:pt x="1231" y="46756"/>
                  </a:lnTo>
                  <a:lnTo>
                    <a:pt x="1155" y="45222"/>
                  </a:lnTo>
                  <a:lnTo>
                    <a:pt x="1011" y="42549"/>
                  </a:lnTo>
                  <a:lnTo>
                    <a:pt x="866" y="39832"/>
                  </a:lnTo>
                  <a:lnTo>
                    <a:pt x="730" y="37116"/>
                  </a:lnTo>
                  <a:lnTo>
                    <a:pt x="662" y="35757"/>
                  </a:lnTo>
                  <a:lnTo>
                    <a:pt x="603" y="34399"/>
                  </a:lnTo>
                  <a:lnTo>
                    <a:pt x="535" y="32909"/>
                  </a:lnTo>
                  <a:lnTo>
                    <a:pt x="484" y="31419"/>
                  </a:lnTo>
                  <a:lnTo>
                    <a:pt x="442" y="29929"/>
                  </a:lnTo>
                  <a:lnTo>
                    <a:pt x="399" y="28395"/>
                  </a:lnTo>
                  <a:lnTo>
                    <a:pt x="331" y="25372"/>
                  </a:lnTo>
                  <a:lnTo>
                    <a:pt x="280" y="22348"/>
                  </a:lnTo>
                  <a:lnTo>
                    <a:pt x="263" y="20902"/>
                  </a:lnTo>
                  <a:lnTo>
                    <a:pt x="255" y="19456"/>
                  </a:lnTo>
                  <a:lnTo>
                    <a:pt x="246" y="18054"/>
                  </a:lnTo>
                  <a:lnTo>
                    <a:pt x="255" y="16608"/>
                  </a:lnTo>
                  <a:lnTo>
                    <a:pt x="263" y="15206"/>
                  </a:lnTo>
                  <a:lnTo>
                    <a:pt x="289" y="13760"/>
                  </a:lnTo>
                  <a:lnTo>
                    <a:pt x="331" y="12357"/>
                  </a:lnTo>
                  <a:lnTo>
                    <a:pt x="382" y="10955"/>
                  </a:lnTo>
                  <a:lnTo>
                    <a:pt x="442" y="9641"/>
                  </a:lnTo>
                  <a:lnTo>
                    <a:pt x="510" y="8326"/>
                  </a:lnTo>
                  <a:lnTo>
                    <a:pt x="586" y="7055"/>
                  </a:lnTo>
                  <a:lnTo>
                    <a:pt x="679" y="5784"/>
                  </a:lnTo>
                  <a:lnTo>
                    <a:pt x="781" y="4514"/>
                  </a:lnTo>
                  <a:lnTo>
                    <a:pt x="892" y="3330"/>
                  </a:lnTo>
                  <a:lnTo>
                    <a:pt x="1011" y="2104"/>
                  </a:lnTo>
                  <a:lnTo>
                    <a:pt x="1138" y="920"/>
                  </a:lnTo>
                  <a:lnTo>
                    <a:pt x="1146" y="789"/>
                  </a:lnTo>
                  <a:lnTo>
                    <a:pt x="1155" y="657"/>
                  </a:lnTo>
                  <a:lnTo>
                    <a:pt x="1155" y="526"/>
                  </a:lnTo>
                  <a:lnTo>
                    <a:pt x="1146" y="438"/>
                  </a:lnTo>
                  <a:lnTo>
                    <a:pt x="1129" y="219"/>
                  </a:lnTo>
                  <a:lnTo>
                    <a:pt x="1095" y="88"/>
                  </a:lnTo>
                  <a:lnTo>
                    <a:pt x="1044"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rot="10800000">
              <a:off x="3192165" y="4729531"/>
              <a:ext cx="14192" cy="157118"/>
            </a:xfrm>
            <a:custGeom>
              <a:rect b="b" l="l" r="r" t="t"/>
              <a:pathLst>
                <a:path extrusionOk="0" h="57711" w="1503">
                  <a:moveTo>
                    <a:pt x="136" y="0"/>
                  </a:moveTo>
                  <a:lnTo>
                    <a:pt x="93" y="44"/>
                  </a:lnTo>
                  <a:lnTo>
                    <a:pt x="51" y="132"/>
                  </a:lnTo>
                  <a:lnTo>
                    <a:pt x="17" y="307"/>
                  </a:lnTo>
                  <a:lnTo>
                    <a:pt x="9" y="395"/>
                  </a:lnTo>
                  <a:lnTo>
                    <a:pt x="0" y="526"/>
                  </a:lnTo>
                  <a:lnTo>
                    <a:pt x="0" y="657"/>
                  </a:lnTo>
                  <a:lnTo>
                    <a:pt x="9" y="789"/>
                  </a:lnTo>
                  <a:lnTo>
                    <a:pt x="102" y="2279"/>
                  </a:lnTo>
                  <a:lnTo>
                    <a:pt x="187" y="3725"/>
                  </a:lnTo>
                  <a:lnTo>
                    <a:pt x="357" y="6705"/>
                  </a:lnTo>
                  <a:lnTo>
                    <a:pt x="518" y="9684"/>
                  </a:lnTo>
                  <a:lnTo>
                    <a:pt x="603" y="11130"/>
                  </a:lnTo>
                  <a:lnTo>
                    <a:pt x="696" y="12620"/>
                  </a:lnTo>
                  <a:lnTo>
                    <a:pt x="875" y="15381"/>
                  </a:lnTo>
                  <a:lnTo>
                    <a:pt x="951" y="16783"/>
                  </a:lnTo>
                  <a:lnTo>
                    <a:pt x="1027" y="18185"/>
                  </a:lnTo>
                  <a:lnTo>
                    <a:pt x="1087" y="19588"/>
                  </a:lnTo>
                  <a:lnTo>
                    <a:pt x="1138" y="20990"/>
                  </a:lnTo>
                  <a:lnTo>
                    <a:pt x="1180" y="22436"/>
                  </a:lnTo>
                  <a:lnTo>
                    <a:pt x="1214" y="23882"/>
                  </a:lnTo>
                  <a:lnTo>
                    <a:pt x="1231" y="25284"/>
                  </a:lnTo>
                  <a:lnTo>
                    <a:pt x="1240" y="26730"/>
                  </a:lnTo>
                  <a:lnTo>
                    <a:pt x="1240" y="28133"/>
                  </a:lnTo>
                  <a:lnTo>
                    <a:pt x="1248" y="29535"/>
                  </a:lnTo>
                  <a:lnTo>
                    <a:pt x="1231" y="32339"/>
                  </a:lnTo>
                  <a:lnTo>
                    <a:pt x="1197" y="35144"/>
                  </a:lnTo>
                  <a:lnTo>
                    <a:pt x="1146" y="37948"/>
                  </a:lnTo>
                  <a:lnTo>
                    <a:pt x="1078" y="40709"/>
                  </a:lnTo>
                  <a:lnTo>
                    <a:pt x="985" y="43470"/>
                  </a:lnTo>
                  <a:lnTo>
                    <a:pt x="875" y="46186"/>
                  </a:lnTo>
                  <a:lnTo>
                    <a:pt x="756" y="48903"/>
                  </a:lnTo>
                  <a:lnTo>
                    <a:pt x="611" y="51620"/>
                  </a:lnTo>
                  <a:lnTo>
                    <a:pt x="450" y="54293"/>
                  </a:lnTo>
                  <a:lnTo>
                    <a:pt x="263" y="56922"/>
                  </a:lnTo>
                  <a:lnTo>
                    <a:pt x="263" y="57054"/>
                  </a:lnTo>
                  <a:lnTo>
                    <a:pt x="255" y="57185"/>
                  </a:lnTo>
                  <a:lnTo>
                    <a:pt x="263" y="57317"/>
                  </a:lnTo>
                  <a:lnTo>
                    <a:pt x="272" y="57404"/>
                  </a:lnTo>
                  <a:lnTo>
                    <a:pt x="306" y="57580"/>
                  </a:lnTo>
                  <a:lnTo>
                    <a:pt x="348" y="57667"/>
                  </a:lnTo>
                  <a:lnTo>
                    <a:pt x="391" y="57711"/>
                  </a:lnTo>
                  <a:lnTo>
                    <a:pt x="442" y="57623"/>
                  </a:lnTo>
                  <a:lnTo>
                    <a:pt x="459" y="57580"/>
                  </a:lnTo>
                  <a:lnTo>
                    <a:pt x="476" y="57492"/>
                  </a:lnTo>
                  <a:lnTo>
                    <a:pt x="493" y="57404"/>
                  </a:lnTo>
                  <a:lnTo>
                    <a:pt x="509" y="57273"/>
                  </a:lnTo>
                  <a:lnTo>
                    <a:pt x="611" y="55739"/>
                  </a:lnTo>
                  <a:lnTo>
                    <a:pt x="713" y="54205"/>
                  </a:lnTo>
                  <a:lnTo>
                    <a:pt x="807" y="52672"/>
                  </a:lnTo>
                  <a:lnTo>
                    <a:pt x="900" y="51094"/>
                  </a:lnTo>
                  <a:lnTo>
                    <a:pt x="976" y="49561"/>
                  </a:lnTo>
                  <a:lnTo>
                    <a:pt x="1053" y="47983"/>
                  </a:lnTo>
                  <a:lnTo>
                    <a:pt x="1129" y="46405"/>
                  </a:lnTo>
                  <a:lnTo>
                    <a:pt x="1189" y="44828"/>
                  </a:lnTo>
                  <a:lnTo>
                    <a:pt x="1291" y="42023"/>
                  </a:lnTo>
                  <a:lnTo>
                    <a:pt x="1367" y="39175"/>
                  </a:lnTo>
                  <a:lnTo>
                    <a:pt x="1435" y="36327"/>
                  </a:lnTo>
                  <a:lnTo>
                    <a:pt x="1460" y="34881"/>
                  </a:lnTo>
                  <a:lnTo>
                    <a:pt x="1477" y="33435"/>
                  </a:lnTo>
                  <a:lnTo>
                    <a:pt x="1494" y="32033"/>
                  </a:lnTo>
                  <a:lnTo>
                    <a:pt x="1503" y="30586"/>
                  </a:lnTo>
                  <a:lnTo>
                    <a:pt x="1503" y="29140"/>
                  </a:lnTo>
                  <a:lnTo>
                    <a:pt x="1503" y="27694"/>
                  </a:lnTo>
                  <a:lnTo>
                    <a:pt x="1494" y="26292"/>
                  </a:lnTo>
                  <a:lnTo>
                    <a:pt x="1477" y="24846"/>
                  </a:lnTo>
                  <a:lnTo>
                    <a:pt x="1452" y="23444"/>
                  </a:lnTo>
                  <a:lnTo>
                    <a:pt x="1426" y="21998"/>
                  </a:lnTo>
                  <a:lnTo>
                    <a:pt x="1384" y="20596"/>
                  </a:lnTo>
                  <a:lnTo>
                    <a:pt x="1333" y="19237"/>
                  </a:lnTo>
                  <a:lnTo>
                    <a:pt x="1265" y="17835"/>
                  </a:lnTo>
                  <a:lnTo>
                    <a:pt x="1197" y="16476"/>
                  </a:lnTo>
                  <a:lnTo>
                    <a:pt x="1036" y="13803"/>
                  </a:lnTo>
                  <a:lnTo>
                    <a:pt x="866" y="11087"/>
                  </a:lnTo>
                  <a:lnTo>
                    <a:pt x="705" y="8414"/>
                  </a:lnTo>
                  <a:lnTo>
                    <a:pt x="560" y="5784"/>
                  </a:lnTo>
                  <a:lnTo>
                    <a:pt x="408" y="3111"/>
                  </a:lnTo>
                  <a:lnTo>
                    <a:pt x="246" y="438"/>
                  </a:lnTo>
                  <a:lnTo>
                    <a:pt x="238" y="307"/>
                  </a:lnTo>
                  <a:lnTo>
                    <a:pt x="221" y="219"/>
                  </a:lnTo>
                  <a:lnTo>
                    <a:pt x="204" y="132"/>
                  </a:lnTo>
                  <a:lnTo>
                    <a:pt x="178" y="44"/>
                  </a:lnTo>
                  <a:lnTo>
                    <a:pt x="13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rot="10800000">
              <a:off x="3205394" y="4824493"/>
              <a:ext cx="82424" cy="66214"/>
            </a:xfrm>
            <a:custGeom>
              <a:rect b="b" l="l" r="r" t="t"/>
              <a:pathLst>
                <a:path extrusionOk="0" h="24321" w="8729">
                  <a:moveTo>
                    <a:pt x="7039" y="0"/>
                  </a:moveTo>
                  <a:lnTo>
                    <a:pt x="6759" y="132"/>
                  </a:lnTo>
                  <a:lnTo>
                    <a:pt x="6487" y="307"/>
                  </a:lnTo>
                  <a:lnTo>
                    <a:pt x="6258" y="570"/>
                  </a:lnTo>
                  <a:lnTo>
                    <a:pt x="6029" y="877"/>
                  </a:lnTo>
                  <a:lnTo>
                    <a:pt x="5800" y="1227"/>
                  </a:lnTo>
                  <a:lnTo>
                    <a:pt x="5579" y="1622"/>
                  </a:lnTo>
                  <a:lnTo>
                    <a:pt x="5367" y="2104"/>
                  </a:lnTo>
                  <a:lnTo>
                    <a:pt x="5154" y="2586"/>
                  </a:lnTo>
                  <a:lnTo>
                    <a:pt x="4942" y="3155"/>
                  </a:lnTo>
                  <a:lnTo>
                    <a:pt x="4738" y="3725"/>
                  </a:lnTo>
                  <a:lnTo>
                    <a:pt x="4535" y="4338"/>
                  </a:lnTo>
                  <a:lnTo>
                    <a:pt x="4339" y="4996"/>
                  </a:lnTo>
                  <a:lnTo>
                    <a:pt x="4144" y="5697"/>
                  </a:lnTo>
                  <a:lnTo>
                    <a:pt x="3957" y="6398"/>
                  </a:lnTo>
                  <a:lnTo>
                    <a:pt x="3770" y="7143"/>
                  </a:lnTo>
                  <a:lnTo>
                    <a:pt x="3584" y="7888"/>
                  </a:lnTo>
                  <a:lnTo>
                    <a:pt x="3227" y="9465"/>
                  </a:lnTo>
                  <a:lnTo>
                    <a:pt x="2845" y="11262"/>
                  </a:lnTo>
                  <a:lnTo>
                    <a:pt x="2471" y="13102"/>
                  </a:lnTo>
                  <a:lnTo>
                    <a:pt x="1733" y="16827"/>
                  </a:lnTo>
                  <a:lnTo>
                    <a:pt x="1368" y="18624"/>
                  </a:lnTo>
                  <a:lnTo>
                    <a:pt x="994" y="20377"/>
                  </a:lnTo>
                  <a:lnTo>
                    <a:pt x="807" y="21297"/>
                  </a:lnTo>
                  <a:lnTo>
                    <a:pt x="705" y="21691"/>
                  </a:lnTo>
                  <a:lnTo>
                    <a:pt x="595" y="22086"/>
                  </a:lnTo>
                  <a:lnTo>
                    <a:pt x="485" y="22436"/>
                  </a:lnTo>
                  <a:lnTo>
                    <a:pt x="374" y="22699"/>
                  </a:lnTo>
                  <a:lnTo>
                    <a:pt x="247" y="22918"/>
                  </a:lnTo>
                  <a:lnTo>
                    <a:pt x="120" y="23050"/>
                  </a:lnTo>
                  <a:lnTo>
                    <a:pt x="94" y="23050"/>
                  </a:lnTo>
                  <a:lnTo>
                    <a:pt x="69" y="23137"/>
                  </a:lnTo>
                  <a:lnTo>
                    <a:pt x="35" y="23269"/>
                  </a:lnTo>
                  <a:lnTo>
                    <a:pt x="9" y="23488"/>
                  </a:lnTo>
                  <a:lnTo>
                    <a:pt x="1" y="23751"/>
                  </a:lnTo>
                  <a:lnTo>
                    <a:pt x="9" y="23970"/>
                  </a:lnTo>
                  <a:lnTo>
                    <a:pt x="35" y="24145"/>
                  </a:lnTo>
                  <a:lnTo>
                    <a:pt x="52" y="24233"/>
                  </a:lnTo>
                  <a:lnTo>
                    <a:pt x="69" y="24277"/>
                  </a:lnTo>
                  <a:lnTo>
                    <a:pt x="94" y="24320"/>
                  </a:lnTo>
                  <a:lnTo>
                    <a:pt x="120" y="24320"/>
                  </a:lnTo>
                  <a:lnTo>
                    <a:pt x="247" y="24233"/>
                  </a:lnTo>
                  <a:lnTo>
                    <a:pt x="366" y="24057"/>
                  </a:lnTo>
                  <a:lnTo>
                    <a:pt x="485" y="23838"/>
                  </a:lnTo>
                  <a:lnTo>
                    <a:pt x="595" y="23575"/>
                  </a:lnTo>
                  <a:lnTo>
                    <a:pt x="705" y="23269"/>
                  </a:lnTo>
                  <a:lnTo>
                    <a:pt x="816" y="22918"/>
                  </a:lnTo>
                  <a:lnTo>
                    <a:pt x="926" y="22524"/>
                  </a:lnTo>
                  <a:lnTo>
                    <a:pt x="1028" y="22086"/>
                  </a:lnTo>
                  <a:lnTo>
                    <a:pt x="1223" y="21209"/>
                  </a:lnTo>
                  <a:lnTo>
                    <a:pt x="1410" y="20245"/>
                  </a:lnTo>
                  <a:lnTo>
                    <a:pt x="1767" y="18405"/>
                  </a:lnTo>
                  <a:lnTo>
                    <a:pt x="2471" y="14855"/>
                  </a:lnTo>
                  <a:lnTo>
                    <a:pt x="2828" y="13059"/>
                  </a:lnTo>
                  <a:lnTo>
                    <a:pt x="3193" y="11350"/>
                  </a:lnTo>
                  <a:lnTo>
                    <a:pt x="3558" y="9641"/>
                  </a:lnTo>
                  <a:lnTo>
                    <a:pt x="3753" y="8852"/>
                  </a:lnTo>
                  <a:lnTo>
                    <a:pt x="3940" y="8063"/>
                  </a:lnTo>
                  <a:lnTo>
                    <a:pt x="4144" y="7274"/>
                  </a:lnTo>
                  <a:lnTo>
                    <a:pt x="4339" y="6529"/>
                  </a:lnTo>
                  <a:lnTo>
                    <a:pt x="4552" y="5828"/>
                  </a:lnTo>
                  <a:lnTo>
                    <a:pt x="4755" y="5171"/>
                  </a:lnTo>
                  <a:lnTo>
                    <a:pt x="4968" y="4514"/>
                  </a:lnTo>
                  <a:lnTo>
                    <a:pt x="5180" y="3944"/>
                  </a:lnTo>
                  <a:lnTo>
                    <a:pt x="5401" y="3418"/>
                  </a:lnTo>
                  <a:lnTo>
                    <a:pt x="5621" y="2936"/>
                  </a:lnTo>
                  <a:lnTo>
                    <a:pt x="5851" y="2498"/>
                  </a:lnTo>
                  <a:lnTo>
                    <a:pt x="6080" y="2104"/>
                  </a:lnTo>
                  <a:lnTo>
                    <a:pt x="6318" y="1797"/>
                  </a:lnTo>
                  <a:lnTo>
                    <a:pt x="6555" y="1534"/>
                  </a:lnTo>
                  <a:lnTo>
                    <a:pt x="6810" y="1359"/>
                  </a:lnTo>
                  <a:lnTo>
                    <a:pt x="7073" y="1271"/>
                  </a:lnTo>
                  <a:lnTo>
                    <a:pt x="7328" y="1271"/>
                  </a:lnTo>
                  <a:lnTo>
                    <a:pt x="7574" y="1359"/>
                  </a:lnTo>
                  <a:lnTo>
                    <a:pt x="7829" y="1534"/>
                  </a:lnTo>
                  <a:lnTo>
                    <a:pt x="8084" y="1753"/>
                  </a:lnTo>
                  <a:lnTo>
                    <a:pt x="8330" y="2104"/>
                  </a:lnTo>
                  <a:lnTo>
                    <a:pt x="8576" y="2498"/>
                  </a:lnTo>
                  <a:lnTo>
                    <a:pt x="8610" y="2542"/>
                  </a:lnTo>
                  <a:lnTo>
                    <a:pt x="8653" y="2542"/>
                  </a:lnTo>
                  <a:lnTo>
                    <a:pt x="8678" y="2454"/>
                  </a:lnTo>
                  <a:lnTo>
                    <a:pt x="8703" y="2323"/>
                  </a:lnTo>
                  <a:lnTo>
                    <a:pt x="8729" y="2104"/>
                  </a:lnTo>
                  <a:lnTo>
                    <a:pt x="8729" y="1841"/>
                  </a:lnTo>
                  <a:lnTo>
                    <a:pt x="8720" y="1622"/>
                  </a:lnTo>
                  <a:lnTo>
                    <a:pt x="8712" y="1534"/>
                  </a:lnTo>
                  <a:lnTo>
                    <a:pt x="8695" y="1403"/>
                  </a:lnTo>
                  <a:lnTo>
                    <a:pt x="8670" y="1359"/>
                  </a:lnTo>
                  <a:lnTo>
                    <a:pt x="8644" y="1271"/>
                  </a:lnTo>
                  <a:lnTo>
                    <a:pt x="8381" y="833"/>
                  </a:lnTo>
                  <a:lnTo>
                    <a:pt x="8109" y="482"/>
                  </a:lnTo>
                  <a:lnTo>
                    <a:pt x="7846" y="219"/>
                  </a:lnTo>
                  <a:lnTo>
                    <a:pt x="7574" y="88"/>
                  </a:lnTo>
                  <a:lnTo>
                    <a:pt x="7311"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rot="10800000">
              <a:off x="3209879" y="4824012"/>
              <a:ext cx="78174" cy="47483"/>
            </a:xfrm>
            <a:custGeom>
              <a:rect b="b" l="l" r="r" t="t"/>
              <a:pathLst>
                <a:path extrusionOk="0" h="17441" w="8279">
                  <a:moveTo>
                    <a:pt x="8126" y="0"/>
                  </a:moveTo>
                  <a:lnTo>
                    <a:pt x="8075" y="88"/>
                  </a:lnTo>
                  <a:lnTo>
                    <a:pt x="8058" y="176"/>
                  </a:lnTo>
                  <a:lnTo>
                    <a:pt x="8041" y="263"/>
                  </a:lnTo>
                  <a:lnTo>
                    <a:pt x="7956" y="789"/>
                  </a:lnTo>
                  <a:lnTo>
                    <a:pt x="7871" y="1271"/>
                  </a:lnTo>
                  <a:lnTo>
                    <a:pt x="7778" y="1753"/>
                  </a:lnTo>
                  <a:lnTo>
                    <a:pt x="7684" y="2191"/>
                  </a:lnTo>
                  <a:lnTo>
                    <a:pt x="7582" y="2630"/>
                  </a:lnTo>
                  <a:lnTo>
                    <a:pt x="7472" y="3024"/>
                  </a:lnTo>
                  <a:lnTo>
                    <a:pt x="7260" y="3813"/>
                  </a:lnTo>
                  <a:lnTo>
                    <a:pt x="7030" y="4514"/>
                  </a:lnTo>
                  <a:lnTo>
                    <a:pt x="6801" y="5171"/>
                  </a:lnTo>
                  <a:lnTo>
                    <a:pt x="6343" y="6398"/>
                  </a:lnTo>
                  <a:lnTo>
                    <a:pt x="5850" y="7669"/>
                  </a:lnTo>
                  <a:lnTo>
                    <a:pt x="5358" y="8896"/>
                  </a:lnTo>
                  <a:lnTo>
                    <a:pt x="4848" y="9991"/>
                  </a:lnTo>
                  <a:lnTo>
                    <a:pt x="4339" y="10999"/>
                  </a:lnTo>
                  <a:lnTo>
                    <a:pt x="3829" y="11919"/>
                  </a:lnTo>
                  <a:lnTo>
                    <a:pt x="3303" y="12752"/>
                  </a:lnTo>
                  <a:lnTo>
                    <a:pt x="2785" y="13541"/>
                  </a:lnTo>
                  <a:lnTo>
                    <a:pt x="2259" y="14198"/>
                  </a:lnTo>
                  <a:lnTo>
                    <a:pt x="1724" y="14811"/>
                  </a:lnTo>
                  <a:lnTo>
                    <a:pt x="1189" y="15337"/>
                  </a:lnTo>
                  <a:lnTo>
                    <a:pt x="654" y="15775"/>
                  </a:lnTo>
                  <a:lnTo>
                    <a:pt x="119" y="16126"/>
                  </a:lnTo>
                  <a:lnTo>
                    <a:pt x="85" y="16170"/>
                  </a:lnTo>
                  <a:lnTo>
                    <a:pt x="68" y="16214"/>
                  </a:lnTo>
                  <a:lnTo>
                    <a:pt x="26" y="16389"/>
                  </a:lnTo>
                  <a:lnTo>
                    <a:pt x="9" y="16608"/>
                  </a:lnTo>
                  <a:lnTo>
                    <a:pt x="0" y="16827"/>
                  </a:lnTo>
                  <a:lnTo>
                    <a:pt x="9" y="17090"/>
                  </a:lnTo>
                  <a:lnTo>
                    <a:pt x="26" y="17265"/>
                  </a:lnTo>
                  <a:lnTo>
                    <a:pt x="43" y="17353"/>
                  </a:lnTo>
                  <a:lnTo>
                    <a:pt x="60" y="17397"/>
                  </a:lnTo>
                  <a:lnTo>
                    <a:pt x="85" y="17441"/>
                  </a:lnTo>
                  <a:lnTo>
                    <a:pt x="119" y="17397"/>
                  </a:lnTo>
                  <a:lnTo>
                    <a:pt x="679" y="17046"/>
                  </a:lnTo>
                  <a:lnTo>
                    <a:pt x="1248" y="16564"/>
                  </a:lnTo>
                  <a:lnTo>
                    <a:pt x="1809" y="16038"/>
                  </a:lnTo>
                  <a:lnTo>
                    <a:pt x="2361" y="15381"/>
                  </a:lnTo>
                  <a:lnTo>
                    <a:pt x="2912" y="14680"/>
                  </a:lnTo>
                  <a:lnTo>
                    <a:pt x="3464" y="13847"/>
                  </a:lnTo>
                  <a:lnTo>
                    <a:pt x="4008" y="12971"/>
                  </a:lnTo>
                  <a:lnTo>
                    <a:pt x="4543" y="11963"/>
                  </a:lnTo>
                  <a:lnTo>
                    <a:pt x="5069" y="10911"/>
                  </a:lnTo>
                  <a:lnTo>
                    <a:pt x="5587" y="9728"/>
                  </a:lnTo>
                  <a:lnTo>
                    <a:pt x="6096" y="8501"/>
                  </a:lnTo>
                  <a:lnTo>
                    <a:pt x="6597" y="7187"/>
                  </a:lnTo>
                  <a:lnTo>
                    <a:pt x="7056" y="5916"/>
                  </a:lnTo>
                  <a:lnTo>
                    <a:pt x="7277" y="5215"/>
                  </a:lnTo>
                  <a:lnTo>
                    <a:pt x="7497" y="4470"/>
                  </a:lnTo>
                  <a:lnTo>
                    <a:pt x="7701" y="3725"/>
                  </a:lnTo>
                  <a:lnTo>
                    <a:pt x="7905" y="2849"/>
                  </a:lnTo>
                  <a:lnTo>
                    <a:pt x="7998" y="2410"/>
                  </a:lnTo>
                  <a:lnTo>
                    <a:pt x="8083" y="1928"/>
                  </a:lnTo>
                  <a:lnTo>
                    <a:pt x="8168" y="1446"/>
                  </a:lnTo>
                  <a:lnTo>
                    <a:pt x="8253" y="921"/>
                  </a:lnTo>
                  <a:lnTo>
                    <a:pt x="8270" y="789"/>
                  </a:lnTo>
                  <a:lnTo>
                    <a:pt x="8278" y="701"/>
                  </a:lnTo>
                  <a:lnTo>
                    <a:pt x="8278" y="570"/>
                  </a:lnTo>
                  <a:lnTo>
                    <a:pt x="8270" y="482"/>
                  </a:lnTo>
                  <a:lnTo>
                    <a:pt x="8253" y="263"/>
                  </a:lnTo>
                  <a:lnTo>
                    <a:pt x="8219" y="132"/>
                  </a:lnTo>
                  <a:lnTo>
                    <a:pt x="8177" y="44"/>
                  </a:lnTo>
                  <a:lnTo>
                    <a:pt x="812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rot="10800000">
              <a:off x="3115917" y="4829264"/>
              <a:ext cx="89402" cy="54284"/>
            </a:xfrm>
            <a:custGeom>
              <a:rect b="b" l="l" r="r" t="t"/>
              <a:pathLst>
                <a:path extrusionOk="0" h="19939" w="9468">
                  <a:moveTo>
                    <a:pt x="119" y="0"/>
                  </a:moveTo>
                  <a:lnTo>
                    <a:pt x="77" y="44"/>
                  </a:lnTo>
                  <a:lnTo>
                    <a:pt x="43" y="176"/>
                  </a:lnTo>
                  <a:lnTo>
                    <a:pt x="17" y="351"/>
                  </a:lnTo>
                  <a:lnTo>
                    <a:pt x="0" y="614"/>
                  </a:lnTo>
                  <a:lnTo>
                    <a:pt x="0" y="877"/>
                  </a:lnTo>
                  <a:lnTo>
                    <a:pt x="17" y="1008"/>
                  </a:lnTo>
                  <a:lnTo>
                    <a:pt x="26" y="1096"/>
                  </a:lnTo>
                  <a:lnTo>
                    <a:pt x="111" y="1622"/>
                  </a:lnTo>
                  <a:lnTo>
                    <a:pt x="204" y="2148"/>
                  </a:lnTo>
                  <a:lnTo>
                    <a:pt x="298" y="2630"/>
                  </a:lnTo>
                  <a:lnTo>
                    <a:pt x="399" y="3068"/>
                  </a:lnTo>
                  <a:lnTo>
                    <a:pt x="501" y="3506"/>
                  </a:lnTo>
                  <a:lnTo>
                    <a:pt x="603" y="3944"/>
                  </a:lnTo>
                  <a:lnTo>
                    <a:pt x="833" y="4733"/>
                  </a:lnTo>
                  <a:lnTo>
                    <a:pt x="1062" y="5478"/>
                  </a:lnTo>
                  <a:lnTo>
                    <a:pt x="1299" y="6179"/>
                  </a:lnTo>
                  <a:lnTo>
                    <a:pt x="1766" y="7494"/>
                  </a:lnTo>
                  <a:lnTo>
                    <a:pt x="2208" y="8677"/>
                  </a:lnTo>
                  <a:lnTo>
                    <a:pt x="2658" y="9772"/>
                  </a:lnTo>
                  <a:lnTo>
                    <a:pt x="3108" y="10780"/>
                  </a:lnTo>
                  <a:lnTo>
                    <a:pt x="3566" y="11744"/>
                  </a:lnTo>
                  <a:lnTo>
                    <a:pt x="4033" y="12664"/>
                  </a:lnTo>
                  <a:lnTo>
                    <a:pt x="4500" y="13541"/>
                  </a:lnTo>
                  <a:lnTo>
                    <a:pt x="4976" y="14330"/>
                  </a:lnTo>
                  <a:lnTo>
                    <a:pt x="5451" y="15075"/>
                  </a:lnTo>
                  <a:lnTo>
                    <a:pt x="5927" y="15776"/>
                  </a:lnTo>
                  <a:lnTo>
                    <a:pt x="6411" y="16477"/>
                  </a:lnTo>
                  <a:lnTo>
                    <a:pt x="6886" y="17090"/>
                  </a:lnTo>
                  <a:lnTo>
                    <a:pt x="7370" y="17704"/>
                  </a:lnTo>
                  <a:lnTo>
                    <a:pt x="8347" y="18843"/>
                  </a:lnTo>
                  <a:lnTo>
                    <a:pt x="9315" y="19939"/>
                  </a:lnTo>
                  <a:lnTo>
                    <a:pt x="9366" y="19939"/>
                  </a:lnTo>
                  <a:lnTo>
                    <a:pt x="9391" y="19895"/>
                  </a:lnTo>
                  <a:lnTo>
                    <a:pt x="9408" y="19807"/>
                  </a:lnTo>
                  <a:lnTo>
                    <a:pt x="9442" y="19632"/>
                  </a:lnTo>
                  <a:lnTo>
                    <a:pt x="9467" y="19413"/>
                  </a:lnTo>
                  <a:lnTo>
                    <a:pt x="9467" y="19194"/>
                  </a:lnTo>
                  <a:lnTo>
                    <a:pt x="9459" y="18975"/>
                  </a:lnTo>
                  <a:lnTo>
                    <a:pt x="9442" y="18887"/>
                  </a:lnTo>
                  <a:lnTo>
                    <a:pt x="9425" y="18799"/>
                  </a:lnTo>
                  <a:lnTo>
                    <a:pt x="9408" y="18712"/>
                  </a:lnTo>
                  <a:lnTo>
                    <a:pt x="9383" y="18668"/>
                  </a:lnTo>
                  <a:lnTo>
                    <a:pt x="8304" y="17485"/>
                  </a:lnTo>
                  <a:lnTo>
                    <a:pt x="7761" y="16871"/>
                  </a:lnTo>
                  <a:lnTo>
                    <a:pt x="7226" y="16214"/>
                  </a:lnTo>
                  <a:lnTo>
                    <a:pt x="6750" y="15600"/>
                  </a:lnTo>
                  <a:lnTo>
                    <a:pt x="6283" y="14943"/>
                  </a:lnTo>
                  <a:lnTo>
                    <a:pt x="5816" y="14286"/>
                  </a:lnTo>
                  <a:lnTo>
                    <a:pt x="5349" y="13585"/>
                  </a:lnTo>
                  <a:lnTo>
                    <a:pt x="4883" y="12840"/>
                  </a:lnTo>
                  <a:lnTo>
                    <a:pt x="4424" y="12007"/>
                  </a:lnTo>
                  <a:lnTo>
                    <a:pt x="3966" y="11175"/>
                  </a:lnTo>
                  <a:lnTo>
                    <a:pt x="3516" y="10254"/>
                  </a:lnTo>
                  <a:lnTo>
                    <a:pt x="3057" y="9290"/>
                  </a:lnTo>
                  <a:lnTo>
                    <a:pt x="2607" y="8239"/>
                  </a:lnTo>
                  <a:lnTo>
                    <a:pt x="2166" y="7099"/>
                  </a:lnTo>
                  <a:lnTo>
                    <a:pt x="1733" y="5916"/>
                  </a:lnTo>
                  <a:lnTo>
                    <a:pt x="1316" y="4733"/>
                  </a:lnTo>
                  <a:lnTo>
                    <a:pt x="1113" y="4120"/>
                  </a:lnTo>
                  <a:lnTo>
                    <a:pt x="909" y="3462"/>
                  </a:lnTo>
                  <a:lnTo>
                    <a:pt x="714" y="2717"/>
                  </a:lnTo>
                  <a:lnTo>
                    <a:pt x="527" y="1972"/>
                  </a:lnTo>
                  <a:lnTo>
                    <a:pt x="442" y="1534"/>
                  </a:lnTo>
                  <a:lnTo>
                    <a:pt x="357" y="1140"/>
                  </a:lnTo>
                  <a:lnTo>
                    <a:pt x="281" y="658"/>
                  </a:lnTo>
                  <a:lnTo>
                    <a:pt x="204" y="220"/>
                  </a:lnTo>
                  <a:lnTo>
                    <a:pt x="187" y="88"/>
                  </a:lnTo>
                  <a:lnTo>
                    <a:pt x="162" y="44"/>
                  </a:lnTo>
                  <a:lnTo>
                    <a:pt x="14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rot="10800000">
              <a:off x="3116162" y="4830698"/>
              <a:ext cx="90997" cy="60725"/>
            </a:xfrm>
            <a:custGeom>
              <a:rect b="b" l="l" r="r" t="t"/>
              <a:pathLst>
                <a:path extrusionOk="0" h="22305" w="9637">
                  <a:moveTo>
                    <a:pt x="1647" y="0"/>
                  </a:moveTo>
                  <a:lnTo>
                    <a:pt x="1376" y="44"/>
                  </a:lnTo>
                  <a:lnTo>
                    <a:pt x="1104" y="176"/>
                  </a:lnTo>
                  <a:lnTo>
                    <a:pt x="841" y="395"/>
                  </a:lnTo>
                  <a:lnTo>
                    <a:pt x="705" y="526"/>
                  </a:lnTo>
                  <a:lnTo>
                    <a:pt x="578" y="701"/>
                  </a:lnTo>
                  <a:lnTo>
                    <a:pt x="450" y="877"/>
                  </a:lnTo>
                  <a:lnTo>
                    <a:pt x="314" y="1096"/>
                  </a:lnTo>
                  <a:lnTo>
                    <a:pt x="187" y="1359"/>
                  </a:lnTo>
                  <a:lnTo>
                    <a:pt x="60" y="1622"/>
                  </a:lnTo>
                  <a:lnTo>
                    <a:pt x="34" y="1709"/>
                  </a:lnTo>
                  <a:lnTo>
                    <a:pt x="17" y="1797"/>
                  </a:lnTo>
                  <a:lnTo>
                    <a:pt x="9" y="1885"/>
                  </a:lnTo>
                  <a:lnTo>
                    <a:pt x="0" y="2016"/>
                  </a:lnTo>
                  <a:lnTo>
                    <a:pt x="0" y="2235"/>
                  </a:lnTo>
                  <a:lnTo>
                    <a:pt x="17" y="2454"/>
                  </a:lnTo>
                  <a:lnTo>
                    <a:pt x="43" y="2630"/>
                  </a:lnTo>
                  <a:lnTo>
                    <a:pt x="85" y="2761"/>
                  </a:lnTo>
                  <a:lnTo>
                    <a:pt x="136" y="2805"/>
                  </a:lnTo>
                  <a:lnTo>
                    <a:pt x="161" y="2805"/>
                  </a:lnTo>
                  <a:lnTo>
                    <a:pt x="187" y="2761"/>
                  </a:lnTo>
                  <a:lnTo>
                    <a:pt x="323" y="2454"/>
                  </a:lnTo>
                  <a:lnTo>
                    <a:pt x="459" y="2191"/>
                  </a:lnTo>
                  <a:lnTo>
                    <a:pt x="603" y="1972"/>
                  </a:lnTo>
                  <a:lnTo>
                    <a:pt x="739" y="1797"/>
                  </a:lnTo>
                  <a:lnTo>
                    <a:pt x="883" y="1622"/>
                  </a:lnTo>
                  <a:lnTo>
                    <a:pt x="1028" y="1534"/>
                  </a:lnTo>
                  <a:lnTo>
                    <a:pt x="1172" y="1403"/>
                  </a:lnTo>
                  <a:lnTo>
                    <a:pt x="1316" y="1359"/>
                  </a:lnTo>
                  <a:lnTo>
                    <a:pt x="1613" y="1315"/>
                  </a:lnTo>
                  <a:lnTo>
                    <a:pt x="1902" y="1359"/>
                  </a:lnTo>
                  <a:lnTo>
                    <a:pt x="2199" y="1446"/>
                  </a:lnTo>
                  <a:lnTo>
                    <a:pt x="2488" y="1622"/>
                  </a:lnTo>
                  <a:lnTo>
                    <a:pt x="2760" y="1841"/>
                  </a:lnTo>
                  <a:lnTo>
                    <a:pt x="3023" y="2060"/>
                  </a:lnTo>
                  <a:lnTo>
                    <a:pt x="3549" y="2542"/>
                  </a:lnTo>
                  <a:lnTo>
                    <a:pt x="4602" y="3637"/>
                  </a:lnTo>
                  <a:lnTo>
                    <a:pt x="5120" y="4163"/>
                  </a:lnTo>
                  <a:lnTo>
                    <a:pt x="5375" y="4470"/>
                  </a:lnTo>
                  <a:lnTo>
                    <a:pt x="5621" y="4864"/>
                  </a:lnTo>
                  <a:lnTo>
                    <a:pt x="5740" y="5083"/>
                  </a:lnTo>
                  <a:lnTo>
                    <a:pt x="5859" y="5346"/>
                  </a:lnTo>
                  <a:lnTo>
                    <a:pt x="5969" y="5653"/>
                  </a:lnTo>
                  <a:lnTo>
                    <a:pt x="6079" y="5960"/>
                  </a:lnTo>
                  <a:lnTo>
                    <a:pt x="6292" y="6661"/>
                  </a:lnTo>
                  <a:lnTo>
                    <a:pt x="6495" y="7450"/>
                  </a:lnTo>
                  <a:lnTo>
                    <a:pt x="6691" y="8195"/>
                  </a:lnTo>
                  <a:lnTo>
                    <a:pt x="6894" y="8940"/>
                  </a:lnTo>
                  <a:lnTo>
                    <a:pt x="7319" y="10473"/>
                  </a:lnTo>
                  <a:lnTo>
                    <a:pt x="7744" y="12007"/>
                  </a:lnTo>
                  <a:lnTo>
                    <a:pt x="7956" y="12840"/>
                  </a:lnTo>
                  <a:lnTo>
                    <a:pt x="8160" y="13628"/>
                  </a:lnTo>
                  <a:lnTo>
                    <a:pt x="8355" y="14505"/>
                  </a:lnTo>
                  <a:lnTo>
                    <a:pt x="8542" y="15381"/>
                  </a:lnTo>
                  <a:lnTo>
                    <a:pt x="8720" y="16345"/>
                  </a:lnTo>
                  <a:lnTo>
                    <a:pt x="8890" y="17309"/>
                  </a:lnTo>
                  <a:lnTo>
                    <a:pt x="9043" y="18361"/>
                  </a:lnTo>
                  <a:lnTo>
                    <a:pt x="9111" y="18887"/>
                  </a:lnTo>
                  <a:lnTo>
                    <a:pt x="9178" y="19456"/>
                  </a:lnTo>
                  <a:lnTo>
                    <a:pt x="9238" y="20026"/>
                  </a:lnTo>
                  <a:lnTo>
                    <a:pt x="9297" y="20640"/>
                  </a:lnTo>
                  <a:lnTo>
                    <a:pt x="9348" y="21209"/>
                  </a:lnTo>
                  <a:lnTo>
                    <a:pt x="9391" y="21867"/>
                  </a:lnTo>
                  <a:lnTo>
                    <a:pt x="9408" y="21998"/>
                  </a:lnTo>
                  <a:lnTo>
                    <a:pt x="9425" y="22086"/>
                  </a:lnTo>
                  <a:lnTo>
                    <a:pt x="9442" y="22173"/>
                  </a:lnTo>
                  <a:lnTo>
                    <a:pt x="9459" y="22217"/>
                  </a:lnTo>
                  <a:lnTo>
                    <a:pt x="9510" y="22305"/>
                  </a:lnTo>
                  <a:lnTo>
                    <a:pt x="9552" y="22261"/>
                  </a:lnTo>
                  <a:lnTo>
                    <a:pt x="9594" y="22173"/>
                  </a:lnTo>
                  <a:lnTo>
                    <a:pt x="9628" y="21998"/>
                  </a:lnTo>
                  <a:lnTo>
                    <a:pt x="9637" y="21910"/>
                  </a:lnTo>
                  <a:lnTo>
                    <a:pt x="9637" y="21779"/>
                  </a:lnTo>
                  <a:lnTo>
                    <a:pt x="9637" y="21647"/>
                  </a:lnTo>
                  <a:lnTo>
                    <a:pt x="9637" y="21516"/>
                  </a:lnTo>
                  <a:lnTo>
                    <a:pt x="9578" y="20815"/>
                  </a:lnTo>
                  <a:lnTo>
                    <a:pt x="9527" y="20158"/>
                  </a:lnTo>
                  <a:lnTo>
                    <a:pt x="9459" y="19500"/>
                  </a:lnTo>
                  <a:lnTo>
                    <a:pt x="9391" y="18843"/>
                  </a:lnTo>
                  <a:lnTo>
                    <a:pt x="9314" y="18229"/>
                  </a:lnTo>
                  <a:lnTo>
                    <a:pt x="9238" y="17616"/>
                  </a:lnTo>
                  <a:lnTo>
                    <a:pt x="9153" y="17046"/>
                  </a:lnTo>
                  <a:lnTo>
                    <a:pt x="9068" y="16477"/>
                  </a:lnTo>
                  <a:lnTo>
                    <a:pt x="8881" y="15381"/>
                  </a:lnTo>
                  <a:lnTo>
                    <a:pt x="8678" y="14373"/>
                  </a:lnTo>
                  <a:lnTo>
                    <a:pt x="8465" y="13409"/>
                  </a:lnTo>
                  <a:lnTo>
                    <a:pt x="8244" y="12445"/>
                  </a:lnTo>
                  <a:lnTo>
                    <a:pt x="8024" y="11613"/>
                  </a:lnTo>
                  <a:lnTo>
                    <a:pt x="7794" y="10736"/>
                  </a:lnTo>
                  <a:lnTo>
                    <a:pt x="7344" y="9115"/>
                  </a:lnTo>
                  <a:lnTo>
                    <a:pt x="7107" y="8239"/>
                  </a:lnTo>
                  <a:lnTo>
                    <a:pt x="6878" y="7318"/>
                  </a:lnTo>
                  <a:lnTo>
                    <a:pt x="6648" y="6442"/>
                  </a:lnTo>
                  <a:lnTo>
                    <a:pt x="6419" y="5566"/>
                  </a:lnTo>
                  <a:lnTo>
                    <a:pt x="6300" y="5171"/>
                  </a:lnTo>
                  <a:lnTo>
                    <a:pt x="6181" y="4777"/>
                  </a:lnTo>
                  <a:lnTo>
                    <a:pt x="6062" y="4470"/>
                  </a:lnTo>
                  <a:lnTo>
                    <a:pt x="5935" y="4163"/>
                  </a:lnTo>
                  <a:lnTo>
                    <a:pt x="5808" y="3900"/>
                  </a:lnTo>
                  <a:lnTo>
                    <a:pt x="5680" y="3681"/>
                  </a:lnTo>
                  <a:lnTo>
                    <a:pt x="5426" y="3243"/>
                  </a:lnTo>
                  <a:lnTo>
                    <a:pt x="5162" y="2892"/>
                  </a:lnTo>
                  <a:lnTo>
                    <a:pt x="4891" y="2586"/>
                  </a:lnTo>
                  <a:lnTo>
                    <a:pt x="4347" y="2060"/>
                  </a:lnTo>
                  <a:lnTo>
                    <a:pt x="3821" y="1534"/>
                  </a:lnTo>
                  <a:lnTo>
                    <a:pt x="3286" y="964"/>
                  </a:lnTo>
                  <a:lnTo>
                    <a:pt x="3014" y="701"/>
                  </a:lnTo>
                  <a:lnTo>
                    <a:pt x="2743" y="482"/>
                  </a:lnTo>
                  <a:lnTo>
                    <a:pt x="2462" y="307"/>
                  </a:lnTo>
                  <a:lnTo>
                    <a:pt x="2191" y="132"/>
                  </a:lnTo>
                  <a:lnTo>
                    <a:pt x="1919" y="44"/>
                  </a:lnTo>
                  <a:lnTo>
                    <a:pt x="164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rot="10800000">
              <a:off x="3213005" y="4747296"/>
              <a:ext cx="59261" cy="95203"/>
            </a:xfrm>
            <a:custGeom>
              <a:rect b="b" l="l" r="r" t="t"/>
              <a:pathLst>
                <a:path extrusionOk="0" h="34969" w="6276">
                  <a:moveTo>
                    <a:pt x="2896" y="1"/>
                  </a:moveTo>
                  <a:lnTo>
                    <a:pt x="2879" y="88"/>
                  </a:lnTo>
                  <a:lnTo>
                    <a:pt x="2854" y="176"/>
                  </a:lnTo>
                  <a:lnTo>
                    <a:pt x="2709" y="921"/>
                  </a:lnTo>
                  <a:lnTo>
                    <a:pt x="2573" y="1710"/>
                  </a:lnTo>
                  <a:lnTo>
                    <a:pt x="2446" y="2542"/>
                  </a:lnTo>
                  <a:lnTo>
                    <a:pt x="2327" y="3419"/>
                  </a:lnTo>
                  <a:lnTo>
                    <a:pt x="2217" y="4251"/>
                  </a:lnTo>
                  <a:lnTo>
                    <a:pt x="2106" y="5171"/>
                  </a:lnTo>
                  <a:lnTo>
                    <a:pt x="1894" y="6968"/>
                  </a:lnTo>
                  <a:lnTo>
                    <a:pt x="1673" y="8984"/>
                  </a:lnTo>
                  <a:lnTo>
                    <a:pt x="1461" y="10999"/>
                  </a:lnTo>
                  <a:lnTo>
                    <a:pt x="1274" y="13103"/>
                  </a:lnTo>
                  <a:lnTo>
                    <a:pt x="1096" y="15206"/>
                  </a:lnTo>
                  <a:lnTo>
                    <a:pt x="926" y="17441"/>
                  </a:lnTo>
                  <a:lnTo>
                    <a:pt x="765" y="19720"/>
                  </a:lnTo>
                  <a:lnTo>
                    <a:pt x="629" y="21998"/>
                  </a:lnTo>
                  <a:lnTo>
                    <a:pt x="510" y="24321"/>
                  </a:lnTo>
                  <a:lnTo>
                    <a:pt x="451" y="25548"/>
                  </a:lnTo>
                  <a:lnTo>
                    <a:pt x="400" y="26775"/>
                  </a:lnTo>
                  <a:lnTo>
                    <a:pt x="306" y="29228"/>
                  </a:lnTo>
                  <a:lnTo>
                    <a:pt x="256" y="30455"/>
                  </a:lnTo>
                  <a:lnTo>
                    <a:pt x="188" y="31682"/>
                  </a:lnTo>
                  <a:lnTo>
                    <a:pt x="111" y="32866"/>
                  </a:lnTo>
                  <a:lnTo>
                    <a:pt x="69" y="33435"/>
                  </a:lnTo>
                  <a:lnTo>
                    <a:pt x="18" y="34005"/>
                  </a:lnTo>
                  <a:lnTo>
                    <a:pt x="1" y="34268"/>
                  </a:lnTo>
                  <a:lnTo>
                    <a:pt x="9" y="34487"/>
                  </a:lnTo>
                  <a:lnTo>
                    <a:pt x="26" y="34662"/>
                  </a:lnTo>
                  <a:lnTo>
                    <a:pt x="52" y="34837"/>
                  </a:lnTo>
                  <a:lnTo>
                    <a:pt x="86" y="34969"/>
                  </a:lnTo>
                  <a:lnTo>
                    <a:pt x="128" y="34969"/>
                  </a:lnTo>
                  <a:lnTo>
                    <a:pt x="171" y="34925"/>
                  </a:lnTo>
                  <a:lnTo>
                    <a:pt x="213" y="34794"/>
                  </a:lnTo>
                  <a:lnTo>
                    <a:pt x="417" y="33786"/>
                  </a:lnTo>
                  <a:lnTo>
                    <a:pt x="621" y="32822"/>
                  </a:lnTo>
                  <a:lnTo>
                    <a:pt x="841" y="31945"/>
                  </a:lnTo>
                  <a:lnTo>
                    <a:pt x="1062" y="31069"/>
                  </a:lnTo>
                  <a:lnTo>
                    <a:pt x="1291" y="30236"/>
                  </a:lnTo>
                  <a:lnTo>
                    <a:pt x="1521" y="29448"/>
                  </a:lnTo>
                  <a:lnTo>
                    <a:pt x="1996" y="27870"/>
                  </a:lnTo>
                  <a:lnTo>
                    <a:pt x="2412" y="26380"/>
                  </a:lnTo>
                  <a:lnTo>
                    <a:pt x="2828" y="24890"/>
                  </a:lnTo>
                  <a:lnTo>
                    <a:pt x="3236" y="23313"/>
                  </a:lnTo>
                  <a:lnTo>
                    <a:pt x="3635" y="21691"/>
                  </a:lnTo>
                  <a:lnTo>
                    <a:pt x="4025" y="20026"/>
                  </a:lnTo>
                  <a:lnTo>
                    <a:pt x="4212" y="19106"/>
                  </a:lnTo>
                  <a:lnTo>
                    <a:pt x="4399" y="18230"/>
                  </a:lnTo>
                  <a:lnTo>
                    <a:pt x="4577" y="17309"/>
                  </a:lnTo>
                  <a:lnTo>
                    <a:pt x="4756" y="16389"/>
                  </a:lnTo>
                  <a:lnTo>
                    <a:pt x="4934" y="15425"/>
                  </a:lnTo>
                  <a:lnTo>
                    <a:pt x="5104" y="14417"/>
                  </a:lnTo>
                  <a:lnTo>
                    <a:pt x="5265" y="13453"/>
                  </a:lnTo>
                  <a:lnTo>
                    <a:pt x="5426" y="12402"/>
                  </a:lnTo>
                  <a:lnTo>
                    <a:pt x="5579" y="11394"/>
                  </a:lnTo>
                  <a:lnTo>
                    <a:pt x="5732" y="10298"/>
                  </a:lnTo>
                  <a:lnTo>
                    <a:pt x="5868" y="9203"/>
                  </a:lnTo>
                  <a:lnTo>
                    <a:pt x="6004" y="8107"/>
                  </a:lnTo>
                  <a:lnTo>
                    <a:pt x="6139" y="6968"/>
                  </a:lnTo>
                  <a:lnTo>
                    <a:pt x="6258" y="5829"/>
                  </a:lnTo>
                  <a:lnTo>
                    <a:pt x="6267" y="5697"/>
                  </a:lnTo>
                  <a:lnTo>
                    <a:pt x="6275" y="5566"/>
                  </a:lnTo>
                  <a:lnTo>
                    <a:pt x="6275" y="5434"/>
                  </a:lnTo>
                  <a:lnTo>
                    <a:pt x="6267" y="5303"/>
                  </a:lnTo>
                  <a:lnTo>
                    <a:pt x="6241" y="5127"/>
                  </a:lnTo>
                  <a:lnTo>
                    <a:pt x="6207" y="4952"/>
                  </a:lnTo>
                  <a:lnTo>
                    <a:pt x="6165" y="4865"/>
                  </a:lnTo>
                  <a:lnTo>
                    <a:pt x="6123" y="4865"/>
                  </a:lnTo>
                  <a:lnTo>
                    <a:pt x="6097" y="4908"/>
                  </a:lnTo>
                  <a:lnTo>
                    <a:pt x="6080" y="4952"/>
                  </a:lnTo>
                  <a:lnTo>
                    <a:pt x="6063" y="5084"/>
                  </a:lnTo>
                  <a:lnTo>
                    <a:pt x="6046" y="5171"/>
                  </a:lnTo>
                  <a:lnTo>
                    <a:pt x="5919" y="6354"/>
                  </a:lnTo>
                  <a:lnTo>
                    <a:pt x="5791" y="7494"/>
                  </a:lnTo>
                  <a:lnTo>
                    <a:pt x="5656" y="8589"/>
                  </a:lnTo>
                  <a:lnTo>
                    <a:pt x="5511" y="9685"/>
                  </a:lnTo>
                  <a:lnTo>
                    <a:pt x="5358" y="10736"/>
                  </a:lnTo>
                  <a:lnTo>
                    <a:pt x="5206" y="11788"/>
                  </a:lnTo>
                  <a:lnTo>
                    <a:pt x="5044" y="12796"/>
                  </a:lnTo>
                  <a:lnTo>
                    <a:pt x="4883" y="13804"/>
                  </a:lnTo>
                  <a:lnTo>
                    <a:pt x="4713" y="14768"/>
                  </a:lnTo>
                  <a:lnTo>
                    <a:pt x="4535" y="15732"/>
                  </a:lnTo>
                  <a:lnTo>
                    <a:pt x="4356" y="16652"/>
                  </a:lnTo>
                  <a:lnTo>
                    <a:pt x="4170" y="17572"/>
                  </a:lnTo>
                  <a:lnTo>
                    <a:pt x="3983" y="18449"/>
                  </a:lnTo>
                  <a:lnTo>
                    <a:pt x="3796" y="19325"/>
                  </a:lnTo>
                  <a:lnTo>
                    <a:pt x="3406" y="21034"/>
                  </a:lnTo>
                  <a:lnTo>
                    <a:pt x="3006" y="22655"/>
                  </a:lnTo>
                  <a:lnTo>
                    <a:pt x="2590" y="24189"/>
                  </a:lnTo>
                  <a:lnTo>
                    <a:pt x="2166" y="25723"/>
                  </a:lnTo>
                  <a:lnTo>
                    <a:pt x="1741" y="27169"/>
                  </a:lnTo>
                  <a:lnTo>
                    <a:pt x="1291" y="28703"/>
                  </a:lnTo>
                  <a:lnTo>
                    <a:pt x="1071" y="29448"/>
                  </a:lnTo>
                  <a:lnTo>
                    <a:pt x="850" y="30280"/>
                  </a:lnTo>
                  <a:lnTo>
                    <a:pt x="638" y="31113"/>
                  </a:lnTo>
                  <a:lnTo>
                    <a:pt x="434" y="31989"/>
                  </a:lnTo>
                  <a:lnTo>
                    <a:pt x="422" y="32041"/>
                  </a:lnTo>
                  <a:lnTo>
                    <a:pt x="459" y="31332"/>
                  </a:lnTo>
                  <a:lnTo>
                    <a:pt x="510" y="30192"/>
                  </a:lnTo>
                  <a:lnTo>
                    <a:pt x="612" y="27914"/>
                  </a:lnTo>
                  <a:lnTo>
                    <a:pt x="706" y="25591"/>
                  </a:lnTo>
                  <a:lnTo>
                    <a:pt x="816" y="23313"/>
                  </a:lnTo>
                  <a:lnTo>
                    <a:pt x="943" y="21034"/>
                  </a:lnTo>
                  <a:lnTo>
                    <a:pt x="1088" y="18799"/>
                  </a:lnTo>
                  <a:lnTo>
                    <a:pt x="1249" y="16608"/>
                  </a:lnTo>
                  <a:lnTo>
                    <a:pt x="1436" y="14373"/>
                  </a:lnTo>
                  <a:lnTo>
                    <a:pt x="1631" y="12182"/>
                  </a:lnTo>
                  <a:lnTo>
                    <a:pt x="1843" y="10035"/>
                  </a:lnTo>
                  <a:lnTo>
                    <a:pt x="2073" y="7932"/>
                  </a:lnTo>
                  <a:lnTo>
                    <a:pt x="2276" y="6092"/>
                  </a:lnTo>
                  <a:lnTo>
                    <a:pt x="2387" y="5215"/>
                  </a:lnTo>
                  <a:lnTo>
                    <a:pt x="2506" y="4339"/>
                  </a:lnTo>
                  <a:lnTo>
                    <a:pt x="2624" y="3462"/>
                  </a:lnTo>
                  <a:lnTo>
                    <a:pt x="2752" y="2630"/>
                  </a:lnTo>
                  <a:lnTo>
                    <a:pt x="2888" y="1841"/>
                  </a:lnTo>
                  <a:lnTo>
                    <a:pt x="3032" y="1096"/>
                  </a:lnTo>
                  <a:lnTo>
                    <a:pt x="3049" y="965"/>
                  </a:lnTo>
                  <a:lnTo>
                    <a:pt x="3057" y="833"/>
                  </a:lnTo>
                  <a:lnTo>
                    <a:pt x="3066" y="745"/>
                  </a:lnTo>
                  <a:lnTo>
                    <a:pt x="3066" y="614"/>
                  </a:lnTo>
                  <a:lnTo>
                    <a:pt x="3057" y="395"/>
                  </a:lnTo>
                  <a:lnTo>
                    <a:pt x="3032" y="176"/>
                  </a:lnTo>
                  <a:lnTo>
                    <a:pt x="2989" y="44"/>
                  </a:lnTo>
                  <a:lnTo>
                    <a:pt x="294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rot="10800000">
              <a:off x="3137889" y="4768769"/>
              <a:ext cx="57968" cy="80172"/>
            </a:xfrm>
            <a:custGeom>
              <a:rect b="b" l="l" r="r" t="t"/>
              <a:pathLst>
                <a:path extrusionOk="0" h="29448" w="6139">
                  <a:moveTo>
                    <a:pt x="3762" y="0"/>
                  </a:moveTo>
                  <a:lnTo>
                    <a:pt x="3719" y="44"/>
                  </a:lnTo>
                  <a:lnTo>
                    <a:pt x="3685" y="219"/>
                  </a:lnTo>
                  <a:lnTo>
                    <a:pt x="3660" y="395"/>
                  </a:lnTo>
                  <a:lnTo>
                    <a:pt x="3643" y="614"/>
                  </a:lnTo>
                  <a:lnTo>
                    <a:pt x="3651" y="877"/>
                  </a:lnTo>
                  <a:lnTo>
                    <a:pt x="3660" y="1008"/>
                  </a:lnTo>
                  <a:lnTo>
                    <a:pt x="3668" y="1140"/>
                  </a:lnTo>
                  <a:lnTo>
                    <a:pt x="3881" y="2629"/>
                  </a:lnTo>
                  <a:lnTo>
                    <a:pt x="4076" y="4163"/>
                  </a:lnTo>
                  <a:lnTo>
                    <a:pt x="4263" y="5741"/>
                  </a:lnTo>
                  <a:lnTo>
                    <a:pt x="4432" y="7362"/>
                  </a:lnTo>
                  <a:lnTo>
                    <a:pt x="4585" y="9027"/>
                  </a:lnTo>
                  <a:lnTo>
                    <a:pt x="4730" y="10692"/>
                  </a:lnTo>
                  <a:lnTo>
                    <a:pt x="4865" y="12401"/>
                  </a:lnTo>
                  <a:lnTo>
                    <a:pt x="4993" y="14154"/>
                  </a:lnTo>
                  <a:lnTo>
                    <a:pt x="5112" y="15995"/>
                  </a:lnTo>
                  <a:lnTo>
                    <a:pt x="5239" y="17835"/>
                  </a:lnTo>
                  <a:lnTo>
                    <a:pt x="5468" y="21516"/>
                  </a:lnTo>
                  <a:lnTo>
                    <a:pt x="5689" y="25241"/>
                  </a:lnTo>
                  <a:lnTo>
                    <a:pt x="5822" y="27580"/>
                  </a:lnTo>
                  <a:lnTo>
                    <a:pt x="5256" y="26073"/>
                  </a:lnTo>
                  <a:lnTo>
                    <a:pt x="4848" y="24978"/>
                  </a:lnTo>
                  <a:lnTo>
                    <a:pt x="4432" y="23795"/>
                  </a:lnTo>
                  <a:lnTo>
                    <a:pt x="4025" y="22611"/>
                  </a:lnTo>
                  <a:lnTo>
                    <a:pt x="3617" y="21384"/>
                  </a:lnTo>
                  <a:lnTo>
                    <a:pt x="3218" y="20114"/>
                  </a:lnTo>
                  <a:lnTo>
                    <a:pt x="2828" y="18755"/>
                  </a:lnTo>
                  <a:lnTo>
                    <a:pt x="2446" y="17353"/>
                  </a:lnTo>
                  <a:lnTo>
                    <a:pt x="2081" y="15863"/>
                  </a:lnTo>
                  <a:lnTo>
                    <a:pt x="1902" y="15118"/>
                  </a:lnTo>
                  <a:lnTo>
                    <a:pt x="1724" y="14329"/>
                  </a:lnTo>
                  <a:lnTo>
                    <a:pt x="1554" y="13541"/>
                  </a:lnTo>
                  <a:lnTo>
                    <a:pt x="1384" y="12708"/>
                  </a:lnTo>
                  <a:lnTo>
                    <a:pt x="1223" y="11832"/>
                  </a:lnTo>
                  <a:lnTo>
                    <a:pt x="1062" y="10955"/>
                  </a:lnTo>
                  <a:lnTo>
                    <a:pt x="909" y="10079"/>
                  </a:lnTo>
                  <a:lnTo>
                    <a:pt x="764" y="9159"/>
                  </a:lnTo>
                  <a:lnTo>
                    <a:pt x="620" y="8195"/>
                  </a:lnTo>
                  <a:lnTo>
                    <a:pt x="484" y="7231"/>
                  </a:lnTo>
                  <a:lnTo>
                    <a:pt x="357" y="6223"/>
                  </a:lnTo>
                  <a:lnTo>
                    <a:pt x="230" y="5171"/>
                  </a:lnTo>
                  <a:lnTo>
                    <a:pt x="213" y="5040"/>
                  </a:lnTo>
                  <a:lnTo>
                    <a:pt x="196" y="4952"/>
                  </a:lnTo>
                  <a:lnTo>
                    <a:pt x="170" y="4908"/>
                  </a:lnTo>
                  <a:lnTo>
                    <a:pt x="153" y="4864"/>
                  </a:lnTo>
                  <a:lnTo>
                    <a:pt x="102" y="4864"/>
                  </a:lnTo>
                  <a:lnTo>
                    <a:pt x="60" y="4952"/>
                  </a:lnTo>
                  <a:lnTo>
                    <a:pt x="26" y="5127"/>
                  </a:lnTo>
                  <a:lnTo>
                    <a:pt x="0" y="5302"/>
                  </a:lnTo>
                  <a:lnTo>
                    <a:pt x="0" y="5434"/>
                  </a:lnTo>
                  <a:lnTo>
                    <a:pt x="0" y="5565"/>
                  </a:lnTo>
                  <a:lnTo>
                    <a:pt x="9" y="5697"/>
                  </a:lnTo>
                  <a:lnTo>
                    <a:pt x="17" y="5828"/>
                  </a:lnTo>
                  <a:lnTo>
                    <a:pt x="145" y="6880"/>
                  </a:lnTo>
                  <a:lnTo>
                    <a:pt x="272" y="7888"/>
                  </a:lnTo>
                  <a:lnTo>
                    <a:pt x="416" y="8896"/>
                  </a:lnTo>
                  <a:lnTo>
                    <a:pt x="561" y="9860"/>
                  </a:lnTo>
                  <a:lnTo>
                    <a:pt x="705" y="10824"/>
                  </a:lnTo>
                  <a:lnTo>
                    <a:pt x="866" y="11700"/>
                  </a:lnTo>
                  <a:lnTo>
                    <a:pt x="1028" y="12620"/>
                  </a:lnTo>
                  <a:lnTo>
                    <a:pt x="1189" y="13497"/>
                  </a:lnTo>
                  <a:lnTo>
                    <a:pt x="1359" y="14329"/>
                  </a:lnTo>
                  <a:lnTo>
                    <a:pt x="1529" y="15162"/>
                  </a:lnTo>
                  <a:lnTo>
                    <a:pt x="1707" y="15951"/>
                  </a:lnTo>
                  <a:lnTo>
                    <a:pt x="1894" y="16739"/>
                  </a:lnTo>
                  <a:lnTo>
                    <a:pt x="2267" y="18229"/>
                  </a:lnTo>
                  <a:lnTo>
                    <a:pt x="2649" y="19675"/>
                  </a:lnTo>
                  <a:lnTo>
                    <a:pt x="3048" y="21034"/>
                  </a:lnTo>
                  <a:lnTo>
                    <a:pt x="3456" y="22348"/>
                  </a:lnTo>
                  <a:lnTo>
                    <a:pt x="3864" y="23619"/>
                  </a:lnTo>
                  <a:lnTo>
                    <a:pt x="4280" y="24846"/>
                  </a:lnTo>
                  <a:lnTo>
                    <a:pt x="4696" y="25985"/>
                  </a:lnTo>
                  <a:lnTo>
                    <a:pt x="5120" y="27125"/>
                  </a:lnTo>
                  <a:lnTo>
                    <a:pt x="5952" y="29360"/>
                  </a:lnTo>
                  <a:lnTo>
                    <a:pt x="5995" y="29403"/>
                  </a:lnTo>
                  <a:lnTo>
                    <a:pt x="6029" y="29447"/>
                  </a:lnTo>
                  <a:lnTo>
                    <a:pt x="6063" y="29403"/>
                  </a:lnTo>
                  <a:lnTo>
                    <a:pt x="6097" y="29316"/>
                  </a:lnTo>
                  <a:lnTo>
                    <a:pt x="6122" y="29184"/>
                  </a:lnTo>
                  <a:lnTo>
                    <a:pt x="6139" y="29009"/>
                  </a:lnTo>
                  <a:lnTo>
                    <a:pt x="6139" y="28834"/>
                  </a:lnTo>
                  <a:lnTo>
                    <a:pt x="6139" y="28615"/>
                  </a:lnTo>
                  <a:lnTo>
                    <a:pt x="5918" y="24715"/>
                  </a:lnTo>
                  <a:lnTo>
                    <a:pt x="5689" y="20815"/>
                  </a:lnTo>
                  <a:lnTo>
                    <a:pt x="5443" y="16959"/>
                  </a:lnTo>
                  <a:lnTo>
                    <a:pt x="5315" y="15031"/>
                  </a:lnTo>
                  <a:lnTo>
                    <a:pt x="5180" y="13102"/>
                  </a:lnTo>
                  <a:lnTo>
                    <a:pt x="5052" y="11393"/>
                  </a:lnTo>
                  <a:lnTo>
                    <a:pt x="4916" y="9684"/>
                  </a:lnTo>
                  <a:lnTo>
                    <a:pt x="4764" y="8019"/>
                  </a:lnTo>
                  <a:lnTo>
                    <a:pt x="4611" y="6398"/>
                  </a:lnTo>
                  <a:lnTo>
                    <a:pt x="4441" y="4820"/>
                  </a:lnTo>
                  <a:lnTo>
                    <a:pt x="4254" y="3243"/>
                  </a:lnTo>
                  <a:lnTo>
                    <a:pt x="4059" y="1709"/>
                  </a:lnTo>
                  <a:lnTo>
                    <a:pt x="3847" y="219"/>
                  </a:lnTo>
                  <a:lnTo>
                    <a:pt x="3830" y="132"/>
                  </a:lnTo>
                  <a:lnTo>
                    <a:pt x="3804" y="44"/>
                  </a:lnTo>
                  <a:lnTo>
                    <a:pt x="378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rot="10800000">
              <a:off x="3192241" y="4887012"/>
              <a:ext cx="21822" cy="26011"/>
            </a:xfrm>
            <a:custGeom>
              <a:rect b="b" l="l" r="r" t="t"/>
              <a:pathLst>
                <a:path extrusionOk="0" h="9554" w="2311">
                  <a:moveTo>
                    <a:pt x="1037" y="1"/>
                  </a:moveTo>
                  <a:lnTo>
                    <a:pt x="935" y="132"/>
                  </a:lnTo>
                  <a:lnTo>
                    <a:pt x="842" y="264"/>
                  </a:lnTo>
                  <a:lnTo>
                    <a:pt x="740" y="527"/>
                  </a:lnTo>
                  <a:lnTo>
                    <a:pt x="646" y="834"/>
                  </a:lnTo>
                  <a:lnTo>
                    <a:pt x="553" y="1184"/>
                  </a:lnTo>
                  <a:lnTo>
                    <a:pt x="476" y="1622"/>
                  </a:lnTo>
                  <a:lnTo>
                    <a:pt x="409" y="2061"/>
                  </a:lnTo>
                  <a:lnTo>
                    <a:pt x="349" y="2543"/>
                  </a:lnTo>
                  <a:lnTo>
                    <a:pt x="298" y="3068"/>
                  </a:lnTo>
                  <a:lnTo>
                    <a:pt x="247" y="3594"/>
                  </a:lnTo>
                  <a:lnTo>
                    <a:pt x="205" y="4164"/>
                  </a:lnTo>
                  <a:lnTo>
                    <a:pt x="145" y="5303"/>
                  </a:lnTo>
                  <a:lnTo>
                    <a:pt x="94" y="6486"/>
                  </a:lnTo>
                  <a:lnTo>
                    <a:pt x="1" y="8721"/>
                  </a:lnTo>
                  <a:lnTo>
                    <a:pt x="1" y="8896"/>
                  </a:lnTo>
                  <a:lnTo>
                    <a:pt x="1" y="9028"/>
                  </a:lnTo>
                  <a:lnTo>
                    <a:pt x="9" y="9159"/>
                  </a:lnTo>
                  <a:lnTo>
                    <a:pt x="26" y="9247"/>
                  </a:lnTo>
                  <a:lnTo>
                    <a:pt x="60" y="9422"/>
                  </a:lnTo>
                  <a:lnTo>
                    <a:pt x="103" y="9510"/>
                  </a:lnTo>
                  <a:lnTo>
                    <a:pt x="145" y="9554"/>
                  </a:lnTo>
                  <a:lnTo>
                    <a:pt x="188" y="9466"/>
                  </a:lnTo>
                  <a:lnTo>
                    <a:pt x="205" y="9422"/>
                  </a:lnTo>
                  <a:lnTo>
                    <a:pt x="222" y="9335"/>
                  </a:lnTo>
                  <a:lnTo>
                    <a:pt x="239" y="9203"/>
                  </a:lnTo>
                  <a:lnTo>
                    <a:pt x="247" y="9072"/>
                  </a:lnTo>
                  <a:lnTo>
                    <a:pt x="298" y="7757"/>
                  </a:lnTo>
                  <a:lnTo>
                    <a:pt x="349" y="6399"/>
                  </a:lnTo>
                  <a:lnTo>
                    <a:pt x="375" y="5698"/>
                  </a:lnTo>
                  <a:lnTo>
                    <a:pt x="409" y="5040"/>
                  </a:lnTo>
                  <a:lnTo>
                    <a:pt x="451" y="4427"/>
                  </a:lnTo>
                  <a:lnTo>
                    <a:pt x="502" y="3769"/>
                  </a:lnTo>
                  <a:lnTo>
                    <a:pt x="553" y="3287"/>
                  </a:lnTo>
                  <a:lnTo>
                    <a:pt x="612" y="2805"/>
                  </a:lnTo>
                  <a:lnTo>
                    <a:pt x="680" y="2411"/>
                  </a:lnTo>
                  <a:lnTo>
                    <a:pt x="757" y="2017"/>
                  </a:lnTo>
                  <a:lnTo>
                    <a:pt x="842" y="1710"/>
                  </a:lnTo>
                  <a:lnTo>
                    <a:pt x="935" y="1447"/>
                  </a:lnTo>
                  <a:lnTo>
                    <a:pt x="986" y="1359"/>
                  </a:lnTo>
                  <a:lnTo>
                    <a:pt x="1037" y="1316"/>
                  </a:lnTo>
                  <a:lnTo>
                    <a:pt x="1096" y="1272"/>
                  </a:lnTo>
                  <a:lnTo>
                    <a:pt x="1147" y="1272"/>
                  </a:lnTo>
                  <a:lnTo>
                    <a:pt x="1258" y="1316"/>
                  </a:lnTo>
                  <a:lnTo>
                    <a:pt x="1359" y="1447"/>
                  </a:lnTo>
                  <a:lnTo>
                    <a:pt x="1453" y="1666"/>
                  </a:lnTo>
                  <a:lnTo>
                    <a:pt x="1546" y="1929"/>
                  </a:lnTo>
                  <a:lnTo>
                    <a:pt x="1631" y="2236"/>
                  </a:lnTo>
                  <a:lnTo>
                    <a:pt x="1708" y="2630"/>
                  </a:lnTo>
                  <a:lnTo>
                    <a:pt x="1775" y="3025"/>
                  </a:lnTo>
                  <a:lnTo>
                    <a:pt x="1835" y="3463"/>
                  </a:lnTo>
                  <a:lnTo>
                    <a:pt x="1894" y="4032"/>
                  </a:lnTo>
                  <a:lnTo>
                    <a:pt x="1937" y="4602"/>
                  </a:lnTo>
                  <a:lnTo>
                    <a:pt x="1979" y="5172"/>
                  </a:lnTo>
                  <a:lnTo>
                    <a:pt x="2005" y="5741"/>
                  </a:lnTo>
                  <a:lnTo>
                    <a:pt x="2030" y="6355"/>
                  </a:lnTo>
                  <a:lnTo>
                    <a:pt x="2047" y="6968"/>
                  </a:lnTo>
                  <a:lnTo>
                    <a:pt x="2064" y="8195"/>
                  </a:lnTo>
                  <a:lnTo>
                    <a:pt x="2064" y="8327"/>
                  </a:lnTo>
                  <a:lnTo>
                    <a:pt x="2073" y="8458"/>
                  </a:lnTo>
                  <a:lnTo>
                    <a:pt x="2090" y="8546"/>
                  </a:lnTo>
                  <a:lnTo>
                    <a:pt x="2107" y="8633"/>
                  </a:lnTo>
                  <a:lnTo>
                    <a:pt x="2141" y="8765"/>
                  </a:lnTo>
                  <a:lnTo>
                    <a:pt x="2192" y="8809"/>
                  </a:lnTo>
                  <a:lnTo>
                    <a:pt x="2234" y="8765"/>
                  </a:lnTo>
                  <a:lnTo>
                    <a:pt x="2276" y="8633"/>
                  </a:lnTo>
                  <a:lnTo>
                    <a:pt x="2293" y="8546"/>
                  </a:lnTo>
                  <a:lnTo>
                    <a:pt x="2302" y="8458"/>
                  </a:lnTo>
                  <a:lnTo>
                    <a:pt x="2310" y="8327"/>
                  </a:lnTo>
                  <a:lnTo>
                    <a:pt x="2310" y="8195"/>
                  </a:lnTo>
                  <a:lnTo>
                    <a:pt x="2293" y="6881"/>
                  </a:lnTo>
                  <a:lnTo>
                    <a:pt x="2276" y="6267"/>
                  </a:lnTo>
                  <a:lnTo>
                    <a:pt x="2251" y="5610"/>
                  </a:lnTo>
                  <a:lnTo>
                    <a:pt x="2225" y="4996"/>
                  </a:lnTo>
                  <a:lnTo>
                    <a:pt x="2192" y="4383"/>
                  </a:lnTo>
                  <a:lnTo>
                    <a:pt x="2149" y="3813"/>
                  </a:lnTo>
                  <a:lnTo>
                    <a:pt x="2090" y="3200"/>
                  </a:lnTo>
                  <a:lnTo>
                    <a:pt x="2047" y="2762"/>
                  </a:lnTo>
                  <a:lnTo>
                    <a:pt x="1988" y="2323"/>
                  </a:lnTo>
                  <a:lnTo>
                    <a:pt x="1920" y="1929"/>
                  </a:lnTo>
                  <a:lnTo>
                    <a:pt x="1852" y="1578"/>
                  </a:lnTo>
                  <a:lnTo>
                    <a:pt x="1775" y="1228"/>
                  </a:lnTo>
                  <a:lnTo>
                    <a:pt x="1691" y="921"/>
                  </a:lnTo>
                  <a:lnTo>
                    <a:pt x="1606" y="614"/>
                  </a:lnTo>
                  <a:lnTo>
                    <a:pt x="1512" y="395"/>
                  </a:lnTo>
                  <a:lnTo>
                    <a:pt x="1427" y="220"/>
                  </a:lnTo>
                  <a:lnTo>
                    <a:pt x="1325" y="89"/>
                  </a:lnTo>
                  <a:lnTo>
                    <a:pt x="123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rot="10800000">
              <a:off x="3202986" y="4909278"/>
              <a:ext cx="59016" cy="322232"/>
            </a:xfrm>
            <a:custGeom>
              <a:rect b="b" l="l" r="r" t="t"/>
              <a:pathLst>
                <a:path extrusionOk="0" h="118359" w="6250">
                  <a:moveTo>
                    <a:pt x="493" y="1"/>
                  </a:moveTo>
                  <a:lnTo>
                    <a:pt x="451" y="88"/>
                  </a:lnTo>
                  <a:lnTo>
                    <a:pt x="434" y="132"/>
                  </a:lnTo>
                  <a:lnTo>
                    <a:pt x="417" y="220"/>
                  </a:lnTo>
                  <a:lnTo>
                    <a:pt x="408" y="351"/>
                  </a:lnTo>
                  <a:lnTo>
                    <a:pt x="400" y="483"/>
                  </a:lnTo>
                  <a:lnTo>
                    <a:pt x="289" y="3725"/>
                  </a:lnTo>
                  <a:lnTo>
                    <a:pt x="196" y="7012"/>
                  </a:lnTo>
                  <a:lnTo>
                    <a:pt x="119" y="10298"/>
                  </a:lnTo>
                  <a:lnTo>
                    <a:pt x="69" y="13585"/>
                  </a:lnTo>
                  <a:lnTo>
                    <a:pt x="26" y="16871"/>
                  </a:lnTo>
                  <a:lnTo>
                    <a:pt x="9" y="20202"/>
                  </a:lnTo>
                  <a:lnTo>
                    <a:pt x="1" y="23488"/>
                  </a:lnTo>
                  <a:lnTo>
                    <a:pt x="18" y="26818"/>
                  </a:lnTo>
                  <a:lnTo>
                    <a:pt x="52" y="29710"/>
                  </a:lnTo>
                  <a:lnTo>
                    <a:pt x="94" y="32603"/>
                  </a:lnTo>
                  <a:lnTo>
                    <a:pt x="153" y="35539"/>
                  </a:lnTo>
                  <a:lnTo>
                    <a:pt x="230" y="38431"/>
                  </a:lnTo>
                  <a:lnTo>
                    <a:pt x="315" y="41323"/>
                  </a:lnTo>
                  <a:lnTo>
                    <a:pt x="425" y="44171"/>
                  </a:lnTo>
                  <a:lnTo>
                    <a:pt x="544" y="47019"/>
                  </a:lnTo>
                  <a:lnTo>
                    <a:pt x="671" y="49868"/>
                  </a:lnTo>
                  <a:lnTo>
                    <a:pt x="824" y="52672"/>
                  </a:lnTo>
                  <a:lnTo>
                    <a:pt x="986" y="55477"/>
                  </a:lnTo>
                  <a:lnTo>
                    <a:pt x="1164" y="58237"/>
                  </a:lnTo>
                  <a:lnTo>
                    <a:pt x="1359" y="60954"/>
                  </a:lnTo>
                  <a:lnTo>
                    <a:pt x="1571" y="63671"/>
                  </a:lnTo>
                  <a:lnTo>
                    <a:pt x="1792" y="66344"/>
                  </a:lnTo>
                  <a:lnTo>
                    <a:pt x="2038" y="69017"/>
                  </a:lnTo>
                  <a:lnTo>
                    <a:pt x="2293" y="71602"/>
                  </a:lnTo>
                  <a:lnTo>
                    <a:pt x="2437" y="73005"/>
                  </a:lnTo>
                  <a:lnTo>
                    <a:pt x="2590" y="74407"/>
                  </a:lnTo>
                  <a:lnTo>
                    <a:pt x="2904" y="77167"/>
                  </a:lnTo>
                  <a:lnTo>
                    <a:pt x="3227" y="79884"/>
                  </a:lnTo>
                  <a:lnTo>
                    <a:pt x="3558" y="82601"/>
                  </a:lnTo>
                  <a:lnTo>
                    <a:pt x="3881" y="85318"/>
                  </a:lnTo>
                  <a:lnTo>
                    <a:pt x="4195" y="88079"/>
                  </a:lnTo>
                  <a:lnTo>
                    <a:pt x="4348" y="89437"/>
                  </a:lnTo>
                  <a:lnTo>
                    <a:pt x="4501" y="90839"/>
                  </a:lnTo>
                  <a:lnTo>
                    <a:pt x="4636" y="92285"/>
                  </a:lnTo>
                  <a:lnTo>
                    <a:pt x="4772" y="93688"/>
                  </a:lnTo>
                  <a:lnTo>
                    <a:pt x="4900" y="95134"/>
                  </a:lnTo>
                  <a:lnTo>
                    <a:pt x="5027" y="96580"/>
                  </a:lnTo>
                  <a:lnTo>
                    <a:pt x="5137" y="98026"/>
                  </a:lnTo>
                  <a:lnTo>
                    <a:pt x="5248" y="99472"/>
                  </a:lnTo>
                  <a:lnTo>
                    <a:pt x="5358" y="100918"/>
                  </a:lnTo>
                  <a:lnTo>
                    <a:pt x="5452" y="102408"/>
                  </a:lnTo>
                  <a:lnTo>
                    <a:pt x="5545" y="103898"/>
                  </a:lnTo>
                  <a:lnTo>
                    <a:pt x="5621" y="105431"/>
                  </a:lnTo>
                  <a:lnTo>
                    <a:pt x="5698" y="106921"/>
                  </a:lnTo>
                  <a:lnTo>
                    <a:pt x="5766" y="108455"/>
                  </a:lnTo>
                  <a:lnTo>
                    <a:pt x="5825" y="109989"/>
                  </a:lnTo>
                  <a:lnTo>
                    <a:pt x="5876" y="111522"/>
                  </a:lnTo>
                  <a:lnTo>
                    <a:pt x="5919" y="113056"/>
                  </a:lnTo>
                  <a:lnTo>
                    <a:pt x="5952" y="114634"/>
                  </a:lnTo>
                  <a:lnTo>
                    <a:pt x="5978" y="116167"/>
                  </a:lnTo>
                  <a:lnTo>
                    <a:pt x="5995" y="117745"/>
                  </a:lnTo>
                  <a:lnTo>
                    <a:pt x="6003" y="117876"/>
                  </a:lnTo>
                  <a:lnTo>
                    <a:pt x="6012" y="118008"/>
                  </a:lnTo>
                  <a:lnTo>
                    <a:pt x="6020" y="118139"/>
                  </a:lnTo>
                  <a:lnTo>
                    <a:pt x="6037" y="118227"/>
                  </a:lnTo>
                  <a:lnTo>
                    <a:pt x="6080" y="118314"/>
                  </a:lnTo>
                  <a:lnTo>
                    <a:pt x="6122" y="118358"/>
                  </a:lnTo>
                  <a:lnTo>
                    <a:pt x="6173" y="118314"/>
                  </a:lnTo>
                  <a:lnTo>
                    <a:pt x="6207" y="118227"/>
                  </a:lnTo>
                  <a:lnTo>
                    <a:pt x="6224" y="118139"/>
                  </a:lnTo>
                  <a:lnTo>
                    <a:pt x="6241" y="118008"/>
                  </a:lnTo>
                  <a:lnTo>
                    <a:pt x="6241" y="117876"/>
                  </a:lnTo>
                  <a:lnTo>
                    <a:pt x="6250" y="117745"/>
                  </a:lnTo>
                  <a:lnTo>
                    <a:pt x="6224" y="116036"/>
                  </a:lnTo>
                  <a:lnTo>
                    <a:pt x="6199" y="114371"/>
                  </a:lnTo>
                  <a:lnTo>
                    <a:pt x="6165" y="112705"/>
                  </a:lnTo>
                  <a:lnTo>
                    <a:pt x="6114" y="110996"/>
                  </a:lnTo>
                  <a:lnTo>
                    <a:pt x="6054" y="109375"/>
                  </a:lnTo>
                  <a:lnTo>
                    <a:pt x="5986" y="107710"/>
                  </a:lnTo>
                  <a:lnTo>
                    <a:pt x="5910" y="106045"/>
                  </a:lnTo>
                  <a:lnTo>
                    <a:pt x="5825" y="104423"/>
                  </a:lnTo>
                  <a:lnTo>
                    <a:pt x="5732" y="102802"/>
                  </a:lnTo>
                  <a:lnTo>
                    <a:pt x="5630" y="101225"/>
                  </a:lnTo>
                  <a:lnTo>
                    <a:pt x="5528" y="99603"/>
                  </a:lnTo>
                  <a:lnTo>
                    <a:pt x="5409" y="98026"/>
                  </a:lnTo>
                  <a:lnTo>
                    <a:pt x="5290" y="96448"/>
                  </a:lnTo>
                  <a:lnTo>
                    <a:pt x="5154" y="94915"/>
                  </a:lnTo>
                  <a:lnTo>
                    <a:pt x="5019" y="93381"/>
                  </a:lnTo>
                  <a:lnTo>
                    <a:pt x="4874" y="91847"/>
                  </a:lnTo>
                  <a:lnTo>
                    <a:pt x="4738" y="90445"/>
                  </a:lnTo>
                  <a:lnTo>
                    <a:pt x="4594" y="89043"/>
                  </a:lnTo>
                  <a:lnTo>
                    <a:pt x="4288" y="86282"/>
                  </a:lnTo>
                  <a:lnTo>
                    <a:pt x="3974" y="83609"/>
                  </a:lnTo>
                  <a:lnTo>
                    <a:pt x="3652" y="80892"/>
                  </a:lnTo>
                  <a:lnTo>
                    <a:pt x="3329" y="78219"/>
                  </a:lnTo>
                  <a:lnTo>
                    <a:pt x="3006" y="75502"/>
                  </a:lnTo>
                  <a:lnTo>
                    <a:pt x="2701" y="72785"/>
                  </a:lnTo>
                  <a:lnTo>
                    <a:pt x="2548" y="71383"/>
                  </a:lnTo>
                  <a:lnTo>
                    <a:pt x="2412" y="69981"/>
                  </a:lnTo>
                  <a:lnTo>
                    <a:pt x="2157" y="67308"/>
                  </a:lnTo>
                  <a:lnTo>
                    <a:pt x="1919" y="64635"/>
                  </a:lnTo>
                  <a:lnTo>
                    <a:pt x="1699" y="61918"/>
                  </a:lnTo>
                  <a:lnTo>
                    <a:pt x="1495" y="59157"/>
                  </a:lnTo>
                  <a:lnTo>
                    <a:pt x="1308" y="56397"/>
                  </a:lnTo>
                  <a:lnTo>
                    <a:pt x="1130" y="53549"/>
                  </a:lnTo>
                  <a:lnTo>
                    <a:pt x="977" y="50744"/>
                  </a:lnTo>
                  <a:lnTo>
                    <a:pt x="833" y="47852"/>
                  </a:lnTo>
                  <a:lnTo>
                    <a:pt x="705" y="44960"/>
                  </a:lnTo>
                  <a:lnTo>
                    <a:pt x="595" y="42068"/>
                  </a:lnTo>
                  <a:lnTo>
                    <a:pt x="502" y="39132"/>
                  </a:lnTo>
                  <a:lnTo>
                    <a:pt x="417" y="36196"/>
                  </a:lnTo>
                  <a:lnTo>
                    <a:pt x="357" y="33260"/>
                  </a:lnTo>
                  <a:lnTo>
                    <a:pt x="306" y="30324"/>
                  </a:lnTo>
                  <a:lnTo>
                    <a:pt x="272" y="27344"/>
                  </a:lnTo>
                  <a:lnTo>
                    <a:pt x="255" y="24408"/>
                  </a:lnTo>
                  <a:lnTo>
                    <a:pt x="255" y="21428"/>
                  </a:lnTo>
                  <a:lnTo>
                    <a:pt x="264" y="18493"/>
                  </a:lnTo>
                  <a:lnTo>
                    <a:pt x="289" y="15513"/>
                  </a:lnTo>
                  <a:lnTo>
                    <a:pt x="332" y="12577"/>
                  </a:lnTo>
                  <a:lnTo>
                    <a:pt x="383" y="9597"/>
                  </a:lnTo>
                  <a:lnTo>
                    <a:pt x="459" y="6661"/>
                  </a:lnTo>
                  <a:lnTo>
                    <a:pt x="536" y="3725"/>
                  </a:lnTo>
                  <a:lnTo>
                    <a:pt x="637" y="833"/>
                  </a:lnTo>
                  <a:lnTo>
                    <a:pt x="637" y="658"/>
                  </a:lnTo>
                  <a:lnTo>
                    <a:pt x="637" y="526"/>
                  </a:lnTo>
                  <a:lnTo>
                    <a:pt x="629" y="395"/>
                  </a:lnTo>
                  <a:lnTo>
                    <a:pt x="620" y="307"/>
                  </a:lnTo>
                  <a:lnTo>
                    <a:pt x="578" y="132"/>
                  </a:lnTo>
                  <a:lnTo>
                    <a:pt x="536" y="44"/>
                  </a:lnTo>
                  <a:lnTo>
                    <a:pt x="49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rot="10800000">
              <a:off x="3256383" y="5020079"/>
              <a:ext cx="37203" cy="92342"/>
            </a:xfrm>
            <a:custGeom>
              <a:rect b="b" l="l" r="r" t="t"/>
              <a:pathLst>
                <a:path extrusionOk="0" h="33918" w="3940">
                  <a:moveTo>
                    <a:pt x="3796" y="1"/>
                  </a:moveTo>
                  <a:lnTo>
                    <a:pt x="3753" y="88"/>
                  </a:lnTo>
                  <a:lnTo>
                    <a:pt x="3736" y="132"/>
                  </a:lnTo>
                  <a:lnTo>
                    <a:pt x="3719" y="220"/>
                  </a:lnTo>
                  <a:lnTo>
                    <a:pt x="3702" y="351"/>
                  </a:lnTo>
                  <a:lnTo>
                    <a:pt x="3702" y="483"/>
                  </a:lnTo>
                  <a:lnTo>
                    <a:pt x="3651" y="1666"/>
                  </a:lnTo>
                  <a:lnTo>
                    <a:pt x="3600" y="2849"/>
                  </a:lnTo>
                  <a:lnTo>
                    <a:pt x="3549" y="3988"/>
                  </a:lnTo>
                  <a:lnTo>
                    <a:pt x="3481" y="5128"/>
                  </a:lnTo>
                  <a:lnTo>
                    <a:pt x="3414" y="6267"/>
                  </a:lnTo>
                  <a:lnTo>
                    <a:pt x="3337" y="7363"/>
                  </a:lnTo>
                  <a:lnTo>
                    <a:pt x="3252" y="8458"/>
                  </a:lnTo>
                  <a:lnTo>
                    <a:pt x="3167" y="9554"/>
                  </a:lnTo>
                  <a:lnTo>
                    <a:pt x="3074" y="10605"/>
                  </a:lnTo>
                  <a:lnTo>
                    <a:pt x="2981" y="11701"/>
                  </a:lnTo>
                  <a:lnTo>
                    <a:pt x="2870" y="12752"/>
                  </a:lnTo>
                  <a:lnTo>
                    <a:pt x="2768" y="13804"/>
                  </a:lnTo>
                  <a:lnTo>
                    <a:pt x="2539" y="15820"/>
                  </a:lnTo>
                  <a:lnTo>
                    <a:pt x="2301" y="17836"/>
                  </a:lnTo>
                  <a:lnTo>
                    <a:pt x="2038" y="19807"/>
                  </a:lnTo>
                  <a:lnTo>
                    <a:pt x="1775" y="21736"/>
                  </a:lnTo>
                  <a:lnTo>
                    <a:pt x="1495" y="23664"/>
                  </a:lnTo>
                  <a:lnTo>
                    <a:pt x="1214" y="25548"/>
                  </a:lnTo>
                  <a:lnTo>
                    <a:pt x="917" y="27388"/>
                  </a:lnTo>
                  <a:lnTo>
                    <a:pt x="629" y="29229"/>
                  </a:lnTo>
                  <a:lnTo>
                    <a:pt x="34" y="32822"/>
                  </a:lnTo>
                  <a:lnTo>
                    <a:pt x="17" y="32910"/>
                  </a:lnTo>
                  <a:lnTo>
                    <a:pt x="9" y="33041"/>
                  </a:lnTo>
                  <a:lnTo>
                    <a:pt x="0" y="33173"/>
                  </a:lnTo>
                  <a:lnTo>
                    <a:pt x="0" y="33304"/>
                  </a:lnTo>
                  <a:lnTo>
                    <a:pt x="17" y="33523"/>
                  </a:lnTo>
                  <a:lnTo>
                    <a:pt x="43" y="33742"/>
                  </a:lnTo>
                  <a:lnTo>
                    <a:pt x="85" y="33874"/>
                  </a:lnTo>
                  <a:lnTo>
                    <a:pt x="128" y="33917"/>
                  </a:lnTo>
                  <a:lnTo>
                    <a:pt x="145" y="33917"/>
                  </a:lnTo>
                  <a:lnTo>
                    <a:pt x="170" y="33874"/>
                  </a:lnTo>
                  <a:lnTo>
                    <a:pt x="187" y="33830"/>
                  </a:lnTo>
                  <a:lnTo>
                    <a:pt x="213" y="33698"/>
                  </a:lnTo>
                  <a:lnTo>
                    <a:pt x="815" y="30061"/>
                  </a:lnTo>
                  <a:lnTo>
                    <a:pt x="1113" y="28221"/>
                  </a:lnTo>
                  <a:lnTo>
                    <a:pt x="1410" y="26337"/>
                  </a:lnTo>
                  <a:lnTo>
                    <a:pt x="1698" y="24409"/>
                  </a:lnTo>
                  <a:lnTo>
                    <a:pt x="1979" y="22480"/>
                  </a:lnTo>
                  <a:lnTo>
                    <a:pt x="2250" y="20509"/>
                  </a:lnTo>
                  <a:lnTo>
                    <a:pt x="2514" y="18493"/>
                  </a:lnTo>
                  <a:lnTo>
                    <a:pt x="2760" y="16433"/>
                  </a:lnTo>
                  <a:lnTo>
                    <a:pt x="2989" y="14374"/>
                  </a:lnTo>
                  <a:lnTo>
                    <a:pt x="3099" y="13278"/>
                  </a:lnTo>
                  <a:lnTo>
                    <a:pt x="3201" y="12227"/>
                  </a:lnTo>
                  <a:lnTo>
                    <a:pt x="3303" y="11131"/>
                  </a:lnTo>
                  <a:lnTo>
                    <a:pt x="3397" y="10036"/>
                  </a:lnTo>
                  <a:lnTo>
                    <a:pt x="3490" y="8940"/>
                  </a:lnTo>
                  <a:lnTo>
                    <a:pt x="3566" y="7801"/>
                  </a:lnTo>
                  <a:lnTo>
                    <a:pt x="3651" y="6705"/>
                  </a:lnTo>
                  <a:lnTo>
                    <a:pt x="3719" y="5522"/>
                  </a:lnTo>
                  <a:lnTo>
                    <a:pt x="3787" y="4383"/>
                  </a:lnTo>
                  <a:lnTo>
                    <a:pt x="3838" y="3200"/>
                  </a:lnTo>
                  <a:lnTo>
                    <a:pt x="3897" y="2017"/>
                  </a:lnTo>
                  <a:lnTo>
                    <a:pt x="3940" y="833"/>
                  </a:lnTo>
                  <a:lnTo>
                    <a:pt x="3940" y="658"/>
                  </a:lnTo>
                  <a:lnTo>
                    <a:pt x="3940" y="527"/>
                  </a:lnTo>
                  <a:lnTo>
                    <a:pt x="3914" y="308"/>
                  </a:lnTo>
                  <a:lnTo>
                    <a:pt x="3881" y="132"/>
                  </a:lnTo>
                  <a:lnTo>
                    <a:pt x="3838" y="45"/>
                  </a:lnTo>
                  <a:lnTo>
                    <a:pt x="3796"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rot="10800000">
              <a:off x="3289970" y="5002403"/>
              <a:ext cx="14277" cy="22311"/>
            </a:xfrm>
            <a:custGeom>
              <a:rect b="b" l="l" r="r" t="t"/>
              <a:pathLst>
                <a:path extrusionOk="0" h="8195" w="1512">
                  <a:moveTo>
                    <a:pt x="841" y="1"/>
                  </a:moveTo>
                  <a:lnTo>
                    <a:pt x="696" y="88"/>
                  </a:lnTo>
                  <a:lnTo>
                    <a:pt x="560" y="307"/>
                  </a:lnTo>
                  <a:lnTo>
                    <a:pt x="433" y="570"/>
                  </a:lnTo>
                  <a:lnTo>
                    <a:pt x="314" y="965"/>
                  </a:lnTo>
                  <a:lnTo>
                    <a:pt x="204" y="1403"/>
                  </a:lnTo>
                  <a:lnTo>
                    <a:pt x="102" y="1929"/>
                  </a:lnTo>
                  <a:lnTo>
                    <a:pt x="17" y="2498"/>
                  </a:lnTo>
                  <a:lnTo>
                    <a:pt x="9" y="2630"/>
                  </a:lnTo>
                  <a:lnTo>
                    <a:pt x="0" y="2761"/>
                  </a:lnTo>
                  <a:lnTo>
                    <a:pt x="0" y="2893"/>
                  </a:lnTo>
                  <a:lnTo>
                    <a:pt x="9" y="2980"/>
                  </a:lnTo>
                  <a:lnTo>
                    <a:pt x="26" y="3199"/>
                  </a:lnTo>
                  <a:lnTo>
                    <a:pt x="60" y="3331"/>
                  </a:lnTo>
                  <a:lnTo>
                    <a:pt x="102" y="3418"/>
                  </a:lnTo>
                  <a:lnTo>
                    <a:pt x="178" y="3418"/>
                  </a:lnTo>
                  <a:lnTo>
                    <a:pt x="195" y="3331"/>
                  </a:lnTo>
                  <a:lnTo>
                    <a:pt x="221" y="3243"/>
                  </a:lnTo>
                  <a:lnTo>
                    <a:pt x="238" y="3156"/>
                  </a:lnTo>
                  <a:lnTo>
                    <a:pt x="272" y="2893"/>
                  </a:lnTo>
                  <a:lnTo>
                    <a:pt x="314" y="2630"/>
                  </a:lnTo>
                  <a:lnTo>
                    <a:pt x="357" y="2367"/>
                  </a:lnTo>
                  <a:lnTo>
                    <a:pt x="408" y="2148"/>
                  </a:lnTo>
                  <a:lnTo>
                    <a:pt x="459" y="1972"/>
                  </a:lnTo>
                  <a:lnTo>
                    <a:pt x="518" y="1797"/>
                  </a:lnTo>
                  <a:lnTo>
                    <a:pt x="577" y="1666"/>
                  </a:lnTo>
                  <a:lnTo>
                    <a:pt x="637" y="1534"/>
                  </a:lnTo>
                  <a:lnTo>
                    <a:pt x="756" y="1359"/>
                  </a:lnTo>
                  <a:lnTo>
                    <a:pt x="824" y="1271"/>
                  </a:lnTo>
                  <a:lnTo>
                    <a:pt x="1019" y="1271"/>
                  </a:lnTo>
                  <a:lnTo>
                    <a:pt x="1087" y="1359"/>
                  </a:lnTo>
                  <a:lnTo>
                    <a:pt x="1138" y="1490"/>
                  </a:lnTo>
                  <a:lnTo>
                    <a:pt x="1163" y="1578"/>
                  </a:lnTo>
                  <a:lnTo>
                    <a:pt x="1189" y="1709"/>
                  </a:lnTo>
                  <a:lnTo>
                    <a:pt x="1223" y="1972"/>
                  </a:lnTo>
                  <a:lnTo>
                    <a:pt x="1240" y="2323"/>
                  </a:lnTo>
                  <a:lnTo>
                    <a:pt x="1257" y="2717"/>
                  </a:lnTo>
                  <a:lnTo>
                    <a:pt x="1257" y="3068"/>
                  </a:lnTo>
                  <a:lnTo>
                    <a:pt x="1257" y="3462"/>
                  </a:lnTo>
                  <a:lnTo>
                    <a:pt x="1248" y="4120"/>
                  </a:lnTo>
                  <a:lnTo>
                    <a:pt x="1240" y="4514"/>
                  </a:lnTo>
                  <a:lnTo>
                    <a:pt x="1223" y="4908"/>
                  </a:lnTo>
                  <a:lnTo>
                    <a:pt x="1197" y="5259"/>
                  </a:lnTo>
                  <a:lnTo>
                    <a:pt x="1163" y="5653"/>
                  </a:lnTo>
                  <a:lnTo>
                    <a:pt x="1078" y="6398"/>
                  </a:lnTo>
                  <a:lnTo>
                    <a:pt x="1027" y="6749"/>
                  </a:lnTo>
                  <a:lnTo>
                    <a:pt x="1013" y="6825"/>
                  </a:lnTo>
                  <a:lnTo>
                    <a:pt x="1013" y="6825"/>
                  </a:lnTo>
                  <a:lnTo>
                    <a:pt x="1002" y="6836"/>
                  </a:lnTo>
                  <a:lnTo>
                    <a:pt x="960" y="6968"/>
                  </a:lnTo>
                  <a:lnTo>
                    <a:pt x="943" y="7056"/>
                  </a:lnTo>
                  <a:lnTo>
                    <a:pt x="926" y="7187"/>
                  </a:lnTo>
                  <a:lnTo>
                    <a:pt x="917" y="7406"/>
                  </a:lnTo>
                  <a:lnTo>
                    <a:pt x="917" y="7625"/>
                  </a:lnTo>
                  <a:lnTo>
                    <a:pt x="934" y="7844"/>
                  </a:lnTo>
                  <a:lnTo>
                    <a:pt x="951" y="7976"/>
                  </a:lnTo>
                  <a:lnTo>
                    <a:pt x="976" y="8107"/>
                  </a:lnTo>
                  <a:lnTo>
                    <a:pt x="1010" y="8151"/>
                  </a:lnTo>
                  <a:lnTo>
                    <a:pt x="1036" y="8195"/>
                  </a:lnTo>
                  <a:lnTo>
                    <a:pt x="1095" y="8107"/>
                  </a:lnTo>
                  <a:lnTo>
                    <a:pt x="1138" y="7976"/>
                  </a:lnTo>
                  <a:lnTo>
                    <a:pt x="1180" y="7757"/>
                  </a:lnTo>
                  <a:lnTo>
                    <a:pt x="1214" y="7538"/>
                  </a:lnTo>
                  <a:lnTo>
                    <a:pt x="1325" y="6749"/>
                  </a:lnTo>
                  <a:lnTo>
                    <a:pt x="1376" y="6311"/>
                  </a:lnTo>
                  <a:lnTo>
                    <a:pt x="1418" y="5872"/>
                  </a:lnTo>
                  <a:lnTo>
                    <a:pt x="1452" y="5434"/>
                  </a:lnTo>
                  <a:lnTo>
                    <a:pt x="1477" y="4952"/>
                  </a:lnTo>
                  <a:lnTo>
                    <a:pt x="1503" y="4163"/>
                  </a:lnTo>
                  <a:lnTo>
                    <a:pt x="1511" y="3287"/>
                  </a:lnTo>
                  <a:lnTo>
                    <a:pt x="1503" y="2893"/>
                  </a:lnTo>
                  <a:lnTo>
                    <a:pt x="1494" y="2454"/>
                  </a:lnTo>
                  <a:lnTo>
                    <a:pt x="1477" y="2060"/>
                  </a:lnTo>
                  <a:lnTo>
                    <a:pt x="1460" y="1666"/>
                  </a:lnTo>
                  <a:lnTo>
                    <a:pt x="1426" y="1315"/>
                  </a:lnTo>
                  <a:lnTo>
                    <a:pt x="1393" y="965"/>
                  </a:lnTo>
                  <a:lnTo>
                    <a:pt x="1342" y="702"/>
                  </a:lnTo>
                  <a:lnTo>
                    <a:pt x="1282" y="439"/>
                  </a:lnTo>
                  <a:lnTo>
                    <a:pt x="1214" y="263"/>
                  </a:lnTo>
                  <a:lnTo>
                    <a:pt x="1138" y="132"/>
                  </a:lnTo>
                  <a:lnTo>
                    <a:pt x="1061" y="44"/>
                  </a:lnTo>
                  <a:lnTo>
                    <a:pt x="985"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rot="10800000">
              <a:off x="3297345" y="5004553"/>
              <a:ext cx="71442" cy="43070"/>
            </a:xfrm>
            <a:custGeom>
              <a:rect b="b" l="l" r="r" t="t"/>
              <a:pathLst>
                <a:path extrusionOk="0" h="15820" w="7566">
                  <a:moveTo>
                    <a:pt x="2250" y="0"/>
                  </a:moveTo>
                  <a:lnTo>
                    <a:pt x="1970" y="44"/>
                  </a:lnTo>
                  <a:lnTo>
                    <a:pt x="1690" y="175"/>
                  </a:lnTo>
                  <a:lnTo>
                    <a:pt x="1418" y="351"/>
                  </a:lnTo>
                  <a:lnTo>
                    <a:pt x="1138" y="614"/>
                  </a:lnTo>
                  <a:lnTo>
                    <a:pt x="875" y="920"/>
                  </a:lnTo>
                  <a:lnTo>
                    <a:pt x="603" y="1271"/>
                  </a:lnTo>
                  <a:lnTo>
                    <a:pt x="340" y="1709"/>
                  </a:lnTo>
                  <a:lnTo>
                    <a:pt x="85" y="2191"/>
                  </a:lnTo>
                  <a:lnTo>
                    <a:pt x="60" y="2279"/>
                  </a:lnTo>
                  <a:lnTo>
                    <a:pt x="34" y="2366"/>
                  </a:lnTo>
                  <a:lnTo>
                    <a:pt x="9" y="2585"/>
                  </a:lnTo>
                  <a:lnTo>
                    <a:pt x="0" y="2805"/>
                  </a:lnTo>
                  <a:lnTo>
                    <a:pt x="0" y="3067"/>
                  </a:lnTo>
                  <a:lnTo>
                    <a:pt x="26" y="3243"/>
                  </a:lnTo>
                  <a:lnTo>
                    <a:pt x="51" y="3418"/>
                  </a:lnTo>
                  <a:lnTo>
                    <a:pt x="77" y="3462"/>
                  </a:lnTo>
                  <a:lnTo>
                    <a:pt x="94" y="3506"/>
                  </a:lnTo>
                  <a:lnTo>
                    <a:pt x="119" y="3462"/>
                  </a:lnTo>
                  <a:lnTo>
                    <a:pt x="145" y="3418"/>
                  </a:lnTo>
                  <a:lnTo>
                    <a:pt x="399" y="2980"/>
                  </a:lnTo>
                  <a:lnTo>
                    <a:pt x="645" y="2542"/>
                  </a:lnTo>
                  <a:lnTo>
                    <a:pt x="900" y="2191"/>
                  </a:lnTo>
                  <a:lnTo>
                    <a:pt x="1163" y="1884"/>
                  </a:lnTo>
                  <a:lnTo>
                    <a:pt x="1418" y="1665"/>
                  </a:lnTo>
                  <a:lnTo>
                    <a:pt x="1681" y="1490"/>
                  </a:lnTo>
                  <a:lnTo>
                    <a:pt x="1945" y="1359"/>
                  </a:lnTo>
                  <a:lnTo>
                    <a:pt x="2216" y="1315"/>
                  </a:lnTo>
                  <a:lnTo>
                    <a:pt x="2479" y="1271"/>
                  </a:lnTo>
                  <a:lnTo>
                    <a:pt x="2743" y="1315"/>
                  </a:lnTo>
                  <a:lnTo>
                    <a:pt x="3006" y="1402"/>
                  </a:lnTo>
                  <a:lnTo>
                    <a:pt x="3278" y="1578"/>
                  </a:lnTo>
                  <a:lnTo>
                    <a:pt x="3532" y="1753"/>
                  </a:lnTo>
                  <a:lnTo>
                    <a:pt x="3795" y="1972"/>
                  </a:lnTo>
                  <a:lnTo>
                    <a:pt x="4059" y="2279"/>
                  </a:lnTo>
                  <a:lnTo>
                    <a:pt x="4313" y="2629"/>
                  </a:lnTo>
                  <a:lnTo>
                    <a:pt x="4560" y="2980"/>
                  </a:lnTo>
                  <a:lnTo>
                    <a:pt x="4797" y="3418"/>
                  </a:lnTo>
                  <a:lnTo>
                    <a:pt x="5035" y="3900"/>
                  </a:lnTo>
                  <a:lnTo>
                    <a:pt x="5273" y="4470"/>
                  </a:lnTo>
                  <a:lnTo>
                    <a:pt x="5494" y="5127"/>
                  </a:lnTo>
                  <a:lnTo>
                    <a:pt x="5714" y="5828"/>
                  </a:lnTo>
                  <a:lnTo>
                    <a:pt x="5918" y="6617"/>
                  </a:lnTo>
                  <a:lnTo>
                    <a:pt x="6113" y="7493"/>
                  </a:lnTo>
                  <a:lnTo>
                    <a:pt x="6292" y="8370"/>
                  </a:lnTo>
                  <a:lnTo>
                    <a:pt x="6461" y="9334"/>
                  </a:lnTo>
                  <a:lnTo>
                    <a:pt x="6614" y="10298"/>
                  </a:lnTo>
                  <a:lnTo>
                    <a:pt x="6767" y="11306"/>
                  </a:lnTo>
                  <a:lnTo>
                    <a:pt x="6911" y="12357"/>
                  </a:lnTo>
                  <a:lnTo>
                    <a:pt x="7056" y="13409"/>
                  </a:lnTo>
                  <a:lnTo>
                    <a:pt x="7328" y="15512"/>
                  </a:lnTo>
                  <a:lnTo>
                    <a:pt x="7345" y="15644"/>
                  </a:lnTo>
                  <a:lnTo>
                    <a:pt x="7370" y="15731"/>
                  </a:lnTo>
                  <a:lnTo>
                    <a:pt x="7387" y="15775"/>
                  </a:lnTo>
                  <a:lnTo>
                    <a:pt x="7412" y="15819"/>
                  </a:lnTo>
                  <a:lnTo>
                    <a:pt x="7455" y="15819"/>
                  </a:lnTo>
                  <a:lnTo>
                    <a:pt x="7506" y="15731"/>
                  </a:lnTo>
                  <a:lnTo>
                    <a:pt x="7540" y="15556"/>
                  </a:lnTo>
                  <a:lnTo>
                    <a:pt x="7557" y="15381"/>
                  </a:lnTo>
                  <a:lnTo>
                    <a:pt x="7565" y="15249"/>
                  </a:lnTo>
                  <a:lnTo>
                    <a:pt x="7565" y="15118"/>
                  </a:lnTo>
                  <a:lnTo>
                    <a:pt x="7557" y="15030"/>
                  </a:lnTo>
                  <a:lnTo>
                    <a:pt x="7540" y="14899"/>
                  </a:lnTo>
                  <a:lnTo>
                    <a:pt x="7251" y="12620"/>
                  </a:lnTo>
                  <a:lnTo>
                    <a:pt x="7098" y="11481"/>
                  </a:lnTo>
                  <a:lnTo>
                    <a:pt x="6945" y="10385"/>
                  </a:lnTo>
                  <a:lnTo>
                    <a:pt x="6784" y="9334"/>
                  </a:lnTo>
                  <a:lnTo>
                    <a:pt x="6614" y="8282"/>
                  </a:lnTo>
                  <a:lnTo>
                    <a:pt x="6428" y="7274"/>
                  </a:lnTo>
                  <a:lnTo>
                    <a:pt x="6241" y="6354"/>
                  </a:lnTo>
                  <a:lnTo>
                    <a:pt x="6045" y="5478"/>
                  </a:lnTo>
                  <a:lnTo>
                    <a:pt x="5833" y="4733"/>
                  </a:lnTo>
                  <a:lnTo>
                    <a:pt x="5621" y="4032"/>
                  </a:lnTo>
                  <a:lnTo>
                    <a:pt x="5400" y="3374"/>
                  </a:lnTo>
                  <a:lnTo>
                    <a:pt x="5162" y="2805"/>
                  </a:lnTo>
                  <a:lnTo>
                    <a:pt x="4933" y="2323"/>
                  </a:lnTo>
                  <a:lnTo>
                    <a:pt x="4687" y="1841"/>
                  </a:lnTo>
                  <a:lnTo>
                    <a:pt x="4449" y="1490"/>
                  </a:lnTo>
                  <a:lnTo>
                    <a:pt x="4178" y="1096"/>
                  </a:lnTo>
                  <a:lnTo>
                    <a:pt x="3906" y="789"/>
                  </a:lnTo>
                  <a:lnTo>
                    <a:pt x="3634" y="526"/>
                  </a:lnTo>
                  <a:lnTo>
                    <a:pt x="3362" y="307"/>
                  </a:lnTo>
                  <a:lnTo>
                    <a:pt x="3082" y="175"/>
                  </a:lnTo>
                  <a:lnTo>
                    <a:pt x="2811" y="44"/>
                  </a:lnTo>
                  <a:lnTo>
                    <a:pt x="253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rot="10800000">
              <a:off x="3297987" y="4929863"/>
              <a:ext cx="58619" cy="78144"/>
            </a:xfrm>
            <a:custGeom>
              <a:rect b="b" l="l" r="r" t="t"/>
              <a:pathLst>
                <a:path extrusionOk="0" h="28703" w="6208">
                  <a:moveTo>
                    <a:pt x="6088" y="0"/>
                  </a:moveTo>
                  <a:lnTo>
                    <a:pt x="6055" y="44"/>
                  </a:lnTo>
                  <a:lnTo>
                    <a:pt x="5800" y="351"/>
                  </a:lnTo>
                  <a:lnTo>
                    <a:pt x="5545" y="701"/>
                  </a:lnTo>
                  <a:lnTo>
                    <a:pt x="5299" y="1096"/>
                  </a:lnTo>
                  <a:lnTo>
                    <a:pt x="5044" y="1534"/>
                  </a:lnTo>
                  <a:lnTo>
                    <a:pt x="4798" y="1972"/>
                  </a:lnTo>
                  <a:lnTo>
                    <a:pt x="4560" y="2498"/>
                  </a:lnTo>
                  <a:lnTo>
                    <a:pt x="4322" y="3068"/>
                  </a:lnTo>
                  <a:lnTo>
                    <a:pt x="4085" y="3637"/>
                  </a:lnTo>
                  <a:lnTo>
                    <a:pt x="3855" y="4295"/>
                  </a:lnTo>
                  <a:lnTo>
                    <a:pt x="3626" y="4952"/>
                  </a:lnTo>
                  <a:lnTo>
                    <a:pt x="3405" y="5653"/>
                  </a:lnTo>
                  <a:lnTo>
                    <a:pt x="3185" y="6398"/>
                  </a:lnTo>
                  <a:lnTo>
                    <a:pt x="2972" y="7187"/>
                  </a:lnTo>
                  <a:lnTo>
                    <a:pt x="2760" y="8019"/>
                  </a:lnTo>
                  <a:lnTo>
                    <a:pt x="2556" y="8852"/>
                  </a:lnTo>
                  <a:lnTo>
                    <a:pt x="2353" y="9728"/>
                  </a:lnTo>
                  <a:lnTo>
                    <a:pt x="2174" y="10605"/>
                  </a:lnTo>
                  <a:lnTo>
                    <a:pt x="1996" y="11525"/>
                  </a:lnTo>
                  <a:lnTo>
                    <a:pt x="1818" y="12445"/>
                  </a:lnTo>
                  <a:lnTo>
                    <a:pt x="1648" y="13409"/>
                  </a:lnTo>
                  <a:lnTo>
                    <a:pt x="1487" y="14417"/>
                  </a:lnTo>
                  <a:lnTo>
                    <a:pt x="1334" y="15425"/>
                  </a:lnTo>
                  <a:lnTo>
                    <a:pt x="1181" y="16477"/>
                  </a:lnTo>
                  <a:lnTo>
                    <a:pt x="1037" y="17528"/>
                  </a:lnTo>
                  <a:lnTo>
                    <a:pt x="884" y="18711"/>
                  </a:lnTo>
                  <a:lnTo>
                    <a:pt x="748" y="19982"/>
                  </a:lnTo>
                  <a:lnTo>
                    <a:pt x="612" y="21209"/>
                  </a:lnTo>
                  <a:lnTo>
                    <a:pt x="476" y="22480"/>
                  </a:lnTo>
                  <a:lnTo>
                    <a:pt x="357" y="23795"/>
                  </a:lnTo>
                  <a:lnTo>
                    <a:pt x="238" y="25109"/>
                  </a:lnTo>
                  <a:lnTo>
                    <a:pt x="9" y="27738"/>
                  </a:lnTo>
                  <a:lnTo>
                    <a:pt x="1" y="27870"/>
                  </a:lnTo>
                  <a:lnTo>
                    <a:pt x="1" y="28001"/>
                  </a:lnTo>
                  <a:lnTo>
                    <a:pt x="9" y="28264"/>
                  </a:lnTo>
                  <a:lnTo>
                    <a:pt x="35" y="28483"/>
                  </a:lnTo>
                  <a:lnTo>
                    <a:pt x="69" y="28615"/>
                  </a:lnTo>
                  <a:lnTo>
                    <a:pt x="111" y="28702"/>
                  </a:lnTo>
                  <a:lnTo>
                    <a:pt x="154" y="28702"/>
                  </a:lnTo>
                  <a:lnTo>
                    <a:pt x="179" y="28659"/>
                  </a:lnTo>
                  <a:lnTo>
                    <a:pt x="196" y="28615"/>
                  </a:lnTo>
                  <a:lnTo>
                    <a:pt x="213" y="28483"/>
                  </a:lnTo>
                  <a:lnTo>
                    <a:pt x="221" y="28396"/>
                  </a:lnTo>
                  <a:lnTo>
                    <a:pt x="442" y="25854"/>
                  </a:lnTo>
                  <a:lnTo>
                    <a:pt x="671" y="23400"/>
                  </a:lnTo>
                  <a:lnTo>
                    <a:pt x="790" y="22173"/>
                  </a:lnTo>
                  <a:lnTo>
                    <a:pt x="918" y="20946"/>
                  </a:lnTo>
                  <a:lnTo>
                    <a:pt x="1054" y="19763"/>
                  </a:lnTo>
                  <a:lnTo>
                    <a:pt x="1198" y="18624"/>
                  </a:lnTo>
                  <a:lnTo>
                    <a:pt x="1334" y="17572"/>
                  </a:lnTo>
                  <a:lnTo>
                    <a:pt x="1478" y="16520"/>
                  </a:lnTo>
                  <a:lnTo>
                    <a:pt x="1631" y="15513"/>
                  </a:lnTo>
                  <a:lnTo>
                    <a:pt x="1792" y="14549"/>
                  </a:lnTo>
                  <a:lnTo>
                    <a:pt x="1954" y="13584"/>
                  </a:lnTo>
                  <a:lnTo>
                    <a:pt x="2123" y="12664"/>
                  </a:lnTo>
                  <a:lnTo>
                    <a:pt x="2302" y="11744"/>
                  </a:lnTo>
                  <a:lnTo>
                    <a:pt x="2480" y="10868"/>
                  </a:lnTo>
                  <a:lnTo>
                    <a:pt x="2675" y="9991"/>
                  </a:lnTo>
                  <a:lnTo>
                    <a:pt x="2879" y="9159"/>
                  </a:lnTo>
                  <a:lnTo>
                    <a:pt x="3083" y="8326"/>
                  </a:lnTo>
                  <a:lnTo>
                    <a:pt x="3295" y="7581"/>
                  </a:lnTo>
                  <a:lnTo>
                    <a:pt x="3507" y="6836"/>
                  </a:lnTo>
                  <a:lnTo>
                    <a:pt x="3728" y="6135"/>
                  </a:lnTo>
                  <a:lnTo>
                    <a:pt x="3949" y="5478"/>
                  </a:lnTo>
                  <a:lnTo>
                    <a:pt x="4178" y="4864"/>
                  </a:lnTo>
                  <a:lnTo>
                    <a:pt x="4407" y="4251"/>
                  </a:lnTo>
                  <a:lnTo>
                    <a:pt x="4645" y="3725"/>
                  </a:lnTo>
                  <a:lnTo>
                    <a:pt x="4883" y="3199"/>
                  </a:lnTo>
                  <a:lnTo>
                    <a:pt x="5129" y="2717"/>
                  </a:lnTo>
                  <a:lnTo>
                    <a:pt x="5375" y="2323"/>
                  </a:lnTo>
                  <a:lnTo>
                    <a:pt x="5621" y="1928"/>
                  </a:lnTo>
                  <a:lnTo>
                    <a:pt x="5868" y="1578"/>
                  </a:lnTo>
                  <a:lnTo>
                    <a:pt x="6122" y="1271"/>
                  </a:lnTo>
                  <a:lnTo>
                    <a:pt x="6148" y="1227"/>
                  </a:lnTo>
                  <a:lnTo>
                    <a:pt x="6173" y="1140"/>
                  </a:lnTo>
                  <a:lnTo>
                    <a:pt x="6190" y="1052"/>
                  </a:lnTo>
                  <a:lnTo>
                    <a:pt x="6199" y="964"/>
                  </a:lnTo>
                  <a:lnTo>
                    <a:pt x="6207" y="745"/>
                  </a:lnTo>
                  <a:lnTo>
                    <a:pt x="6207" y="526"/>
                  </a:lnTo>
                  <a:lnTo>
                    <a:pt x="6190" y="307"/>
                  </a:lnTo>
                  <a:lnTo>
                    <a:pt x="6156" y="132"/>
                  </a:lnTo>
                  <a:lnTo>
                    <a:pt x="6131" y="44"/>
                  </a:lnTo>
                  <a:lnTo>
                    <a:pt x="6114"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rot="10800000">
              <a:off x="3296306" y="4929386"/>
              <a:ext cx="60215" cy="77667"/>
            </a:xfrm>
            <a:custGeom>
              <a:rect b="b" l="l" r="r" t="t"/>
              <a:pathLst>
                <a:path extrusionOk="0" h="28528" w="6377">
                  <a:moveTo>
                    <a:pt x="6215" y="1"/>
                  </a:moveTo>
                  <a:lnTo>
                    <a:pt x="6173" y="89"/>
                  </a:lnTo>
                  <a:lnTo>
                    <a:pt x="6139" y="264"/>
                  </a:lnTo>
                  <a:lnTo>
                    <a:pt x="6130" y="395"/>
                  </a:lnTo>
                  <a:lnTo>
                    <a:pt x="6122" y="483"/>
                  </a:lnTo>
                  <a:lnTo>
                    <a:pt x="6122" y="658"/>
                  </a:lnTo>
                  <a:lnTo>
                    <a:pt x="6122" y="790"/>
                  </a:lnTo>
                  <a:lnTo>
                    <a:pt x="6130" y="1184"/>
                  </a:lnTo>
                  <a:lnTo>
                    <a:pt x="6130" y="1535"/>
                  </a:lnTo>
                  <a:lnTo>
                    <a:pt x="6113" y="1973"/>
                  </a:lnTo>
                  <a:lnTo>
                    <a:pt x="6096" y="2367"/>
                  </a:lnTo>
                  <a:lnTo>
                    <a:pt x="6037" y="3156"/>
                  </a:lnTo>
                  <a:lnTo>
                    <a:pt x="5978" y="3857"/>
                  </a:lnTo>
                  <a:lnTo>
                    <a:pt x="5884" y="5215"/>
                  </a:lnTo>
                  <a:lnTo>
                    <a:pt x="5774" y="6574"/>
                  </a:lnTo>
                  <a:lnTo>
                    <a:pt x="5663" y="7801"/>
                  </a:lnTo>
                  <a:lnTo>
                    <a:pt x="5528" y="8984"/>
                  </a:lnTo>
                  <a:lnTo>
                    <a:pt x="5375" y="10123"/>
                  </a:lnTo>
                  <a:lnTo>
                    <a:pt x="5298" y="10649"/>
                  </a:lnTo>
                  <a:lnTo>
                    <a:pt x="5213" y="11175"/>
                  </a:lnTo>
                  <a:lnTo>
                    <a:pt x="5044" y="12183"/>
                  </a:lnTo>
                  <a:lnTo>
                    <a:pt x="4865" y="13147"/>
                  </a:lnTo>
                  <a:lnTo>
                    <a:pt x="4679" y="14067"/>
                  </a:lnTo>
                  <a:lnTo>
                    <a:pt x="4492" y="14943"/>
                  </a:lnTo>
                  <a:lnTo>
                    <a:pt x="4296" y="15820"/>
                  </a:lnTo>
                  <a:lnTo>
                    <a:pt x="4093" y="16696"/>
                  </a:lnTo>
                  <a:lnTo>
                    <a:pt x="3897" y="17485"/>
                  </a:lnTo>
                  <a:lnTo>
                    <a:pt x="3685" y="18274"/>
                  </a:lnTo>
                  <a:lnTo>
                    <a:pt x="3481" y="19063"/>
                  </a:lnTo>
                  <a:lnTo>
                    <a:pt x="3278" y="19764"/>
                  </a:lnTo>
                  <a:lnTo>
                    <a:pt x="3065" y="20509"/>
                  </a:lnTo>
                  <a:lnTo>
                    <a:pt x="2853" y="21166"/>
                  </a:lnTo>
                  <a:lnTo>
                    <a:pt x="2632" y="21823"/>
                  </a:lnTo>
                  <a:lnTo>
                    <a:pt x="2412" y="22480"/>
                  </a:lnTo>
                  <a:lnTo>
                    <a:pt x="2191" y="23050"/>
                  </a:lnTo>
                  <a:lnTo>
                    <a:pt x="1970" y="23664"/>
                  </a:lnTo>
                  <a:lnTo>
                    <a:pt x="1741" y="24189"/>
                  </a:lnTo>
                  <a:lnTo>
                    <a:pt x="1512" y="24715"/>
                  </a:lnTo>
                  <a:lnTo>
                    <a:pt x="1282" y="25197"/>
                  </a:lnTo>
                  <a:lnTo>
                    <a:pt x="1045" y="25679"/>
                  </a:lnTo>
                  <a:lnTo>
                    <a:pt x="807" y="26118"/>
                  </a:lnTo>
                  <a:lnTo>
                    <a:pt x="569" y="26556"/>
                  </a:lnTo>
                  <a:lnTo>
                    <a:pt x="331" y="26950"/>
                  </a:lnTo>
                  <a:lnTo>
                    <a:pt x="85" y="27301"/>
                  </a:lnTo>
                  <a:lnTo>
                    <a:pt x="60" y="27345"/>
                  </a:lnTo>
                  <a:lnTo>
                    <a:pt x="43" y="27432"/>
                  </a:lnTo>
                  <a:lnTo>
                    <a:pt x="26" y="27520"/>
                  </a:lnTo>
                  <a:lnTo>
                    <a:pt x="9" y="27607"/>
                  </a:lnTo>
                  <a:lnTo>
                    <a:pt x="0" y="27827"/>
                  </a:lnTo>
                  <a:lnTo>
                    <a:pt x="0" y="28089"/>
                  </a:lnTo>
                  <a:lnTo>
                    <a:pt x="26" y="28265"/>
                  </a:lnTo>
                  <a:lnTo>
                    <a:pt x="60" y="28440"/>
                  </a:lnTo>
                  <a:lnTo>
                    <a:pt x="77" y="28528"/>
                  </a:lnTo>
                  <a:lnTo>
                    <a:pt x="153" y="28528"/>
                  </a:lnTo>
                  <a:lnTo>
                    <a:pt x="416" y="28133"/>
                  </a:lnTo>
                  <a:lnTo>
                    <a:pt x="679" y="27695"/>
                  </a:lnTo>
                  <a:lnTo>
                    <a:pt x="934" y="27257"/>
                  </a:lnTo>
                  <a:lnTo>
                    <a:pt x="1189" y="26775"/>
                  </a:lnTo>
                  <a:lnTo>
                    <a:pt x="1444" y="26249"/>
                  </a:lnTo>
                  <a:lnTo>
                    <a:pt x="1698" y="25723"/>
                  </a:lnTo>
                  <a:lnTo>
                    <a:pt x="1945" y="25110"/>
                  </a:lnTo>
                  <a:lnTo>
                    <a:pt x="2191" y="24496"/>
                  </a:lnTo>
                  <a:lnTo>
                    <a:pt x="2429" y="23883"/>
                  </a:lnTo>
                  <a:lnTo>
                    <a:pt x="2666" y="23182"/>
                  </a:lnTo>
                  <a:lnTo>
                    <a:pt x="2904" y="22480"/>
                  </a:lnTo>
                  <a:lnTo>
                    <a:pt x="3142" y="21779"/>
                  </a:lnTo>
                  <a:lnTo>
                    <a:pt x="3371" y="20991"/>
                  </a:lnTo>
                  <a:lnTo>
                    <a:pt x="3592" y="20202"/>
                  </a:lnTo>
                  <a:lnTo>
                    <a:pt x="3812" y="19413"/>
                  </a:lnTo>
                  <a:lnTo>
                    <a:pt x="4033" y="18537"/>
                  </a:lnTo>
                  <a:lnTo>
                    <a:pt x="4246" y="17704"/>
                  </a:lnTo>
                  <a:lnTo>
                    <a:pt x="4458" y="16784"/>
                  </a:lnTo>
                  <a:lnTo>
                    <a:pt x="4662" y="15907"/>
                  </a:lnTo>
                  <a:lnTo>
                    <a:pt x="4865" y="14943"/>
                  </a:lnTo>
                  <a:lnTo>
                    <a:pt x="5061" y="13979"/>
                  </a:lnTo>
                  <a:lnTo>
                    <a:pt x="5247" y="12972"/>
                  </a:lnTo>
                  <a:lnTo>
                    <a:pt x="5426" y="11920"/>
                  </a:lnTo>
                  <a:lnTo>
                    <a:pt x="5587" y="10824"/>
                  </a:lnTo>
                  <a:lnTo>
                    <a:pt x="5672" y="10211"/>
                  </a:lnTo>
                  <a:lnTo>
                    <a:pt x="5748" y="9597"/>
                  </a:lnTo>
                  <a:lnTo>
                    <a:pt x="5816" y="8984"/>
                  </a:lnTo>
                  <a:lnTo>
                    <a:pt x="5884" y="8327"/>
                  </a:lnTo>
                  <a:lnTo>
                    <a:pt x="6012" y="7012"/>
                  </a:lnTo>
                  <a:lnTo>
                    <a:pt x="6113" y="5654"/>
                  </a:lnTo>
                  <a:lnTo>
                    <a:pt x="6215" y="4427"/>
                  </a:lnTo>
                  <a:lnTo>
                    <a:pt x="6266" y="3769"/>
                  </a:lnTo>
                  <a:lnTo>
                    <a:pt x="6309" y="3112"/>
                  </a:lnTo>
                  <a:lnTo>
                    <a:pt x="6351" y="2411"/>
                  </a:lnTo>
                  <a:lnTo>
                    <a:pt x="6377" y="1754"/>
                  </a:lnTo>
                  <a:lnTo>
                    <a:pt x="6377" y="1096"/>
                  </a:lnTo>
                  <a:lnTo>
                    <a:pt x="6377" y="746"/>
                  </a:lnTo>
                  <a:lnTo>
                    <a:pt x="6360" y="439"/>
                  </a:lnTo>
                  <a:lnTo>
                    <a:pt x="6351" y="308"/>
                  </a:lnTo>
                  <a:lnTo>
                    <a:pt x="6343" y="176"/>
                  </a:lnTo>
                  <a:lnTo>
                    <a:pt x="6326" y="89"/>
                  </a:lnTo>
                  <a:lnTo>
                    <a:pt x="6309" y="45"/>
                  </a:lnTo>
                  <a:lnTo>
                    <a:pt x="6258"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rot="10800000">
              <a:off x="3302236" y="5003479"/>
              <a:ext cx="66636" cy="37462"/>
            </a:xfrm>
            <a:custGeom>
              <a:rect b="b" l="l" r="r" t="t"/>
              <a:pathLst>
                <a:path extrusionOk="0" h="13760" w="7057">
                  <a:moveTo>
                    <a:pt x="128" y="0"/>
                  </a:moveTo>
                  <a:lnTo>
                    <a:pt x="103" y="44"/>
                  </a:lnTo>
                  <a:lnTo>
                    <a:pt x="77" y="44"/>
                  </a:lnTo>
                  <a:lnTo>
                    <a:pt x="60" y="131"/>
                  </a:lnTo>
                  <a:lnTo>
                    <a:pt x="26" y="307"/>
                  </a:lnTo>
                  <a:lnTo>
                    <a:pt x="9" y="526"/>
                  </a:lnTo>
                  <a:lnTo>
                    <a:pt x="1" y="745"/>
                  </a:lnTo>
                  <a:lnTo>
                    <a:pt x="9" y="964"/>
                  </a:lnTo>
                  <a:lnTo>
                    <a:pt x="26" y="1095"/>
                  </a:lnTo>
                  <a:lnTo>
                    <a:pt x="43" y="1139"/>
                  </a:lnTo>
                  <a:lnTo>
                    <a:pt x="60" y="1227"/>
                  </a:lnTo>
                  <a:lnTo>
                    <a:pt x="94" y="1271"/>
                  </a:lnTo>
                  <a:lnTo>
                    <a:pt x="306" y="1578"/>
                  </a:lnTo>
                  <a:lnTo>
                    <a:pt x="527" y="1884"/>
                  </a:lnTo>
                  <a:lnTo>
                    <a:pt x="739" y="2279"/>
                  </a:lnTo>
                  <a:lnTo>
                    <a:pt x="943" y="2673"/>
                  </a:lnTo>
                  <a:lnTo>
                    <a:pt x="1147" y="3111"/>
                  </a:lnTo>
                  <a:lnTo>
                    <a:pt x="1351" y="3593"/>
                  </a:lnTo>
                  <a:lnTo>
                    <a:pt x="1750" y="4645"/>
                  </a:lnTo>
                  <a:lnTo>
                    <a:pt x="2149" y="5740"/>
                  </a:lnTo>
                  <a:lnTo>
                    <a:pt x="2539" y="6880"/>
                  </a:lnTo>
                  <a:lnTo>
                    <a:pt x="2930" y="7975"/>
                  </a:lnTo>
                  <a:lnTo>
                    <a:pt x="3329" y="9071"/>
                  </a:lnTo>
                  <a:lnTo>
                    <a:pt x="3541" y="9640"/>
                  </a:lnTo>
                  <a:lnTo>
                    <a:pt x="3754" y="10166"/>
                  </a:lnTo>
                  <a:lnTo>
                    <a:pt x="3966" y="10648"/>
                  </a:lnTo>
                  <a:lnTo>
                    <a:pt x="4187" y="11086"/>
                  </a:lnTo>
                  <a:lnTo>
                    <a:pt x="4407" y="11525"/>
                  </a:lnTo>
                  <a:lnTo>
                    <a:pt x="4628" y="11919"/>
                  </a:lnTo>
                  <a:lnTo>
                    <a:pt x="4849" y="12270"/>
                  </a:lnTo>
                  <a:lnTo>
                    <a:pt x="5078" y="12576"/>
                  </a:lnTo>
                  <a:lnTo>
                    <a:pt x="5299" y="12839"/>
                  </a:lnTo>
                  <a:lnTo>
                    <a:pt x="5528" y="13102"/>
                  </a:lnTo>
                  <a:lnTo>
                    <a:pt x="5757" y="13321"/>
                  </a:lnTo>
                  <a:lnTo>
                    <a:pt x="5995" y="13497"/>
                  </a:lnTo>
                  <a:lnTo>
                    <a:pt x="6224" y="13628"/>
                  </a:lnTo>
                  <a:lnTo>
                    <a:pt x="6462" y="13716"/>
                  </a:lnTo>
                  <a:lnTo>
                    <a:pt x="6700" y="13759"/>
                  </a:lnTo>
                  <a:lnTo>
                    <a:pt x="6963" y="13759"/>
                  </a:lnTo>
                  <a:lnTo>
                    <a:pt x="6988" y="13716"/>
                  </a:lnTo>
                  <a:lnTo>
                    <a:pt x="7005" y="13628"/>
                  </a:lnTo>
                  <a:lnTo>
                    <a:pt x="7022" y="13540"/>
                  </a:lnTo>
                  <a:lnTo>
                    <a:pt x="7048" y="13365"/>
                  </a:lnTo>
                  <a:lnTo>
                    <a:pt x="7056" y="13102"/>
                  </a:lnTo>
                  <a:lnTo>
                    <a:pt x="7048" y="12883"/>
                  </a:lnTo>
                  <a:lnTo>
                    <a:pt x="7022" y="12664"/>
                  </a:lnTo>
                  <a:lnTo>
                    <a:pt x="7005" y="12576"/>
                  </a:lnTo>
                  <a:lnTo>
                    <a:pt x="6988" y="12533"/>
                  </a:lnTo>
                  <a:lnTo>
                    <a:pt x="6963" y="12489"/>
                  </a:lnTo>
                  <a:lnTo>
                    <a:pt x="6937" y="12489"/>
                  </a:lnTo>
                  <a:lnTo>
                    <a:pt x="6691" y="12445"/>
                  </a:lnTo>
                  <a:lnTo>
                    <a:pt x="6445" y="12401"/>
                  </a:lnTo>
                  <a:lnTo>
                    <a:pt x="6207" y="12313"/>
                  </a:lnTo>
                  <a:lnTo>
                    <a:pt x="5970" y="12182"/>
                  </a:lnTo>
                  <a:lnTo>
                    <a:pt x="5732" y="11963"/>
                  </a:lnTo>
                  <a:lnTo>
                    <a:pt x="5503" y="11744"/>
                  </a:lnTo>
                  <a:lnTo>
                    <a:pt x="5273" y="11481"/>
                  </a:lnTo>
                  <a:lnTo>
                    <a:pt x="5044" y="11174"/>
                  </a:lnTo>
                  <a:lnTo>
                    <a:pt x="4815" y="10867"/>
                  </a:lnTo>
                  <a:lnTo>
                    <a:pt x="4586" y="10473"/>
                  </a:lnTo>
                  <a:lnTo>
                    <a:pt x="4365" y="10035"/>
                  </a:lnTo>
                  <a:lnTo>
                    <a:pt x="4136" y="9597"/>
                  </a:lnTo>
                  <a:lnTo>
                    <a:pt x="3915" y="9115"/>
                  </a:lnTo>
                  <a:lnTo>
                    <a:pt x="3703" y="8589"/>
                  </a:lnTo>
                  <a:lnTo>
                    <a:pt x="3482" y="8063"/>
                  </a:lnTo>
                  <a:lnTo>
                    <a:pt x="3270" y="7493"/>
                  </a:lnTo>
                  <a:lnTo>
                    <a:pt x="2887" y="6398"/>
                  </a:lnTo>
                  <a:lnTo>
                    <a:pt x="2514" y="5302"/>
                  </a:lnTo>
                  <a:lnTo>
                    <a:pt x="2140" y="4251"/>
                  </a:lnTo>
                  <a:lnTo>
                    <a:pt x="1758" y="3199"/>
                  </a:lnTo>
                  <a:lnTo>
                    <a:pt x="1368" y="2235"/>
                  </a:lnTo>
                  <a:lnTo>
                    <a:pt x="1172" y="1797"/>
                  </a:lnTo>
                  <a:lnTo>
                    <a:pt x="977" y="1358"/>
                  </a:lnTo>
                  <a:lnTo>
                    <a:pt x="773" y="964"/>
                  </a:lnTo>
                  <a:lnTo>
                    <a:pt x="570" y="613"/>
                  </a:lnTo>
                  <a:lnTo>
                    <a:pt x="366" y="307"/>
                  </a:lnTo>
                  <a:lnTo>
                    <a:pt x="154" y="44"/>
                  </a:lnTo>
                  <a:lnTo>
                    <a:pt x="12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rot="10800000">
              <a:off x="3283880" y="4919120"/>
              <a:ext cx="20452" cy="64902"/>
            </a:xfrm>
            <a:custGeom>
              <a:rect b="b" l="l" r="r" t="t"/>
              <a:pathLst>
                <a:path extrusionOk="0" h="23839" w="2166">
                  <a:moveTo>
                    <a:pt x="119" y="0"/>
                  </a:moveTo>
                  <a:lnTo>
                    <a:pt x="77" y="44"/>
                  </a:lnTo>
                  <a:lnTo>
                    <a:pt x="35" y="132"/>
                  </a:lnTo>
                  <a:lnTo>
                    <a:pt x="18" y="219"/>
                  </a:lnTo>
                  <a:lnTo>
                    <a:pt x="9" y="351"/>
                  </a:lnTo>
                  <a:lnTo>
                    <a:pt x="1" y="438"/>
                  </a:lnTo>
                  <a:lnTo>
                    <a:pt x="1" y="614"/>
                  </a:lnTo>
                  <a:lnTo>
                    <a:pt x="26" y="2147"/>
                  </a:lnTo>
                  <a:lnTo>
                    <a:pt x="60" y="3681"/>
                  </a:lnTo>
                  <a:lnTo>
                    <a:pt x="102" y="5171"/>
                  </a:lnTo>
                  <a:lnTo>
                    <a:pt x="170" y="6661"/>
                  </a:lnTo>
                  <a:lnTo>
                    <a:pt x="204" y="7362"/>
                  </a:lnTo>
                  <a:lnTo>
                    <a:pt x="247" y="8063"/>
                  </a:lnTo>
                  <a:lnTo>
                    <a:pt x="298" y="8764"/>
                  </a:lnTo>
                  <a:lnTo>
                    <a:pt x="357" y="9465"/>
                  </a:lnTo>
                  <a:lnTo>
                    <a:pt x="425" y="10123"/>
                  </a:lnTo>
                  <a:lnTo>
                    <a:pt x="493" y="10824"/>
                  </a:lnTo>
                  <a:lnTo>
                    <a:pt x="569" y="11481"/>
                  </a:lnTo>
                  <a:lnTo>
                    <a:pt x="654" y="12138"/>
                  </a:lnTo>
                  <a:lnTo>
                    <a:pt x="1036" y="14767"/>
                  </a:lnTo>
                  <a:lnTo>
                    <a:pt x="1232" y="16082"/>
                  </a:lnTo>
                  <a:lnTo>
                    <a:pt x="1419" y="17397"/>
                  </a:lnTo>
                  <a:lnTo>
                    <a:pt x="1503" y="18054"/>
                  </a:lnTo>
                  <a:lnTo>
                    <a:pt x="1588" y="18755"/>
                  </a:lnTo>
                  <a:lnTo>
                    <a:pt x="1673" y="19456"/>
                  </a:lnTo>
                  <a:lnTo>
                    <a:pt x="1741" y="20157"/>
                  </a:lnTo>
                  <a:lnTo>
                    <a:pt x="1809" y="20902"/>
                  </a:lnTo>
                  <a:lnTo>
                    <a:pt x="1860" y="21647"/>
                  </a:lnTo>
                  <a:lnTo>
                    <a:pt x="1894" y="22436"/>
                  </a:lnTo>
                  <a:lnTo>
                    <a:pt x="1919" y="23225"/>
                  </a:lnTo>
                  <a:lnTo>
                    <a:pt x="1919" y="23356"/>
                  </a:lnTo>
                  <a:lnTo>
                    <a:pt x="1936" y="23488"/>
                  </a:lnTo>
                  <a:lnTo>
                    <a:pt x="1945" y="23619"/>
                  </a:lnTo>
                  <a:lnTo>
                    <a:pt x="1962" y="23707"/>
                  </a:lnTo>
                  <a:lnTo>
                    <a:pt x="2004" y="23794"/>
                  </a:lnTo>
                  <a:lnTo>
                    <a:pt x="2055" y="23838"/>
                  </a:lnTo>
                  <a:lnTo>
                    <a:pt x="2098" y="23794"/>
                  </a:lnTo>
                  <a:lnTo>
                    <a:pt x="2132" y="23707"/>
                  </a:lnTo>
                  <a:lnTo>
                    <a:pt x="2149" y="23619"/>
                  </a:lnTo>
                  <a:lnTo>
                    <a:pt x="2157" y="23488"/>
                  </a:lnTo>
                  <a:lnTo>
                    <a:pt x="2166" y="23356"/>
                  </a:lnTo>
                  <a:lnTo>
                    <a:pt x="2166" y="23225"/>
                  </a:lnTo>
                  <a:lnTo>
                    <a:pt x="2149" y="22480"/>
                  </a:lnTo>
                  <a:lnTo>
                    <a:pt x="2115" y="21735"/>
                  </a:lnTo>
                  <a:lnTo>
                    <a:pt x="2072" y="20990"/>
                  </a:lnTo>
                  <a:lnTo>
                    <a:pt x="2021" y="20289"/>
                  </a:lnTo>
                  <a:lnTo>
                    <a:pt x="1970" y="19588"/>
                  </a:lnTo>
                  <a:lnTo>
                    <a:pt x="1902" y="18930"/>
                  </a:lnTo>
                  <a:lnTo>
                    <a:pt x="1826" y="18273"/>
                  </a:lnTo>
                  <a:lnTo>
                    <a:pt x="1750" y="17616"/>
                  </a:lnTo>
                  <a:lnTo>
                    <a:pt x="1580" y="16345"/>
                  </a:lnTo>
                  <a:lnTo>
                    <a:pt x="1402" y="15118"/>
                  </a:lnTo>
                  <a:lnTo>
                    <a:pt x="1045" y="12708"/>
                  </a:lnTo>
                  <a:lnTo>
                    <a:pt x="858" y="11393"/>
                  </a:lnTo>
                  <a:lnTo>
                    <a:pt x="773" y="10692"/>
                  </a:lnTo>
                  <a:lnTo>
                    <a:pt x="688" y="10035"/>
                  </a:lnTo>
                  <a:lnTo>
                    <a:pt x="612" y="9334"/>
                  </a:lnTo>
                  <a:lnTo>
                    <a:pt x="544" y="8589"/>
                  </a:lnTo>
                  <a:lnTo>
                    <a:pt x="485" y="7844"/>
                  </a:lnTo>
                  <a:lnTo>
                    <a:pt x="434" y="7055"/>
                  </a:lnTo>
                  <a:lnTo>
                    <a:pt x="391" y="6266"/>
                  </a:lnTo>
                  <a:lnTo>
                    <a:pt x="357" y="5478"/>
                  </a:lnTo>
                  <a:lnTo>
                    <a:pt x="332" y="4689"/>
                  </a:lnTo>
                  <a:lnTo>
                    <a:pt x="306" y="3856"/>
                  </a:lnTo>
                  <a:lnTo>
                    <a:pt x="272" y="2235"/>
                  </a:lnTo>
                  <a:lnTo>
                    <a:pt x="255" y="614"/>
                  </a:lnTo>
                  <a:lnTo>
                    <a:pt x="247" y="438"/>
                  </a:lnTo>
                  <a:lnTo>
                    <a:pt x="238" y="351"/>
                  </a:lnTo>
                  <a:lnTo>
                    <a:pt x="221" y="219"/>
                  </a:lnTo>
                  <a:lnTo>
                    <a:pt x="204" y="132"/>
                  </a:lnTo>
                  <a:lnTo>
                    <a:pt x="162" y="44"/>
                  </a:lnTo>
                  <a:lnTo>
                    <a:pt x="119"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rot="10800000">
              <a:off x="3278271" y="4919245"/>
              <a:ext cx="20131" cy="88642"/>
            </a:xfrm>
            <a:custGeom>
              <a:rect b="b" l="l" r="r" t="t"/>
              <a:pathLst>
                <a:path extrusionOk="0" h="32559" w="2132">
                  <a:moveTo>
                    <a:pt x="128" y="0"/>
                  </a:moveTo>
                  <a:lnTo>
                    <a:pt x="103" y="44"/>
                  </a:lnTo>
                  <a:lnTo>
                    <a:pt x="86" y="44"/>
                  </a:lnTo>
                  <a:lnTo>
                    <a:pt x="60" y="132"/>
                  </a:lnTo>
                  <a:lnTo>
                    <a:pt x="26" y="263"/>
                  </a:lnTo>
                  <a:lnTo>
                    <a:pt x="9" y="482"/>
                  </a:lnTo>
                  <a:lnTo>
                    <a:pt x="1" y="745"/>
                  </a:lnTo>
                  <a:lnTo>
                    <a:pt x="18" y="964"/>
                  </a:lnTo>
                  <a:lnTo>
                    <a:pt x="26" y="1052"/>
                  </a:lnTo>
                  <a:lnTo>
                    <a:pt x="43" y="1139"/>
                  </a:lnTo>
                  <a:lnTo>
                    <a:pt x="69" y="1227"/>
                  </a:lnTo>
                  <a:lnTo>
                    <a:pt x="94" y="1271"/>
                  </a:lnTo>
                  <a:lnTo>
                    <a:pt x="188" y="1446"/>
                  </a:lnTo>
                  <a:lnTo>
                    <a:pt x="281" y="1621"/>
                  </a:lnTo>
                  <a:lnTo>
                    <a:pt x="366" y="1841"/>
                  </a:lnTo>
                  <a:lnTo>
                    <a:pt x="459" y="2060"/>
                  </a:lnTo>
                  <a:lnTo>
                    <a:pt x="536" y="2323"/>
                  </a:lnTo>
                  <a:lnTo>
                    <a:pt x="621" y="2585"/>
                  </a:lnTo>
                  <a:lnTo>
                    <a:pt x="697" y="2892"/>
                  </a:lnTo>
                  <a:lnTo>
                    <a:pt x="774" y="3243"/>
                  </a:lnTo>
                  <a:lnTo>
                    <a:pt x="909" y="3944"/>
                  </a:lnTo>
                  <a:lnTo>
                    <a:pt x="1037" y="4733"/>
                  </a:lnTo>
                  <a:lnTo>
                    <a:pt x="1156" y="5565"/>
                  </a:lnTo>
                  <a:lnTo>
                    <a:pt x="1257" y="6485"/>
                  </a:lnTo>
                  <a:lnTo>
                    <a:pt x="1359" y="7406"/>
                  </a:lnTo>
                  <a:lnTo>
                    <a:pt x="1444" y="8370"/>
                  </a:lnTo>
                  <a:lnTo>
                    <a:pt x="1521" y="9378"/>
                  </a:lnTo>
                  <a:lnTo>
                    <a:pt x="1589" y="10385"/>
                  </a:lnTo>
                  <a:lnTo>
                    <a:pt x="1648" y="11349"/>
                  </a:lnTo>
                  <a:lnTo>
                    <a:pt x="1699" y="12357"/>
                  </a:lnTo>
                  <a:lnTo>
                    <a:pt x="1750" y="13321"/>
                  </a:lnTo>
                  <a:lnTo>
                    <a:pt x="1784" y="14242"/>
                  </a:lnTo>
                  <a:lnTo>
                    <a:pt x="1818" y="15337"/>
                  </a:lnTo>
                  <a:lnTo>
                    <a:pt x="1852" y="16433"/>
                  </a:lnTo>
                  <a:lnTo>
                    <a:pt x="1869" y="17572"/>
                  </a:lnTo>
                  <a:lnTo>
                    <a:pt x="1877" y="18667"/>
                  </a:lnTo>
                  <a:lnTo>
                    <a:pt x="1886" y="19763"/>
                  </a:lnTo>
                  <a:lnTo>
                    <a:pt x="1877" y="20902"/>
                  </a:lnTo>
                  <a:lnTo>
                    <a:pt x="1860" y="21998"/>
                  </a:lnTo>
                  <a:lnTo>
                    <a:pt x="1843" y="23093"/>
                  </a:lnTo>
                  <a:lnTo>
                    <a:pt x="1809" y="24189"/>
                  </a:lnTo>
                  <a:lnTo>
                    <a:pt x="1767" y="25284"/>
                  </a:lnTo>
                  <a:lnTo>
                    <a:pt x="1724" y="26380"/>
                  </a:lnTo>
                  <a:lnTo>
                    <a:pt x="1665" y="27431"/>
                  </a:lnTo>
                  <a:lnTo>
                    <a:pt x="1606" y="28483"/>
                  </a:lnTo>
                  <a:lnTo>
                    <a:pt x="1529" y="29535"/>
                  </a:lnTo>
                  <a:lnTo>
                    <a:pt x="1453" y="30586"/>
                  </a:lnTo>
                  <a:lnTo>
                    <a:pt x="1368" y="31594"/>
                  </a:lnTo>
                  <a:lnTo>
                    <a:pt x="1351" y="31726"/>
                  </a:lnTo>
                  <a:lnTo>
                    <a:pt x="1351" y="31857"/>
                  </a:lnTo>
                  <a:lnTo>
                    <a:pt x="1351" y="31989"/>
                  </a:lnTo>
                  <a:lnTo>
                    <a:pt x="1359" y="32120"/>
                  </a:lnTo>
                  <a:lnTo>
                    <a:pt x="1385" y="32295"/>
                  </a:lnTo>
                  <a:lnTo>
                    <a:pt x="1419" y="32471"/>
                  </a:lnTo>
                  <a:lnTo>
                    <a:pt x="1461" y="32558"/>
                  </a:lnTo>
                  <a:lnTo>
                    <a:pt x="1504" y="32558"/>
                  </a:lnTo>
                  <a:lnTo>
                    <a:pt x="1529" y="32515"/>
                  </a:lnTo>
                  <a:lnTo>
                    <a:pt x="1546" y="32471"/>
                  </a:lnTo>
                  <a:lnTo>
                    <a:pt x="1563" y="32339"/>
                  </a:lnTo>
                  <a:lnTo>
                    <a:pt x="1580" y="32252"/>
                  </a:lnTo>
                  <a:lnTo>
                    <a:pt x="1674" y="31156"/>
                  </a:lnTo>
                  <a:lnTo>
                    <a:pt x="1758" y="30017"/>
                  </a:lnTo>
                  <a:lnTo>
                    <a:pt x="1835" y="28877"/>
                  </a:lnTo>
                  <a:lnTo>
                    <a:pt x="1903" y="27738"/>
                  </a:lnTo>
                  <a:lnTo>
                    <a:pt x="1962" y="26599"/>
                  </a:lnTo>
                  <a:lnTo>
                    <a:pt x="2013" y="25416"/>
                  </a:lnTo>
                  <a:lnTo>
                    <a:pt x="2056" y="24276"/>
                  </a:lnTo>
                  <a:lnTo>
                    <a:pt x="2090" y="23093"/>
                  </a:lnTo>
                  <a:lnTo>
                    <a:pt x="2115" y="21910"/>
                  </a:lnTo>
                  <a:lnTo>
                    <a:pt x="2124" y="20683"/>
                  </a:lnTo>
                  <a:lnTo>
                    <a:pt x="2132" y="19500"/>
                  </a:lnTo>
                  <a:lnTo>
                    <a:pt x="2124" y="18317"/>
                  </a:lnTo>
                  <a:lnTo>
                    <a:pt x="2107" y="17134"/>
                  </a:lnTo>
                  <a:lnTo>
                    <a:pt x="2090" y="15907"/>
                  </a:lnTo>
                  <a:lnTo>
                    <a:pt x="2056" y="14724"/>
                  </a:lnTo>
                  <a:lnTo>
                    <a:pt x="2013" y="13540"/>
                  </a:lnTo>
                  <a:lnTo>
                    <a:pt x="1962" y="12533"/>
                  </a:lnTo>
                  <a:lnTo>
                    <a:pt x="1911" y="11525"/>
                  </a:lnTo>
                  <a:lnTo>
                    <a:pt x="1852" y="10473"/>
                  </a:lnTo>
                  <a:lnTo>
                    <a:pt x="1784" y="9421"/>
                  </a:lnTo>
                  <a:lnTo>
                    <a:pt x="1707" y="8414"/>
                  </a:lnTo>
                  <a:lnTo>
                    <a:pt x="1623" y="7362"/>
                  </a:lnTo>
                  <a:lnTo>
                    <a:pt x="1529" y="6354"/>
                  </a:lnTo>
                  <a:lnTo>
                    <a:pt x="1419" y="5390"/>
                  </a:lnTo>
                  <a:lnTo>
                    <a:pt x="1300" y="4470"/>
                  </a:lnTo>
                  <a:lnTo>
                    <a:pt x="1173" y="3593"/>
                  </a:lnTo>
                  <a:lnTo>
                    <a:pt x="1037" y="2805"/>
                  </a:lnTo>
                  <a:lnTo>
                    <a:pt x="884" y="2060"/>
                  </a:lnTo>
                  <a:lnTo>
                    <a:pt x="807" y="1753"/>
                  </a:lnTo>
                  <a:lnTo>
                    <a:pt x="723" y="1402"/>
                  </a:lnTo>
                  <a:lnTo>
                    <a:pt x="638" y="1139"/>
                  </a:lnTo>
                  <a:lnTo>
                    <a:pt x="544" y="833"/>
                  </a:lnTo>
                  <a:lnTo>
                    <a:pt x="459" y="614"/>
                  </a:lnTo>
                  <a:lnTo>
                    <a:pt x="357" y="395"/>
                  </a:lnTo>
                  <a:lnTo>
                    <a:pt x="264" y="219"/>
                  </a:lnTo>
                  <a:lnTo>
                    <a:pt x="162" y="44"/>
                  </a:lnTo>
                  <a:lnTo>
                    <a:pt x="12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rot="10800000">
              <a:off x="3297827" y="4887144"/>
              <a:ext cx="27667" cy="73252"/>
            </a:xfrm>
            <a:custGeom>
              <a:rect b="b" l="l" r="r" t="t"/>
              <a:pathLst>
                <a:path extrusionOk="0" h="26906" w="2930">
                  <a:moveTo>
                    <a:pt x="722" y="0"/>
                  </a:moveTo>
                  <a:lnTo>
                    <a:pt x="696" y="44"/>
                  </a:lnTo>
                  <a:lnTo>
                    <a:pt x="679" y="88"/>
                  </a:lnTo>
                  <a:lnTo>
                    <a:pt x="662" y="176"/>
                  </a:lnTo>
                  <a:lnTo>
                    <a:pt x="645" y="307"/>
                  </a:lnTo>
                  <a:lnTo>
                    <a:pt x="577" y="1096"/>
                  </a:lnTo>
                  <a:lnTo>
                    <a:pt x="518" y="1841"/>
                  </a:lnTo>
                  <a:lnTo>
                    <a:pt x="459" y="2630"/>
                  </a:lnTo>
                  <a:lnTo>
                    <a:pt x="408" y="3418"/>
                  </a:lnTo>
                  <a:lnTo>
                    <a:pt x="323" y="4996"/>
                  </a:lnTo>
                  <a:lnTo>
                    <a:pt x="255" y="6573"/>
                  </a:lnTo>
                  <a:lnTo>
                    <a:pt x="195" y="8195"/>
                  </a:lnTo>
                  <a:lnTo>
                    <a:pt x="161" y="9816"/>
                  </a:lnTo>
                  <a:lnTo>
                    <a:pt x="127" y="11437"/>
                  </a:lnTo>
                  <a:lnTo>
                    <a:pt x="110" y="13059"/>
                  </a:lnTo>
                  <a:lnTo>
                    <a:pt x="102" y="14724"/>
                  </a:lnTo>
                  <a:lnTo>
                    <a:pt x="93" y="16389"/>
                  </a:lnTo>
                  <a:lnTo>
                    <a:pt x="76" y="19676"/>
                  </a:lnTo>
                  <a:lnTo>
                    <a:pt x="68" y="21341"/>
                  </a:lnTo>
                  <a:lnTo>
                    <a:pt x="51" y="23006"/>
                  </a:lnTo>
                  <a:lnTo>
                    <a:pt x="34" y="24627"/>
                  </a:lnTo>
                  <a:lnTo>
                    <a:pt x="0" y="26249"/>
                  </a:lnTo>
                  <a:lnTo>
                    <a:pt x="0" y="26468"/>
                  </a:lnTo>
                  <a:lnTo>
                    <a:pt x="26" y="26643"/>
                  </a:lnTo>
                  <a:lnTo>
                    <a:pt x="51" y="26774"/>
                  </a:lnTo>
                  <a:lnTo>
                    <a:pt x="93" y="26862"/>
                  </a:lnTo>
                  <a:lnTo>
                    <a:pt x="136" y="26906"/>
                  </a:lnTo>
                  <a:lnTo>
                    <a:pt x="170" y="26862"/>
                  </a:lnTo>
                  <a:lnTo>
                    <a:pt x="204" y="26774"/>
                  </a:lnTo>
                  <a:lnTo>
                    <a:pt x="229" y="26599"/>
                  </a:lnTo>
                  <a:lnTo>
                    <a:pt x="272" y="26161"/>
                  </a:lnTo>
                  <a:lnTo>
                    <a:pt x="314" y="25767"/>
                  </a:lnTo>
                  <a:lnTo>
                    <a:pt x="408" y="25022"/>
                  </a:lnTo>
                  <a:lnTo>
                    <a:pt x="510" y="24321"/>
                  </a:lnTo>
                  <a:lnTo>
                    <a:pt x="628" y="23619"/>
                  </a:lnTo>
                  <a:lnTo>
                    <a:pt x="875" y="22349"/>
                  </a:lnTo>
                  <a:lnTo>
                    <a:pt x="993" y="21691"/>
                  </a:lnTo>
                  <a:lnTo>
                    <a:pt x="1112" y="21034"/>
                  </a:lnTo>
                  <a:lnTo>
                    <a:pt x="1333" y="19719"/>
                  </a:lnTo>
                  <a:lnTo>
                    <a:pt x="1537" y="18405"/>
                  </a:lnTo>
                  <a:lnTo>
                    <a:pt x="1732" y="17003"/>
                  </a:lnTo>
                  <a:lnTo>
                    <a:pt x="1910" y="15557"/>
                  </a:lnTo>
                  <a:lnTo>
                    <a:pt x="2089" y="14067"/>
                  </a:lnTo>
                  <a:lnTo>
                    <a:pt x="2250" y="12489"/>
                  </a:lnTo>
                  <a:lnTo>
                    <a:pt x="2394" y="10912"/>
                  </a:lnTo>
                  <a:lnTo>
                    <a:pt x="2530" y="9290"/>
                  </a:lnTo>
                  <a:lnTo>
                    <a:pt x="2649" y="7669"/>
                  </a:lnTo>
                  <a:lnTo>
                    <a:pt x="2760" y="6004"/>
                  </a:lnTo>
                  <a:lnTo>
                    <a:pt x="2844" y="4295"/>
                  </a:lnTo>
                  <a:lnTo>
                    <a:pt x="2929" y="2586"/>
                  </a:lnTo>
                  <a:lnTo>
                    <a:pt x="2929" y="2454"/>
                  </a:lnTo>
                  <a:lnTo>
                    <a:pt x="2929" y="2323"/>
                  </a:lnTo>
                  <a:lnTo>
                    <a:pt x="2921" y="2191"/>
                  </a:lnTo>
                  <a:lnTo>
                    <a:pt x="2912" y="2060"/>
                  </a:lnTo>
                  <a:lnTo>
                    <a:pt x="2878" y="1929"/>
                  </a:lnTo>
                  <a:lnTo>
                    <a:pt x="2836" y="1797"/>
                  </a:lnTo>
                  <a:lnTo>
                    <a:pt x="2785" y="1797"/>
                  </a:lnTo>
                  <a:lnTo>
                    <a:pt x="2743" y="1841"/>
                  </a:lnTo>
                  <a:lnTo>
                    <a:pt x="2726" y="1929"/>
                  </a:lnTo>
                  <a:lnTo>
                    <a:pt x="2709" y="2016"/>
                  </a:lnTo>
                  <a:lnTo>
                    <a:pt x="2700" y="2104"/>
                  </a:lnTo>
                  <a:lnTo>
                    <a:pt x="2683" y="2235"/>
                  </a:lnTo>
                  <a:lnTo>
                    <a:pt x="2607" y="3944"/>
                  </a:lnTo>
                  <a:lnTo>
                    <a:pt x="2513" y="5653"/>
                  </a:lnTo>
                  <a:lnTo>
                    <a:pt x="2411" y="7318"/>
                  </a:lnTo>
                  <a:lnTo>
                    <a:pt x="2284" y="8984"/>
                  </a:lnTo>
                  <a:lnTo>
                    <a:pt x="2148" y="10561"/>
                  </a:lnTo>
                  <a:lnTo>
                    <a:pt x="2004" y="12139"/>
                  </a:lnTo>
                  <a:lnTo>
                    <a:pt x="1834" y="13716"/>
                  </a:lnTo>
                  <a:lnTo>
                    <a:pt x="1656" y="15206"/>
                  </a:lnTo>
                  <a:lnTo>
                    <a:pt x="1469" y="16696"/>
                  </a:lnTo>
                  <a:lnTo>
                    <a:pt x="1265" y="18098"/>
                  </a:lnTo>
                  <a:lnTo>
                    <a:pt x="1053" y="19457"/>
                  </a:lnTo>
                  <a:lnTo>
                    <a:pt x="824" y="20771"/>
                  </a:lnTo>
                  <a:lnTo>
                    <a:pt x="594" y="21954"/>
                  </a:lnTo>
                  <a:lnTo>
                    <a:pt x="374" y="23181"/>
                  </a:lnTo>
                  <a:lnTo>
                    <a:pt x="291" y="23679"/>
                  </a:lnTo>
                  <a:lnTo>
                    <a:pt x="297" y="23094"/>
                  </a:lnTo>
                  <a:lnTo>
                    <a:pt x="314" y="21472"/>
                  </a:lnTo>
                  <a:lnTo>
                    <a:pt x="323" y="19851"/>
                  </a:lnTo>
                  <a:lnTo>
                    <a:pt x="331" y="16652"/>
                  </a:lnTo>
                  <a:lnTo>
                    <a:pt x="348" y="13409"/>
                  </a:lnTo>
                  <a:lnTo>
                    <a:pt x="365" y="11788"/>
                  </a:lnTo>
                  <a:lnTo>
                    <a:pt x="391" y="10211"/>
                  </a:lnTo>
                  <a:lnTo>
                    <a:pt x="433" y="8633"/>
                  </a:lnTo>
                  <a:lnTo>
                    <a:pt x="484" y="7055"/>
                  </a:lnTo>
                  <a:lnTo>
                    <a:pt x="543" y="5478"/>
                  </a:lnTo>
                  <a:lnTo>
                    <a:pt x="628" y="3944"/>
                  </a:lnTo>
                  <a:lnTo>
                    <a:pt x="679" y="3199"/>
                  </a:lnTo>
                  <a:lnTo>
                    <a:pt x="739" y="2454"/>
                  </a:lnTo>
                  <a:lnTo>
                    <a:pt x="798" y="1709"/>
                  </a:lnTo>
                  <a:lnTo>
                    <a:pt x="866" y="964"/>
                  </a:lnTo>
                  <a:lnTo>
                    <a:pt x="875" y="833"/>
                  </a:lnTo>
                  <a:lnTo>
                    <a:pt x="875" y="702"/>
                  </a:lnTo>
                  <a:lnTo>
                    <a:pt x="875" y="570"/>
                  </a:lnTo>
                  <a:lnTo>
                    <a:pt x="866" y="439"/>
                  </a:lnTo>
                  <a:lnTo>
                    <a:pt x="841" y="220"/>
                  </a:lnTo>
                  <a:lnTo>
                    <a:pt x="807" y="88"/>
                  </a:lnTo>
                  <a:lnTo>
                    <a:pt x="764"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rot="10800000">
              <a:off x="3325569" y="4983910"/>
              <a:ext cx="52444" cy="36985"/>
            </a:xfrm>
            <a:custGeom>
              <a:rect b="b" l="l" r="r" t="t"/>
              <a:pathLst>
                <a:path extrusionOk="0" h="13585" w="5554">
                  <a:moveTo>
                    <a:pt x="3991" y="1"/>
                  </a:moveTo>
                  <a:lnTo>
                    <a:pt x="3728" y="220"/>
                  </a:lnTo>
                  <a:lnTo>
                    <a:pt x="3456" y="483"/>
                  </a:lnTo>
                  <a:lnTo>
                    <a:pt x="3193" y="790"/>
                  </a:lnTo>
                  <a:lnTo>
                    <a:pt x="2922" y="1140"/>
                  </a:lnTo>
                  <a:lnTo>
                    <a:pt x="2667" y="1534"/>
                  </a:lnTo>
                  <a:lnTo>
                    <a:pt x="2404" y="1973"/>
                  </a:lnTo>
                  <a:lnTo>
                    <a:pt x="2149" y="2455"/>
                  </a:lnTo>
                  <a:lnTo>
                    <a:pt x="1903" y="2937"/>
                  </a:lnTo>
                  <a:lnTo>
                    <a:pt x="1656" y="3506"/>
                  </a:lnTo>
                  <a:lnTo>
                    <a:pt x="1410" y="4120"/>
                  </a:lnTo>
                  <a:lnTo>
                    <a:pt x="1172" y="4777"/>
                  </a:lnTo>
                  <a:lnTo>
                    <a:pt x="935" y="5478"/>
                  </a:lnTo>
                  <a:lnTo>
                    <a:pt x="705" y="6223"/>
                  </a:lnTo>
                  <a:lnTo>
                    <a:pt x="476" y="7012"/>
                  </a:lnTo>
                  <a:lnTo>
                    <a:pt x="255" y="7801"/>
                  </a:lnTo>
                  <a:lnTo>
                    <a:pt x="35" y="8677"/>
                  </a:lnTo>
                  <a:lnTo>
                    <a:pt x="9" y="8809"/>
                  </a:lnTo>
                  <a:lnTo>
                    <a:pt x="1" y="8940"/>
                  </a:lnTo>
                  <a:lnTo>
                    <a:pt x="1" y="9115"/>
                  </a:lnTo>
                  <a:lnTo>
                    <a:pt x="1" y="9291"/>
                  </a:lnTo>
                  <a:lnTo>
                    <a:pt x="18" y="9466"/>
                  </a:lnTo>
                  <a:lnTo>
                    <a:pt x="35" y="9597"/>
                  </a:lnTo>
                  <a:lnTo>
                    <a:pt x="60" y="9685"/>
                  </a:lnTo>
                  <a:lnTo>
                    <a:pt x="86" y="9729"/>
                  </a:lnTo>
                  <a:lnTo>
                    <a:pt x="434" y="10036"/>
                  </a:lnTo>
                  <a:lnTo>
                    <a:pt x="773" y="10430"/>
                  </a:lnTo>
                  <a:lnTo>
                    <a:pt x="1105" y="10824"/>
                  </a:lnTo>
                  <a:lnTo>
                    <a:pt x="1444" y="11306"/>
                  </a:lnTo>
                  <a:lnTo>
                    <a:pt x="2115" y="12183"/>
                  </a:lnTo>
                  <a:lnTo>
                    <a:pt x="2446" y="12621"/>
                  </a:lnTo>
                  <a:lnTo>
                    <a:pt x="2786" y="12971"/>
                  </a:lnTo>
                  <a:lnTo>
                    <a:pt x="3125" y="13278"/>
                  </a:lnTo>
                  <a:lnTo>
                    <a:pt x="3456" y="13453"/>
                  </a:lnTo>
                  <a:lnTo>
                    <a:pt x="3796" y="13585"/>
                  </a:lnTo>
                  <a:lnTo>
                    <a:pt x="4127" y="13585"/>
                  </a:lnTo>
                  <a:lnTo>
                    <a:pt x="4467" y="13497"/>
                  </a:lnTo>
                  <a:lnTo>
                    <a:pt x="4798" y="13278"/>
                  </a:lnTo>
                  <a:lnTo>
                    <a:pt x="4968" y="13147"/>
                  </a:lnTo>
                  <a:lnTo>
                    <a:pt x="5129" y="12971"/>
                  </a:lnTo>
                  <a:lnTo>
                    <a:pt x="5299" y="12796"/>
                  </a:lnTo>
                  <a:lnTo>
                    <a:pt x="5460" y="12577"/>
                  </a:lnTo>
                  <a:lnTo>
                    <a:pt x="5486" y="12533"/>
                  </a:lnTo>
                  <a:lnTo>
                    <a:pt x="5511" y="12446"/>
                  </a:lnTo>
                  <a:lnTo>
                    <a:pt x="5528" y="12358"/>
                  </a:lnTo>
                  <a:lnTo>
                    <a:pt x="5537" y="12270"/>
                  </a:lnTo>
                  <a:lnTo>
                    <a:pt x="5554" y="12007"/>
                  </a:lnTo>
                  <a:lnTo>
                    <a:pt x="5545" y="11788"/>
                  </a:lnTo>
                  <a:lnTo>
                    <a:pt x="5528" y="11569"/>
                  </a:lnTo>
                  <a:lnTo>
                    <a:pt x="5494" y="11394"/>
                  </a:lnTo>
                  <a:lnTo>
                    <a:pt x="5469" y="11350"/>
                  </a:lnTo>
                  <a:lnTo>
                    <a:pt x="5452" y="11306"/>
                  </a:lnTo>
                  <a:lnTo>
                    <a:pt x="5426" y="11306"/>
                  </a:lnTo>
                  <a:lnTo>
                    <a:pt x="5392" y="11350"/>
                  </a:lnTo>
                  <a:lnTo>
                    <a:pt x="5231" y="11569"/>
                  </a:lnTo>
                  <a:lnTo>
                    <a:pt x="5061" y="11744"/>
                  </a:lnTo>
                  <a:lnTo>
                    <a:pt x="4891" y="11920"/>
                  </a:lnTo>
                  <a:lnTo>
                    <a:pt x="4730" y="12051"/>
                  </a:lnTo>
                  <a:lnTo>
                    <a:pt x="4560" y="12139"/>
                  </a:lnTo>
                  <a:lnTo>
                    <a:pt x="4390" y="12227"/>
                  </a:lnTo>
                  <a:lnTo>
                    <a:pt x="4221" y="12270"/>
                  </a:lnTo>
                  <a:lnTo>
                    <a:pt x="4051" y="12314"/>
                  </a:lnTo>
                  <a:lnTo>
                    <a:pt x="3720" y="12270"/>
                  </a:lnTo>
                  <a:lnTo>
                    <a:pt x="3380" y="12139"/>
                  </a:lnTo>
                  <a:lnTo>
                    <a:pt x="3040" y="11920"/>
                  </a:lnTo>
                  <a:lnTo>
                    <a:pt x="2709" y="11613"/>
                  </a:lnTo>
                  <a:lnTo>
                    <a:pt x="2387" y="11219"/>
                  </a:lnTo>
                  <a:lnTo>
                    <a:pt x="2072" y="10824"/>
                  </a:lnTo>
                  <a:lnTo>
                    <a:pt x="1436" y="9948"/>
                  </a:lnTo>
                  <a:lnTo>
                    <a:pt x="1122" y="9510"/>
                  </a:lnTo>
                  <a:lnTo>
                    <a:pt x="799" y="9159"/>
                  </a:lnTo>
                  <a:lnTo>
                    <a:pt x="476" y="8809"/>
                  </a:lnTo>
                  <a:lnTo>
                    <a:pt x="420" y="8755"/>
                  </a:lnTo>
                  <a:lnTo>
                    <a:pt x="420" y="8755"/>
                  </a:lnTo>
                  <a:lnTo>
                    <a:pt x="629" y="7976"/>
                  </a:lnTo>
                  <a:lnTo>
                    <a:pt x="850" y="7231"/>
                  </a:lnTo>
                  <a:lnTo>
                    <a:pt x="1071" y="6530"/>
                  </a:lnTo>
                  <a:lnTo>
                    <a:pt x="1291" y="5873"/>
                  </a:lnTo>
                  <a:lnTo>
                    <a:pt x="1521" y="5259"/>
                  </a:lnTo>
                  <a:lnTo>
                    <a:pt x="1758" y="4646"/>
                  </a:lnTo>
                  <a:lnTo>
                    <a:pt x="1996" y="4120"/>
                  </a:lnTo>
                  <a:lnTo>
                    <a:pt x="2234" y="3638"/>
                  </a:lnTo>
                  <a:lnTo>
                    <a:pt x="2480" y="3156"/>
                  </a:lnTo>
                  <a:lnTo>
                    <a:pt x="2726" y="2718"/>
                  </a:lnTo>
                  <a:lnTo>
                    <a:pt x="2972" y="2367"/>
                  </a:lnTo>
                  <a:lnTo>
                    <a:pt x="3227" y="2016"/>
                  </a:lnTo>
                  <a:lnTo>
                    <a:pt x="3482" y="1754"/>
                  </a:lnTo>
                  <a:lnTo>
                    <a:pt x="3737" y="1491"/>
                  </a:lnTo>
                  <a:lnTo>
                    <a:pt x="3991" y="1272"/>
                  </a:lnTo>
                  <a:lnTo>
                    <a:pt x="4025" y="1272"/>
                  </a:lnTo>
                  <a:lnTo>
                    <a:pt x="4042" y="1184"/>
                  </a:lnTo>
                  <a:lnTo>
                    <a:pt x="4085" y="1009"/>
                  </a:lnTo>
                  <a:lnTo>
                    <a:pt x="4102" y="790"/>
                  </a:lnTo>
                  <a:lnTo>
                    <a:pt x="4110" y="570"/>
                  </a:lnTo>
                  <a:lnTo>
                    <a:pt x="4102" y="351"/>
                  </a:lnTo>
                  <a:lnTo>
                    <a:pt x="4085" y="132"/>
                  </a:lnTo>
                  <a:lnTo>
                    <a:pt x="4068" y="88"/>
                  </a:lnTo>
                  <a:lnTo>
                    <a:pt x="4051"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rot="10800000">
              <a:off x="3341763" y="4960519"/>
              <a:ext cx="36250" cy="27799"/>
            </a:xfrm>
            <a:custGeom>
              <a:rect b="b" l="l" r="r" t="t"/>
              <a:pathLst>
                <a:path extrusionOk="0" h="10211" w="3839">
                  <a:moveTo>
                    <a:pt x="2752" y="1"/>
                  </a:moveTo>
                  <a:lnTo>
                    <a:pt x="2726" y="44"/>
                  </a:lnTo>
                  <a:lnTo>
                    <a:pt x="2539" y="439"/>
                  </a:lnTo>
                  <a:lnTo>
                    <a:pt x="2361" y="877"/>
                  </a:lnTo>
                  <a:lnTo>
                    <a:pt x="2183" y="1359"/>
                  </a:lnTo>
                  <a:lnTo>
                    <a:pt x="2005" y="1841"/>
                  </a:lnTo>
                  <a:lnTo>
                    <a:pt x="1656" y="2893"/>
                  </a:lnTo>
                  <a:lnTo>
                    <a:pt x="1325" y="3988"/>
                  </a:lnTo>
                  <a:lnTo>
                    <a:pt x="994" y="5171"/>
                  </a:lnTo>
                  <a:lnTo>
                    <a:pt x="672" y="6398"/>
                  </a:lnTo>
                  <a:lnTo>
                    <a:pt x="357" y="7669"/>
                  </a:lnTo>
                  <a:lnTo>
                    <a:pt x="35" y="8940"/>
                  </a:lnTo>
                  <a:lnTo>
                    <a:pt x="9" y="9071"/>
                  </a:lnTo>
                  <a:lnTo>
                    <a:pt x="1" y="9290"/>
                  </a:lnTo>
                  <a:lnTo>
                    <a:pt x="1" y="9466"/>
                  </a:lnTo>
                  <a:lnTo>
                    <a:pt x="18" y="9685"/>
                  </a:lnTo>
                  <a:lnTo>
                    <a:pt x="43" y="9816"/>
                  </a:lnTo>
                  <a:lnTo>
                    <a:pt x="77" y="9948"/>
                  </a:lnTo>
                  <a:lnTo>
                    <a:pt x="120" y="9992"/>
                  </a:lnTo>
                  <a:lnTo>
                    <a:pt x="162" y="9992"/>
                  </a:lnTo>
                  <a:lnTo>
                    <a:pt x="272" y="9860"/>
                  </a:lnTo>
                  <a:lnTo>
                    <a:pt x="383" y="9772"/>
                  </a:lnTo>
                  <a:lnTo>
                    <a:pt x="612" y="9641"/>
                  </a:lnTo>
                  <a:lnTo>
                    <a:pt x="841" y="9597"/>
                  </a:lnTo>
                  <a:lnTo>
                    <a:pt x="1071" y="9641"/>
                  </a:lnTo>
                  <a:lnTo>
                    <a:pt x="1300" y="9729"/>
                  </a:lnTo>
                  <a:lnTo>
                    <a:pt x="1529" y="9816"/>
                  </a:lnTo>
                  <a:lnTo>
                    <a:pt x="1988" y="10035"/>
                  </a:lnTo>
                  <a:lnTo>
                    <a:pt x="2217" y="10123"/>
                  </a:lnTo>
                  <a:lnTo>
                    <a:pt x="2446" y="10211"/>
                  </a:lnTo>
                  <a:lnTo>
                    <a:pt x="2675" y="10167"/>
                  </a:lnTo>
                  <a:lnTo>
                    <a:pt x="2905" y="10123"/>
                  </a:lnTo>
                  <a:lnTo>
                    <a:pt x="3125" y="9948"/>
                  </a:lnTo>
                  <a:lnTo>
                    <a:pt x="3236" y="9816"/>
                  </a:lnTo>
                  <a:lnTo>
                    <a:pt x="3346" y="9685"/>
                  </a:lnTo>
                  <a:lnTo>
                    <a:pt x="3456" y="9510"/>
                  </a:lnTo>
                  <a:lnTo>
                    <a:pt x="3567" y="9290"/>
                  </a:lnTo>
                  <a:lnTo>
                    <a:pt x="3669" y="9027"/>
                  </a:lnTo>
                  <a:lnTo>
                    <a:pt x="3779" y="8721"/>
                  </a:lnTo>
                  <a:lnTo>
                    <a:pt x="3805" y="8633"/>
                  </a:lnTo>
                  <a:lnTo>
                    <a:pt x="3822" y="8545"/>
                  </a:lnTo>
                  <a:lnTo>
                    <a:pt x="3830" y="8458"/>
                  </a:lnTo>
                  <a:lnTo>
                    <a:pt x="3838" y="8326"/>
                  </a:lnTo>
                  <a:lnTo>
                    <a:pt x="3838" y="8107"/>
                  </a:lnTo>
                  <a:lnTo>
                    <a:pt x="3822" y="7888"/>
                  </a:lnTo>
                  <a:lnTo>
                    <a:pt x="3788" y="7713"/>
                  </a:lnTo>
                  <a:lnTo>
                    <a:pt x="3754" y="7581"/>
                  </a:lnTo>
                  <a:lnTo>
                    <a:pt x="3728" y="7538"/>
                  </a:lnTo>
                  <a:lnTo>
                    <a:pt x="3703" y="7538"/>
                  </a:lnTo>
                  <a:lnTo>
                    <a:pt x="3677" y="7581"/>
                  </a:lnTo>
                  <a:lnTo>
                    <a:pt x="3652" y="7625"/>
                  </a:lnTo>
                  <a:lnTo>
                    <a:pt x="3550" y="7888"/>
                  </a:lnTo>
                  <a:lnTo>
                    <a:pt x="3456" y="8107"/>
                  </a:lnTo>
                  <a:lnTo>
                    <a:pt x="3355" y="8326"/>
                  </a:lnTo>
                  <a:lnTo>
                    <a:pt x="3244" y="8502"/>
                  </a:lnTo>
                  <a:lnTo>
                    <a:pt x="3142" y="8633"/>
                  </a:lnTo>
                  <a:lnTo>
                    <a:pt x="3032" y="8721"/>
                  </a:lnTo>
                  <a:lnTo>
                    <a:pt x="2820" y="8896"/>
                  </a:lnTo>
                  <a:lnTo>
                    <a:pt x="2599" y="8940"/>
                  </a:lnTo>
                  <a:lnTo>
                    <a:pt x="2378" y="8940"/>
                  </a:lnTo>
                  <a:lnTo>
                    <a:pt x="2157" y="8896"/>
                  </a:lnTo>
                  <a:lnTo>
                    <a:pt x="1937" y="8765"/>
                  </a:lnTo>
                  <a:lnTo>
                    <a:pt x="1478" y="8545"/>
                  </a:lnTo>
                  <a:lnTo>
                    <a:pt x="1249" y="8458"/>
                  </a:lnTo>
                  <a:lnTo>
                    <a:pt x="1011" y="8370"/>
                  </a:lnTo>
                  <a:lnTo>
                    <a:pt x="782" y="8370"/>
                  </a:lnTo>
                  <a:lnTo>
                    <a:pt x="570" y="8411"/>
                  </a:lnTo>
                  <a:lnTo>
                    <a:pt x="570" y="8411"/>
                  </a:lnTo>
                  <a:lnTo>
                    <a:pt x="824" y="7406"/>
                  </a:lnTo>
                  <a:lnTo>
                    <a:pt x="1130" y="6223"/>
                  </a:lnTo>
                  <a:lnTo>
                    <a:pt x="1444" y="5084"/>
                  </a:lnTo>
                  <a:lnTo>
                    <a:pt x="1767" y="4032"/>
                  </a:lnTo>
                  <a:lnTo>
                    <a:pt x="2098" y="3024"/>
                  </a:lnTo>
                  <a:lnTo>
                    <a:pt x="2268" y="2542"/>
                  </a:lnTo>
                  <a:lnTo>
                    <a:pt x="2438" y="2104"/>
                  </a:lnTo>
                  <a:lnTo>
                    <a:pt x="2616" y="1666"/>
                  </a:lnTo>
                  <a:lnTo>
                    <a:pt x="2794" y="1271"/>
                  </a:lnTo>
                  <a:lnTo>
                    <a:pt x="2820" y="1228"/>
                  </a:lnTo>
                  <a:lnTo>
                    <a:pt x="2837" y="1140"/>
                  </a:lnTo>
                  <a:lnTo>
                    <a:pt x="2862" y="921"/>
                  </a:lnTo>
                  <a:lnTo>
                    <a:pt x="2871" y="702"/>
                  </a:lnTo>
                  <a:lnTo>
                    <a:pt x="2871" y="439"/>
                  </a:lnTo>
                  <a:lnTo>
                    <a:pt x="2854" y="220"/>
                  </a:lnTo>
                  <a:lnTo>
                    <a:pt x="2820" y="88"/>
                  </a:lnTo>
                  <a:lnTo>
                    <a:pt x="2803" y="44"/>
                  </a:lnTo>
                  <a:lnTo>
                    <a:pt x="277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rot="10800000">
              <a:off x="3322358" y="4893222"/>
              <a:ext cx="25429" cy="51303"/>
            </a:xfrm>
            <a:custGeom>
              <a:rect b="b" l="l" r="r" t="t"/>
              <a:pathLst>
                <a:path extrusionOk="0" h="18844" w="2693">
                  <a:moveTo>
                    <a:pt x="1359" y="1"/>
                  </a:moveTo>
                  <a:lnTo>
                    <a:pt x="1334" y="44"/>
                  </a:lnTo>
                  <a:lnTo>
                    <a:pt x="1308" y="88"/>
                  </a:lnTo>
                  <a:lnTo>
                    <a:pt x="1291" y="176"/>
                  </a:lnTo>
                  <a:lnTo>
                    <a:pt x="1274" y="307"/>
                  </a:lnTo>
                  <a:lnTo>
                    <a:pt x="1147" y="1271"/>
                  </a:lnTo>
                  <a:lnTo>
                    <a:pt x="1028" y="2323"/>
                  </a:lnTo>
                  <a:lnTo>
                    <a:pt x="918" y="3375"/>
                  </a:lnTo>
                  <a:lnTo>
                    <a:pt x="816" y="4426"/>
                  </a:lnTo>
                  <a:lnTo>
                    <a:pt x="722" y="5522"/>
                  </a:lnTo>
                  <a:lnTo>
                    <a:pt x="629" y="6617"/>
                  </a:lnTo>
                  <a:lnTo>
                    <a:pt x="553" y="7713"/>
                  </a:lnTo>
                  <a:lnTo>
                    <a:pt x="476" y="8852"/>
                  </a:lnTo>
                  <a:lnTo>
                    <a:pt x="340" y="11087"/>
                  </a:lnTo>
                  <a:lnTo>
                    <a:pt x="213" y="13409"/>
                  </a:lnTo>
                  <a:lnTo>
                    <a:pt x="103" y="15732"/>
                  </a:lnTo>
                  <a:lnTo>
                    <a:pt x="1" y="18054"/>
                  </a:lnTo>
                  <a:lnTo>
                    <a:pt x="1" y="18273"/>
                  </a:lnTo>
                  <a:lnTo>
                    <a:pt x="9" y="18449"/>
                  </a:lnTo>
                  <a:lnTo>
                    <a:pt x="35" y="18624"/>
                  </a:lnTo>
                  <a:lnTo>
                    <a:pt x="60" y="18755"/>
                  </a:lnTo>
                  <a:lnTo>
                    <a:pt x="103" y="18843"/>
                  </a:lnTo>
                  <a:lnTo>
                    <a:pt x="137" y="18843"/>
                  </a:lnTo>
                  <a:lnTo>
                    <a:pt x="179" y="18799"/>
                  </a:lnTo>
                  <a:lnTo>
                    <a:pt x="213" y="18668"/>
                  </a:lnTo>
                  <a:lnTo>
                    <a:pt x="357" y="17923"/>
                  </a:lnTo>
                  <a:lnTo>
                    <a:pt x="510" y="17178"/>
                  </a:lnTo>
                  <a:lnTo>
                    <a:pt x="663" y="16477"/>
                  </a:lnTo>
                  <a:lnTo>
                    <a:pt x="824" y="15820"/>
                  </a:lnTo>
                  <a:lnTo>
                    <a:pt x="1155" y="14505"/>
                  </a:lnTo>
                  <a:lnTo>
                    <a:pt x="1487" y="13234"/>
                  </a:lnTo>
                  <a:lnTo>
                    <a:pt x="1818" y="11920"/>
                  </a:lnTo>
                  <a:lnTo>
                    <a:pt x="1979" y="11218"/>
                  </a:lnTo>
                  <a:lnTo>
                    <a:pt x="2132" y="10517"/>
                  </a:lnTo>
                  <a:lnTo>
                    <a:pt x="2276" y="9772"/>
                  </a:lnTo>
                  <a:lnTo>
                    <a:pt x="2412" y="8984"/>
                  </a:lnTo>
                  <a:lnTo>
                    <a:pt x="2548" y="8195"/>
                  </a:lnTo>
                  <a:lnTo>
                    <a:pt x="2667" y="7275"/>
                  </a:lnTo>
                  <a:lnTo>
                    <a:pt x="2684" y="7187"/>
                  </a:lnTo>
                  <a:lnTo>
                    <a:pt x="2692" y="7056"/>
                  </a:lnTo>
                  <a:lnTo>
                    <a:pt x="2692" y="6924"/>
                  </a:lnTo>
                  <a:lnTo>
                    <a:pt x="2684" y="6793"/>
                  </a:lnTo>
                  <a:lnTo>
                    <a:pt x="2667" y="6617"/>
                  </a:lnTo>
                  <a:lnTo>
                    <a:pt x="2633" y="6442"/>
                  </a:lnTo>
                  <a:lnTo>
                    <a:pt x="2582" y="6354"/>
                  </a:lnTo>
                  <a:lnTo>
                    <a:pt x="2539" y="6354"/>
                  </a:lnTo>
                  <a:lnTo>
                    <a:pt x="2514" y="6398"/>
                  </a:lnTo>
                  <a:lnTo>
                    <a:pt x="2497" y="6442"/>
                  </a:lnTo>
                  <a:lnTo>
                    <a:pt x="2471" y="6530"/>
                  </a:lnTo>
                  <a:lnTo>
                    <a:pt x="2454" y="6661"/>
                  </a:lnTo>
                  <a:lnTo>
                    <a:pt x="2336" y="7494"/>
                  </a:lnTo>
                  <a:lnTo>
                    <a:pt x="2208" y="8326"/>
                  </a:lnTo>
                  <a:lnTo>
                    <a:pt x="2072" y="9071"/>
                  </a:lnTo>
                  <a:lnTo>
                    <a:pt x="1928" y="9816"/>
                  </a:lnTo>
                  <a:lnTo>
                    <a:pt x="1775" y="10517"/>
                  </a:lnTo>
                  <a:lnTo>
                    <a:pt x="1614" y="11175"/>
                  </a:lnTo>
                  <a:lnTo>
                    <a:pt x="1291" y="12445"/>
                  </a:lnTo>
                  <a:lnTo>
                    <a:pt x="969" y="13716"/>
                  </a:lnTo>
                  <a:lnTo>
                    <a:pt x="637" y="14943"/>
                  </a:lnTo>
                  <a:lnTo>
                    <a:pt x="485" y="15600"/>
                  </a:lnTo>
                  <a:lnTo>
                    <a:pt x="335" y="16250"/>
                  </a:lnTo>
                  <a:lnTo>
                    <a:pt x="340" y="16126"/>
                  </a:lnTo>
                  <a:lnTo>
                    <a:pt x="451" y="13848"/>
                  </a:lnTo>
                  <a:lnTo>
                    <a:pt x="570" y="11569"/>
                  </a:lnTo>
                  <a:lnTo>
                    <a:pt x="705" y="9334"/>
                  </a:lnTo>
                  <a:lnTo>
                    <a:pt x="773" y="8239"/>
                  </a:lnTo>
                  <a:lnTo>
                    <a:pt x="858" y="7143"/>
                  </a:lnTo>
                  <a:lnTo>
                    <a:pt x="943" y="6048"/>
                  </a:lnTo>
                  <a:lnTo>
                    <a:pt x="1037" y="4996"/>
                  </a:lnTo>
                  <a:lnTo>
                    <a:pt x="1138" y="3944"/>
                  </a:lnTo>
                  <a:lnTo>
                    <a:pt x="1240" y="2936"/>
                  </a:lnTo>
                  <a:lnTo>
                    <a:pt x="1359" y="1929"/>
                  </a:lnTo>
                  <a:lnTo>
                    <a:pt x="1487" y="921"/>
                  </a:lnTo>
                  <a:lnTo>
                    <a:pt x="1504" y="833"/>
                  </a:lnTo>
                  <a:lnTo>
                    <a:pt x="1504" y="702"/>
                  </a:lnTo>
                  <a:lnTo>
                    <a:pt x="1512" y="570"/>
                  </a:lnTo>
                  <a:lnTo>
                    <a:pt x="1504" y="439"/>
                  </a:lnTo>
                  <a:lnTo>
                    <a:pt x="1487" y="263"/>
                  </a:lnTo>
                  <a:lnTo>
                    <a:pt x="1444" y="88"/>
                  </a:lnTo>
                  <a:lnTo>
                    <a:pt x="140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rot="10800000">
              <a:off x="3218698" y="4922701"/>
              <a:ext cx="30235" cy="66454"/>
            </a:xfrm>
            <a:custGeom>
              <a:rect b="b" l="l" r="r" t="t"/>
              <a:pathLst>
                <a:path extrusionOk="0" h="24409" w="3202">
                  <a:moveTo>
                    <a:pt x="3049" y="1"/>
                  </a:moveTo>
                  <a:lnTo>
                    <a:pt x="3023" y="45"/>
                  </a:lnTo>
                  <a:lnTo>
                    <a:pt x="3006" y="88"/>
                  </a:lnTo>
                  <a:lnTo>
                    <a:pt x="2989" y="220"/>
                  </a:lnTo>
                  <a:lnTo>
                    <a:pt x="2972" y="308"/>
                  </a:lnTo>
                  <a:lnTo>
                    <a:pt x="2904" y="1096"/>
                  </a:lnTo>
                  <a:lnTo>
                    <a:pt x="2819" y="1841"/>
                  </a:lnTo>
                  <a:lnTo>
                    <a:pt x="2726" y="2542"/>
                  </a:lnTo>
                  <a:lnTo>
                    <a:pt x="2633" y="3200"/>
                  </a:lnTo>
                  <a:lnTo>
                    <a:pt x="2531" y="3857"/>
                  </a:lnTo>
                  <a:lnTo>
                    <a:pt x="2420" y="4470"/>
                  </a:lnTo>
                  <a:lnTo>
                    <a:pt x="2302" y="5084"/>
                  </a:lnTo>
                  <a:lnTo>
                    <a:pt x="2191" y="5697"/>
                  </a:lnTo>
                  <a:lnTo>
                    <a:pt x="1945" y="6837"/>
                  </a:lnTo>
                  <a:lnTo>
                    <a:pt x="1699" y="7932"/>
                  </a:lnTo>
                  <a:lnTo>
                    <a:pt x="1452" y="9072"/>
                  </a:lnTo>
                  <a:lnTo>
                    <a:pt x="1215" y="10255"/>
                  </a:lnTo>
                  <a:lnTo>
                    <a:pt x="1096" y="10868"/>
                  </a:lnTo>
                  <a:lnTo>
                    <a:pt x="977" y="11569"/>
                  </a:lnTo>
                  <a:lnTo>
                    <a:pt x="867" y="12227"/>
                  </a:lnTo>
                  <a:lnTo>
                    <a:pt x="765" y="12972"/>
                  </a:lnTo>
                  <a:lnTo>
                    <a:pt x="671" y="13673"/>
                  </a:lnTo>
                  <a:lnTo>
                    <a:pt x="586" y="14461"/>
                  </a:lnTo>
                  <a:lnTo>
                    <a:pt x="502" y="15250"/>
                  </a:lnTo>
                  <a:lnTo>
                    <a:pt x="434" y="16039"/>
                  </a:lnTo>
                  <a:lnTo>
                    <a:pt x="357" y="16959"/>
                  </a:lnTo>
                  <a:lnTo>
                    <a:pt x="298" y="17879"/>
                  </a:lnTo>
                  <a:lnTo>
                    <a:pt x="238" y="18843"/>
                  </a:lnTo>
                  <a:lnTo>
                    <a:pt x="179" y="19764"/>
                  </a:lnTo>
                  <a:lnTo>
                    <a:pt x="85" y="21692"/>
                  </a:lnTo>
                  <a:lnTo>
                    <a:pt x="1" y="23576"/>
                  </a:lnTo>
                  <a:lnTo>
                    <a:pt x="1" y="23751"/>
                  </a:lnTo>
                  <a:lnTo>
                    <a:pt x="1" y="23883"/>
                  </a:lnTo>
                  <a:lnTo>
                    <a:pt x="9" y="24014"/>
                  </a:lnTo>
                  <a:lnTo>
                    <a:pt x="18" y="24102"/>
                  </a:lnTo>
                  <a:lnTo>
                    <a:pt x="52" y="24277"/>
                  </a:lnTo>
                  <a:lnTo>
                    <a:pt x="94" y="24365"/>
                  </a:lnTo>
                  <a:lnTo>
                    <a:pt x="136" y="24409"/>
                  </a:lnTo>
                  <a:lnTo>
                    <a:pt x="179" y="24321"/>
                  </a:lnTo>
                  <a:lnTo>
                    <a:pt x="204" y="24277"/>
                  </a:lnTo>
                  <a:lnTo>
                    <a:pt x="221" y="24189"/>
                  </a:lnTo>
                  <a:lnTo>
                    <a:pt x="230" y="24058"/>
                  </a:lnTo>
                  <a:lnTo>
                    <a:pt x="238" y="23927"/>
                  </a:lnTo>
                  <a:lnTo>
                    <a:pt x="332" y="21911"/>
                  </a:lnTo>
                  <a:lnTo>
                    <a:pt x="434" y="19895"/>
                  </a:lnTo>
                  <a:lnTo>
                    <a:pt x="485" y="18931"/>
                  </a:lnTo>
                  <a:lnTo>
                    <a:pt x="552" y="17923"/>
                  </a:lnTo>
                  <a:lnTo>
                    <a:pt x="620" y="16959"/>
                  </a:lnTo>
                  <a:lnTo>
                    <a:pt x="705" y="16039"/>
                  </a:lnTo>
                  <a:lnTo>
                    <a:pt x="782" y="15250"/>
                  </a:lnTo>
                  <a:lnTo>
                    <a:pt x="867" y="14505"/>
                  </a:lnTo>
                  <a:lnTo>
                    <a:pt x="960" y="13760"/>
                  </a:lnTo>
                  <a:lnTo>
                    <a:pt x="1062" y="13059"/>
                  </a:lnTo>
                  <a:lnTo>
                    <a:pt x="1164" y="12402"/>
                  </a:lnTo>
                  <a:lnTo>
                    <a:pt x="1274" y="11745"/>
                  </a:lnTo>
                  <a:lnTo>
                    <a:pt x="1393" y="11131"/>
                  </a:lnTo>
                  <a:lnTo>
                    <a:pt x="1520" y="10518"/>
                  </a:lnTo>
                  <a:lnTo>
                    <a:pt x="1750" y="9422"/>
                  </a:lnTo>
                  <a:lnTo>
                    <a:pt x="1987" y="8327"/>
                  </a:lnTo>
                  <a:lnTo>
                    <a:pt x="2217" y="7275"/>
                  </a:lnTo>
                  <a:lnTo>
                    <a:pt x="2446" y="6136"/>
                  </a:lnTo>
                  <a:lnTo>
                    <a:pt x="2667" y="4996"/>
                  </a:lnTo>
                  <a:lnTo>
                    <a:pt x="2768" y="4383"/>
                  </a:lnTo>
                  <a:lnTo>
                    <a:pt x="2870" y="3769"/>
                  </a:lnTo>
                  <a:lnTo>
                    <a:pt x="2955" y="3112"/>
                  </a:lnTo>
                  <a:lnTo>
                    <a:pt x="3040" y="2411"/>
                  </a:lnTo>
                  <a:lnTo>
                    <a:pt x="3117" y="1710"/>
                  </a:lnTo>
                  <a:lnTo>
                    <a:pt x="3193" y="965"/>
                  </a:lnTo>
                  <a:lnTo>
                    <a:pt x="3202" y="833"/>
                  </a:lnTo>
                  <a:lnTo>
                    <a:pt x="3202" y="702"/>
                  </a:lnTo>
                  <a:lnTo>
                    <a:pt x="3193" y="439"/>
                  </a:lnTo>
                  <a:lnTo>
                    <a:pt x="3168" y="220"/>
                  </a:lnTo>
                  <a:lnTo>
                    <a:pt x="3134" y="88"/>
                  </a:lnTo>
                  <a:lnTo>
                    <a:pt x="3091"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rot="10800000">
              <a:off x="3217820" y="4922344"/>
              <a:ext cx="30707" cy="65139"/>
            </a:xfrm>
            <a:custGeom>
              <a:rect b="b" l="l" r="r" t="t"/>
              <a:pathLst>
                <a:path extrusionOk="0" h="23926" w="3252">
                  <a:moveTo>
                    <a:pt x="3040" y="0"/>
                  </a:moveTo>
                  <a:lnTo>
                    <a:pt x="2997" y="132"/>
                  </a:lnTo>
                  <a:lnTo>
                    <a:pt x="2963" y="307"/>
                  </a:lnTo>
                  <a:lnTo>
                    <a:pt x="2946" y="395"/>
                  </a:lnTo>
                  <a:lnTo>
                    <a:pt x="2946" y="526"/>
                  </a:lnTo>
                  <a:lnTo>
                    <a:pt x="2938" y="658"/>
                  </a:lnTo>
                  <a:lnTo>
                    <a:pt x="2938" y="789"/>
                  </a:lnTo>
                  <a:lnTo>
                    <a:pt x="2972" y="1709"/>
                  </a:lnTo>
                  <a:lnTo>
                    <a:pt x="2989" y="2630"/>
                  </a:lnTo>
                  <a:lnTo>
                    <a:pt x="3006" y="3550"/>
                  </a:lnTo>
                  <a:lnTo>
                    <a:pt x="3006" y="4470"/>
                  </a:lnTo>
                  <a:lnTo>
                    <a:pt x="2997" y="5434"/>
                  </a:lnTo>
                  <a:lnTo>
                    <a:pt x="2980" y="6354"/>
                  </a:lnTo>
                  <a:lnTo>
                    <a:pt x="2955" y="7231"/>
                  </a:lnTo>
                  <a:lnTo>
                    <a:pt x="2912" y="8151"/>
                  </a:lnTo>
                  <a:lnTo>
                    <a:pt x="2870" y="9071"/>
                  </a:lnTo>
                  <a:lnTo>
                    <a:pt x="2819" y="9947"/>
                  </a:lnTo>
                  <a:lnTo>
                    <a:pt x="2759" y="10824"/>
                  </a:lnTo>
                  <a:lnTo>
                    <a:pt x="2683" y="11656"/>
                  </a:lnTo>
                  <a:lnTo>
                    <a:pt x="2607" y="12489"/>
                  </a:lnTo>
                  <a:lnTo>
                    <a:pt x="2522" y="13322"/>
                  </a:lnTo>
                  <a:lnTo>
                    <a:pt x="2428" y="14110"/>
                  </a:lnTo>
                  <a:lnTo>
                    <a:pt x="2326" y="14855"/>
                  </a:lnTo>
                  <a:lnTo>
                    <a:pt x="2225" y="15600"/>
                  </a:lnTo>
                  <a:lnTo>
                    <a:pt x="2114" y="16258"/>
                  </a:lnTo>
                  <a:lnTo>
                    <a:pt x="1995" y="16915"/>
                  </a:lnTo>
                  <a:lnTo>
                    <a:pt x="1876" y="17528"/>
                  </a:lnTo>
                  <a:lnTo>
                    <a:pt x="1749" y="18142"/>
                  </a:lnTo>
                  <a:lnTo>
                    <a:pt x="1613" y="18711"/>
                  </a:lnTo>
                  <a:lnTo>
                    <a:pt x="1477" y="19237"/>
                  </a:lnTo>
                  <a:lnTo>
                    <a:pt x="1333" y="19763"/>
                  </a:lnTo>
                  <a:lnTo>
                    <a:pt x="1189" y="20201"/>
                  </a:lnTo>
                  <a:lnTo>
                    <a:pt x="1044" y="20640"/>
                  </a:lnTo>
                  <a:lnTo>
                    <a:pt x="892" y="21078"/>
                  </a:lnTo>
                  <a:lnTo>
                    <a:pt x="739" y="21472"/>
                  </a:lnTo>
                  <a:lnTo>
                    <a:pt x="577" y="21779"/>
                  </a:lnTo>
                  <a:lnTo>
                    <a:pt x="416" y="22129"/>
                  </a:lnTo>
                  <a:lnTo>
                    <a:pt x="255" y="22392"/>
                  </a:lnTo>
                  <a:lnTo>
                    <a:pt x="85" y="22655"/>
                  </a:lnTo>
                  <a:lnTo>
                    <a:pt x="59" y="22699"/>
                  </a:lnTo>
                  <a:lnTo>
                    <a:pt x="42" y="22787"/>
                  </a:lnTo>
                  <a:lnTo>
                    <a:pt x="25" y="22874"/>
                  </a:lnTo>
                  <a:lnTo>
                    <a:pt x="9" y="22962"/>
                  </a:lnTo>
                  <a:lnTo>
                    <a:pt x="0" y="23181"/>
                  </a:lnTo>
                  <a:lnTo>
                    <a:pt x="9" y="23444"/>
                  </a:lnTo>
                  <a:lnTo>
                    <a:pt x="25" y="23663"/>
                  </a:lnTo>
                  <a:lnTo>
                    <a:pt x="59" y="23795"/>
                  </a:lnTo>
                  <a:lnTo>
                    <a:pt x="76" y="23882"/>
                  </a:lnTo>
                  <a:lnTo>
                    <a:pt x="102" y="23882"/>
                  </a:lnTo>
                  <a:lnTo>
                    <a:pt x="127" y="23926"/>
                  </a:lnTo>
                  <a:lnTo>
                    <a:pt x="153" y="23882"/>
                  </a:lnTo>
                  <a:lnTo>
                    <a:pt x="331" y="23619"/>
                  </a:lnTo>
                  <a:lnTo>
                    <a:pt x="501" y="23313"/>
                  </a:lnTo>
                  <a:lnTo>
                    <a:pt x="679" y="22962"/>
                  </a:lnTo>
                  <a:lnTo>
                    <a:pt x="849" y="22611"/>
                  </a:lnTo>
                  <a:lnTo>
                    <a:pt x="1010" y="22173"/>
                  </a:lnTo>
                  <a:lnTo>
                    <a:pt x="1172" y="21735"/>
                  </a:lnTo>
                  <a:lnTo>
                    <a:pt x="1333" y="21253"/>
                  </a:lnTo>
                  <a:lnTo>
                    <a:pt x="1486" y="20771"/>
                  </a:lnTo>
                  <a:lnTo>
                    <a:pt x="1639" y="20201"/>
                  </a:lnTo>
                  <a:lnTo>
                    <a:pt x="1783" y="19632"/>
                  </a:lnTo>
                  <a:lnTo>
                    <a:pt x="1919" y="19018"/>
                  </a:lnTo>
                  <a:lnTo>
                    <a:pt x="2055" y="18405"/>
                  </a:lnTo>
                  <a:lnTo>
                    <a:pt x="2191" y="17704"/>
                  </a:lnTo>
                  <a:lnTo>
                    <a:pt x="2309" y="17002"/>
                  </a:lnTo>
                  <a:lnTo>
                    <a:pt x="2428" y="16301"/>
                  </a:lnTo>
                  <a:lnTo>
                    <a:pt x="2539" y="15513"/>
                  </a:lnTo>
                  <a:lnTo>
                    <a:pt x="2649" y="14680"/>
                  </a:lnTo>
                  <a:lnTo>
                    <a:pt x="2751" y="13847"/>
                  </a:lnTo>
                  <a:lnTo>
                    <a:pt x="2844" y="12971"/>
                  </a:lnTo>
                  <a:lnTo>
                    <a:pt x="2921" y="12095"/>
                  </a:lnTo>
                  <a:lnTo>
                    <a:pt x="2997" y="11174"/>
                  </a:lnTo>
                  <a:lnTo>
                    <a:pt x="3057" y="10210"/>
                  </a:lnTo>
                  <a:lnTo>
                    <a:pt x="3116" y="9290"/>
                  </a:lnTo>
                  <a:lnTo>
                    <a:pt x="3159" y="8326"/>
                  </a:lnTo>
                  <a:lnTo>
                    <a:pt x="3201" y="7362"/>
                  </a:lnTo>
                  <a:lnTo>
                    <a:pt x="3226" y="6398"/>
                  </a:lnTo>
                  <a:lnTo>
                    <a:pt x="3243" y="5390"/>
                  </a:lnTo>
                  <a:lnTo>
                    <a:pt x="3252" y="4426"/>
                  </a:lnTo>
                  <a:lnTo>
                    <a:pt x="3252" y="3418"/>
                  </a:lnTo>
                  <a:lnTo>
                    <a:pt x="3235" y="2410"/>
                  </a:lnTo>
                  <a:lnTo>
                    <a:pt x="3209" y="1446"/>
                  </a:lnTo>
                  <a:lnTo>
                    <a:pt x="3184" y="439"/>
                  </a:lnTo>
                  <a:lnTo>
                    <a:pt x="3175" y="307"/>
                  </a:lnTo>
                  <a:lnTo>
                    <a:pt x="3159" y="219"/>
                  </a:lnTo>
                  <a:lnTo>
                    <a:pt x="3142" y="132"/>
                  </a:lnTo>
                  <a:lnTo>
                    <a:pt x="3125" y="44"/>
                  </a:lnTo>
                  <a:lnTo>
                    <a:pt x="308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rot="10800000">
              <a:off x="3244514" y="4991195"/>
              <a:ext cx="30953" cy="62277"/>
            </a:xfrm>
            <a:custGeom>
              <a:rect b="b" l="l" r="r" t="t"/>
              <a:pathLst>
                <a:path extrusionOk="0" h="22875" w="3278">
                  <a:moveTo>
                    <a:pt x="3150" y="1"/>
                  </a:moveTo>
                  <a:lnTo>
                    <a:pt x="3125" y="45"/>
                  </a:lnTo>
                  <a:lnTo>
                    <a:pt x="3099" y="89"/>
                  </a:lnTo>
                  <a:lnTo>
                    <a:pt x="2819" y="965"/>
                  </a:lnTo>
                  <a:lnTo>
                    <a:pt x="2547" y="1885"/>
                  </a:lnTo>
                  <a:lnTo>
                    <a:pt x="2284" y="2849"/>
                  </a:lnTo>
                  <a:lnTo>
                    <a:pt x="2029" y="3857"/>
                  </a:lnTo>
                  <a:lnTo>
                    <a:pt x="1775" y="4953"/>
                  </a:lnTo>
                  <a:lnTo>
                    <a:pt x="1656" y="5522"/>
                  </a:lnTo>
                  <a:lnTo>
                    <a:pt x="1545" y="6092"/>
                  </a:lnTo>
                  <a:lnTo>
                    <a:pt x="1435" y="6705"/>
                  </a:lnTo>
                  <a:lnTo>
                    <a:pt x="1325" y="7319"/>
                  </a:lnTo>
                  <a:lnTo>
                    <a:pt x="1223" y="7976"/>
                  </a:lnTo>
                  <a:lnTo>
                    <a:pt x="1129" y="8633"/>
                  </a:lnTo>
                  <a:lnTo>
                    <a:pt x="1028" y="9422"/>
                  </a:lnTo>
                  <a:lnTo>
                    <a:pt x="934" y="10167"/>
                  </a:lnTo>
                  <a:lnTo>
                    <a:pt x="858" y="11000"/>
                  </a:lnTo>
                  <a:lnTo>
                    <a:pt x="781" y="11788"/>
                  </a:lnTo>
                  <a:lnTo>
                    <a:pt x="713" y="12621"/>
                  </a:lnTo>
                  <a:lnTo>
                    <a:pt x="654" y="13497"/>
                  </a:lnTo>
                  <a:lnTo>
                    <a:pt x="535" y="15163"/>
                  </a:lnTo>
                  <a:lnTo>
                    <a:pt x="425" y="16915"/>
                  </a:lnTo>
                  <a:lnTo>
                    <a:pt x="306" y="18624"/>
                  </a:lnTo>
                  <a:lnTo>
                    <a:pt x="238" y="19457"/>
                  </a:lnTo>
                  <a:lnTo>
                    <a:pt x="170" y="20290"/>
                  </a:lnTo>
                  <a:lnTo>
                    <a:pt x="94" y="21078"/>
                  </a:lnTo>
                  <a:lnTo>
                    <a:pt x="17" y="21911"/>
                  </a:lnTo>
                  <a:lnTo>
                    <a:pt x="0" y="22042"/>
                  </a:lnTo>
                  <a:lnTo>
                    <a:pt x="0" y="22174"/>
                  </a:lnTo>
                  <a:lnTo>
                    <a:pt x="0" y="22305"/>
                  </a:lnTo>
                  <a:lnTo>
                    <a:pt x="9" y="22393"/>
                  </a:lnTo>
                  <a:lnTo>
                    <a:pt x="26" y="22612"/>
                  </a:lnTo>
                  <a:lnTo>
                    <a:pt x="68" y="22787"/>
                  </a:lnTo>
                  <a:lnTo>
                    <a:pt x="111" y="22875"/>
                  </a:lnTo>
                  <a:lnTo>
                    <a:pt x="153" y="22875"/>
                  </a:lnTo>
                  <a:lnTo>
                    <a:pt x="178" y="22831"/>
                  </a:lnTo>
                  <a:lnTo>
                    <a:pt x="195" y="22743"/>
                  </a:lnTo>
                  <a:lnTo>
                    <a:pt x="212" y="22656"/>
                  </a:lnTo>
                  <a:lnTo>
                    <a:pt x="229" y="22568"/>
                  </a:lnTo>
                  <a:lnTo>
                    <a:pt x="306" y="21779"/>
                  </a:lnTo>
                  <a:lnTo>
                    <a:pt x="382" y="20991"/>
                  </a:lnTo>
                  <a:lnTo>
                    <a:pt x="442" y="20202"/>
                  </a:lnTo>
                  <a:lnTo>
                    <a:pt x="510" y="19413"/>
                  </a:lnTo>
                  <a:lnTo>
                    <a:pt x="620" y="17792"/>
                  </a:lnTo>
                  <a:lnTo>
                    <a:pt x="722" y="16127"/>
                  </a:lnTo>
                  <a:lnTo>
                    <a:pt x="832" y="14505"/>
                  </a:lnTo>
                  <a:lnTo>
                    <a:pt x="960" y="12928"/>
                  </a:lnTo>
                  <a:lnTo>
                    <a:pt x="1028" y="12139"/>
                  </a:lnTo>
                  <a:lnTo>
                    <a:pt x="1095" y="11350"/>
                  </a:lnTo>
                  <a:lnTo>
                    <a:pt x="1180" y="10605"/>
                  </a:lnTo>
                  <a:lnTo>
                    <a:pt x="1265" y="9860"/>
                  </a:lnTo>
                  <a:lnTo>
                    <a:pt x="1359" y="9159"/>
                  </a:lnTo>
                  <a:lnTo>
                    <a:pt x="1461" y="8502"/>
                  </a:lnTo>
                  <a:lnTo>
                    <a:pt x="1562" y="7845"/>
                  </a:lnTo>
                  <a:lnTo>
                    <a:pt x="1673" y="7231"/>
                  </a:lnTo>
                  <a:lnTo>
                    <a:pt x="1783" y="6662"/>
                  </a:lnTo>
                  <a:lnTo>
                    <a:pt x="1902" y="6048"/>
                  </a:lnTo>
                  <a:lnTo>
                    <a:pt x="2148" y="4996"/>
                  </a:lnTo>
                  <a:lnTo>
                    <a:pt x="2412" y="3945"/>
                  </a:lnTo>
                  <a:lnTo>
                    <a:pt x="2675" y="2981"/>
                  </a:lnTo>
                  <a:lnTo>
                    <a:pt x="2946" y="2060"/>
                  </a:lnTo>
                  <a:lnTo>
                    <a:pt x="3227" y="1184"/>
                  </a:lnTo>
                  <a:lnTo>
                    <a:pt x="3244" y="1096"/>
                  </a:lnTo>
                  <a:lnTo>
                    <a:pt x="3261" y="1009"/>
                  </a:lnTo>
                  <a:lnTo>
                    <a:pt x="3269" y="921"/>
                  </a:lnTo>
                  <a:lnTo>
                    <a:pt x="3278" y="790"/>
                  </a:lnTo>
                  <a:lnTo>
                    <a:pt x="3278" y="527"/>
                  </a:lnTo>
                  <a:lnTo>
                    <a:pt x="3261" y="308"/>
                  </a:lnTo>
                  <a:lnTo>
                    <a:pt x="3235" y="132"/>
                  </a:lnTo>
                  <a:lnTo>
                    <a:pt x="319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8"/>
            <p:cNvSpPr/>
            <p:nvPr/>
          </p:nvSpPr>
          <p:spPr>
            <a:xfrm rot="10800000">
              <a:off x="3242994" y="4991552"/>
              <a:ext cx="32312" cy="61561"/>
            </a:xfrm>
            <a:custGeom>
              <a:rect b="b" l="l" r="r" t="t"/>
              <a:pathLst>
                <a:path extrusionOk="0" h="22612" w="3422">
                  <a:moveTo>
                    <a:pt x="3269" y="0"/>
                  </a:moveTo>
                  <a:lnTo>
                    <a:pt x="3227" y="44"/>
                  </a:lnTo>
                  <a:lnTo>
                    <a:pt x="3210" y="132"/>
                  </a:lnTo>
                  <a:lnTo>
                    <a:pt x="3193" y="219"/>
                  </a:lnTo>
                  <a:lnTo>
                    <a:pt x="3184" y="307"/>
                  </a:lnTo>
                  <a:lnTo>
                    <a:pt x="3176" y="439"/>
                  </a:lnTo>
                  <a:lnTo>
                    <a:pt x="3142" y="1403"/>
                  </a:lnTo>
                  <a:lnTo>
                    <a:pt x="3099" y="2367"/>
                  </a:lnTo>
                  <a:lnTo>
                    <a:pt x="3057" y="3331"/>
                  </a:lnTo>
                  <a:lnTo>
                    <a:pt x="3006" y="4295"/>
                  </a:lnTo>
                  <a:lnTo>
                    <a:pt x="2895" y="6179"/>
                  </a:lnTo>
                  <a:lnTo>
                    <a:pt x="2760" y="8019"/>
                  </a:lnTo>
                  <a:lnTo>
                    <a:pt x="2641" y="9685"/>
                  </a:lnTo>
                  <a:lnTo>
                    <a:pt x="2496" y="11350"/>
                  </a:lnTo>
                  <a:lnTo>
                    <a:pt x="2420" y="12138"/>
                  </a:lnTo>
                  <a:lnTo>
                    <a:pt x="2335" y="12927"/>
                  </a:lnTo>
                  <a:lnTo>
                    <a:pt x="2250" y="13716"/>
                  </a:lnTo>
                  <a:lnTo>
                    <a:pt x="2148" y="14461"/>
                  </a:lnTo>
                  <a:lnTo>
                    <a:pt x="2055" y="15074"/>
                  </a:lnTo>
                  <a:lnTo>
                    <a:pt x="1953" y="15732"/>
                  </a:lnTo>
                  <a:lnTo>
                    <a:pt x="1851" y="16301"/>
                  </a:lnTo>
                  <a:lnTo>
                    <a:pt x="1732" y="16871"/>
                  </a:lnTo>
                  <a:lnTo>
                    <a:pt x="1622" y="17441"/>
                  </a:lnTo>
                  <a:lnTo>
                    <a:pt x="1495" y="17923"/>
                  </a:lnTo>
                  <a:lnTo>
                    <a:pt x="1376" y="18405"/>
                  </a:lnTo>
                  <a:lnTo>
                    <a:pt x="1240" y="18887"/>
                  </a:lnTo>
                  <a:lnTo>
                    <a:pt x="1112" y="19281"/>
                  </a:lnTo>
                  <a:lnTo>
                    <a:pt x="977" y="19676"/>
                  </a:lnTo>
                  <a:lnTo>
                    <a:pt x="832" y="20070"/>
                  </a:lnTo>
                  <a:lnTo>
                    <a:pt x="688" y="20377"/>
                  </a:lnTo>
                  <a:lnTo>
                    <a:pt x="544" y="20683"/>
                  </a:lnTo>
                  <a:lnTo>
                    <a:pt x="399" y="20946"/>
                  </a:lnTo>
                  <a:lnTo>
                    <a:pt x="246" y="21165"/>
                  </a:lnTo>
                  <a:lnTo>
                    <a:pt x="94" y="21341"/>
                  </a:lnTo>
                  <a:lnTo>
                    <a:pt x="68" y="21384"/>
                  </a:lnTo>
                  <a:lnTo>
                    <a:pt x="43" y="21472"/>
                  </a:lnTo>
                  <a:lnTo>
                    <a:pt x="26" y="21560"/>
                  </a:lnTo>
                  <a:lnTo>
                    <a:pt x="17" y="21647"/>
                  </a:lnTo>
                  <a:lnTo>
                    <a:pt x="0" y="21867"/>
                  </a:lnTo>
                  <a:lnTo>
                    <a:pt x="9" y="22129"/>
                  </a:lnTo>
                  <a:lnTo>
                    <a:pt x="26" y="22349"/>
                  </a:lnTo>
                  <a:lnTo>
                    <a:pt x="60" y="22524"/>
                  </a:lnTo>
                  <a:lnTo>
                    <a:pt x="77" y="22568"/>
                  </a:lnTo>
                  <a:lnTo>
                    <a:pt x="102" y="22611"/>
                  </a:lnTo>
                  <a:lnTo>
                    <a:pt x="161" y="22611"/>
                  </a:lnTo>
                  <a:lnTo>
                    <a:pt x="314" y="22392"/>
                  </a:lnTo>
                  <a:lnTo>
                    <a:pt x="476" y="22173"/>
                  </a:lnTo>
                  <a:lnTo>
                    <a:pt x="628" y="21910"/>
                  </a:lnTo>
                  <a:lnTo>
                    <a:pt x="773" y="21604"/>
                  </a:lnTo>
                  <a:lnTo>
                    <a:pt x="926" y="21253"/>
                  </a:lnTo>
                  <a:lnTo>
                    <a:pt x="1070" y="20902"/>
                  </a:lnTo>
                  <a:lnTo>
                    <a:pt x="1214" y="20464"/>
                  </a:lnTo>
                  <a:lnTo>
                    <a:pt x="1350" y="20026"/>
                  </a:lnTo>
                  <a:lnTo>
                    <a:pt x="1486" y="19588"/>
                  </a:lnTo>
                  <a:lnTo>
                    <a:pt x="1613" y="19106"/>
                  </a:lnTo>
                  <a:lnTo>
                    <a:pt x="1741" y="18580"/>
                  </a:lnTo>
                  <a:lnTo>
                    <a:pt x="1860" y="18010"/>
                  </a:lnTo>
                  <a:lnTo>
                    <a:pt x="1978" y="17441"/>
                  </a:lnTo>
                  <a:lnTo>
                    <a:pt x="2089" y="16827"/>
                  </a:lnTo>
                  <a:lnTo>
                    <a:pt x="2199" y="16214"/>
                  </a:lnTo>
                  <a:lnTo>
                    <a:pt x="2301" y="15556"/>
                  </a:lnTo>
                  <a:lnTo>
                    <a:pt x="2403" y="14768"/>
                  </a:lnTo>
                  <a:lnTo>
                    <a:pt x="2505" y="13979"/>
                  </a:lnTo>
                  <a:lnTo>
                    <a:pt x="2590" y="13190"/>
                  </a:lnTo>
                  <a:lnTo>
                    <a:pt x="2675" y="12358"/>
                  </a:lnTo>
                  <a:lnTo>
                    <a:pt x="2751" y="11525"/>
                  </a:lnTo>
                  <a:lnTo>
                    <a:pt x="2828" y="10649"/>
                  </a:lnTo>
                  <a:lnTo>
                    <a:pt x="2963" y="8896"/>
                  </a:lnTo>
                  <a:lnTo>
                    <a:pt x="3099" y="6924"/>
                  </a:lnTo>
                  <a:lnTo>
                    <a:pt x="3227" y="4908"/>
                  </a:lnTo>
                  <a:lnTo>
                    <a:pt x="3286" y="3900"/>
                  </a:lnTo>
                  <a:lnTo>
                    <a:pt x="3337" y="2892"/>
                  </a:lnTo>
                  <a:lnTo>
                    <a:pt x="3379" y="1841"/>
                  </a:lnTo>
                  <a:lnTo>
                    <a:pt x="3413" y="789"/>
                  </a:lnTo>
                  <a:lnTo>
                    <a:pt x="3422" y="658"/>
                  </a:lnTo>
                  <a:lnTo>
                    <a:pt x="3413" y="526"/>
                  </a:lnTo>
                  <a:lnTo>
                    <a:pt x="3396" y="307"/>
                  </a:lnTo>
                  <a:lnTo>
                    <a:pt x="3362" y="132"/>
                  </a:lnTo>
                  <a:lnTo>
                    <a:pt x="332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8"/>
            <p:cNvSpPr/>
            <p:nvPr/>
          </p:nvSpPr>
          <p:spPr>
            <a:xfrm rot="10800000">
              <a:off x="3197217" y="4985941"/>
              <a:ext cx="39932" cy="44262"/>
            </a:xfrm>
            <a:custGeom>
              <a:rect b="b" l="l" r="r" t="t"/>
              <a:pathLst>
                <a:path extrusionOk="0" h="16258" w="4229">
                  <a:moveTo>
                    <a:pt x="1673" y="1359"/>
                  </a:moveTo>
                  <a:lnTo>
                    <a:pt x="1826" y="1447"/>
                  </a:lnTo>
                  <a:lnTo>
                    <a:pt x="1979" y="1534"/>
                  </a:lnTo>
                  <a:lnTo>
                    <a:pt x="2132" y="1710"/>
                  </a:lnTo>
                  <a:lnTo>
                    <a:pt x="2293" y="1885"/>
                  </a:lnTo>
                  <a:lnTo>
                    <a:pt x="2437" y="2104"/>
                  </a:lnTo>
                  <a:lnTo>
                    <a:pt x="2590" y="2367"/>
                  </a:lnTo>
                  <a:lnTo>
                    <a:pt x="2735" y="2674"/>
                  </a:lnTo>
                  <a:lnTo>
                    <a:pt x="2862" y="3024"/>
                  </a:lnTo>
                  <a:lnTo>
                    <a:pt x="2938" y="3287"/>
                  </a:lnTo>
                  <a:lnTo>
                    <a:pt x="3006" y="3506"/>
                  </a:lnTo>
                  <a:lnTo>
                    <a:pt x="3066" y="3813"/>
                  </a:lnTo>
                  <a:lnTo>
                    <a:pt x="3125" y="4076"/>
                  </a:lnTo>
                  <a:lnTo>
                    <a:pt x="3236" y="4690"/>
                  </a:lnTo>
                  <a:lnTo>
                    <a:pt x="3329" y="5391"/>
                  </a:lnTo>
                  <a:lnTo>
                    <a:pt x="3414" y="6092"/>
                  </a:lnTo>
                  <a:lnTo>
                    <a:pt x="3490" y="6881"/>
                  </a:lnTo>
                  <a:lnTo>
                    <a:pt x="3567" y="7625"/>
                  </a:lnTo>
                  <a:lnTo>
                    <a:pt x="3626" y="8414"/>
                  </a:lnTo>
                  <a:lnTo>
                    <a:pt x="3694" y="9291"/>
                  </a:lnTo>
                  <a:lnTo>
                    <a:pt x="3762" y="10167"/>
                  </a:lnTo>
                  <a:lnTo>
                    <a:pt x="3821" y="11043"/>
                  </a:lnTo>
                  <a:lnTo>
                    <a:pt x="3864" y="11920"/>
                  </a:lnTo>
                  <a:lnTo>
                    <a:pt x="3906" y="12840"/>
                  </a:lnTo>
                  <a:lnTo>
                    <a:pt x="3940" y="13760"/>
                  </a:lnTo>
                  <a:lnTo>
                    <a:pt x="3960" y="14486"/>
                  </a:lnTo>
                  <a:lnTo>
                    <a:pt x="3960" y="14486"/>
                  </a:lnTo>
                  <a:lnTo>
                    <a:pt x="3889" y="14286"/>
                  </a:lnTo>
                  <a:lnTo>
                    <a:pt x="3601" y="13585"/>
                  </a:lnTo>
                  <a:lnTo>
                    <a:pt x="3015" y="12227"/>
                  </a:lnTo>
                  <a:lnTo>
                    <a:pt x="2726" y="11525"/>
                  </a:lnTo>
                  <a:lnTo>
                    <a:pt x="2437" y="10780"/>
                  </a:lnTo>
                  <a:lnTo>
                    <a:pt x="2157" y="9992"/>
                  </a:lnTo>
                  <a:lnTo>
                    <a:pt x="2021" y="9597"/>
                  </a:lnTo>
                  <a:lnTo>
                    <a:pt x="1886" y="9115"/>
                  </a:lnTo>
                  <a:lnTo>
                    <a:pt x="1639" y="8239"/>
                  </a:lnTo>
                  <a:lnTo>
                    <a:pt x="1402" y="7275"/>
                  </a:lnTo>
                  <a:lnTo>
                    <a:pt x="1181" y="6267"/>
                  </a:lnTo>
                  <a:lnTo>
                    <a:pt x="969" y="5172"/>
                  </a:lnTo>
                  <a:lnTo>
                    <a:pt x="765" y="4032"/>
                  </a:lnTo>
                  <a:lnTo>
                    <a:pt x="578" y="2849"/>
                  </a:lnTo>
                  <a:lnTo>
                    <a:pt x="541" y="2585"/>
                  </a:lnTo>
                  <a:lnTo>
                    <a:pt x="541" y="2585"/>
                  </a:lnTo>
                  <a:lnTo>
                    <a:pt x="595" y="2411"/>
                  </a:lnTo>
                  <a:lnTo>
                    <a:pt x="739" y="2060"/>
                  </a:lnTo>
                  <a:lnTo>
                    <a:pt x="892" y="1797"/>
                  </a:lnTo>
                  <a:lnTo>
                    <a:pt x="1045" y="1578"/>
                  </a:lnTo>
                  <a:lnTo>
                    <a:pt x="1198" y="1447"/>
                  </a:lnTo>
                  <a:lnTo>
                    <a:pt x="1351" y="1359"/>
                  </a:lnTo>
                  <a:close/>
                  <a:moveTo>
                    <a:pt x="103" y="1"/>
                  </a:moveTo>
                  <a:lnTo>
                    <a:pt x="60" y="88"/>
                  </a:lnTo>
                  <a:lnTo>
                    <a:pt x="26" y="264"/>
                  </a:lnTo>
                  <a:lnTo>
                    <a:pt x="9" y="439"/>
                  </a:lnTo>
                  <a:lnTo>
                    <a:pt x="1" y="570"/>
                  </a:lnTo>
                  <a:lnTo>
                    <a:pt x="1" y="702"/>
                  </a:lnTo>
                  <a:lnTo>
                    <a:pt x="9" y="833"/>
                  </a:lnTo>
                  <a:lnTo>
                    <a:pt x="18" y="965"/>
                  </a:lnTo>
                  <a:lnTo>
                    <a:pt x="187" y="2236"/>
                  </a:lnTo>
                  <a:lnTo>
                    <a:pt x="357" y="3506"/>
                  </a:lnTo>
                  <a:lnTo>
                    <a:pt x="544" y="4690"/>
                  </a:lnTo>
                  <a:lnTo>
                    <a:pt x="748" y="5829"/>
                  </a:lnTo>
                  <a:lnTo>
                    <a:pt x="960" y="6924"/>
                  </a:lnTo>
                  <a:lnTo>
                    <a:pt x="1181" y="7976"/>
                  </a:lnTo>
                  <a:lnTo>
                    <a:pt x="1410" y="8940"/>
                  </a:lnTo>
                  <a:lnTo>
                    <a:pt x="1648" y="9860"/>
                  </a:lnTo>
                  <a:lnTo>
                    <a:pt x="1792" y="10342"/>
                  </a:lnTo>
                  <a:lnTo>
                    <a:pt x="1937" y="10824"/>
                  </a:lnTo>
                  <a:lnTo>
                    <a:pt x="2225" y="11657"/>
                  </a:lnTo>
                  <a:lnTo>
                    <a:pt x="2522" y="12446"/>
                  </a:lnTo>
                  <a:lnTo>
                    <a:pt x="2828" y="13191"/>
                  </a:lnTo>
                  <a:lnTo>
                    <a:pt x="3439" y="14593"/>
                  </a:lnTo>
                  <a:lnTo>
                    <a:pt x="3745" y="15338"/>
                  </a:lnTo>
                  <a:lnTo>
                    <a:pt x="4042" y="16170"/>
                  </a:lnTo>
                  <a:lnTo>
                    <a:pt x="4076" y="16214"/>
                  </a:lnTo>
                  <a:lnTo>
                    <a:pt x="4110" y="16258"/>
                  </a:lnTo>
                  <a:lnTo>
                    <a:pt x="4144" y="16214"/>
                  </a:lnTo>
                  <a:lnTo>
                    <a:pt x="4170" y="16170"/>
                  </a:lnTo>
                  <a:lnTo>
                    <a:pt x="4195" y="16083"/>
                  </a:lnTo>
                  <a:lnTo>
                    <a:pt x="4220" y="15951"/>
                  </a:lnTo>
                  <a:lnTo>
                    <a:pt x="4229" y="15776"/>
                  </a:lnTo>
                  <a:lnTo>
                    <a:pt x="4229" y="15601"/>
                  </a:lnTo>
                  <a:lnTo>
                    <a:pt x="4212" y="14593"/>
                  </a:lnTo>
                  <a:lnTo>
                    <a:pt x="4187" y="13585"/>
                  </a:lnTo>
                  <a:lnTo>
                    <a:pt x="4153" y="12577"/>
                  </a:lnTo>
                  <a:lnTo>
                    <a:pt x="4102" y="11613"/>
                  </a:lnTo>
                  <a:lnTo>
                    <a:pt x="4051" y="10605"/>
                  </a:lnTo>
                  <a:lnTo>
                    <a:pt x="3991" y="9641"/>
                  </a:lnTo>
                  <a:lnTo>
                    <a:pt x="3923" y="8721"/>
                  </a:lnTo>
                  <a:lnTo>
                    <a:pt x="3847" y="7757"/>
                  </a:lnTo>
                  <a:lnTo>
                    <a:pt x="3770" y="6924"/>
                  </a:lnTo>
                  <a:lnTo>
                    <a:pt x="3694" y="6048"/>
                  </a:lnTo>
                  <a:lnTo>
                    <a:pt x="3601" y="5259"/>
                  </a:lnTo>
                  <a:lnTo>
                    <a:pt x="3507" y="4470"/>
                  </a:lnTo>
                  <a:lnTo>
                    <a:pt x="3397" y="3725"/>
                  </a:lnTo>
                  <a:lnTo>
                    <a:pt x="3278" y="3068"/>
                  </a:lnTo>
                  <a:lnTo>
                    <a:pt x="3210" y="2761"/>
                  </a:lnTo>
                  <a:lnTo>
                    <a:pt x="3142" y="2455"/>
                  </a:lnTo>
                  <a:lnTo>
                    <a:pt x="3074" y="2192"/>
                  </a:lnTo>
                  <a:lnTo>
                    <a:pt x="2989" y="1929"/>
                  </a:lnTo>
                  <a:lnTo>
                    <a:pt x="2837" y="1534"/>
                  </a:lnTo>
                  <a:lnTo>
                    <a:pt x="2675" y="1140"/>
                  </a:lnTo>
                  <a:lnTo>
                    <a:pt x="2514" y="877"/>
                  </a:lnTo>
                  <a:lnTo>
                    <a:pt x="2336" y="614"/>
                  </a:lnTo>
                  <a:lnTo>
                    <a:pt x="2166" y="395"/>
                  </a:lnTo>
                  <a:lnTo>
                    <a:pt x="1987" y="264"/>
                  </a:lnTo>
                  <a:lnTo>
                    <a:pt x="1818" y="132"/>
                  </a:lnTo>
                  <a:lnTo>
                    <a:pt x="1639" y="88"/>
                  </a:lnTo>
                  <a:lnTo>
                    <a:pt x="1470" y="45"/>
                  </a:lnTo>
                  <a:lnTo>
                    <a:pt x="1300" y="88"/>
                  </a:lnTo>
                  <a:lnTo>
                    <a:pt x="1130" y="176"/>
                  </a:lnTo>
                  <a:lnTo>
                    <a:pt x="960" y="351"/>
                  </a:lnTo>
                  <a:lnTo>
                    <a:pt x="799" y="570"/>
                  </a:lnTo>
                  <a:lnTo>
                    <a:pt x="637" y="877"/>
                  </a:lnTo>
                  <a:lnTo>
                    <a:pt x="485" y="1272"/>
                  </a:lnTo>
                  <a:lnTo>
                    <a:pt x="396" y="1551"/>
                  </a:lnTo>
                  <a:lnTo>
                    <a:pt x="230" y="308"/>
                  </a:lnTo>
                  <a:lnTo>
                    <a:pt x="213" y="176"/>
                  </a:lnTo>
                  <a:lnTo>
                    <a:pt x="196" y="88"/>
                  </a:lnTo>
                  <a:lnTo>
                    <a:pt x="179" y="45"/>
                  </a:lnTo>
                  <a:lnTo>
                    <a:pt x="154"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rot="10800000">
              <a:off x="3260387" y="5061474"/>
              <a:ext cx="48676" cy="36985"/>
            </a:xfrm>
            <a:custGeom>
              <a:rect b="b" l="l" r="r" t="t"/>
              <a:pathLst>
                <a:path extrusionOk="0" h="13585" w="5155">
                  <a:moveTo>
                    <a:pt x="3923" y="1"/>
                  </a:moveTo>
                  <a:lnTo>
                    <a:pt x="3736" y="88"/>
                  </a:lnTo>
                  <a:lnTo>
                    <a:pt x="3558" y="176"/>
                  </a:lnTo>
                  <a:lnTo>
                    <a:pt x="3371" y="308"/>
                  </a:lnTo>
                  <a:lnTo>
                    <a:pt x="3193" y="483"/>
                  </a:lnTo>
                  <a:lnTo>
                    <a:pt x="3015" y="658"/>
                  </a:lnTo>
                  <a:lnTo>
                    <a:pt x="2836" y="965"/>
                  </a:lnTo>
                  <a:lnTo>
                    <a:pt x="2658" y="1272"/>
                  </a:lnTo>
                  <a:lnTo>
                    <a:pt x="2497" y="1666"/>
                  </a:lnTo>
                  <a:lnTo>
                    <a:pt x="2327" y="2104"/>
                  </a:lnTo>
                  <a:lnTo>
                    <a:pt x="2166" y="2630"/>
                  </a:lnTo>
                  <a:lnTo>
                    <a:pt x="2013" y="3156"/>
                  </a:lnTo>
                  <a:lnTo>
                    <a:pt x="1860" y="3725"/>
                  </a:lnTo>
                  <a:lnTo>
                    <a:pt x="1716" y="4339"/>
                  </a:lnTo>
                  <a:lnTo>
                    <a:pt x="1571" y="4996"/>
                  </a:lnTo>
                  <a:lnTo>
                    <a:pt x="1283" y="6267"/>
                  </a:lnTo>
                  <a:lnTo>
                    <a:pt x="960" y="7801"/>
                  </a:lnTo>
                  <a:lnTo>
                    <a:pt x="646" y="9334"/>
                  </a:lnTo>
                  <a:lnTo>
                    <a:pt x="340" y="10912"/>
                  </a:lnTo>
                  <a:lnTo>
                    <a:pt x="35" y="12489"/>
                  </a:lnTo>
                  <a:lnTo>
                    <a:pt x="18" y="12621"/>
                  </a:lnTo>
                  <a:lnTo>
                    <a:pt x="1" y="12709"/>
                  </a:lnTo>
                  <a:lnTo>
                    <a:pt x="1" y="12840"/>
                  </a:lnTo>
                  <a:lnTo>
                    <a:pt x="1" y="12971"/>
                  </a:lnTo>
                  <a:lnTo>
                    <a:pt x="9" y="13191"/>
                  </a:lnTo>
                  <a:lnTo>
                    <a:pt x="35" y="13410"/>
                  </a:lnTo>
                  <a:lnTo>
                    <a:pt x="77" y="13541"/>
                  </a:lnTo>
                  <a:lnTo>
                    <a:pt x="120" y="13585"/>
                  </a:lnTo>
                  <a:lnTo>
                    <a:pt x="145" y="13585"/>
                  </a:lnTo>
                  <a:lnTo>
                    <a:pt x="162" y="13541"/>
                  </a:lnTo>
                  <a:lnTo>
                    <a:pt x="187" y="13497"/>
                  </a:lnTo>
                  <a:lnTo>
                    <a:pt x="213" y="13410"/>
                  </a:lnTo>
                  <a:lnTo>
                    <a:pt x="476" y="11964"/>
                  </a:lnTo>
                  <a:lnTo>
                    <a:pt x="756" y="10605"/>
                  </a:lnTo>
                  <a:lnTo>
                    <a:pt x="1028" y="9203"/>
                  </a:lnTo>
                  <a:lnTo>
                    <a:pt x="1317" y="7845"/>
                  </a:lnTo>
                  <a:lnTo>
                    <a:pt x="1571" y="6661"/>
                  </a:lnTo>
                  <a:lnTo>
                    <a:pt x="1826" y="5522"/>
                  </a:lnTo>
                  <a:lnTo>
                    <a:pt x="1962" y="4952"/>
                  </a:lnTo>
                  <a:lnTo>
                    <a:pt x="2098" y="4427"/>
                  </a:lnTo>
                  <a:lnTo>
                    <a:pt x="2234" y="3901"/>
                  </a:lnTo>
                  <a:lnTo>
                    <a:pt x="2378" y="3419"/>
                  </a:lnTo>
                  <a:lnTo>
                    <a:pt x="2539" y="2981"/>
                  </a:lnTo>
                  <a:lnTo>
                    <a:pt x="2701" y="2586"/>
                  </a:lnTo>
                  <a:lnTo>
                    <a:pt x="2862" y="2279"/>
                  </a:lnTo>
                  <a:lnTo>
                    <a:pt x="3032" y="2016"/>
                  </a:lnTo>
                  <a:lnTo>
                    <a:pt x="3202" y="1797"/>
                  </a:lnTo>
                  <a:lnTo>
                    <a:pt x="3380" y="1622"/>
                  </a:lnTo>
                  <a:lnTo>
                    <a:pt x="3550" y="1491"/>
                  </a:lnTo>
                  <a:lnTo>
                    <a:pt x="3728" y="1359"/>
                  </a:lnTo>
                  <a:lnTo>
                    <a:pt x="3889" y="1315"/>
                  </a:lnTo>
                  <a:lnTo>
                    <a:pt x="4042" y="1272"/>
                  </a:lnTo>
                  <a:lnTo>
                    <a:pt x="4203" y="1272"/>
                  </a:lnTo>
                  <a:lnTo>
                    <a:pt x="4365" y="1359"/>
                  </a:lnTo>
                  <a:lnTo>
                    <a:pt x="4518" y="1491"/>
                  </a:lnTo>
                  <a:lnTo>
                    <a:pt x="4594" y="1622"/>
                  </a:lnTo>
                  <a:lnTo>
                    <a:pt x="4662" y="1754"/>
                  </a:lnTo>
                  <a:lnTo>
                    <a:pt x="4730" y="1929"/>
                  </a:lnTo>
                  <a:lnTo>
                    <a:pt x="4806" y="2104"/>
                  </a:lnTo>
                  <a:lnTo>
                    <a:pt x="4866" y="2323"/>
                  </a:lnTo>
                  <a:lnTo>
                    <a:pt x="4934" y="2586"/>
                  </a:lnTo>
                  <a:lnTo>
                    <a:pt x="4959" y="2674"/>
                  </a:lnTo>
                  <a:lnTo>
                    <a:pt x="4985" y="2718"/>
                  </a:lnTo>
                  <a:lnTo>
                    <a:pt x="5002" y="2761"/>
                  </a:lnTo>
                  <a:lnTo>
                    <a:pt x="5027" y="2761"/>
                  </a:lnTo>
                  <a:lnTo>
                    <a:pt x="5078" y="2674"/>
                  </a:lnTo>
                  <a:lnTo>
                    <a:pt x="5112" y="2542"/>
                  </a:lnTo>
                  <a:lnTo>
                    <a:pt x="5137" y="2323"/>
                  </a:lnTo>
                  <a:lnTo>
                    <a:pt x="5154" y="2104"/>
                  </a:lnTo>
                  <a:lnTo>
                    <a:pt x="5146" y="2016"/>
                  </a:lnTo>
                  <a:lnTo>
                    <a:pt x="5137" y="1885"/>
                  </a:lnTo>
                  <a:lnTo>
                    <a:pt x="5129" y="1797"/>
                  </a:lnTo>
                  <a:lnTo>
                    <a:pt x="5112" y="1666"/>
                  </a:lnTo>
                  <a:lnTo>
                    <a:pt x="5044" y="1403"/>
                  </a:lnTo>
                  <a:lnTo>
                    <a:pt x="4976" y="1184"/>
                  </a:lnTo>
                  <a:lnTo>
                    <a:pt x="4840" y="790"/>
                  </a:lnTo>
                  <a:lnTo>
                    <a:pt x="4696" y="483"/>
                  </a:lnTo>
                  <a:lnTo>
                    <a:pt x="4552" y="264"/>
                  </a:lnTo>
                  <a:lnTo>
                    <a:pt x="4399" y="88"/>
                  </a:lnTo>
                  <a:lnTo>
                    <a:pt x="423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rot="10800000">
              <a:off x="3260472" y="5061829"/>
              <a:ext cx="48827" cy="31380"/>
            </a:xfrm>
            <a:custGeom>
              <a:rect b="b" l="l" r="r" t="t"/>
              <a:pathLst>
                <a:path extrusionOk="0" h="11526" w="5171">
                  <a:moveTo>
                    <a:pt x="5027" y="1"/>
                  </a:moveTo>
                  <a:lnTo>
                    <a:pt x="5010" y="45"/>
                  </a:lnTo>
                  <a:lnTo>
                    <a:pt x="4984" y="132"/>
                  </a:lnTo>
                  <a:lnTo>
                    <a:pt x="4967" y="220"/>
                  </a:lnTo>
                  <a:lnTo>
                    <a:pt x="4848" y="877"/>
                  </a:lnTo>
                  <a:lnTo>
                    <a:pt x="4729" y="1491"/>
                  </a:lnTo>
                  <a:lnTo>
                    <a:pt x="4602" y="2104"/>
                  </a:lnTo>
                  <a:lnTo>
                    <a:pt x="4475" y="2630"/>
                  </a:lnTo>
                  <a:lnTo>
                    <a:pt x="4347" y="3156"/>
                  </a:lnTo>
                  <a:lnTo>
                    <a:pt x="4211" y="3638"/>
                  </a:lnTo>
                  <a:lnTo>
                    <a:pt x="4067" y="4076"/>
                  </a:lnTo>
                  <a:lnTo>
                    <a:pt x="3931" y="4514"/>
                  </a:lnTo>
                  <a:lnTo>
                    <a:pt x="3787" y="4909"/>
                  </a:lnTo>
                  <a:lnTo>
                    <a:pt x="3634" y="5303"/>
                  </a:lnTo>
                  <a:lnTo>
                    <a:pt x="3328" y="5960"/>
                  </a:lnTo>
                  <a:lnTo>
                    <a:pt x="3023" y="6574"/>
                  </a:lnTo>
                  <a:lnTo>
                    <a:pt x="2700" y="7056"/>
                  </a:lnTo>
                  <a:lnTo>
                    <a:pt x="2378" y="7538"/>
                  </a:lnTo>
                  <a:lnTo>
                    <a:pt x="2046" y="7976"/>
                  </a:lnTo>
                  <a:lnTo>
                    <a:pt x="1384" y="8721"/>
                  </a:lnTo>
                  <a:lnTo>
                    <a:pt x="730" y="9466"/>
                  </a:lnTo>
                  <a:lnTo>
                    <a:pt x="408" y="9860"/>
                  </a:lnTo>
                  <a:lnTo>
                    <a:pt x="94" y="10255"/>
                  </a:lnTo>
                  <a:lnTo>
                    <a:pt x="68" y="10299"/>
                  </a:lnTo>
                  <a:lnTo>
                    <a:pt x="43" y="10386"/>
                  </a:lnTo>
                  <a:lnTo>
                    <a:pt x="26" y="10474"/>
                  </a:lnTo>
                  <a:lnTo>
                    <a:pt x="17" y="10605"/>
                  </a:lnTo>
                  <a:lnTo>
                    <a:pt x="0" y="10824"/>
                  </a:lnTo>
                  <a:lnTo>
                    <a:pt x="9" y="11043"/>
                  </a:lnTo>
                  <a:lnTo>
                    <a:pt x="26" y="11263"/>
                  </a:lnTo>
                  <a:lnTo>
                    <a:pt x="60" y="11438"/>
                  </a:lnTo>
                  <a:lnTo>
                    <a:pt x="85" y="11482"/>
                  </a:lnTo>
                  <a:lnTo>
                    <a:pt x="102" y="11526"/>
                  </a:lnTo>
                  <a:lnTo>
                    <a:pt x="161" y="11526"/>
                  </a:lnTo>
                  <a:lnTo>
                    <a:pt x="484" y="11087"/>
                  </a:lnTo>
                  <a:lnTo>
                    <a:pt x="815" y="10649"/>
                  </a:lnTo>
                  <a:lnTo>
                    <a:pt x="1486" y="9904"/>
                  </a:lnTo>
                  <a:lnTo>
                    <a:pt x="2157" y="9115"/>
                  </a:lnTo>
                  <a:lnTo>
                    <a:pt x="2496" y="8677"/>
                  </a:lnTo>
                  <a:lnTo>
                    <a:pt x="2828" y="8195"/>
                  </a:lnTo>
                  <a:lnTo>
                    <a:pt x="3150" y="7669"/>
                  </a:lnTo>
                  <a:lnTo>
                    <a:pt x="3473" y="7056"/>
                  </a:lnTo>
                  <a:lnTo>
                    <a:pt x="3626" y="6705"/>
                  </a:lnTo>
                  <a:lnTo>
                    <a:pt x="3778" y="6355"/>
                  </a:lnTo>
                  <a:lnTo>
                    <a:pt x="3931" y="5960"/>
                  </a:lnTo>
                  <a:lnTo>
                    <a:pt x="4076" y="5566"/>
                  </a:lnTo>
                  <a:lnTo>
                    <a:pt x="4228" y="5128"/>
                  </a:lnTo>
                  <a:lnTo>
                    <a:pt x="4364" y="4646"/>
                  </a:lnTo>
                  <a:lnTo>
                    <a:pt x="4509" y="4164"/>
                  </a:lnTo>
                  <a:lnTo>
                    <a:pt x="4645" y="3594"/>
                  </a:lnTo>
                  <a:lnTo>
                    <a:pt x="4772" y="3024"/>
                  </a:lnTo>
                  <a:lnTo>
                    <a:pt x="4899" y="2455"/>
                  </a:lnTo>
                  <a:lnTo>
                    <a:pt x="5027" y="1797"/>
                  </a:lnTo>
                  <a:lnTo>
                    <a:pt x="5137" y="1140"/>
                  </a:lnTo>
                  <a:lnTo>
                    <a:pt x="5154" y="1009"/>
                  </a:lnTo>
                  <a:lnTo>
                    <a:pt x="5171" y="877"/>
                  </a:lnTo>
                  <a:lnTo>
                    <a:pt x="5171" y="746"/>
                  </a:lnTo>
                  <a:lnTo>
                    <a:pt x="5171" y="614"/>
                  </a:lnTo>
                  <a:lnTo>
                    <a:pt x="5162" y="395"/>
                  </a:lnTo>
                  <a:lnTo>
                    <a:pt x="5128" y="176"/>
                  </a:lnTo>
                  <a:lnTo>
                    <a:pt x="5095" y="45"/>
                  </a:lnTo>
                  <a:lnTo>
                    <a:pt x="505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rot="10800000">
              <a:off x="3232484" y="5128302"/>
              <a:ext cx="29357" cy="53805"/>
            </a:xfrm>
            <a:custGeom>
              <a:rect b="b" l="l" r="r" t="t"/>
              <a:pathLst>
                <a:path extrusionOk="0" h="19763" w="3109">
                  <a:moveTo>
                    <a:pt x="119" y="0"/>
                  </a:moveTo>
                  <a:lnTo>
                    <a:pt x="77" y="44"/>
                  </a:lnTo>
                  <a:lnTo>
                    <a:pt x="35" y="175"/>
                  </a:lnTo>
                  <a:lnTo>
                    <a:pt x="18" y="263"/>
                  </a:lnTo>
                  <a:lnTo>
                    <a:pt x="9" y="351"/>
                  </a:lnTo>
                  <a:lnTo>
                    <a:pt x="1" y="482"/>
                  </a:lnTo>
                  <a:lnTo>
                    <a:pt x="1" y="613"/>
                  </a:lnTo>
                  <a:lnTo>
                    <a:pt x="9" y="1446"/>
                  </a:lnTo>
                  <a:lnTo>
                    <a:pt x="35" y="2235"/>
                  </a:lnTo>
                  <a:lnTo>
                    <a:pt x="69" y="3024"/>
                  </a:lnTo>
                  <a:lnTo>
                    <a:pt x="111" y="3812"/>
                  </a:lnTo>
                  <a:lnTo>
                    <a:pt x="162" y="4557"/>
                  </a:lnTo>
                  <a:lnTo>
                    <a:pt x="221" y="5302"/>
                  </a:lnTo>
                  <a:lnTo>
                    <a:pt x="289" y="6003"/>
                  </a:lnTo>
                  <a:lnTo>
                    <a:pt x="357" y="6704"/>
                  </a:lnTo>
                  <a:lnTo>
                    <a:pt x="442" y="7406"/>
                  </a:lnTo>
                  <a:lnTo>
                    <a:pt x="519" y="8107"/>
                  </a:lnTo>
                  <a:lnTo>
                    <a:pt x="705" y="9421"/>
                  </a:lnTo>
                  <a:lnTo>
                    <a:pt x="892" y="10692"/>
                  </a:lnTo>
                  <a:lnTo>
                    <a:pt x="1087" y="11919"/>
                  </a:lnTo>
                  <a:lnTo>
                    <a:pt x="1291" y="13146"/>
                  </a:lnTo>
                  <a:lnTo>
                    <a:pt x="1495" y="14285"/>
                  </a:lnTo>
                  <a:lnTo>
                    <a:pt x="1707" y="15381"/>
                  </a:lnTo>
                  <a:lnTo>
                    <a:pt x="1936" y="16432"/>
                  </a:lnTo>
                  <a:lnTo>
                    <a:pt x="2047" y="16914"/>
                  </a:lnTo>
                  <a:lnTo>
                    <a:pt x="2174" y="17397"/>
                  </a:lnTo>
                  <a:lnTo>
                    <a:pt x="2293" y="17835"/>
                  </a:lnTo>
                  <a:lnTo>
                    <a:pt x="2420" y="18273"/>
                  </a:lnTo>
                  <a:lnTo>
                    <a:pt x="2548" y="18667"/>
                  </a:lnTo>
                  <a:lnTo>
                    <a:pt x="2684" y="19018"/>
                  </a:lnTo>
                  <a:lnTo>
                    <a:pt x="2819" y="19368"/>
                  </a:lnTo>
                  <a:lnTo>
                    <a:pt x="2964" y="19675"/>
                  </a:lnTo>
                  <a:lnTo>
                    <a:pt x="2989" y="19719"/>
                  </a:lnTo>
                  <a:lnTo>
                    <a:pt x="3015" y="19763"/>
                  </a:lnTo>
                  <a:lnTo>
                    <a:pt x="3032" y="19719"/>
                  </a:lnTo>
                  <a:lnTo>
                    <a:pt x="3057" y="19675"/>
                  </a:lnTo>
                  <a:lnTo>
                    <a:pt x="3083" y="19544"/>
                  </a:lnTo>
                  <a:lnTo>
                    <a:pt x="3100" y="19325"/>
                  </a:lnTo>
                  <a:lnTo>
                    <a:pt x="3108" y="19062"/>
                  </a:lnTo>
                  <a:lnTo>
                    <a:pt x="3100" y="18843"/>
                  </a:lnTo>
                  <a:lnTo>
                    <a:pt x="3074" y="18623"/>
                  </a:lnTo>
                  <a:lnTo>
                    <a:pt x="3049" y="18536"/>
                  </a:lnTo>
                  <a:lnTo>
                    <a:pt x="3023" y="18448"/>
                  </a:lnTo>
                  <a:lnTo>
                    <a:pt x="2896" y="18185"/>
                  </a:lnTo>
                  <a:lnTo>
                    <a:pt x="2769" y="17835"/>
                  </a:lnTo>
                  <a:lnTo>
                    <a:pt x="2650" y="17484"/>
                  </a:lnTo>
                  <a:lnTo>
                    <a:pt x="2531" y="17134"/>
                  </a:lnTo>
                  <a:lnTo>
                    <a:pt x="2412" y="16739"/>
                  </a:lnTo>
                  <a:lnTo>
                    <a:pt x="2302" y="16301"/>
                  </a:lnTo>
                  <a:lnTo>
                    <a:pt x="2081" y="15425"/>
                  </a:lnTo>
                  <a:lnTo>
                    <a:pt x="1877" y="14461"/>
                  </a:lnTo>
                  <a:lnTo>
                    <a:pt x="1673" y="13409"/>
                  </a:lnTo>
                  <a:lnTo>
                    <a:pt x="1486" y="12357"/>
                  </a:lnTo>
                  <a:lnTo>
                    <a:pt x="1300" y="11262"/>
                  </a:lnTo>
                  <a:lnTo>
                    <a:pt x="1113" y="10122"/>
                  </a:lnTo>
                  <a:lnTo>
                    <a:pt x="935" y="8895"/>
                  </a:lnTo>
                  <a:lnTo>
                    <a:pt x="756" y="7668"/>
                  </a:lnTo>
                  <a:lnTo>
                    <a:pt x="680" y="7011"/>
                  </a:lnTo>
                  <a:lnTo>
                    <a:pt x="603" y="6354"/>
                  </a:lnTo>
                  <a:lnTo>
                    <a:pt x="527" y="5697"/>
                  </a:lnTo>
                  <a:lnTo>
                    <a:pt x="468" y="4995"/>
                  </a:lnTo>
                  <a:lnTo>
                    <a:pt x="408" y="4294"/>
                  </a:lnTo>
                  <a:lnTo>
                    <a:pt x="357" y="3593"/>
                  </a:lnTo>
                  <a:lnTo>
                    <a:pt x="315" y="2892"/>
                  </a:lnTo>
                  <a:lnTo>
                    <a:pt x="281" y="2147"/>
                  </a:lnTo>
                  <a:lnTo>
                    <a:pt x="264" y="1402"/>
                  </a:lnTo>
                  <a:lnTo>
                    <a:pt x="247" y="613"/>
                  </a:lnTo>
                  <a:lnTo>
                    <a:pt x="247" y="482"/>
                  </a:lnTo>
                  <a:lnTo>
                    <a:pt x="238" y="351"/>
                  </a:lnTo>
                  <a:lnTo>
                    <a:pt x="221" y="263"/>
                  </a:lnTo>
                  <a:lnTo>
                    <a:pt x="204" y="175"/>
                  </a:lnTo>
                  <a:lnTo>
                    <a:pt x="170" y="44"/>
                  </a:lnTo>
                  <a:lnTo>
                    <a:pt x="119"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rot="10800000">
              <a:off x="3232645" y="5128539"/>
              <a:ext cx="28951" cy="55359"/>
            </a:xfrm>
            <a:custGeom>
              <a:rect b="b" l="l" r="r" t="t"/>
              <a:pathLst>
                <a:path extrusionOk="0" h="20334" w="3066">
                  <a:moveTo>
                    <a:pt x="93" y="1"/>
                  </a:moveTo>
                  <a:lnTo>
                    <a:pt x="68" y="45"/>
                  </a:lnTo>
                  <a:lnTo>
                    <a:pt x="51" y="132"/>
                  </a:lnTo>
                  <a:lnTo>
                    <a:pt x="34" y="176"/>
                  </a:lnTo>
                  <a:lnTo>
                    <a:pt x="9" y="395"/>
                  </a:lnTo>
                  <a:lnTo>
                    <a:pt x="0" y="614"/>
                  </a:lnTo>
                  <a:lnTo>
                    <a:pt x="9" y="877"/>
                  </a:lnTo>
                  <a:lnTo>
                    <a:pt x="34" y="1052"/>
                  </a:lnTo>
                  <a:lnTo>
                    <a:pt x="51" y="1140"/>
                  </a:lnTo>
                  <a:lnTo>
                    <a:pt x="68" y="1228"/>
                  </a:lnTo>
                  <a:lnTo>
                    <a:pt x="93" y="1271"/>
                  </a:lnTo>
                  <a:lnTo>
                    <a:pt x="119" y="1315"/>
                  </a:lnTo>
                  <a:lnTo>
                    <a:pt x="399" y="1447"/>
                  </a:lnTo>
                  <a:lnTo>
                    <a:pt x="543" y="1534"/>
                  </a:lnTo>
                  <a:lnTo>
                    <a:pt x="679" y="1666"/>
                  </a:lnTo>
                  <a:lnTo>
                    <a:pt x="824" y="1841"/>
                  </a:lnTo>
                  <a:lnTo>
                    <a:pt x="959" y="2016"/>
                  </a:lnTo>
                  <a:lnTo>
                    <a:pt x="1095" y="2279"/>
                  </a:lnTo>
                  <a:lnTo>
                    <a:pt x="1231" y="2542"/>
                  </a:lnTo>
                  <a:lnTo>
                    <a:pt x="1367" y="2805"/>
                  </a:lnTo>
                  <a:lnTo>
                    <a:pt x="1494" y="3156"/>
                  </a:lnTo>
                  <a:lnTo>
                    <a:pt x="1613" y="3506"/>
                  </a:lnTo>
                  <a:lnTo>
                    <a:pt x="1732" y="3944"/>
                  </a:lnTo>
                  <a:lnTo>
                    <a:pt x="1843" y="4383"/>
                  </a:lnTo>
                  <a:lnTo>
                    <a:pt x="1944" y="4865"/>
                  </a:lnTo>
                  <a:lnTo>
                    <a:pt x="2046" y="5391"/>
                  </a:lnTo>
                  <a:lnTo>
                    <a:pt x="2140" y="6004"/>
                  </a:lnTo>
                  <a:lnTo>
                    <a:pt x="2233" y="6661"/>
                  </a:lnTo>
                  <a:lnTo>
                    <a:pt x="2309" y="7406"/>
                  </a:lnTo>
                  <a:lnTo>
                    <a:pt x="2377" y="8151"/>
                  </a:lnTo>
                  <a:lnTo>
                    <a:pt x="2437" y="8940"/>
                  </a:lnTo>
                  <a:lnTo>
                    <a:pt x="2488" y="9729"/>
                  </a:lnTo>
                  <a:lnTo>
                    <a:pt x="2530" y="10517"/>
                  </a:lnTo>
                  <a:lnTo>
                    <a:pt x="2598" y="12183"/>
                  </a:lnTo>
                  <a:lnTo>
                    <a:pt x="2666" y="14023"/>
                  </a:lnTo>
                  <a:lnTo>
                    <a:pt x="2726" y="15907"/>
                  </a:lnTo>
                  <a:lnTo>
                    <a:pt x="2776" y="17792"/>
                  </a:lnTo>
                  <a:lnTo>
                    <a:pt x="2819" y="19720"/>
                  </a:lnTo>
                  <a:lnTo>
                    <a:pt x="2827" y="19851"/>
                  </a:lnTo>
                  <a:lnTo>
                    <a:pt x="2836" y="19983"/>
                  </a:lnTo>
                  <a:lnTo>
                    <a:pt x="2870" y="20158"/>
                  </a:lnTo>
                  <a:lnTo>
                    <a:pt x="2912" y="20289"/>
                  </a:lnTo>
                  <a:lnTo>
                    <a:pt x="2955" y="20333"/>
                  </a:lnTo>
                  <a:lnTo>
                    <a:pt x="2997" y="20289"/>
                  </a:lnTo>
                  <a:lnTo>
                    <a:pt x="3040" y="20158"/>
                  </a:lnTo>
                  <a:lnTo>
                    <a:pt x="3057" y="20070"/>
                  </a:lnTo>
                  <a:lnTo>
                    <a:pt x="3065" y="19983"/>
                  </a:lnTo>
                  <a:lnTo>
                    <a:pt x="3065" y="19851"/>
                  </a:lnTo>
                  <a:lnTo>
                    <a:pt x="3065" y="19720"/>
                  </a:lnTo>
                  <a:lnTo>
                    <a:pt x="3023" y="17616"/>
                  </a:lnTo>
                  <a:lnTo>
                    <a:pt x="2963" y="15513"/>
                  </a:lnTo>
                  <a:lnTo>
                    <a:pt x="2895" y="13410"/>
                  </a:lnTo>
                  <a:lnTo>
                    <a:pt x="2819" y="11350"/>
                  </a:lnTo>
                  <a:lnTo>
                    <a:pt x="2785" y="10517"/>
                  </a:lnTo>
                  <a:lnTo>
                    <a:pt x="2743" y="9685"/>
                  </a:lnTo>
                  <a:lnTo>
                    <a:pt x="2692" y="8852"/>
                  </a:lnTo>
                  <a:lnTo>
                    <a:pt x="2632" y="8020"/>
                  </a:lnTo>
                  <a:lnTo>
                    <a:pt x="2564" y="7231"/>
                  </a:lnTo>
                  <a:lnTo>
                    <a:pt x="2496" y="6486"/>
                  </a:lnTo>
                  <a:lnTo>
                    <a:pt x="2403" y="5741"/>
                  </a:lnTo>
                  <a:lnTo>
                    <a:pt x="2309" y="5040"/>
                  </a:lnTo>
                  <a:lnTo>
                    <a:pt x="2208" y="4427"/>
                  </a:lnTo>
                  <a:lnTo>
                    <a:pt x="2097" y="3857"/>
                  </a:lnTo>
                  <a:lnTo>
                    <a:pt x="1987" y="3331"/>
                  </a:lnTo>
                  <a:lnTo>
                    <a:pt x="1859" y="2849"/>
                  </a:lnTo>
                  <a:lnTo>
                    <a:pt x="1732" y="2411"/>
                  </a:lnTo>
                  <a:lnTo>
                    <a:pt x="1605" y="2016"/>
                  </a:lnTo>
                  <a:lnTo>
                    <a:pt x="1460" y="1666"/>
                  </a:lnTo>
                  <a:lnTo>
                    <a:pt x="1325" y="1359"/>
                  </a:lnTo>
                  <a:lnTo>
                    <a:pt x="1180" y="1052"/>
                  </a:lnTo>
                  <a:lnTo>
                    <a:pt x="1027" y="833"/>
                  </a:lnTo>
                  <a:lnTo>
                    <a:pt x="883" y="614"/>
                  </a:lnTo>
                  <a:lnTo>
                    <a:pt x="730" y="439"/>
                  </a:lnTo>
                  <a:lnTo>
                    <a:pt x="577" y="264"/>
                  </a:lnTo>
                  <a:lnTo>
                    <a:pt x="425" y="176"/>
                  </a:lnTo>
                  <a:lnTo>
                    <a:pt x="272" y="88"/>
                  </a:lnTo>
                  <a:lnTo>
                    <a:pt x="119"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rot="10800000">
              <a:off x="3201702" y="4736448"/>
              <a:ext cx="5137" cy="148172"/>
            </a:xfrm>
            <a:custGeom>
              <a:rect b="b" l="l" r="r" t="t"/>
              <a:pathLst>
                <a:path extrusionOk="0" h="54425" w="544">
                  <a:moveTo>
                    <a:pt x="102" y="0"/>
                  </a:moveTo>
                  <a:lnTo>
                    <a:pt x="77" y="44"/>
                  </a:lnTo>
                  <a:lnTo>
                    <a:pt x="60" y="88"/>
                  </a:lnTo>
                  <a:lnTo>
                    <a:pt x="43" y="175"/>
                  </a:lnTo>
                  <a:lnTo>
                    <a:pt x="34" y="307"/>
                  </a:lnTo>
                  <a:lnTo>
                    <a:pt x="17" y="6354"/>
                  </a:lnTo>
                  <a:lnTo>
                    <a:pt x="0" y="12357"/>
                  </a:lnTo>
                  <a:lnTo>
                    <a:pt x="0" y="17660"/>
                  </a:lnTo>
                  <a:lnTo>
                    <a:pt x="9" y="20333"/>
                  </a:lnTo>
                  <a:lnTo>
                    <a:pt x="26" y="23006"/>
                  </a:lnTo>
                  <a:lnTo>
                    <a:pt x="51" y="25679"/>
                  </a:lnTo>
                  <a:lnTo>
                    <a:pt x="85" y="28308"/>
                  </a:lnTo>
                  <a:lnTo>
                    <a:pt x="127" y="30981"/>
                  </a:lnTo>
                  <a:lnTo>
                    <a:pt x="178" y="33610"/>
                  </a:lnTo>
                  <a:lnTo>
                    <a:pt x="238" y="36195"/>
                  </a:lnTo>
                  <a:lnTo>
                    <a:pt x="297" y="38737"/>
                  </a:lnTo>
                  <a:lnTo>
                    <a:pt x="357" y="41278"/>
                  </a:lnTo>
                  <a:lnTo>
                    <a:pt x="382" y="42593"/>
                  </a:lnTo>
                  <a:lnTo>
                    <a:pt x="399" y="43864"/>
                  </a:lnTo>
                  <a:lnTo>
                    <a:pt x="416" y="45135"/>
                  </a:lnTo>
                  <a:lnTo>
                    <a:pt x="416" y="46405"/>
                  </a:lnTo>
                  <a:lnTo>
                    <a:pt x="416" y="48991"/>
                  </a:lnTo>
                  <a:lnTo>
                    <a:pt x="408" y="51532"/>
                  </a:lnTo>
                  <a:lnTo>
                    <a:pt x="391" y="54118"/>
                  </a:lnTo>
                  <a:lnTo>
                    <a:pt x="391" y="54249"/>
                  </a:lnTo>
                  <a:lnTo>
                    <a:pt x="408" y="54337"/>
                  </a:lnTo>
                  <a:lnTo>
                    <a:pt x="425" y="54424"/>
                  </a:lnTo>
                  <a:lnTo>
                    <a:pt x="476" y="54424"/>
                  </a:lnTo>
                  <a:lnTo>
                    <a:pt x="493" y="54337"/>
                  </a:lnTo>
                  <a:lnTo>
                    <a:pt x="510" y="54249"/>
                  </a:lnTo>
                  <a:lnTo>
                    <a:pt x="518" y="54118"/>
                  </a:lnTo>
                  <a:lnTo>
                    <a:pt x="535" y="51182"/>
                  </a:lnTo>
                  <a:lnTo>
                    <a:pt x="544" y="48290"/>
                  </a:lnTo>
                  <a:lnTo>
                    <a:pt x="544" y="46800"/>
                  </a:lnTo>
                  <a:lnTo>
                    <a:pt x="535" y="45354"/>
                  </a:lnTo>
                  <a:lnTo>
                    <a:pt x="527" y="43908"/>
                  </a:lnTo>
                  <a:lnTo>
                    <a:pt x="510" y="42418"/>
                  </a:lnTo>
                  <a:lnTo>
                    <a:pt x="450" y="39876"/>
                  </a:lnTo>
                  <a:lnTo>
                    <a:pt x="391" y="37291"/>
                  </a:lnTo>
                  <a:lnTo>
                    <a:pt x="323" y="34706"/>
                  </a:lnTo>
                  <a:lnTo>
                    <a:pt x="272" y="32164"/>
                  </a:lnTo>
                  <a:lnTo>
                    <a:pt x="221" y="29491"/>
                  </a:lnTo>
                  <a:lnTo>
                    <a:pt x="187" y="26774"/>
                  </a:lnTo>
                  <a:lnTo>
                    <a:pt x="161" y="24101"/>
                  </a:lnTo>
                  <a:lnTo>
                    <a:pt x="144" y="21428"/>
                  </a:lnTo>
                  <a:lnTo>
                    <a:pt x="127" y="18799"/>
                  </a:lnTo>
                  <a:lnTo>
                    <a:pt x="127" y="16126"/>
                  </a:lnTo>
                  <a:lnTo>
                    <a:pt x="127" y="10867"/>
                  </a:lnTo>
                  <a:lnTo>
                    <a:pt x="136" y="5609"/>
                  </a:lnTo>
                  <a:lnTo>
                    <a:pt x="161" y="307"/>
                  </a:lnTo>
                  <a:lnTo>
                    <a:pt x="161" y="175"/>
                  </a:lnTo>
                  <a:lnTo>
                    <a:pt x="144" y="88"/>
                  </a:lnTo>
                  <a:lnTo>
                    <a:pt x="127" y="44"/>
                  </a:lnTo>
                  <a:lnTo>
                    <a:pt x="10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rot="10800000">
              <a:off x="3198812" y="4739549"/>
              <a:ext cx="6827" cy="141731"/>
            </a:xfrm>
            <a:custGeom>
              <a:rect b="b" l="l" r="r" t="t"/>
              <a:pathLst>
                <a:path extrusionOk="0" h="52059" w="723">
                  <a:moveTo>
                    <a:pt x="43" y="0"/>
                  </a:moveTo>
                  <a:lnTo>
                    <a:pt x="26" y="88"/>
                  </a:lnTo>
                  <a:lnTo>
                    <a:pt x="9" y="132"/>
                  </a:lnTo>
                  <a:lnTo>
                    <a:pt x="0" y="263"/>
                  </a:lnTo>
                  <a:lnTo>
                    <a:pt x="0" y="394"/>
                  </a:lnTo>
                  <a:lnTo>
                    <a:pt x="119" y="3593"/>
                  </a:lnTo>
                  <a:lnTo>
                    <a:pt x="230" y="6748"/>
                  </a:lnTo>
                  <a:lnTo>
                    <a:pt x="332" y="9947"/>
                  </a:lnTo>
                  <a:lnTo>
                    <a:pt x="408" y="13146"/>
                  </a:lnTo>
                  <a:lnTo>
                    <a:pt x="476" y="16389"/>
                  </a:lnTo>
                  <a:lnTo>
                    <a:pt x="527" y="19588"/>
                  </a:lnTo>
                  <a:lnTo>
                    <a:pt x="569" y="22830"/>
                  </a:lnTo>
                  <a:lnTo>
                    <a:pt x="595" y="26073"/>
                  </a:lnTo>
                  <a:lnTo>
                    <a:pt x="603" y="29272"/>
                  </a:lnTo>
                  <a:lnTo>
                    <a:pt x="595" y="32471"/>
                  </a:lnTo>
                  <a:lnTo>
                    <a:pt x="569" y="35670"/>
                  </a:lnTo>
                  <a:lnTo>
                    <a:pt x="535" y="38825"/>
                  </a:lnTo>
                  <a:lnTo>
                    <a:pt x="510" y="40446"/>
                  </a:lnTo>
                  <a:lnTo>
                    <a:pt x="484" y="42067"/>
                  </a:lnTo>
                  <a:lnTo>
                    <a:pt x="417" y="45266"/>
                  </a:lnTo>
                  <a:lnTo>
                    <a:pt x="383" y="46887"/>
                  </a:lnTo>
                  <a:lnTo>
                    <a:pt x="366" y="48509"/>
                  </a:lnTo>
                  <a:lnTo>
                    <a:pt x="349" y="50130"/>
                  </a:lnTo>
                  <a:lnTo>
                    <a:pt x="340" y="51751"/>
                  </a:lnTo>
                  <a:lnTo>
                    <a:pt x="349" y="51883"/>
                  </a:lnTo>
                  <a:lnTo>
                    <a:pt x="357" y="51971"/>
                  </a:lnTo>
                  <a:lnTo>
                    <a:pt x="383" y="52014"/>
                  </a:lnTo>
                  <a:lnTo>
                    <a:pt x="400" y="52058"/>
                  </a:lnTo>
                  <a:lnTo>
                    <a:pt x="425" y="52014"/>
                  </a:lnTo>
                  <a:lnTo>
                    <a:pt x="442" y="51971"/>
                  </a:lnTo>
                  <a:lnTo>
                    <a:pt x="459" y="51883"/>
                  </a:lnTo>
                  <a:lnTo>
                    <a:pt x="467" y="51751"/>
                  </a:lnTo>
                  <a:lnTo>
                    <a:pt x="467" y="50086"/>
                  </a:lnTo>
                  <a:lnTo>
                    <a:pt x="484" y="48421"/>
                  </a:lnTo>
                  <a:lnTo>
                    <a:pt x="510" y="46756"/>
                  </a:lnTo>
                  <a:lnTo>
                    <a:pt x="544" y="45091"/>
                  </a:lnTo>
                  <a:lnTo>
                    <a:pt x="612" y="41760"/>
                  </a:lnTo>
                  <a:lnTo>
                    <a:pt x="637" y="40095"/>
                  </a:lnTo>
                  <a:lnTo>
                    <a:pt x="663" y="38430"/>
                  </a:lnTo>
                  <a:lnTo>
                    <a:pt x="697" y="35231"/>
                  </a:lnTo>
                  <a:lnTo>
                    <a:pt x="722" y="32032"/>
                  </a:lnTo>
                  <a:lnTo>
                    <a:pt x="722" y="28834"/>
                  </a:lnTo>
                  <a:lnTo>
                    <a:pt x="714" y="25679"/>
                  </a:lnTo>
                  <a:lnTo>
                    <a:pt x="688" y="22436"/>
                  </a:lnTo>
                  <a:lnTo>
                    <a:pt x="654" y="19237"/>
                  </a:lnTo>
                  <a:lnTo>
                    <a:pt x="595" y="16082"/>
                  </a:lnTo>
                  <a:lnTo>
                    <a:pt x="527" y="12883"/>
                  </a:lnTo>
                  <a:lnTo>
                    <a:pt x="450" y="9684"/>
                  </a:lnTo>
                  <a:lnTo>
                    <a:pt x="349" y="6529"/>
                  </a:lnTo>
                  <a:lnTo>
                    <a:pt x="238" y="3374"/>
                  </a:lnTo>
                  <a:lnTo>
                    <a:pt x="119" y="219"/>
                  </a:lnTo>
                  <a:lnTo>
                    <a:pt x="111" y="88"/>
                  </a:lnTo>
                  <a:lnTo>
                    <a:pt x="94" y="44"/>
                  </a:lnTo>
                  <a:lnTo>
                    <a:pt x="6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rot="10800000">
              <a:off x="3228641" y="4752784"/>
              <a:ext cx="41217" cy="98663"/>
            </a:xfrm>
            <a:custGeom>
              <a:rect b="b" l="l" r="r" t="t"/>
              <a:pathLst>
                <a:path extrusionOk="0" h="36240" w="4365">
                  <a:moveTo>
                    <a:pt x="4280" y="0"/>
                  </a:moveTo>
                  <a:lnTo>
                    <a:pt x="4254" y="88"/>
                  </a:lnTo>
                  <a:lnTo>
                    <a:pt x="4076" y="1008"/>
                  </a:lnTo>
                  <a:lnTo>
                    <a:pt x="3889" y="1972"/>
                  </a:lnTo>
                  <a:lnTo>
                    <a:pt x="3719" y="2892"/>
                  </a:lnTo>
                  <a:lnTo>
                    <a:pt x="3541" y="3900"/>
                  </a:lnTo>
                  <a:lnTo>
                    <a:pt x="3380" y="4908"/>
                  </a:lnTo>
                  <a:lnTo>
                    <a:pt x="3210" y="5916"/>
                  </a:lnTo>
                  <a:lnTo>
                    <a:pt x="2904" y="7975"/>
                  </a:lnTo>
                  <a:lnTo>
                    <a:pt x="2607" y="10122"/>
                  </a:lnTo>
                  <a:lnTo>
                    <a:pt x="2318" y="12270"/>
                  </a:lnTo>
                  <a:lnTo>
                    <a:pt x="2047" y="14504"/>
                  </a:lnTo>
                  <a:lnTo>
                    <a:pt x="1792" y="16783"/>
                  </a:lnTo>
                  <a:lnTo>
                    <a:pt x="1546" y="19106"/>
                  </a:lnTo>
                  <a:lnTo>
                    <a:pt x="1308" y="21428"/>
                  </a:lnTo>
                  <a:lnTo>
                    <a:pt x="1070" y="23794"/>
                  </a:lnTo>
                  <a:lnTo>
                    <a:pt x="850" y="26161"/>
                  </a:lnTo>
                  <a:lnTo>
                    <a:pt x="637" y="28571"/>
                  </a:lnTo>
                  <a:lnTo>
                    <a:pt x="425" y="30937"/>
                  </a:lnTo>
                  <a:lnTo>
                    <a:pt x="9" y="35757"/>
                  </a:lnTo>
                  <a:lnTo>
                    <a:pt x="1" y="35889"/>
                  </a:lnTo>
                  <a:lnTo>
                    <a:pt x="1" y="36020"/>
                  </a:lnTo>
                  <a:lnTo>
                    <a:pt x="18" y="36108"/>
                  </a:lnTo>
                  <a:lnTo>
                    <a:pt x="34" y="36195"/>
                  </a:lnTo>
                  <a:lnTo>
                    <a:pt x="60" y="36239"/>
                  </a:lnTo>
                  <a:lnTo>
                    <a:pt x="77" y="36239"/>
                  </a:lnTo>
                  <a:lnTo>
                    <a:pt x="94" y="36195"/>
                  </a:lnTo>
                  <a:lnTo>
                    <a:pt x="111" y="36064"/>
                  </a:lnTo>
                  <a:lnTo>
                    <a:pt x="527" y="31287"/>
                  </a:lnTo>
                  <a:lnTo>
                    <a:pt x="739" y="28921"/>
                  </a:lnTo>
                  <a:lnTo>
                    <a:pt x="951" y="26511"/>
                  </a:lnTo>
                  <a:lnTo>
                    <a:pt x="1172" y="24145"/>
                  </a:lnTo>
                  <a:lnTo>
                    <a:pt x="1401" y="21779"/>
                  </a:lnTo>
                  <a:lnTo>
                    <a:pt x="1639" y="19456"/>
                  </a:lnTo>
                  <a:lnTo>
                    <a:pt x="1885" y="17177"/>
                  </a:lnTo>
                  <a:lnTo>
                    <a:pt x="2149" y="14899"/>
                  </a:lnTo>
                  <a:lnTo>
                    <a:pt x="2412" y="12708"/>
                  </a:lnTo>
                  <a:lnTo>
                    <a:pt x="2701" y="10517"/>
                  </a:lnTo>
                  <a:lnTo>
                    <a:pt x="2998" y="8413"/>
                  </a:lnTo>
                  <a:lnTo>
                    <a:pt x="3303" y="6310"/>
                  </a:lnTo>
                  <a:lnTo>
                    <a:pt x="3465" y="5302"/>
                  </a:lnTo>
                  <a:lnTo>
                    <a:pt x="3634" y="4338"/>
                  </a:lnTo>
                  <a:lnTo>
                    <a:pt x="3804" y="3374"/>
                  </a:lnTo>
                  <a:lnTo>
                    <a:pt x="3983" y="2410"/>
                  </a:lnTo>
                  <a:lnTo>
                    <a:pt x="4161" y="1446"/>
                  </a:lnTo>
                  <a:lnTo>
                    <a:pt x="4348" y="526"/>
                  </a:lnTo>
                  <a:lnTo>
                    <a:pt x="4365" y="438"/>
                  </a:lnTo>
                  <a:lnTo>
                    <a:pt x="4365" y="307"/>
                  </a:lnTo>
                  <a:lnTo>
                    <a:pt x="4356" y="219"/>
                  </a:lnTo>
                  <a:lnTo>
                    <a:pt x="4348" y="88"/>
                  </a:lnTo>
                  <a:lnTo>
                    <a:pt x="4331" y="44"/>
                  </a:lnTo>
                  <a:lnTo>
                    <a:pt x="430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rot="10800000">
              <a:off x="3213411" y="4751951"/>
              <a:ext cx="56608" cy="103196"/>
            </a:xfrm>
            <a:custGeom>
              <a:rect b="b" l="l" r="r" t="t"/>
              <a:pathLst>
                <a:path extrusionOk="0" h="37905" w="5995">
                  <a:moveTo>
                    <a:pt x="5918" y="1"/>
                  </a:moveTo>
                  <a:lnTo>
                    <a:pt x="5901" y="44"/>
                  </a:lnTo>
                  <a:lnTo>
                    <a:pt x="5885" y="176"/>
                  </a:lnTo>
                  <a:lnTo>
                    <a:pt x="5774" y="1315"/>
                  </a:lnTo>
                  <a:lnTo>
                    <a:pt x="5664" y="2455"/>
                  </a:lnTo>
                  <a:lnTo>
                    <a:pt x="5545" y="3550"/>
                  </a:lnTo>
                  <a:lnTo>
                    <a:pt x="5418" y="4646"/>
                  </a:lnTo>
                  <a:lnTo>
                    <a:pt x="5290" y="5741"/>
                  </a:lnTo>
                  <a:lnTo>
                    <a:pt x="5154" y="6793"/>
                  </a:lnTo>
                  <a:lnTo>
                    <a:pt x="5018" y="7844"/>
                  </a:lnTo>
                  <a:lnTo>
                    <a:pt x="4874" y="8896"/>
                  </a:lnTo>
                  <a:lnTo>
                    <a:pt x="4602" y="10737"/>
                  </a:lnTo>
                  <a:lnTo>
                    <a:pt x="4322" y="12533"/>
                  </a:lnTo>
                  <a:lnTo>
                    <a:pt x="4042" y="14286"/>
                  </a:lnTo>
                  <a:lnTo>
                    <a:pt x="3745" y="16039"/>
                  </a:lnTo>
                  <a:lnTo>
                    <a:pt x="3448" y="17748"/>
                  </a:lnTo>
                  <a:lnTo>
                    <a:pt x="3142" y="19413"/>
                  </a:lnTo>
                  <a:lnTo>
                    <a:pt x="2531" y="22787"/>
                  </a:lnTo>
                  <a:lnTo>
                    <a:pt x="1877" y="26336"/>
                  </a:lnTo>
                  <a:lnTo>
                    <a:pt x="1240" y="29930"/>
                  </a:lnTo>
                  <a:lnTo>
                    <a:pt x="926" y="31770"/>
                  </a:lnTo>
                  <a:lnTo>
                    <a:pt x="620" y="33611"/>
                  </a:lnTo>
                  <a:lnTo>
                    <a:pt x="315" y="35451"/>
                  </a:lnTo>
                  <a:lnTo>
                    <a:pt x="18" y="37335"/>
                  </a:lnTo>
                  <a:lnTo>
                    <a:pt x="1" y="37467"/>
                  </a:lnTo>
                  <a:lnTo>
                    <a:pt x="1" y="37598"/>
                  </a:lnTo>
                  <a:lnTo>
                    <a:pt x="9" y="37730"/>
                  </a:lnTo>
                  <a:lnTo>
                    <a:pt x="18" y="37817"/>
                  </a:lnTo>
                  <a:lnTo>
                    <a:pt x="35" y="37905"/>
                  </a:lnTo>
                  <a:lnTo>
                    <a:pt x="77" y="37905"/>
                  </a:lnTo>
                  <a:lnTo>
                    <a:pt x="102" y="37817"/>
                  </a:lnTo>
                  <a:lnTo>
                    <a:pt x="468" y="35495"/>
                  </a:lnTo>
                  <a:lnTo>
                    <a:pt x="833" y="33260"/>
                  </a:lnTo>
                  <a:lnTo>
                    <a:pt x="1215" y="31025"/>
                  </a:lnTo>
                  <a:lnTo>
                    <a:pt x="1597" y="28790"/>
                  </a:lnTo>
                  <a:lnTo>
                    <a:pt x="2200" y="25504"/>
                  </a:lnTo>
                  <a:lnTo>
                    <a:pt x="2811" y="22174"/>
                  </a:lnTo>
                  <a:lnTo>
                    <a:pt x="3414" y="18843"/>
                  </a:lnTo>
                  <a:lnTo>
                    <a:pt x="3711" y="17178"/>
                  </a:lnTo>
                  <a:lnTo>
                    <a:pt x="4008" y="15469"/>
                  </a:lnTo>
                  <a:lnTo>
                    <a:pt x="4288" y="13716"/>
                  </a:lnTo>
                  <a:lnTo>
                    <a:pt x="4568" y="11963"/>
                  </a:lnTo>
                  <a:lnTo>
                    <a:pt x="4840" y="10167"/>
                  </a:lnTo>
                  <a:lnTo>
                    <a:pt x="5095" y="8326"/>
                  </a:lnTo>
                  <a:lnTo>
                    <a:pt x="5341" y="6442"/>
                  </a:lnTo>
                  <a:lnTo>
                    <a:pt x="5570" y="4514"/>
                  </a:lnTo>
                  <a:lnTo>
                    <a:pt x="5791" y="2542"/>
                  </a:lnTo>
                  <a:lnTo>
                    <a:pt x="5893" y="1534"/>
                  </a:lnTo>
                  <a:lnTo>
                    <a:pt x="5995" y="483"/>
                  </a:lnTo>
                  <a:lnTo>
                    <a:pt x="5995" y="351"/>
                  </a:lnTo>
                  <a:lnTo>
                    <a:pt x="5995" y="220"/>
                  </a:lnTo>
                  <a:lnTo>
                    <a:pt x="5978" y="132"/>
                  </a:lnTo>
                  <a:lnTo>
                    <a:pt x="5961" y="44"/>
                  </a:lnTo>
                  <a:lnTo>
                    <a:pt x="5944"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rot="10800000">
              <a:off x="3207235" y="4828667"/>
              <a:ext cx="75691" cy="55237"/>
            </a:xfrm>
            <a:custGeom>
              <a:rect b="b" l="l" r="r" t="t"/>
              <a:pathLst>
                <a:path extrusionOk="0" h="20289" w="8016">
                  <a:moveTo>
                    <a:pt x="6929" y="0"/>
                  </a:moveTo>
                  <a:lnTo>
                    <a:pt x="6666" y="88"/>
                  </a:lnTo>
                  <a:lnTo>
                    <a:pt x="6402" y="219"/>
                  </a:lnTo>
                  <a:lnTo>
                    <a:pt x="6148" y="394"/>
                  </a:lnTo>
                  <a:lnTo>
                    <a:pt x="5885" y="657"/>
                  </a:lnTo>
                  <a:lnTo>
                    <a:pt x="5672" y="920"/>
                  </a:lnTo>
                  <a:lnTo>
                    <a:pt x="5460" y="1227"/>
                  </a:lnTo>
                  <a:lnTo>
                    <a:pt x="5256" y="1578"/>
                  </a:lnTo>
                  <a:lnTo>
                    <a:pt x="5052" y="1972"/>
                  </a:lnTo>
                  <a:lnTo>
                    <a:pt x="4849" y="2410"/>
                  </a:lnTo>
                  <a:lnTo>
                    <a:pt x="4653" y="2848"/>
                  </a:lnTo>
                  <a:lnTo>
                    <a:pt x="4458" y="3330"/>
                  </a:lnTo>
                  <a:lnTo>
                    <a:pt x="4271" y="3900"/>
                  </a:lnTo>
                  <a:lnTo>
                    <a:pt x="4085" y="4426"/>
                  </a:lnTo>
                  <a:lnTo>
                    <a:pt x="3898" y="5039"/>
                  </a:lnTo>
                  <a:lnTo>
                    <a:pt x="3719" y="5653"/>
                  </a:lnTo>
                  <a:lnTo>
                    <a:pt x="3541" y="6266"/>
                  </a:lnTo>
                  <a:lnTo>
                    <a:pt x="3185" y="7581"/>
                  </a:lnTo>
                  <a:lnTo>
                    <a:pt x="2845" y="8983"/>
                  </a:lnTo>
                  <a:lnTo>
                    <a:pt x="2166" y="11875"/>
                  </a:lnTo>
                  <a:lnTo>
                    <a:pt x="1835" y="13321"/>
                  </a:lnTo>
                  <a:lnTo>
                    <a:pt x="1486" y="14724"/>
                  </a:lnTo>
                  <a:lnTo>
                    <a:pt x="1138" y="16126"/>
                  </a:lnTo>
                  <a:lnTo>
                    <a:pt x="782" y="17397"/>
                  </a:lnTo>
                  <a:lnTo>
                    <a:pt x="603" y="18010"/>
                  </a:lnTo>
                  <a:lnTo>
                    <a:pt x="417" y="18624"/>
                  </a:lnTo>
                  <a:lnTo>
                    <a:pt x="221" y="19193"/>
                  </a:lnTo>
                  <a:lnTo>
                    <a:pt x="26" y="19719"/>
                  </a:lnTo>
                  <a:lnTo>
                    <a:pt x="9" y="19807"/>
                  </a:lnTo>
                  <a:lnTo>
                    <a:pt x="1" y="19894"/>
                  </a:lnTo>
                  <a:lnTo>
                    <a:pt x="1" y="20026"/>
                  </a:lnTo>
                  <a:lnTo>
                    <a:pt x="9" y="20113"/>
                  </a:lnTo>
                  <a:lnTo>
                    <a:pt x="18" y="20201"/>
                  </a:lnTo>
                  <a:lnTo>
                    <a:pt x="43" y="20289"/>
                  </a:lnTo>
                  <a:lnTo>
                    <a:pt x="68" y="20289"/>
                  </a:lnTo>
                  <a:lnTo>
                    <a:pt x="94" y="20245"/>
                  </a:lnTo>
                  <a:lnTo>
                    <a:pt x="289" y="19719"/>
                  </a:lnTo>
                  <a:lnTo>
                    <a:pt x="493" y="19106"/>
                  </a:lnTo>
                  <a:lnTo>
                    <a:pt x="680" y="18492"/>
                  </a:lnTo>
                  <a:lnTo>
                    <a:pt x="875" y="17879"/>
                  </a:lnTo>
                  <a:lnTo>
                    <a:pt x="1062" y="17221"/>
                  </a:lnTo>
                  <a:lnTo>
                    <a:pt x="1249" y="16520"/>
                  </a:lnTo>
                  <a:lnTo>
                    <a:pt x="1605" y="15074"/>
                  </a:lnTo>
                  <a:lnTo>
                    <a:pt x="1936" y="13716"/>
                  </a:lnTo>
                  <a:lnTo>
                    <a:pt x="2259" y="12313"/>
                  </a:lnTo>
                  <a:lnTo>
                    <a:pt x="2904" y="9553"/>
                  </a:lnTo>
                  <a:lnTo>
                    <a:pt x="3235" y="8194"/>
                  </a:lnTo>
                  <a:lnTo>
                    <a:pt x="3575" y="6880"/>
                  </a:lnTo>
                  <a:lnTo>
                    <a:pt x="3923" y="5653"/>
                  </a:lnTo>
                  <a:lnTo>
                    <a:pt x="4102" y="5083"/>
                  </a:lnTo>
                  <a:lnTo>
                    <a:pt x="4280" y="4513"/>
                  </a:lnTo>
                  <a:lnTo>
                    <a:pt x="4492" y="3944"/>
                  </a:lnTo>
                  <a:lnTo>
                    <a:pt x="4704" y="3374"/>
                  </a:lnTo>
                  <a:lnTo>
                    <a:pt x="4925" y="2892"/>
                  </a:lnTo>
                  <a:lnTo>
                    <a:pt x="5146" y="2454"/>
                  </a:lnTo>
                  <a:lnTo>
                    <a:pt x="5367" y="2060"/>
                  </a:lnTo>
                  <a:lnTo>
                    <a:pt x="5596" y="1709"/>
                  </a:lnTo>
                  <a:lnTo>
                    <a:pt x="5825" y="1402"/>
                  </a:lnTo>
                  <a:lnTo>
                    <a:pt x="6054" y="1139"/>
                  </a:lnTo>
                  <a:lnTo>
                    <a:pt x="6284" y="964"/>
                  </a:lnTo>
                  <a:lnTo>
                    <a:pt x="6521" y="789"/>
                  </a:lnTo>
                  <a:lnTo>
                    <a:pt x="6759" y="701"/>
                  </a:lnTo>
                  <a:lnTo>
                    <a:pt x="6988" y="657"/>
                  </a:lnTo>
                  <a:lnTo>
                    <a:pt x="7226" y="657"/>
                  </a:lnTo>
                  <a:lnTo>
                    <a:pt x="7464" y="701"/>
                  </a:lnTo>
                  <a:lnTo>
                    <a:pt x="7702" y="833"/>
                  </a:lnTo>
                  <a:lnTo>
                    <a:pt x="7939" y="964"/>
                  </a:lnTo>
                  <a:lnTo>
                    <a:pt x="7965" y="964"/>
                  </a:lnTo>
                  <a:lnTo>
                    <a:pt x="7990" y="920"/>
                  </a:lnTo>
                  <a:lnTo>
                    <a:pt x="8007" y="833"/>
                  </a:lnTo>
                  <a:lnTo>
                    <a:pt x="8016" y="701"/>
                  </a:lnTo>
                  <a:lnTo>
                    <a:pt x="8016" y="614"/>
                  </a:lnTo>
                  <a:lnTo>
                    <a:pt x="8007" y="482"/>
                  </a:lnTo>
                  <a:lnTo>
                    <a:pt x="7999" y="394"/>
                  </a:lnTo>
                  <a:lnTo>
                    <a:pt x="7973" y="351"/>
                  </a:lnTo>
                  <a:lnTo>
                    <a:pt x="7710" y="175"/>
                  </a:lnTo>
                  <a:lnTo>
                    <a:pt x="7447" y="88"/>
                  </a:lnTo>
                  <a:lnTo>
                    <a:pt x="719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rot="10800000">
              <a:off x="3208519" y="4827594"/>
              <a:ext cx="73047" cy="54164"/>
            </a:xfrm>
            <a:custGeom>
              <a:rect b="b" l="l" r="r" t="t"/>
              <a:pathLst>
                <a:path extrusionOk="0" h="19895" w="7736">
                  <a:moveTo>
                    <a:pt x="7651" y="1"/>
                  </a:moveTo>
                  <a:lnTo>
                    <a:pt x="7634" y="88"/>
                  </a:lnTo>
                  <a:lnTo>
                    <a:pt x="7439" y="965"/>
                  </a:lnTo>
                  <a:lnTo>
                    <a:pt x="7235" y="1841"/>
                  </a:lnTo>
                  <a:lnTo>
                    <a:pt x="7023" y="2630"/>
                  </a:lnTo>
                  <a:lnTo>
                    <a:pt x="6810" y="3375"/>
                  </a:lnTo>
                  <a:lnTo>
                    <a:pt x="6590" y="4076"/>
                  </a:lnTo>
                  <a:lnTo>
                    <a:pt x="6369" y="4733"/>
                  </a:lnTo>
                  <a:lnTo>
                    <a:pt x="6140" y="5391"/>
                  </a:lnTo>
                  <a:lnTo>
                    <a:pt x="5910" y="5960"/>
                  </a:lnTo>
                  <a:lnTo>
                    <a:pt x="5673" y="6486"/>
                  </a:lnTo>
                  <a:lnTo>
                    <a:pt x="5435" y="7012"/>
                  </a:lnTo>
                  <a:lnTo>
                    <a:pt x="5189" y="7494"/>
                  </a:lnTo>
                  <a:lnTo>
                    <a:pt x="4942" y="7976"/>
                  </a:lnTo>
                  <a:lnTo>
                    <a:pt x="4450" y="8809"/>
                  </a:lnTo>
                  <a:lnTo>
                    <a:pt x="3958" y="9641"/>
                  </a:lnTo>
                  <a:lnTo>
                    <a:pt x="3448" y="10430"/>
                  </a:lnTo>
                  <a:lnTo>
                    <a:pt x="2939" y="11350"/>
                  </a:lnTo>
                  <a:lnTo>
                    <a:pt x="2692" y="11832"/>
                  </a:lnTo>
                  <a:lnTo>
                    <a:pt x="2446" y="12358"/>
                  </a:lnTo>
                  <a:lnTo>
                    <a:pt x="2200" y="12884"/>
                  </a:lnTo>
                  <a:lnTo>
                    <a:pt x="1954" y="13497"/>
                  </a:lnTo>
                  <a:lnTo>
                    <a:pt x="1708" y="14155"/>
                  </a:lnTo>
                  <a:lnTo>
                    <a:pt x="1461" y="14812"/>
                  </a:lnTo>
                  <a:lnTo>
                    <a:pt x="977" y="16258"/>
                  </a:lnTo>
                  <a:lnTo>
                    <a:pt x="502" y="17748"/>
                  </a:lnTo>
                  <a:lnTo>
                    <a:pt x="26" y="19282"/>
                  </a:lnTo>
                  <a:lnTo>
                    <a:pt x="9" y="19369"/>
                  </a:lnTo>
                  <a:lnTo>
                    <a:pt x="1" y="19501"/>
                  </a:lnTo>
                  <a:lnTo>
                    <a:pt x="1" y="19632"/>
                  </a:lnTo>
                  <a:lnTo>
                    <a:pt x="9" y="19720"/>
                  </a:lnTo>
                  <a:lnTo>
                    <a:pt x="26" y="19807"/>
                  </a:lnTo>
                  <a:lnTo>
                    <a:pt x="43" y="19895"/>
                  </a:lnTo>
                  <a:lnTo>
                    <a:pt x="69" y="19895"/>
                  </a:lnTo>
                  <a:lnTo>
                    <a:pt x="86" y="19851"/>
                  </a:lnTo>
                  <a:lnTo>
                    <a:pt x="570" y="18274"/>
                  </a:lnTo>
                  <a:lnTo>
                    <a:pt x="1054" y="16784"/>
                  </a:lnTo>
                  <a:lnTo>
                    <a:pt x="1555" y="15294"/>
                  </a:lnTo>
                  <a:lnTo>
                    <a:pt x="1801" y="14637"/>
                  </a:lnTo>
                  <a:lnTo>
                    <a:pt x="2056" y="13936"/>
                  </a:lnTo>
                  <a:lnTo>
                    <a:pt x="2319" y="13322"/>
                  </a:lnTo>
                  <a:lnTo>
                    <a:pt x="2582" y="12752"/>
                  </a:lnTo>
                  <a:lnTo>
                    <a:pt x="2845" y="12183"/>
                  </a:lnTo>
                  <a:lnTo>
                    <a:pt x="3117" y="11701"/>
                  </a:lnTo>
                  <a:lnTo>
                    <a:pt x="3660" y="10780"/>
                  </a:lnTo>
                  <a:lnTo>
                    <a:pt x="4212" y="9904"/>
                  </a:lnTo>
                  <a:lnTo>
                    <a:pt x="4688" y="9115"/>
                  </a:lnTo>
                  <a:lnTo>
                    <a:pt x="5155" y="8283"/>
                  </a:lnTo>
                  <a:lnTo>
                    <a:pt x="5392" y="7801"/>
                  </a:lnTo>
                  <a:lnTo>
                    <a:pt x="5622" y="7319"/>
                  </a:lnTo>
                  <a:lnTo>
                    <a:pt x="5851" y="6793"/>
                  </a:lnTo>
                  <a:lnTo>
                    <a:pt x="6072" y="6267"/>
                  </a:lnTo>
                  <a:lnTo>
                    <a:pt x="6292" y="5697"/>
                  </a:lnTo>
                  <a:lnTo>
                    <a:pt x="6513" y="5084"/>
                  </a:lnTo>
                  <a:lnTo>
                    <a:pt x="6725" y="4427"/>
                  </a:lnTo>
                  <a:lnTo>
                    <a:pt x="6938" y="3725"/>
                  </a:lnTo>
                  <a:lnTo>
                    <a:pt x="7141" y="2981"/>
                  </a:lnTo>
                  <a:lnTo>
                    <a:pt x="7337" y="2236"/>
                  </a:lnTo>
                  <a:lnTo>
                    <a:pt x="7532" y="1403"/>
                  </a:lnTo>
                  <a:lnTo>
                    <a:pt x="7719" y="527"/>
                  </a:lnTo>
                  <a:lnTo>
                    <a:pt x="7736" y="395"/>
                  </a:lnTo>
                  <a:lnTo>
                    <a:pt x="7736" y="308"/>
                  </a:lnTo>
                  <a:lnTo>
                    <a:pt x="7727" y="176"/>
                  </a:lnTo>
                  <a:lnTo>
                    <a:pt x="7719" y="88"/>
                  </a:lnTo>
                  <a:lnTo>
                    <a:pt x="770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rot="10800000">
              <a:off x="3140212" y="4775221"/>
              <a:ext cx="63661" cy="102837"/>
            </a:xfrm>
            <a:custGeom>
              <a:rect b="b" l="l" r="r" t="t"/>
              <a:pathLst>
                <a:path extrusionOk="0" h="37773" w="6742">
                  <a:moveTo>
                    <a:pt x="43" y="0"/>
                  </a:moveTo>
                  <a:lnTo>
                    <a:pt x="26" y="44"/>
                  </a:lnTo>
                  <a:lnTo>
                    <a:pt x="9" y="132"/>
                  </a:lnTo>
                  <a:lnTo>
                    <a:pt x="0" y="263"/>
                  </a:lnTo>
                  <a:lnTo>
                    <a:pt x="0" y="395"/>
                  </a:lnTo>
                  <a:lnTo>
                    <a:pt x="60" y="1709"/>
                  </a:lnTo>
                  <a:lnTo>
                    <a:pt x="136" y="2980"/>
                  </a:lnTo>
                  <a:lnTo>
                    <a:pt x="221" y="4251"/>
                  </a:lnTo>
                  <a:lnTo>
                    <a:pt x="323" y="5478"/>
                  </a:lnTo>
                  <a:lnTo>
                    <a:pt x="442" y="6705"/>
                  </a:lnTo>
                  <a:lnTo>
                    <a:pt x="561" y="7888"/>
                  </a:lnTo>
                  <a:lnTo>
                    <a:pt x="688" y="9027"/>
                  </a:lnTo>
                  <a:lnTo>
                    <a:pt x="832" y="10166"/>
                  </a:lnTo>
                  <a:lnTo>
                    <a:pt x="1104" y="12270"/>
                  </a:lnTo>
                  <a:lnTo>
                    <a:pt x="1393" y="14329"/>
                  </a:lnTo>
                  <a:lnTo>
                    <a:pt x="1698" y="16345"/>
                  </a:lnTo>
                  <a:lnTo>
                    <a:pt x="2013" y="18317"/>
                  </a:lnTo>
                  <a:lnTo>
                    <a:pt x="2335" y="20245"/>
                  </a:lnTo>
                  <a:lnTo>
                    <a:pt x="2675" y="22129"/>
                  </a:lnTo>
                  <a:lnTo>
                    <a:pt x="3023" y="23926"/>
                  </a:lnTo>
                  <a:lnTo>
                    <a:pt x="3371" y="25679"/>
                  </a:lnTo>
                  <a:lnTo>
                    <a:pt x="3558" y="26555"/>
                  </a:lnTo>
                  <a:lnTo>
                    <a:pt x="3753" y="27388"/>
                  </a:lnTo>
                  <a:lnTo>
                    <a:pt x="4144" y="29009"/>
                  </a:lnTo>
                  <a:lnTo>
                    <a:pt x="4543" y="30587"/>
                  </a:lnTo>
                  <a:lnTo>
                    <a:pt x="4959" y="32120"/>
                  </a:lnTo>
                  <a:lnTo>
                    <a:pt x="5375" y="33566"/>
                  </a:lnTo>
                  <a:lnTo>
                    <a:pt x="5799" y="34969"/>
                  </a:lnTo>
                  <a:lnTo>
                    <a:pt x="6657" y="37729"/>
                  </a:lnTo>
                  <a:lnTo>
                    <a:pt x="6682" y="37773"/>
                  </a:lnTo>
                  <a:lnTo>
                    <a:pt x="6699" y="37773"/>
                  </a:lnTo>
                  <a:lnTo>
                    <a:pt x="6725" y="37729"/>
                  </a:lnTo>
                  <a:lnTo>
                    <a:pt x="6733" y="37642"/>
                  </a:lnTo>
                  <a:lnTo>
                    <a:pt x="6742" y="37510"/>
                  </a:lnTo>
                  <a:lnTo>
                    <a:pt x="6742" y="37379"/>
                  </a:lnTo>
                  <a:lnTo>
                    <a:pt x="6733" y="37291"/>
                  </a:lnTo>
                  <a:lnTo>
                    <a:pt x="6716" y="37203"/>
                  </a:lnTo>
                  <a:lnTo>
                    <a:pt x="6241" y="35670"/>
                  </a:lnTo>
                  <a:lnTo>
                    <a:pt x="5765" y="34136"/>
                  </a:lnTo>
                  <a:lnTo>
                    <a:pt x="5298" y="32515"/>
                  </a:lnTo>
                  <a:lnTo>
                    <a:pt x="4840" y="30893"/>
                  </a:lnTo>
                  <a:lnTo>
                    <a:pt x="4441" y="29360"/>
                  </a:lnTo>
                  <a:lnTo>
                    <a:pt x="4050" y="27782"/>
                  </a:lnTo>
                  <a:lnTo>
                    <a:pt x="3677" y="26161"/>
                  </a:lnTo>
                  <a:lnTo>
                    <a:pt x="3320" y="24452"/>
                  </a:lnTo>
                  <a:lnTo>
                    <a:pt x="2963" y="22655"/>
                  </a:lnTo>
                  <a:lnTo>
                    <a:pt x="2624" y="20815"/>
                  </a:lnTo>
                  <a:lnTo>
                    <a:pt x="2293" y="18930"/>
                  </a:lnTo>
                  <a:lnTo>
                    <a:pt x="1979" y="16959"/>
                  </a:lnTo>
                  <a:lnTo>
                    <a:pt x="1681" y="15074"/>
                  </a:lnTo>
                  <a:lnTo>
                    <a:pt x="1393" y="13146"/>
                  </a:lnTo>
                  <a:lnTo>
                    <a:pt x="1113" y="11174"/>
                  </a:lnTo>
                  <a:lnTo>
                    <a:pt x="977" y="10166"/>
                  </a:lnTo>
                  <a:lnTo>
                    <a:pt x="849" y="9159"/>
                  </a:lnTo>
                  <a:lnTo>
                    <a:pt x="730" y="8107"/>
                  </a:lnTo>
                  <a:lnTo>
                    <a:pt x="612" y="7055"/>
                  </a:lnTo>
                  <a:lnTo>
                    <a:pt x="501" y="5960"/>
                  </a:lnTo>
                  <a:lnTo>
                    <a:pt x="408" y="4864"/>
                  </a:lnTo>
                  <a:lnTo>
                    <a:pt x="314" y="3725"/>
                  </a:lnTo>
                  <a:lnTo>
                    <a:pt x="238" y="2586"/>
                  </a:lnTo>
                  <a:lnTo>
                    <a:pt x="170" y="1402"/>
                  </a:lnTo>
                  <a:lnTo>
                    <a:pt x="119" y="219"/>
                  </a:lnTo>
                  <a:lnTo>
                    <a:pt x="111" y="88"/>
                  </a:lnTo>
                  <a:lnTo>
                    <a:pt x="94" y="44"/>
                  </a:lnTo>
                  <a:lnTo>
                    <a:pt x="6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rot="10800000">
              <a:off x="3139570" y="4771637"/>
              <a:ext cx="44106" cy="89954"/>
            </a:xfrm>
            <a:custGeom>
              <a:rect b="b" l="l" r="r" t="t"/>
              <a:pathLst>
                <a:path extrusionOk="0" h="33041" w="4671">
                  <a:moveTo>
                    <a:pt x="43" y="0"/>
                  </a:moveTo>
                  <a:lnTo>
                    <a:pt x="26" y="44"/>
                  </a:lnTo>
                  <a:lnTo>
                    <a:pt x="9" y="132"/>
                  </a:lnTo>
                  <a:lnTo>
                    <a:pt x="9" y="263"/>
                  </a:lnTo>
                  <a:lnTo>
                    <a:pt x="1" y="395"/>
                  </a:lnTo>
                  <a:lnTo>
                    <a:pt x="9" y="482"/>
                  </a:lnTo>
                  <a:lnTo>
                    <a:pt x="35" y="614"/>
                  </a:lnTo>
                  <a:lnTo>
                    <a:pt x="230" y="1359"/>
                  </a:lnTo>
                  <a:lnTo>
                    <a:pt x="434" y="2104"/>
                  </a:lnTo>
                  <a:lnTo>
                    <a:pt x="621" y="2892"/>
                  </a:lnTo>
                  <a:lnTo>
                    <a:pt x="807" y="3725"/>
                  </a:lnTo>
                  <a:lnTo>
                    <a:pt x="994" y="4558"/>
                  </a:lnTo>
                  <a:lnTo>
                    <a:pt x="1164" y="5434"/>
                  </a:lnTo>
                  <a:lnTo>
                    <a:pt x="1334" y="6310"/>
                  </a:lnTo>
                  <a:lnTo>
                    <a:pt x="1504" y="7231"/>
                  </a:lnTo>
                  <a:lnTo>
                    <a:pt x="1665" y="8151"/>
                  </a:lnTo>
                  <a:lnTo>
                    <a:pt x="1826" y="9115"/>
                  </a:lnTo>
                  <a:lnTo>
                    <a:pt x="1979" y="10079"/>
                  </a:lnTo>
                  <a:lnTo>
                    <a:pt x="2132" y="11043"/>
                  </a:lnTo>
                  <a:lnTo>
                    <a:pt x="2421" y="13059"/>
                  </a:lnTo>
                  <a:lnTo>
                    <a:pt x="2692" y="15162"/>
                  </a:lnTo>
                  <a:lnTo>
                    <a:pt x="2956" y="17265"/>
                  </a:lnTo>
                  <a:lnTo>
                    <a:pt x="3210" y="19456"/>
                  </a:lnTo>
                  <a:lnTo>
                    <a:pt x="3448" y="21647"/>
                  </a:lnTo>
                  <a:lnTo>
                    <a:pt x="3686" y="23882"/>
                  </a:lnTo>
                  <a:lnTo>
                    <a:pt x="3907" y="26117"/>
                  </a:lnTo>
                  <a:lnTo>
                    <a:pt x="4127" y="28396"/>
                  </a:lnTo>
                  <a:lnTo>
                    <a:pt x="4560" y="32909"/>
                  </a:lnTo>
                  <a:lnTo>
                    <a:pt x="4577" y="32997"/>
                  </a:lnTo>
                  <a:lnTo>
                    <a:pt x="4594" y="33041"/>
                  </a:lnTo>
                  <a:lnTo>
                    <a:pt x="4620" y="33041"/>
                  </a:lnTo>
                  <a:lnTo>
                    <a:pt x="4637" y="32997"/>
                  </a:lnTo>
                  <a:lnTo>
                    <a:pt x="4654" y="32909"/>
                  </a:lnTo>
                  <a:lnTo>
                    <a:pt x="4671" y="32821"/>
                  </a:lnTo>
                  <a:lnTo>
                    <a:pt x="4671" y="32690"/>
                  </a:lnTo>
                  <a:lnTo>
                    <a:pt x="4662" y="32559"/>
                  </a:lnTo>
                  <a:lnTo>
                    <a:pt x="4229" y="28001"/>
                  </a:lnTo>
                  <a:lnTo>
                    <a:pt x="4008" y="25766"/>
                  </a:lnTo>
                  <a:lnTo>
                    <a:pt x="3779" y="23488"/>
                  </a:lnTo>
                  <a:lnTo>
                    <a:pt x="3550" y="21253"/>
                  </a:lnTo>
                  <a:lnTo>
                    <a:pt x="3304" y="19018"/>
                  </a:lnTo>
                  <a:lnTo>
                    <a:pt x="3049" y="16827"/>
                  </a:lnTo>
                  <a:lnTo>
                    <a:pt x="2786" y="14724"/>
                  </a:lnTo>
                  <a:lnTo>
                    <a:pt x="2506" y="12621"/>
                  </a:lnTo>
                  <a:lnTo>
                    <a:pt x="2208" y="10561"/>
                  </a:lnTo>
                  <a:lnTo>
                    <a:pt x="2064" y="9597"/>
                  </a:lnTo>
                  <a:lnTo>
                    <a:pt x="1903" y="8633"/>
                  </a:lnTo>
                  <a:lnTo>
                    <a:pt x="1741" y="7669"/>
                  </a:lnTo>
                  <a:lnTo>
                    <a:pt x="1580" y="6705"/>
                  </a:lnTo>
                  <a:lnTo>
                    <a:pt x="1410" y="5785"/>
                  </a:lnTo>
                  <a:lnTo>
                    <a:pt x="1241" y="4908"/>
                  </a:lnTo>
                  <a:lnTo>
                    <a:pt x="1062" y="4032"/>
                  </a:lnTo>
                  <a:lnTo>
                    <a:pt x="875" y="3199"/>
                  </a:lnTo>
                  <a:lnTo>
                    <a:pt x="689" y="2367"/>
                  </a:lnTo>
                  <a:lnTo>
                    <a:pt x="502" y="1578"/>
                  </a:lnTo>
                  <a:lnTo>
                    <a:pt x="298" y="789"/>
                  </a:lnTo>
                  <a:lnTo>
                    <a:pt x="94" y="44"/>
                  </a:lnTo>
                  <a:lnTo>
                    <a:pt x="69"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rot="10800000">
              <a:off x="3142535" y="4778081"/>
              <a:ext cx="55569" cy="95086"/>
            </a:xfrm>
            <a:custGeom>
              <a:rect b="b" l="l" r="r" t="t"/>
              <a:pathLst>
                <a:path extrusionOk="0" h="34926" w="5885">
                  <a:moveTo>
                    <a:pt x="60" y="1"/>
                  </a:moveTo>
                  <a:lnTo>
                    <a:pt x="35" y="45"/>
                  </a:lnTo>
                  <a:lnTo>
                    <a:pt x="18" y="88"/>
                  </a:lnTo>
                  <a:lnTo>
                    <a:pt x="9" y="220"/>
                  </a:lnTo>
                  <a:lnTo>
                    <a:pt x="1" y="308"/>
                  </a:lnTo>
                  <a:lnTo>
                    <a:pt x="9" y="439"/>
                  </a:lnTo>
                  <a:lnTo>
                    <a:pt x="145" y="1666"/>
                  </a:lnTo>
                  <a:lnTo>
                    <a:pt x="281" y="2849"/>
                  </a:lnTo>
                  <a:lnTo>
                    <a:pt x="425" y="4032"/>
                  </a:lnTo>
                  <a:lnTo>
                    <a:pt x="586" y="5172"/>
                  </a:lnTo>
                  <a:lnTo>
                    <a:pt x="739" y="6267"/>
                  </a:lnTo>
                  <a:lnTo>
                    <a:pt x="909" y="7319"/>
                  </a:lnTo>
                  <a:lnTo>
                    <a:pt x="1079" y="8414"/>
                  </a:lnTo>
                  <a:lnTo>
                    <a:pt x="1257" y="9422"/>
                  </a:lnTo>
                  <a:lnTo>
                    <a:pt x="1444" y="10430"/>
                  </a:lnTo>
                  <a:lnTo>
                    <a:pt x="1631" y="11438"/>
                  </a:lnTo>
                  <a:lnTo>
                    <a:pt x="2013" y="13366"/>
                  </a:lnTo>
                  <a:lnTo>
                    <a:pt x="2412" y="15206"/>
                  </a:lnTo>
                  <a:lnTo>
                    <a:pt x="2819" y="17047"/>
                  </a:lnTo>
                  <a:lnTo>
                    <a:pt x="3261" y="18887"/>
                  </a:lnTo>
                  <a:lnTo>
                    <a:pt x="3702" y="20815"/>
                  </a:lnTo>
                  <a:lnTo>
                    <a:pt x="3923" y="21779"/>
                  </a:lnTo>
                  <a:lnTo>
                    <a:pt x="4144" y="22743"/>
                  </a:lnTo>
                  <a:lnTo>
                    <a:pt x="4356" y="23751"/>
                  </a:lnTo>
                  <a:lnTo>
                    <a:pt x="4560" y="24803"/>
                  </a:lnTo>
                  <a:lnTo>
                    <a:pt x="4755" y="25898"/>
                  </a:lnTo>
                  <a:lnTo>
                    <a:pt x="4951" y="26994"/>
                  </a:lnTo>
                  <a:lnTo>
                    <a:pt x="5120" y="28133"/>
                  </a:lnTo>
                  <a:lnTo>
                    <a:pt x="5282" y="29360"/>
                  </a:lnTo>
                  <a:lnTo>
                    <a:pt x="5435" y="30587"/>
                  </a:lnTo>
                  <a:lnTo>
                    <a:pt x="5502" y="31244"/>
                  </a:lnTo>
                  <a:lnTo>
                    <a:pt x="5562" y="31902"/>
                  </a:lnTo>
                  <a:lnTo>
                    <a:pt x="5621" y="32603"/>
                  </a:lnTo>
                  <a:lnTo>
                    <a:pt x="5672" y="33260"/>
                  </a:lnTo>
                  <a:lnTo>
                    <a:pt x="5723" y="34005"/>
                  </a:lnTo>
                  <a:lnTo>
                    <a:pt x="5766" y="34706"/>
                  </a:lnTo>
                  <a:lnTo>
                    <a:pt x="5774" y="34838"/>
                  </a:lnTo>
                  <a:lnTo>
                    <a:pt x="5800" y="34925"/>
                  </a:lnTo>
                  <a:lnTo>
                    <a:pt x="5842" y="34925"/>
                  </a:lnTo>
                  <a:lnTo>
                    <a:pt x="5859" y="34881"/>
                  </a:lnTo>
                  <a:lnTo>
                    <a:pt x="5876" y="34794"/>
                  </a:lnTo>
                  <a:lnTo>
                    <a:pt x="5885" y="34706"/>
                  </a:lnTo>
                  <a:lnTo>
                    <a:pt x="5885" y="34531"/>
                  </a:lnTo>
                  <a:lnTo>
                    <a:pt x="5842" y="33830"/>
                  </a:lnTo>
                  <a:lnTo>
                    <a:pt x="5800" y="33173"/>
                  </a:lnTo>
                  <a:lnTo>
                    <a:pt x="5749" y="32471"/>
                  </a:lnTo>
                  <a:lnTo>
                    <a:pt x="5689" y="31814"/>
                  </a:lnTo>
                  <a:lnTo>
                    <a:pt x="5570" y="30543"/>
                  </a:lnTo>
                  <a:lnTo>
                    <a:pt x="5426" y="29316"/>
                  </a:lnTo>
                  <a:lnTo>
                    <a:pt x="5273" y="28133"/>
                  </a:lnTo>
                  <a:lnTo>
                    <a:pt x="5103" y="26994"/>
                  </a:lnTo>
                  <a:lnTo>
                    <a:pt x="4934" y="25942"/>
                  </a:lnTo>
                  <a:lnTo>
                    <a:pt x="4738" y="24891"/>
                  </a:lnTo>
                  <a:lnTo>
                    <a:pt x="4543" y="23839"/>
                  </a:lnTo>
                  <a:lnTo>
                    <a:pt x="4339" y="22875"/>
                  </a:lnTo>
                  <a:lnTo>
                    <a:pt x="4135" y="21911"/>
                  </a:lnTo>
                  <a:lnTo>
                    <a:pt x="3923" y="20947"/>
                  </a:lnTo>
                  <a:lnTo>
                    <a:pt x="3499" y="19106"/>
                  </a:lnTo>
                  <a:lnTo>
                    <a:pt x="3066" y="17266"/>
                  </a:lnTo>
                  <a:lnTo>
                    <a:pt x="2641" y="15425"/>
                  </a:lnTo>
                  <a:lnTo>
                    <a:pt x="2225" y="13497"/>
                  </a:lnTo>
                  <a:lnTo>
                    <a:pt x="2021" y="12490"/>
                  </a:lnTo>
                  <a:lnTo>
                    <a:pt x="1818" y="11482"/>
                  </a:lnTo>
                  <a:lnTo>
                    <a:pt x="1622" y="10474"/>
                  </a:lnTo>
                  <a:lnTo>
                    <a:pt x="1427" y="9422"/>
                  </a:lnTo>
                  <a:lnTo>
                    <a:pt x="1240" y="8370"/>
                  </a:lnTo>
                  <a:lnTo>
                    <a:pt x="1062" y="7275"/>
                  </a:lnTo>
                  <a:lnTo>
                    <a:pt x="884" y="6179"/>
                  </a:lnTo>
                  <a:lnTo>
                    <a:pt x="714" y="4996"/>
                  </a:lnTo>
                  <a:lnTo>
                    <a:pt x="552" y="3857"/>
                  </a:lnTo>
                  <a:lnTo>
                    <a:pt x="400" y="2630"/>
                  </a:lnTo>
                  <a:lnTo>
                    <a:pt x="255" y="1403"/>
                  </a:lnTo>
                  <a:lnTo>
                    <a:pt x="119" y="132"/>
                  </a:lnTo>
                  <a:lnTo>
                    <a:pt x="102" y="45"/>
                  </a:lnTo>
                  <a:lnTo>
                    <a:pt x="85"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rot="10800000">
              <a:off x="3120572" y="4831412"/>
              <a:ext cx="85389" cy="54521"/>
            </a:xfrm>
            <a:custGeom>
              <a:rect b="b" l="l" r="r" t="t"/>
              <a:pathLst>
                <a:path extrusionOk="0" h="20026" w="9043">
                  <a:moveTo>
                    <a:pt x="60" y="0"/>
                  </a:moveTo>
                  <a:lnTo>
                    <a:pt x="34" y="44"/>
                  </a:lnTo>
                  <a:lnTo>
                    <a:pt x="17" y="132"/>
                  </a:lnTo>
                  <a:lnTo>
                    <a:pt x="9" y="219"/>
                  </a:lnTo>
                  <a:lnTo>
                    <a:pt x="1" y="351"/>
                  </a:lnTo>
                  <a:lnTo>
                    <a:pt x="17" y="482"/>
                  </a:lnTo>
                  <a:lnTo>
                    <a:pt x="85" y="964"/>
                  </a:lnTo>
                  <a:lnTo>
                    <a:pt x="162" y="1446"/>
                  </a:lnTo>
                  <a:lnTo>
                    <a:pt x="238" y="1928"/>
                  </a:lnTo>
                  <a:lnTo>
                    <a:pt x="323" y="2366"/>
                  </a:lnTo>
                  <a:lnTo>
                    <a:pt x="408" y="2761"/>
                  </a:lnTo>
                  <a:lnTo>
                    <a:pt x="501" y="3155"/>
                  </a:lnTo>
                  <a:lnTo>
                    <a:pt x="697" y="3900"/>
                  </a:lnTo>
                  <a:lnTo>
                    <a:pt x="901" y="4557"/>
                  </a:lnTo>
                  <a:lnTo>
                    <a:pt x="1104" y="5171"/>
                  </a:lnTo>
                  <a:lnTo>
                    <a:pt x="1317" y="5741"/>
                  </a:lnTo>
                  <a:lnTo>
                    <a:pt x="1529" y="6310"/>
                  </a:lnTo>
                  <a:lnTo>
                    <a:pt x="1962" y="7318"/>
                  </a:lnTo>
                  <a:lnTo>
                    <a:pt x="2403" y="8282"/>
                  </a:lnTo>
                  <a:lnTo>
                    <a:pt x="2845" y="9202"/>
                  </a:lnTo>
                  <a:lnTo>
                    <a:pt x="3295" y="10035"/>
                  </a:lnTo>
                  <a:lnTo>
                    <a:pt x="3745" y="10824"/>
                  </a:lnTo>
                  <a:lnTo>
                    <a:pt x="4203" y="11612"/>
                  </a:lnTo>
                  <a:lnTo>
                    <a:pt x="5112" y="13058"/>
                  </a:lnTo>
                  <a:lnTo>
                    <a:pt x="6080" y="14680"/>
                  </a:lnTo>
                  <a:lnTo>
                    <a:pt x="7048" y="16389"/>
                  </a:lnTo>
                  <a:lnTo>
                    <a:pt x="8007" y="18142"/>
                  </a:lnTo>
                  <a:lnTo>
                    <a:pt x="8967" y="19982"/>
                  </a:lnTo>
                  <a:lnTo>
                    <a:pt x="8992" y="20026"/>
                  </a:lnTo>
                  <a:lnTo>
                    <a:pt x="9017" y="19982"/>
                  </a:lnTo>
                  <a:lnTo>
                    <a:pt x="9026" y="19894"/>
                  </a:lnTo>
                  <a:lnTo>
                    <a:pt x="9043" y="19807"/>
                  </a:lnTo>
                  <a:lnTo>
                    <a:pt x="9043" y="19675"/>
                  </a:lnTo>
                  <a:lnTo>
                    <a:pt x="9034" y="19544"/>
                  </a:lnTo>
                  <a:lnTo>
                    <a:pt x="9026" y="19456"/>
                  </a:lnTo>
                  <a:lnTo>
                    <a:pt x="9001" y="19369"/>
                  </a:lnTo>
                  <a:lnTo>
                    <a:pt x="7786" y="17002"/>
                  </a:lnTo>
                  <a:lnTo>
                    <a:pt x="7175" y="15863"/>
                  </a:lnTo>
                  <a:lnTo>
                    <a:pt x="6555" y="14767"/>
                  </a:lnTo>
                  <a:lnTo>
                    <a:pt x="5995" y="13847"/>
                  </a:lnTo>
                  <a:lnTo>
                    <a:pt x="5434" y="12927"/>
                  </a:lnTo>
                  <a:lnTo>
                    <a:pt x="4305" y="11087"/>
                  </a:lnTo>
                  <a:lnTo>
                    <a:pt x="3736" y="10123"/>
                  </a:lnTo>
                  <a:lnTo>
                    <a:pt x="3159" y="9115"/>
                  </a:lnTo>
                  <a:lnTo>
                    <a:pt x="2599" y="8019"/>
                  </a:lnTo>
                  <a:lnTo>
                    <a:pt x="2318" y="7449"/>
                  </a:lnTo>
                  <a:lnTo>
                    <a:pt x="2038" y="6836"/>
                  </a:lnTo>
                  <a:lnTo>
                    <a:pt x="1784" y="6223"/>
                  </a:lnTo>
                  <a:lnTo>
                    <a:pt x="1512" y="5565"/>
                  </a:lnTo>
                  <a:lnTo>
                    <a:pt x="1249" y="4908"/>
                  </a:lnTo>
                  <a:lnTo>
                    <a:pt x="985" y="4163"/>
                  </a:lnTo>
                  <a:lnTo>
                    <a:pt x="858" y="3725"/>
                  </a:lnTo>
                  <a:lnTo>
                    <a:pt x="739" y="3330"/>
                  </a:lnTo>
                  <a:lnTo>
                    <a:pt x="620" y="2848"/>
                  </a:lnTo>
                  <a:lnTo>
                    <a:pt x="510" y="2366"/>
                  </a:lnTo>
                  <a:lnTo>
                    <a:pt x="400" y="1884"/>
                  </a:lnTo>
                  <a:lnTo>
                    <a:pt x="298" y="1315"/>
                  </a:lnTo>
                  <a:lnTo>
                    <a:pt x="204" y="745"/>
                  </a:lnTo>
                  <a:lnTo>
                    <a:pt x="119" y="132"/>
                  </a:lnTo>
                  <a:lnTo>
                    <a:pt x="102" y="44"/>
                  </a:lnTo>
                  <a:lnTo>
                    <a:pt x="7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rot="10800000">
              <a:off x="3116965" y="4832484"/>
              <a:ext cx="91403" cy="48915"/>
            </a:xfrm>
            <a:custGeom>
              <a:rect b="b" l="l" r="r" t="t"/>
              <a:pathLst>
                <a:path extrusionOk="0" h="17967" w="9680">
                  <a:moveTo>
                    <a:pt x="35" y="0"/>
                  </a:moveTo>
                  <a:lnTo>
                    <a:pt x="9" y="88"/>
                  </a:lnTo>
                  <a:lnTo>
                    <a:pt x="1" y="176"/>
                  </a:lnTo>
                  <a:lnTo>
                    <a:pt x="1" y="263"/>
                  </a:lnTo>
                  <a:lnTo>
                    <a:pt x="1" y="395"/>
                  </a:lnTo>
                  <a:lnTo>
                    <a:pt x="9" y="526"/>
                  </a:lnTo>
                  <a:lnTo>
                    <a:pt x="35" y="570"/>
                  </a:lnTo>
                  <a:lnTo>
                    <a:pt x="60" y="614"/>
                  </a:lnTo>
                  <a:lnTo>
                    <a:pt x="638" y="877"/>
                  </a:lnTo>
                  <a:lnTo>
                    <a:pt x="1215" y="1183"/>
                  </a:lnTo>
                  <a:lnTo>
                    <a:pt x="1792" y="1534"/>
                  </a:lnTo>
                  <a:lnTo>
                    <a:pt x="2370" y="1928"/>
                  </a:lnTo>
                  <a:lnTo>
                    <a:pt x="2862" y="2323"/>
                  </a:lnTo>
                  <a:lnTo>
                    <a:pt x="3355" y="2761"/>
                  </a:lnTo>
                  <a:lnTo>
                    <a:pt x="3839" y="3287"/>
                  </a:lnTo>
                  <a:lnTo>
                    <a:pt x="4322" y="3856"/>
                  </a:lnTo>
                  <a:lnTo>
                    <a:pt x="4806" y="4514"/>
                  </a:lnTo>
                  <a:lnTo>
                    <a:pt x="5282" y="5215"/>
                  </a:lnTo>
                  <a:lnTo>
                    <a:pt x="5757" y="6047"/>
                  </a:lnTo>
                  <a:lnTo>
                    <a:pt x="5987" y="6486"/>
                  </a:lnTo>
                  <a:lnTo>
                    <a:pt x="6224" y="6968"/>
                  </a:lnTo>
                  <a:lnTo>
                    <a:pt x="6454" y="7493"/>
                  </a:lnTo>
                  <a:lnTo>
                    <a:pt x="6683" y="7975"/>
                  </a:lnTo>
                  <a:lnTo>
                    <a:pt x="6904" y="8545"/>
                  </a:lnTo>
                  <a:lnTo>
                    <a:pt x="7124" y="9115"/>
                  </a:lnTo>
                  <a:lnTo>
                    <a:pt x="7345" y="9728"/>
                  </a:lnTo>
                  <a:lnTo>
                    <a:pt x="7566" y="10342"/>
                  </a:lnTo>
                  <a:lnTo>
                    <a:pt x="7778" y="10999"/>
                  </a:lnTo>
                  <a:lnTo>
                    <a:pt x="7990" y="11656"/>
                  </a:lnTo>
                  <a:lnTo>
                    <a:pt x="8194" y="12357"/>
                  </a:lnTo>
                  <a:lnTo>
                    <a:pt x="8406" y="13102"/>
                  </a:lnTo>
                  <a:lnTo>
                    <a:pt x="8610" y="13847"/>
                  </a:lnTo>
                  <a:lnTo>
                    <a:pt x="8806" y="14592"/>
                  </a:lnTo>
                  <a:lnTo>
                    <a:pt x="9001" y="15381"/>
                  </a:lnTo>
                  <a:lnTo>
                    <a:pt x="9196" y="16214"/>
                  </a:lnTo>
                  <a:lnTo>
                    <a:pt x="9383" y="17046"/>
                  </a:lnTo>
                  <a:lnTo>
                    <a:pt x="9570" y="17879"/>
                  </a:lnTo>
                  <a:lnTo>
                    <a:pt x="9595" y="17966"/>
                  </a:lnTo>
                  <a:lnTo>
                    <a:pt x="9621" y="17966"/>
                  </a:lnTo>
                  <a:lnTo>
                    <a:pt x="9638" y="17923"/>
                  </a:lnTo>
                  <a:lnTo>
                    <a:pt x="9663" y="17879"/>
                  </a:lnTo>
                  <a:lnTo>
                    <a:pt x="9672" y="17791"/>
                  </a:lnTo>
                  <a:lnTo>
                    <a:pt x="9680" y="17660"/>
                  </a:lnTo>
                  <a:lnTo>
                    <a:pt x="9672" y="17528"/>
                  </a:lnTo>
                  <a:lnTo>
                    <a:pt x="9655" y="17441"/>
                  </a:lnTo>
                  <a:lnTo>
                    <a:pt x="9451" y="16477"/>
                  </a:lnTo>
                  <a:lnTo>
                    <a:pt x="9239" y="15556"/>
                  </a:lnTo>
                  <a:lnTo>
                    <a:pt x="9018" y="14636"/>
                  </a:lnTo>
                  <a:lnTo>
                    <a:pt x="8797" y="13760"/>
                  </a:lnTo>
                  <a:lnTo>
                    <a:pt x="8576" y="12927"/>
                  </a:lnTo>
                  <a:lnTo>
                    <a:pt x="8347" y="12095"/>
                  </a:lnTo>
                  <a:lnTo>
                    <a:pt x="8109" y="11306"/>
                  </a:lnTo>
                  <a:lnTo>
                    <a:pt x="7872" y="10561"/>
                  </a:lnTo>
                  <a:lnTo>
                    <a:pt x="7651" y="9860"/>
                  </a:lnTo>
                  <a:lnTo>
                    <a:pt x="7430" y="9202"/>
                  </a:lnTo>
                  <a:lnTo>
                    <a:pt x="7201" y="8589"/>
                  </a:lnTo>
                  <a:lnTo>
                    <a:pt x="6972" y="8019"/>
                  </a:lnTo>
                  <a:lnTo>
                    <a:pt x="6742" y="7450"/>
                  </a:lnTo>
                  <a:lnTo>
                    <a:pt x="6513" y="6924"/>
                  </a:lnTo>
                  <a:lnTo>
                    <a:pt x="6275" y="6442"/>
                  </a:lnTo>
                  <a:lnTo>
                    <a:pt x="6038" y="5960"/>
                  </a:lnTo>
                  <a:lnTo>
                    <a:pt x="5562" y="5083"/>
                  </a:lnTo>
                  <a:lnTo>
                    <a:pt x="5078" y="4251"/>
                  </a:lnTo>
                  <a:lnTo>
                    <a:pt x="4586" y="3550"/>
                  </a:lnTo>
                  <a:lnTo>
                    <a:pt x="4093" y="2936"/>
                  </a:lnTo>
                  <a:lnTo>
                    <a:pt x="3592" y="2367"/>
                  </a:lnTo>
                  <a:lnTo>
                    <a:pt x="3091" y="1885"/>
                  </a:lnTo>
                  <a:lnTo>
                    <a:pt x="2590" y="1490"/>
                  </a:lnTo>
                  <a:lnTo>
                    <a:pt x="2089" y="1096"/>
                  </a:lnTo>
                  <a:lnTo>
                    <a:pt x="1580" y="745"/>
                  </a:lnTo>
                  <a:lnTo>
                    <a:pt x="1071" y="482"/>
                  </a:lnTo>
                  <a:lnTo>
                    <a:pt x="561" y="219"/>
                  </a:lnTo>
                  <a:lnTo>
                    <a:pt x="6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p:nvPr/>
          </p:nvSpPr>
          <p:spPr>
            <a:xfrm rot="10800000">
              <a:off x="3218217" y="4924847"/>
              <a:ext cx="29678" cy="56312"/>
            </a:xfrm>
            <a:custGeom>
              <a:rect b="b" l="l" r="r" t="t"/>
              <a:pathLst>
                <a:path extrusionOk="0" h="20684" w="3143">
                  <a:moveTo>
                    <a:pt x="3075" y="1"/>
                  </a:moveTo>
                  <a:lnTo>
                    <a:pt x="3049" y="45"/>
                  </a:lnTo>
                  <a:lnTo>
                    <a:pt x="3032" y="88"/>
                  </a:lnTo>
                  <a:lnTo>
                    <a:pt x="3024" y="220"/>
                  </a:lnTo>
                  <a:lnTo>
                    <a:pt x="2973" y="965"/>
                  </a:lnTo>
                  <a:lnTo>
                    <a:pt x="2922" y="1666"/>
                  </a:lnTo>
                  <a:lnTo>
                    <a:pt x="2862" y="2323"/>
                  </a:lnTo>
                  <a:lnTo>
                    <a:pt x="2794" y="3024"/>
                  </a:lnTo>
                  <a:lnTo>
                    <a:pt x="2726" y="3682"/>
                  </a:lnTo>
                  <a:lnTo>
                    <a:pt x="2650" y="4295"/>
                  </a:lnTo>
                  <a:lnTo>
                    <a:pt x="2480" y="5522"/>
                  </a:lnTo>
                  <a:lnTo>
                    <a:pt x="2302" y="6749"/>
                  </a:lnTo>
                  <a:lnTo>
                    <a:pt x="2115" y="7888"/>
                  </a:lnTo>
                  <a:lnTo>
                    <a:pt x="1725" y="10167"/>
                  </a:lnTo>
                  <a:lnTo>
                    <a:pt x="18" y="20158"/>
                  </a:lnTo>
                  <a:lnTo>
                    <a:pt x="1" y="20246"/>
                  </a:lnTo>
                  <a:lnTo>
                    <a:pt x="1" y="20377"/>
                  </a:lnTo>
                  <a:lnTo>
                    <a:pt x="9" y="20509"/>
                  </a:lnTo>
                  <a:lnTo>
                    <a:pt x="18" y="20596"/>
                  </a:lnTo>
                  <a:lnTo>
                    <a:pt x="35" y="20684"/>
                  </a:lnTo>
                  <a:lnTo>
                    <a:pt x="86" y="20684"/>
                  </a:lnTo>
                  <a:lnTo>
                    <a:pt x="103" y="20596"/>
                  </a:lnTo>
                  <a:lnTo>
                    <a:pt x="1920" y="9992"/>
                  </a:lnTo>
                  <a:lnTo>
                    <a:pt x="2285" y="7801"/>
                  </a:lnTo>
                  <a:lnTo>
                    <a:pt x="2463" y="6705"/>
                  </a:lnTo>
                  <a:lnTo>
                    <a:pt x="2633" y="5522"/>
                  </a:lnTo>
                  <a:lnTo>
                    <a:pt x="2786" y="4339"/>
                  </a:lnTo>
                  <a:lnTo>
                    <a:pt x="2862" y="3725"/>
                  </a:lnTo>
                  <a:lnTo>
                    <a:pt x="2930" y="3068"/>
                  </a:lnTo>
                  <a:lnTo>
                    <a:pt x="2990" y="2455"/>
                  </a:lnTo>
                  <a:lnTo>
                    <a:pt x="3049" y="1754"/>
                  </a:lnTo>
                  <a:lnTo>
                    <a:pt x="3100" y="1096"/>
                  </a:lnTo>
                  <a:lnTo>
                    <a:pt x="3142" y="395"/>
                  </a:lnTo>
                  <a:lnTo>
                    <a:pt x="3142" y="264"/>
                  </a:lnTo>
                  <a:lnTo>
                    <a:pt x="3134" y="132"/>
                  </a:lnTo>
                  <a:lnTo>
                    <a:pt x="3117" y="45"/>
                  </a:lnTo>
                  <a:lnTo>
                    <a:pt x="3100"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p:nvPr/>
          </p:nvSpPr>
          <p:spPr>
            <a:xfrm rot="10800000">
              <a:off x="3218944" y="4943695"/>
              <a:ext cx="26297" cy="38297"/>
            </a:xfrm>
            <a:custGeom>
              <a:rect b="b" l="l" r="r" t="t"/>
              <a:pathLst>
                <a:path extrusionOk="0" h="14067" w="2785">
                  <a:moveTo>
                    <a:pt x="2717" y="0"/>
                  </a:moveTo>
                  <a:lnTo>
                    <a:pt x="2700" y="44"/>
                  </a:lnTo>
                  <a:lnTo>
                    <a:pt x="2675" y="132"/>
                  </a:lnTo>
                  <a:lnTo>
                    <a:pt x="2666" y="219"/>
                  </a:lnTo>
                  <a:lnTo>
                    <a:pt x="2581" y="1402"/>
                  </a:lnTo>
                  <a:lnTo>
                    <a:pt x="2530" y="1972"/>
                  </a:lnTo>
                  <a:lnTo>
                    <a:pt x="2479" y="2542"/>
                  </a:lnTo>
                  <a:lnTo>
                    <a:pt x="2420" y="3067"/>
                  </a:lnTo>
                  <a:lnTo>
                    <a:pt x="2352" y="3593"/>
                  </a:lnTo>
                  <a:lnTo>
                    <a:pt x="2284" y="4075"/>
                  </a:lnTo>
                  <a:lnTo>
                    <a:pt x="2208" y="4557"/>
                  </a:lnTo>
                  <a:lnTo>
                    <a:pt x="2114" y="5039"/>
                  </a:lnTo>
                  <a:lnTo>
                    <a:pt x="2021" y="5478"/>
                  </a:lnTo>
                  <a:lnTo>
                    <a:pt x="1919" y="5872"/>
                  </a:lnTo>
                  <a:lnTo>
                    <a:pt x="1817" y="6266"/>
                  </a:lnTo>
                  <a:lnTo>
                    <a:pt x="1605" y="7011"/>
                  </a:lnTo>
                  <a:lnTo>
                    <a:pt x="1384" y="7712"/>
                  </a:lnTo>
                  <a:lnTo>
                    <a:pt x="1011" y="8983"/>
                  </a:lnTo>
                  <a:lnTo>
                    <a:pt x="824" y="9640"/>
                  </a:lnTo>
                  <a:lnTo>
                    <a:pt x="645" y="10342"/>
                  </a:lnTo>
                  <a:lnTo>
                    <a:pt x="467" y="11043"/>
                  </a:lnTo>
                  <a:lnTo>
                    <a:pt x="306" y="11831"/>
                  </a:lnTo>
                  <a:lnTo>
                    <a:pt x="153" y="12664"/>
                  </a:lnTo>
                  <a:lnTo>
                    <a:pt x="77" y="13102"/>
                  </a:lnTo>
                  <a:lnTo>
                    <a:pt x="9" y="13584"/>
                  </a:lnTo>
                  <a:lnTo>
                    <a:pt x="0" y="13716"/>
                  </a:lnTo>
                  <a:lnTo>
                    <a:pt x="0" y="13847"/>
                  </a:lnTo>
                  <a:lnTo>
                    <a:pt x="17" y="13935"/>
                  </a:lnTo>
                  <a:lnTo>
                    <a:pt x="34" y="14022"/>
                  </a:lnTo>
                  <a:lnTo>
                    <a:pt x="51" y="14066"/>
                  </a:lnTo>
                  <a:lnTo>
                    <a:pt x="77" y="14066"/>
                  </a:lnTo>
                  <a:lnTo>
                    <a:pt x="102" y="14022"/>
                  </a:lnTo>
                  <a:lnTo>
                    <a:pt x="119" y="13935"/>
                  </a:lnTo>
                  <a:lnTo>
                    <a:pt x="195" y="13409"/>
                  </a:lnTo>
                  <a:lnTo>
                    <a:pt x="272" y="12927"/>
                  </a:lnTo>
                  <a:lnTo>
                    <a:pt x="357" y="12445"/>
                  </a:lnTo>
                  <a:lnTo>
                    <a:pt x="442" y="12007"/>
                  </a:lnTo>
                  <a:lnTo>
                    <a:pt x="628" y="11174"/>
                  </a:lnTo>
                  <a:lnTo>
                    <a:pt x="832" y="10385"/>
                  </a:lnTo>
                  <a:lnTo>
                    <a:pt x="1036" y="9640"/>
                  </a:lnTo>
                  <a:lnTo>
                    <a:pt x="1248" y="8939"/>
                  </a:lnTo>
                  <a:lnTo>
                    <a:pt x="1664" y="7537"/>
                  </a:lnTo>
                  <a:lnTo>
                    <a:pt x="1860" y="6880"/>
                  </a:lnTo>
                  <a:lnTo>
                    <a:pt x="2046" y="6135"/>
                  </a:lnTo>
                  <a:lnTo>
                    <a:pt x="2140" y="5784"/>
                  </a:lnTo>
                  <a:lnTo>
                    <a:pt x="2225" y="5346"/>
                  </a:lnTo>
                  <a:lnTo>
                    <a:pt x="2310" y="4908"/>
                  </a:lnTo>
                  <a:lnTo>
                    <a:pt x="2386" y="4426"/>
                  </a:lnTo>
                  <a:lnTo>
                    <a:pt x="2454" y="3988"/>
                  </a:lnTo>
                  <a:lnTo>
                    <a:pt x="2513" y="3506"/>
                  </a:lnTo>
                  <a:lnTo>
                    <a:pt x="2564" y="3024"/>
                  </a:lnTo>
                  <a:lnTo>
                    <a:pt x="2615" y="2498"/>
                  </a:lnTo>
                  <a:lnTo>
                    <a:pt x="2709" y="1490"/>
                  </a:lnTo>
                  <a:lnTo>
                    <a:pt x="2785" y="394"/>
                  </a:lnTo>
                  <a:lnTo>
                    <a:pt x="2785" y="263"/>
                  </a:lnTo>
                  <a:lnTo>
                    <a:pt x="2777" y="175"/>
                  </a:lnTo>
                  <a:lnTo>
                    <a:pt x="2768" y="88"/>
                  </a:lnTo>
                  <a:lnTo>
                    <a:pt x="2743" y="44"/>
                  </a:lnTo>
                  <a:lnTo>
                    <a:pt x="271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8"/>
            <p:cNvSpPr/>
            <p:nvPr/>
          </p:nvSpPr>
          <p:spPr>
            <a:xfrm rot="10800000">
              <a:off x="3198576" y="4991545"/>
              <a:ext cx="35202" cy="32332"/>
            </a:xfrm>
            <a:custGeom>
              <a:rect b="b" l="l" r="r" t="t"/>
              <a:pathLst>
                <a:path extrusionOk="0" h="11876" w="3728">
                  <a:moveTo>
                    <a:pt x="43" y="0"/>
                  </a:moveTo>
                  <a:lnTo>
                    <a:pt x="26" y="88"/>
                  </a:lnTo>
                  <a:lnTo>
                    <a:pt x="9" y="176"/>
                  </a:lnTo>
                  <a:lnTo>
                    <a:pt x="0" y="307"/>
                  </a:lnTo>
                  <a:lnTo>
                    <a:pt x="9" y="395"/>
                  </a:lnTo>
                  <a:lnTo>
                    <a:pt x="17" y="526"/>
                  </a:lnTo>
                  <a:lnTo>
                    <a:pt x="204" y="1534"/>
                  </a:lnTo>
                  <a:lnTo>
                    <a:pt x="391" y="2498"/>
                  </a:lnTo>
                  <a:lnTo>
                    <a:pt x="586" y="3374"/>
                  </a:lnTo>
                  <a:lnTo>
                    <a:pt x="790" y="4207"/>
                  </a:lnTo>
                  <a:lnTo>
                    <a:pt x="1002" y="4952"/>
                  </a:lnTo>
                  <a:lnTo>
                    <a:pt x="1113" y="5302"/>
                  </a:lnTo>
                  <a:lnTo>
                    <a:pt x="1231" y="5609"/>
                  </a:lnTo>
                  <a:lnTo>
                    <a:pt x="1350" y="5916"/>
                  </a:lnTo>
                  <a:lnTo>
                    <a:pt x="1469" y="6179"/>
                  </a:lnTo>
                  <a:lnTo>
                    <a:pt x="1588" y="6442"/>
                  </a:lnTo>
                  <a:lnTo>
                    <a:pt x="1724" y="6661"/>
                  </a:lnTo>
                  <a:lnTo>
                    <a:pt x="1979" y="7055"/>
                  </a:lnTo>
                  <a:lnTo>
                    <a:pt x="2250" y="7406"/>
                  </a:lnTo>
                  <a:lnTo>
                    <a:pt x="2513" y="7800"/>
                  </a:lnTo>
                  <a:lnTo>
                    <a:pt x="2649" y="8019"/>
                  </a:lnTo>
                  <a:lnTo>
                    <a:pt x="2777" y="8282"/>
                  </a:lnTo>
                  <a:lnTo>
                    <a:pt x="2904" y="8545"/>
                  </a:lnTo>
                  <a:lnTo>
                    <a:pt x="3023" y="8852"/>
                  </a:lnTo>
                  <a:lnTo>
                    <a:pt x="3142" y="9202"/>
                  </a:lnTo>
                  <a:lnTo>
                    <a:pt x="3252" y="9597"/>
                  </a:lnTo>
                  <a:lnTo>
                    <a:pt x="3354" y="10035"/>
                  </a:lnTo>
                  <a:lnTo>
                    <a:pt x="3447" y="10517"/>
                  </a:lnTo>
                  <a:lnTo>
                    <a:pt x="3541" y="11087"/>
                  </a:lnTo>
                  <a:lnTo>
                    <a:pt x="3617" y="11700"/>
                  </a:lnTo>
                  <a:lnTo>
                    <a:pt x="3634" y="11832"/>
                  </a:lnTo>
                  <a:lnTo>
                    <a:pt x="3651" y="11875"/>
                  </a:lnTo>
                  <a:lnTo>
                    <a:pt x="3677" y="11875"/>
                  </a:lnTo>
                  <a:lnTo>
                    <a:pt x="3694" y="11832"/>
                  </a:lnTo>
                  <a:lnTo>
                    <a:pt x="3711" y="11744"/>
                  </a:lnTo>
                  <a:lnTo>
                    <a:pt x="3728" y="11656"/>
                  </a:lnTo>
                  <a:lnTo>
                    <a:pt x="3728" y="11525"/>
                  </a:lnTo>
                  <a:lnTo>
                    <a:pt x="3719" y="11393"/>
                  </a:lnTo>
                  <a:lnTo>
                    <a:pt x="3651" y="10824"/>
                  </a:lnTo>
                  <a:lnTo>
                    <a:pt x="3575" y="10342"/>
                  </a:lnTo>
                  <a:lnTo>
                    <a:pt x="3498" y="9860"/>
                  </a:lnTo>
                  <a:lnTo>
                    <a:pt x="3405" y="9422"/>
                  </a:lnTo>
                  <a:lnTo>
                    <a:pt x="3312" y="9027"/>
                  </a:lnTo>
                  <a:lnTo>
                    <a:pt x="3210" y="8677"/>
                  </a:lnTo>
                  <a:lnTo>
                    <a:pt x="3108" y="8370"/>
                  </a:lnTo>
                  <a:lnTo>
                    <a:pt x="2997" y="8063"/>
                  </a:lnTo>
                  <a:lnTo>
                    <a:pt x="2887" y="7844"/>
                  </a:lnTo>
                  <a:lnTo>
                    <a:pt x="2768" y="7581"/>
                  </a:lnTo>
                  <a:lnTo>
                    <a:pt x="2539" y="7187"/>
                  </a:lnTo>
                  <a:lnTo>
                    <a:pt x="2301" y="6792"/>
                  </a:lnTo>
                  <a:lnTo>
                    <a:pt x="2063" y="6486"/>
                  </a:lnTo>
                  <a:lnTo>
                    <a:pt x="1775" y="6047"/>
                  </a:lnTo>
                  <a:lnTo>
                    <a:pt x="1630" y="5828"/>
                  </a:lnTo>
                  <a:lnTo>
                    <a:pt x="1495" y="5522"/>
                  </a:lnTo>
                  <a:lnTo>
                    <a:pt x="1350" y="5259"/>
                  </a:lnTo>
                  <a:lnTo>
                    <a:pt x="1223" y="4908"/>
                  </a:lnTo>
                  <a:lnTo>
                    <a:pt x="1087" y="4514"/>
                  </a:lnTo>
                  <a:lnTo>
                    <a:pt x="960" y="4119"/>
                  </a:lnTo>
                  <a:lnTo>
                    <a:pt x="841" y="3681"/>
                  </a:lnTo>
                  <a:lnTo>
                    <a:pt x="730" y="3199"/>
                  </a:lnTo>
                  <a:lnTo>
                    <a:pt x="510" y="2235"/>
                  </a:lnTo>
                  <a:lnTo>
                    <a:pt x="306" y="1183"/>
                  </a:lnTo>
                  <a:lnTo>
                    <a:pt x="111" y="88"/>
                  </a:lnTo>
                  <a:lnTo>
                    <a:pt x="8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8"/>
            <p:cNvSpPr/>
            <p:nvPr/>
          </p:nvSpPr>
          <p:spPr>
            <a:xfrm rot="10800000">
              <a:off x="3199615" y="4997630"/>
              <a:ext cx="32482" cy="28156"/>
            </a:xfrm>
            <a:custGeom>
              <a:rect b="b" l="l" r="r" t="t"/>
              <a:pathLst>
                <a:path extrusionOk="0" h="10342" w="3440">
                  <a:moveTo>
                    <a:pt x="60" y="0"/>
                  </a:moveTo>
                  <a:lnTo>
                    <a:pt x="35" y="44"/>
                  </a:lnTo>
                  <a:lnTo>
                    <a:pt x="18" y="132"/>
                  </a:lnTo>
                  <a:lnTo>
                    <a:pt x="9" y="219"/>
                  </a:lnTo>
                  <a:lnTo>
                    <a:pt x="1" y="351"/>
                  </a:lnTo>
                  <a:lnTo>
                    <a:pt x="1" y="438"/>
                  </a:lnTo>
                  <a:lnTo>
                    <a:pt x="18" y="570"/>
                  </a:lnTo>
                  <a:lnTo>
                    <a:pt x="111" y="920"/>
                  </a:lnTo>
                  <a:lnTo>
                    <a:pt x="213" y="1315"/>
                  </a:lnTo>
                  <a:lnTo>
                    <a:pt x="306" y="1621"/>
                  </a:lnTo>
                  <a:lnTo>
                    <a:pt x="408" y="1928"/>
                  </a:lnTo>
                  <a:lnTo>
                    <a:pt x="620" y="2454"/>
                  </a:lnTo>
                  <a:lnTo>
                    <a:pt x="833" y="2892"/>
                  </a:lnTo>
                  <a:lnTo>
                    <a:pt x="1053" y="3287"/>
                  </a:lnTo>
                  <a:lnTo>
                    <a:pt x="1274" y="3637"/>
                  </a:lnTo>
                  <a:lnTo>
                    <a:pt x="1724" y="4338"/>
                  </a:lnTo>
                  <a:lnTo>
                    <a:pt x="1970" y="4733"/>
                  </a:lnTo>
                  <a:lnTo>
                    <a:pt x="2217" y="5215"/>
                  </a:lnTo>
                  <a:lnTo>
                    <a:pt x="2327" y="5478"/>
                  </a:lnTo>
                  <a:lnTo>
                    <a:pt x="2437" y="5741"/>
                  </a:lnTo>
                  <a:lnTo>
                    <a:pt x="2548" y="6047"/>
                  </a:lnTo>
                  <a:lnTo>
                    <a:pt x="2658" y="6398"/>
                  </a:lnTo>
                  <a:lnTo>
                    <a:pt x="2760" y="6748"/>
                  </a:lnTo>
                  <a:lnTo>
                    <a:pt x="2853" y="7143"/>
                  </a:lnTo>
                  <a:lnTo>
                    <a:pt x="2947" y="7537"/>
                  </a:lnTo>
                  <a:lnTo>
                    <a:pt x="3032" y="8019"/>
                  </a:lnTo>
                  <a:lnTo>
                    <a:pt x="3117" y="8501"/>
                  </a:lnTo>
                  <a:lnTo>
                    <a:pt x="3193" y="9027"/>
                  </a:lnTo>
                  <a:lnTo>
                    <a:pt x="3261" y="9597"/>
                  </a:lnTo>
                  <a:lnTo>
                    <a:pt x="3320" y="10210"/>
                  </a:lnTo>
                  <a:lnTo>
                    <a:pt x="3337" y="10298"/>
                  </a:lnTo>
                  <a:lnTo>
                    <a:pt x="3363" y="10342"/>
                  </a:lnTo>
                  <a:lnTo>
                    <a:pt x="3405" y="10342"/>
                  </a:lnTo>
                  <a:lnTo>
                    <a:pt x="3422" y="10254"/>
                  </a:lnTo>
                  <a:lnTo>
                    <a:pt x="3431" y="10123"/>
                  </a:lnTo>
                  <a:lnTo>
                    <a:pt x="3439" y="10035"/>
                  </a:lnTo>
                  <a:lnTo>
                    <a:pt x="3431" y="9860"/>
                  </a:lnTo>
                  <a:lnTo>
                    <a:pt x="3371" y="9334"/>
                  </a:lnTo>
                  <a:lnTo>
                    <a:pt x="3312" y="8808"/>
                  </a:lnTo>
                  <a:lnTo>
                    <a:pt x="3244" y="8326"/>
                  </a:lnTo>
                  <a:lnTo>
                    <a:pt x="3176" y="7844"/>
                  </a:lnTo>
                  <a:lnTo>
                    <a:pt x="3100" y="7450"/>
                  </a:lnTo>
                  <a:lnTo>
                    <a:pt x="3015" y="7011"/>
                  </a:lnTo>
                  <a:lnTo>
                    <a:pt x="2930" y="6617"/>
                  </a:lnTo>
                  <a:lnTo>
                    <a:pt x="2845" y="6266"/>
                  </a:lnTo>
                  <a:lnTo>
                    <a:pt x="2752" y="5916"/>
                  </a:lnTo>
                  <a:lnTo>
                    <a:pt x="2658" y="5609"/>
                  </a:lnTo>
                  <a:lnTo>
                    <a:pt x="2454" y="5039"/>
                  </a:lnTo>
                  <a:lnTo>
                    <a:pt x="2242" y="4557"/>
                  </a:lnTo>
                  <a:lnTo>
                    <a:pt x="2021" y="4119"/>
                  </a:lnTo>
                  <a:lnTo>
                    <a:pt x="1775" y="3725"/>
                  </a:lnTo>
                  <a:lnTo>
                    <a:pt x="1529" y="3374"/>
                  </a:lnTo>
                  <a:lnTo>
                    <a:pt x="1274" y="2980"/>
                  </a:lnTo>
                  <a:lnTo>
                    <a:pt x="1028" y="2586"/>
                  </a:lnTo>
                  <a:lnTo>
                    <a:pt x="782" y="2103"/>
                  </a:lnTo>
                  <a:lnTo>
                    <a:pt x="663" y="1884"/>
                  </a:lnTo>
                  <a:lnTo>
                    <a:pt x="544" y="1578"/>
                  </a:lnTo>
                  <a:lnTo>
                    <a:pt x="434" y="1271"/>
                  </a:lnTo>
                  <a:lnTo>
                    <a:pt x="323" y="920"/>
                  </a:lnTo>
                  <a:lnTo>
                    <a:pt x="213" y="526"/>
                  </a:lnTo>
                  <a:lnTo>
                    <a:pt x="111" y="88"/>
                  </a:lnTo>
                  <a:lnTo>
                    <a:pt x="85" y="44"/>
                  </a:lnTo>
                  <a:lnTo>
                    <a:pt x="6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rot="10800000">
              <a:off x="3245638" y="4993820"/>
              <a:ext cx="27752" cy="57742"/>
            </a:xfrm>
            <a:custGeom>
              <a:rect b="b" l="l" r="r" t="t"/>
              <a:pathLst>
                <a:path extrusionOk="0" h="21209" w="2939">
                  <a:moveTo>
                    <a:pt x="2862" y="0"/>
                  </a:moveTo>
                  <a:lnTo>
                    <a:pt x="2845" y="44"/>
                  </a:lnTo>
                  <a:lnTo>
                    <a:pt x="2828" y="175"/>
                  </a:lnTo>
                  <a:lnTo>
                    <a:pt x="2760" y="876"/>
                  </a:lnTo>
                  <a:lnTo>
                    <a:pt x="2692" y="1578"/>
                  </a:lnTo>
                  <a:lnTo>
                    <a:pt x="2608" y="2235"/>
                  </a:lnTo>
                  <a:lnTo>
                    <a:pt x="2523" y="2892"/>
                  </a:lnTo>
                  <a:lnTo>
                    <a:pt x="2438" y="3506"/>
                  </a:lnTo>
                  <a:lnTo>
                    <a:pt x="2344" y="4119"/>
                  </a:lnTo>
                  <a:lnTo>
                    <a:pt x="2141" y="5302"/>
                  </a:lnTo>
                  <a:lnTo>
                    <a:pt x="1937" y="6485"/>
                  </a:lnTo>
                  <a:lnTo>
                    <a:pt x="1725" y="7581"/>
                  </a:lnTo>
                  <a:lnTo>
                    <a:pt x="1512" y="8720"/>
                  </a:lnTo>
                  <a:lnTo>
                    <a:pt x="1300" y="9903"/>
                  </a:lnTo>
                  <a:lnTo>
                    <a:pt x="1113" y="11043"/>
                  </a:lnTo>
                  <a:lnTo>
                    <a:pt x="1020" y="11656"/>
                  </a:lnTo>
                  <a:lnTo>
                    <a:pt x="935" y="12270"/>
                  </a:lnTo>
                  <a:lnTo>
                    <a:pt x="858" y="12927"/>
                  </a:lnTo>
                  <a:lnTo>
                    <a:pt x="782" y="13540"/>
                  </a:lnTo>
                  <a:lnTo>
                    <a:pt x="714" y="14242"/>
                  </a:lnTo>
                  <a:lnTo>
                    <a:pt x="646" y="14899"/>
                  </a:lnTo>
                  <a:lnTo>
                    <a:pt x="510" y="16433"/>
                  </a:lnTo>
                  <a:lnTo>
                    <a:pt x="383" y="17922"/>
                  </a:lnTo>
                  <a:lnTo>
                    <a:pt x="307" y="18667"/>
                  </a:lnTo>
                  <a:lnTo>
                    <a:pt x="222" y="19368"/>
                  </a:lnTo>
                  <a:lnTo>
                    <a:pt x="128" y="20026"/>
                  </a:lnTo>
                  <a:lnTo>
                    <a:pt x="18" y="20683"/>
                  </a:lnTo>
                  <a:lnTo>
                    <a:pt x="9" y="20771"/>
                  </a:lnTo>
                  <a:lnTo>
                    <a:pt x="1" y="20902"/>
                  </a:lnTo>
                  <a:lnTo>
                    <a:pt x="9" y="21034"/>
                  </a:lnTo>
                  <a:lnTo>
                    <a:pt x="18" y="21121"/>
                  </a:lnTo>
                  <a:lnTo>
                    <a:pt x="43" y="21165"/>
                  </a:lnTo>
                  <a:lnTo>
                    <a:pt x="60" y="21209"/>
                  </a:lnTo>
                  <a:lnTo>
                    <a:pt x="86" y="21209"/>
                  </a:lnTo>
                  <a:lnTo>
                    <a:pt x="111" y="21121"/>
                  </a:lnTo>
                  <a:lnTo>
                    <a:pt x="213" y="20508"/>
                  </a:lnTo>
                  <a:lnTo>
                    <a:pt x="307" y="19850"/>
                  </a:lnTo>
                  <a:lnTo>
                    <a:pt x="392" y="19193"/>
                  </a:lnTo>
                  <a:lnTo>
                    <a:pt x="459" y="18492"/>
                  </a:lnTo>
                  <a:lnTo>
                    <a:pt x="536" y="17747"/>
                  </a:lnTo>
                  <a:lnTo>
                    <a:pt x="595" y="17002"/>
                  </a:lnTo>
                  <a:lnTo>
                    <a:pt x="723" y="15512"/>
                  </a:lnTo>
                  <a:lnTo>
                    <a:pt x="799" y="14767"/>
                  </a:lnTo>
                  <a:lnTo>
                    <a:pt x="867" y="14066"/>
                  </a:lnTo>
                  <a:lnTo>
                    <a:pt x="952" y="13365"/>
                  </a:lnTo>
                  <a:lnTo>
                    <a:pt x="1037" y="12664"/>
                  </a:lnTo>
                  <a:lnTo>
                    <a:pt x="1130" y="12007"/>
                  </a:lnTo>
                  <a:lnTo>
                    <a:pt x="1224" y="11349"/>
                  </a:lnTo>
                  <a:lnTo>
                    <a:pt x="1325" y="10736"/>
                  </a:lnTo>
                  <a:lnTo>
                    <a:pt x="1427" y="10122"/>
                  </a:lnTo>
                  <a:lnTo>
                    <a:pt x="1640" y="8983"/>
                  </a:lnTo>
                  <a:lnTo>
                    <a:pt x="1843" y="7844"/>
                  </a:lnTo>
                  <a:lnTo>
                    <a:pt x="2056" y="6748"/>
                  </a:lnTo>
                  <a:lnTo>
                    <a:pt x="2259" y="5609"/>
                  </a:lnTo>
                  <a:lnTo>
                    <a:pt x="2455" y="4426"/>
                  </a:lnTo>
                  <a:lnTo>
                    <a:pt x="2548" y="3812"/>
                  </a:lnTo>
                  <a:lnTo>
                    <a:pt x="2633" y="3199"/>
                  </a:lnTo>
                  <a:lnTo>
                    <a:pt x="2718" y="2542"/>
                  </a:lnTo>
                  <a:lnTo>
                    <a:pt x="2794" y="1884"/>
                  </a:lnTo>
                  <a:lnTo>
                    <a:pt x="2871" y="1183"/>
                  </a:lnTo>
                  <a:lnTo>
                    <a:pt x="2939" y="482"/>
                  </a:lnTo>
                  <a:lnTo>
                    <a:pt x="2939" y="351"/>
                  </a:lnTo>
                  <a:lnTo>
                    <a:pt x="2939" y="219"/>
                  </a:lnTo>
                  <a:lnTo>
                    <a:pt x="2922" y="131"/>
                  </a:lnTo>
                  <a:lnTo>
                    <a:pt x="2905" y="44"/>
                  </a:lnTo>
                  <a:lnTo>
                    <a:pt x="288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rot="10800000">
              <a:off x="3245553" y="4996444"/>
              <a:ext cx="26146" cy="54404"/>
            </a:xfrm>
            <a:custGeom>
              <a:rect b="b" l="l" r="r" t="t"/>
              <a:pathLst>
                <a:path extrusionOk="0" h="19983" w="2769">
                  <a:moveTo>
                    <a:pt x="2692" y="1"/>
                  </a:moveTo>
                  <a:lnTo>
                    <a:pt x="2675" y="45"/>
                  </a:lnTo>
                  <a:lnTo>
                    <a:pt x="2658" y="132"/>
                  </a:lnTo>
                  <a:lnTo>
                    <a:pt x="2369" y="2893"/>
                  </a:lnTo>
                  <a:lnTo>
                    <a:pt x="2080" y="5654"/>
                  </a:lnTo>
                  <a:lnTo>
                    <a:pt x="1783" y="8371"/>
                  </a:lnTo>
                  <a:lnTo>
                    <a:pt x="1469" y="11044"/>
                  </a:lnTo>
                  <a:lnTo>
                    <a:pt x="1325" y="12227"/>
                  </a:lnTo>
                  <a:lnTo>
                    <a:pt x="1172" y="13410"/>
                  </a:lnTo>
                  <a:lnTo>
                    <a:pt x="1011" y="14549"/>
                  </a:lnTo>
                  <a:lnTo>
                    <a:pt x="841" y="15645"/>
                  </a:lnTo>
                  <a:lnTo>
                    <a:pt x="654" y="16696"/>
                  </a:lnTo>
                  <a:lnTo>
                    <a:pt x="459" y="17660"/>
                  </a:lnTo>
                  <a:lnTo>
                    <a:pt x="357" y="18099"/>
                  </a:lnTo>
                  <a:lnTo>
                    <a:pt x="255" y="18537"/>
                  </a:lnTo>
                  <a:lnTo>
                    <a:pt x="145" y="18975"/>
                  </a:lnTo>
                  <a:lnTo>
                    <a:pt x="26" y="19369"/>
                  </a:lnTo>
                  <a:lnTo>
                    <a:pt x="9" y="19457"/>
                  </a:lnTo>
                  <a:lnTo>
                    <a:pt x="0" y="19588"/>
                  </a:lnTo>
                  <a:lnTo>
                    <a:pt x="0" y="19720"/>
                  </a:lnTo>
                  <a:lnTo>
                    <a:pt x="9" y="19808"/>
                  </a:lnTo>
                  <a:lnTo>
                    <a:pt x="26" y="19895"/>
                  </a:lnTo>
                  <a:lnTo>
                    <a:pt x="43" y="19983"/>
                  </a:lnTo>
                  <a:lnTo>
                    <a:pt x="68" y="19983"/>
                  </a:lnTo>
                  <a:lnTo>
                    <a:pt x="94" y="19939"/>
                  </a:lnTo>
                  <a:lnTo>
                    <a:pt x="204" y="19545"/>
                  </a:lnTo>
                  <a:lnTo>
                    <a:pt x="306" y="19150"/>
                  </a:lnTo>
                  <a:lnTo>
                    <a:pt x="510" y="18274"/>
                  </a:lnTo>
                  <a:lnTo>
                    <a:pt x="705" y="17310"/>
                  </a:lnTo>
                  <a:lnTo>
                    <a:pt x="883" y="16346"/>
                  </a:lnTo>
                  <a:lnTo>
                    <a:pt x="1053" y="15294"/>
                  </a:lnTo>
                  <a:lnTo>
                    <a:pt x="1214" y="14199"/>
                  </a:lnTo>
                  <a:lnTo>
                    <a:pt x="1367" y="13059"/>
                  </a:lnTo>
                  <a:lnTo>
                    <a:pt x="1512" y="11920"/>
                  </a:lnTo>
                  <a:lnTo>
                    <a:pt x="1681" y="10518"/>
                  </a:lnTo>
                  <a:lnTo>
                    <a:pt x="1843" y="9115"/>
                  </a:lnTo>
                  <a:lnTo>
                    <a:pt x="2165" y="6267"/>
                  </a:lnTo>
                  <a:lnTo>
                    <a:pt x="2463" y="3375"/>
                  </a:lnTo>
                  <a:lnTo>
                    <a:pt x="2760" y="483"/>
                  </a:lnTo>
                  <a:lnTo>
                    <a:pt x="2768" y="352"/>
                  </a:lnTo>
                  <a:lnTo>
                    <a:pt x="2768" y="220"/>
                  </a:lnTo>
                  <a:lnTo>
                    <a:pt x="2760" y="89"/>
                  </a:lnTo>
                  <a:lnTo>
                    <a:pt x="2734" y="45"/>
                  </a:lnTo>
                  <a:lnTo>
                    <a:pt x="271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rot="10800000">
              <a:off x="3262153" y="5063978"/>
              <a:ext cx="43464" cy="30184"/>
            </a:xfrm>
            <a:custGeom>
              <a:rect b="b" l="l" r="r" t="t"/>
              <a:pathLst>
                <a:path extrusionOk="0" h="11087" w="4603">
                  <a:moveTo>
                    <a:pt x="4535" y="0"/>
                  </a:moveTo>
                  <a:lnTo>
                    <a:pt x="4509" y="44"/>
                  </a:lnTo>
                  <a:lnTo>
                    <a:pt x="4365" y="526"/>
                  </a:lnTo>
                  <a:lnTo>
                    <a:pt x="4212" y="964"/>
                  </a:lnTo>
                  <a:lnTo>
                    <a:pt x="4068" y="1403"/>
                  </a:lnTo>
                  <a:lnTo>
                    <a:pt x="3915" y="1753"/>
                  </a:lnTo>
                  <a:lnTo>
                    <a:pt x="3609" y="2454"/>
                  </a:lnTo>
                  <a:lnTo>
                    <a:pt x="3295" y="3068"/>
                  </a:lnTo>
                  <a:lnTo>
                    <a:pt x="2972" y="3594"/>
                  </a:lnTo>
                  <a:lnTo>
                    <a:pt x="2650" y="4076"/>
                  </a:lnTo>
                  <a:lnTo>
                    <a:pt x="1996" y="5040"/>
                  </a:lnTo>
                  <a:lnTo>
                    <a:pt x="1724" y="5478"/>
                  </a:lnTo>
                  <a:lnTo>
                    <a:pt x="1453" y="5916"/>
                  </a:lnTo>
                  <a:lnTo>
                    <a:pt x="1189" y="6486"/>
                  </a:lnTo>
                  <a:lnTo>
                    <a:pt x="926" y="7099"/>
                  </a:lnTo>
                  <a:lnTo>
                    <a:pt x="799" y="7406"/>
                  </a:lnTo>
                  <a:lnTo>
                    <a:pt x="680" y="7800"/>
                  </a:lnTo>
                  <a:lnTo>
                    <a:pt x="561" y="8151"/>
                  </a:lnTo>
                  <a:lnTo>
                    <a:pt x="442" y="8589"/>
                  </a:lnTo>
                  <a:lnTo>
                    <a:pt x="332" y="9027"/>
                  </a:lnTo>
                  <a:lnTo>
                    <a:pt x="221" y="9509"/>
                  </a:lnTo>
                  <a:lnTo>
                    <a:pt x="111" y="9991"/>
                  </a:lnTo>
                  <a:lnTo>
                    <a:pt x="18" y="10561"/>
                  </a:lnTo>
                  <a:lnTo>
                    <a:pt x="1" y="10649"/>
                  </a:lnTo>
                  <a:lnTo>
                    <a:pt x="1" y="10780"/>
                  </a:lnTo>
                  <a:lnTo>
                    <a:pt x="1" y="10911"/>
                  </a:lnTo>
                  <a:lnTo>
                    <a:pt x="18" y="10999"/>
                  </a:lnTo>
                  <a:lnTo>
                    <a:pt x="35" y="11087"/>
                  </a:lnTo>
                  <a:lnTo>
                    <a:pt x="77" y="11087"/>
                  </a:lnTo>
                  <a:lnTo>
                    <a:pt x="103" y="10999"/>
                  </a:lnTo>
                  <a:lnTo>
                    <a:pt x="213" y="10429"/>
                  </a:lnTo>
                  <a:lnTo>
                    <a:pt x="323" y="9904"/>
                  </a:lnTo>
                  <a:lnTo>
                    <a:pt x="442" y="9378"/>
                  </a:lnTo>
                  <a:lnTo>
                    <a:pt x="570" y="8940"/>
                  </a:lnTo>
                  <a:lnTo>
                    <a:pt x="697" y="8501"/>
                  </a:lnTo>
                  <a:lnTo>
                    <a:pt x="824" y="8107"/>
                  </a:lnTo>
                  <a:lnTo>
                    <a:pt x="960" y="7713"/>
                  </a:lnTo>
                  <a:lnTo>
                    <a:pt x="1096" y="7362"/>
                  </a:lnTo>
                  <a:lnTo>
                    <a:pt x="1376" y="6749"/>
                  </a:lnTo>
                  <a:lnTo>
                    <a:pt x="1665" y="6223"/>
                  </a:lnTo>
                  <a:lnTo>
                    <a:pt x="1962" y="5741"/>
                  </a:lnTo>
                  <a:lnTo>
                    <a:pt x="2259" y="5346"/>
                  </a:lnTo>
                  <a:lnTo>
                    <a:pt x="2862" y="4470"/>
                  </a:lnTo>
                  <a:lnTo>
                    <a:pt x="3159" y="3988"/>
                  </a:lnTo>
                  <a:lnTo>
                    <a:pt x="3456" y="3462"/>
                  </a:lnTo>
                  <a:lnTo>
                    <a:pt x="3745" y="2849"/>
                  </a:lnTo>
                  <a:lnTo>
                    <a:pt x="4025" y="2191"/>
                  </a:lnTo>
                  <a:lnTo>
                    <a:pt x="4305" y="1446"/>
                  </a:lnTo>
                  <a:lnTo>
                    <a:pt x="4441" y="1052"/>
                  </a:lnTo>
                  <a:lnTo>
                    <a:pt x="4569" y="614"/>
                  </a:lnTo>
                  <a:lnTo>
                    <a:pt x="4594" y="526"/>
                  </a:lnTo>
                  <a:lnTo>
                    <a:pt x="4603" y="395"/>
                  </a:lnTo>
                  <a:lnTo>
                    <a:pt x="4603" y="263"/>
                  </a:lnTo>
                  <a:lnTo>
                    <a:pt x="4594" y="176"/>
                  </a:lnTo>
                  <a:lnTo>
                    <a:pt x="4577" y="88"/>
                  </a:lnTo>
                  <a:lnTo>
                    <a:pt x="4560" y="44"/>
                  </a:lnTo>
                  <a:lnTo>
                    <a:pt x="453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rot="10800000">
              <a:off x="3263031" y="5081157"/>
              <a:ext cx="32076" cy="12769"/>
            </a:xfrm>
            <a:custGeom>
              <a:rect b="b" l="l" r="r" t="t"/>
              <a:pathLst>
                <a:path extrusionOk="0" h="4690" w="3397">
                  <a:moveTo>
                    <a:pt x="2887" y="1"/>
                  </a:moveTo>
                  <a:lnTo>
                    <a:pt x="2666" y="45"/>
                  </a:lnTo>
                  <a:lnTo>
                    <a:pt x="2437" y="89"/>
                  </a:lnTo>
                  <a:lnTo>
                    <a:pt x="2216" y="176"/>
                  </a:lnTo>
                  <a:lnTo>
                    <a:pt x="1995" y="308"/>
                  </a:lnTo>
                  <a:lnTo>
                    <a:pt x="1775" y="483"/>
                  </a:lnTo>
                  <a:lnTo>
                    <a:pt x="1554" y="702"/>
                  </a:lnTo>
                  <a:lnTo>
                    <a:pt x="1350" y="921"/>
                  </a:lnTo>
                  <a:lnTo>
                    <a:pt x="1146" y="1184"/>
                  </a:lnTo>
                  <a:lnTo>
                    <a:pt x="942" y="1535"/>
                  </a:lnTo>
                  <a:lnTo>
                    <a:pt x="739" y="1929"/>
                  </a:lnTo>
                  <a:lnTo>
                    <a:pt x="543" y="2367"/>
                  </a:lnTo>
                  <a:lnTo>
                    <a:pt x="357" y="2893"/>
                  </a:lnTo>
                  <a:lnTo>
                    <a:pt x="178" y="3463"/>
                  </a:lnTo>
                  <a:lnTo>
                    <a:pt x="93" y="3769"/>
                  </a:lnTo>
                  <a:lnTo>
                    <a:pt x="17" y="4120"/>
                  </a:lnTo>
                  <a:lnTo>
                    <a:pt x="0" y="4251"/>
                  </a:lnTo>
                  <a:lnTo>
                    <a:pt x="0" y="4383"/>
                  </a:lnTo>
                  <a:lnTo>
                    <a:pt x="0" y="4471"/>
                  </a:lnTo>
                  <a:lnTo>
                    <a:pt x="17" y="4558"/>
                  </a:lnTo>
                  <a:lnTo>
                    <a:pt x="34" y="4646"/>
                  </a:lnTo>
                  <a:lnTo>
                    <a:pt x="59" y="4690"/>
                  </a:lnTo>
                  <a:lnTo>
                    <a:pt x="85" y="4646"/>
                  </a:lnTo>
                  <a:lnTo>
                    <a:pt x="102" y="4602"/>
                  </a:lnTo>
                  <a:lnTo>
                    <a:pt x="187" y="4251"/>
                  </a:lnTo>
                  <a:lnTo>
                    <a:pt x="263" y="3945"/>
                  </a:lnTo>
                  <a:lnTo>
                    <a:pt x="357" y="3638"/>
                  </a:lnTo>
                  <a:lnTo>
                    <a:pt x="442" y="3331"/>
                  </a:lnTo>
                  <a:lnTo>
                    <a:pt x="628" y="2849"/>
                  </a:lnTo>
                  <a:lnTo>
                    <a:pt x="832" y="2411"/>
                  </a:lnTo>
                  <a:lnTo>
                    <a:pt x="1027" y="2060"/>
                  </a:lnTo>
                  <a:lnTo>
                    <a:pt x="1240" y="1710"/>
                  </a:lnTo>
                  <a:lnTo>
                    <a:pt x="1443" y="1447"/>
                  </a:lnTo>
                  <a:lnTo>
                    <a:pt x="1639" y="1228"/>
                  </a:lnTo>
                  <a:lnTo>
                    <a:pt x="1851" y="1053"/>
                  </a:lnTo>
                  <a:lnTo>
                    <a:pt x="2063" y="921"/>
                  </a:lnTo>
                  <a:lnTo>
                    <a:pt x="2275" y="790"/>
                  </a:lnTo>
                  <a:lnTo>
                    <a:pt x="2488" y="702"/>
                  </a:lnTo>
                  <a:lnTo>
                    <a:pt x="2700" y="658"/>
                  </a:lnTo>
                  <a:lnTo>
                    <a:pt x="3362" y="658"/>
                  </a:lnTo>
                  <a:lnTo>
                    <a:pt x="3379" y="571"/>
                  </a:lnTo>
                  <a:lnTo>
                    <a:pt x="3396" y="483"/>
                  </a:lnTo>
                  <a:lnTo>
                    <a:pt x="3396" y="351"/>
                  </a:lnTo>
                  <a:lnTo>
                    <a:pt x="3396" y="220"/>
                  </a:lnTo>
                  <a:lnTo>
                    <a:pt x="3379" y="132"/>
                  </a:lnTo>
                  <a:lnTo>
                    <a:pt x="3362" y="45"/>
                  </a:lnTo>
                  <a:lnTo>
                    <a:pt x="3337" y="45"/>
                  </a:lnTo>
                  <a:lnTo>
                    <a:pt x="288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rot="10800000">
              <a:off x="3297430" y="4930698"/>
              <a:ext cx="57089" cy="74447"/>
            </a:xfrm>
            <a:custGeom>
              <a:rect b="b" l="l" r="r" t="t"/>
              <a:pathLst>
                <a:path extrusionOk="0" h="27345" w="6046">
                  <a:moveTo>
                    <a:pt x="5952" y="1"/>
                  </a:moveTo>
                  <a:lnTo>
                    <a:pt x="5732" y="527"/>
                  </a:lnTo>
                  <a:lnTo>
                    <a:pt x="5511" y="1096"/>
                  </a:lnTo>
                  <a:lnTo>
                    <a:pt x="5299" y="1666"/>
                  </a:lnTo>
                  <a:lnTo>
                    <a:pt x="5086" y="2323"/>
                  </a:lnTo>
                  <a:lnTo>
                    <a:pt x="4883" y="2981"/>
                  </a:lnTo>
                  <a:lnTo>
                    <a:pt x="4679" y="3638"/>
                  </a:lnTo>
                  <a:lnTo>
                    <a:pt x="4484" y="4339"/>
                  </a:lnTo>
                  <a:lnTo>
                    <a:pt x="4280" y="5084"/>
                  </a:lnTo>
                  <a:lnTo>
                    <a:pt x="3898" y="6618"/>
                  </a:lnTo>
                  <a:lnTo>
                    <a:pt x="3516" y="8195"/>
                  </a:lnTo>
                  <a:lnTo>
                    <a:pt x="3142" y="9773"/>
                  </a:lnTo>
                  <a:lnTo>
                    <a:pt x="2768" y="11394"/>
                  </a:lnTo>
                  <a:lnTo>
                    <a:pt x="2386" y="13147"/>
                  </a:lnTo>
                  <a:lnTo>
                    <a:pt x="2013" y="14900"/>
                  </a:lnTo>
                  <a:lnTo>
                    <a:pt x="1834" y="15820"/>
                  </a:lnTo>
                  <a:lnTo>
                    <a:pt x="1656" y="16740"/>
                  </a:lnTo>
                  <a:lnTo>
                    <a:pt x="1486" y="17704"/>
                  </a:lnTo>
                  <a:lnTo>
                    <a:pt x="1317" y="18712"/>
                  </a:lnTo>
                  <a:lnTo>
                    <a:pt x="985" y="20728"/>
                  </a:lnTo>
                  <a:lnTo>
                    <a:pt x="671" y="22787"/>
                  </a:lnTo>
                  <a:lnTo>
                    <a:pt x="349" y="24803"/>
                  </a:lnTo>
                  <a:lnTo>
                    <a:pt x="17" y="26775"/>
                  </a:lnTo>
                  <a:lnTo>
                    <a:pt x="0" y="26906"/>
                  </a:lnTo>
                  <a:lnTo>
                    <a:pt x="0" y="27038"/>
                  </a:lnTo>
                  <a:lnTo>
                    <a:pt x="9" y="27169"/>
                  </a:lnTo>
                  <a:lnTo>
                    <a:pt x="17" y="27257"/>
                  </a:lnTo>
                  <a:lnTo>
                    <a:pt x="43" y="27301"/>
                  </a:lnTo>
                  <a:lnTo>
                    <a:pt x="60" y="27345"/>
                  </a:lnTo>
                  <a:lnTo>
                    <a:pt x="85" y="27345"/>
                  </a:lnTo>
                  <a:lnTo>
                    <a:pt x="102" y="27257"/>
                  </a:lnTo>
                  <a:lnTo>
                    <a:pt x="434" y="25241"/>
                  </a:lnTo>
                  <a:lnTo>
                    <a:pt x="756" y="23226"/>
                  </a:lnTo>
                  <a:lnTo>
                    <a:pt x="1079" y="21166"/>
                  </a:lnTo>
                  <a:lnTo>
                    <a:pt x="1401" y="19150"/>
                  </a:lnTo>
                  <a:lnTo>
                    <a:pt x="1563" y="18230"/>
                  </a:lnTo>
                  <a:lnTo>
                    <a:pt x="1733" y="17266"/>
                  </a:lnTo>
                  <a:lnTo>
                    <a:pt x="1902" y="16390"/>
                  </a:lnTo>
                  <a:lnTo>
                    <a:pt x="2072" y="15513"/>
                  </a:lnTo>
                  <a:lnTo>
                    <a:pt x="2429" y="13760"/>
                  </a:lnTo>
                  <a:lnTo>
                    <a:pt x="2802" y="12095"/>
                  </a:lnTo>
                  <a:lnTo>
                    <a:pt x="3176" y="10474"/>
                  </a:lnTo>
                  <a:lnTo>
                    <a:pt x="3550" y="8853"/>
                  </a:lnTo>
                  <a:lnTo>
                    <a:pt x="3940" y="7231"/>
                  </a:lnTo>
                  <a:lnTo>
                    <a:pt x="4331" y="5698"/>
                  </a:lnTo>
                  <a:lnTo>
                    <a:pt x="4526" y="4953"/>
                  </a:lnTo>
                  <a:lnTo>
                    <a:pt x="4730" y="4252"/>
                  </a:lnTo>
                  <a:lnTo>
                    <a:pt x="4934" y="3550"/>
                  </a:lnTo>
                  <a:lnTo>
                    <a:pt x="5146" y="2893"/>
                  </a:lnTo>
                  <a:lnTo>
                    <a:pt x="5358" y="2236"/>
                  </a:lnTo>
                  <a:lnTo>
                    <a:pt x="5570" y="1666"/>
                  </a:lnTo>
                  <a:lnTo>
                    <a:pt x="5791" y="1096"/>
                  </a:lnTo>
                  <a:lnTo>
                    <a:pt x="6020" y="571"/>
                  </a:lnTo>
                  <a:lnTo>
                    <a:pt x="6037" y="483"/>
                  </a:lnTo>
                  <a:lnTo>
                    <a:pt x="6046" y="395"/>
                  </a:lnTo>
                  <a:lnTo>
                    <a:pt x="6046" y="264"/>
                  </a:lnTo>
                  <a:lnTo>
                    <a:pt x="6037" y="176"/>
                  </a:lnTo>
                  <a:lnTo>
                    <a:pt x="6029" y="89"/>
                  </a:lnTo>
                  <a:lnTo>
                    <a:pt x="600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rot="10800000">
              <a:off x="3297591" y="4932367"/>
              <a:ext cx="56929" cy="72062"/>
            </a:xfrm>
            <a:custGeom>
              <a:rect b="b" l="l" r="r" t="t"/>
              <a:pathLst>
                <a:path extrusionOk="0" h="26469" w="6029">
                  <a:moveTo>
                    <a:pt x="5952" y="1"/>
                  </a:moveTo>
                  <a:lnTo>
                    <a:pt x="5927" y="45"/>
                  </a:lnTo>
                  <a:lnTo>
                    <a:pt x="5910" y="132"/>
                  </a:lnTo>
                  <a:lnTo>
                    <a:pt x="5613" y="2104"/>
                  </a:lnTo>
                  <a:lnTo>
                    <a:pt x="5299" y="4076"/>
                  </a:lnTo>
                  <a:lnTo>
                    <a:pt x="4984" y="5960"/>
                  </a:lnTo>
                  <a:lnTo>
                    <a:pt x="4653" y="7801"/>
                  </a:lnTo>
                  <a:lnTo>
                    <a:pt x="4322" y="9641"/>
                  </a:lnTo>
                  <a:lnTo>
                    <a:pt x="3974" y="11394"/>
                  </a:lnTo>
                  <a:lnTo>
                    <a:pt x="3617" y="13103"/>
                  </a:lnTo>
                  <a:lnTo>
                    <a:pt x="3261" y="14768"/>
                  </a:lnTo>
                  <a:lnTo>
                    <a:pt x="2887" y="16390"/>
                  </a:lnTo>
                  <a:lnTo>
                    <a:pt x="2505" y="17923"/>
                  </a:lnTo>
                  <a:lnTo>
                    <a:pt x="2115" y="19413"/>
                  </a:lnTo>
                  <a:lnTo>
                    <a:pt x="1716" y="20815"/>
                  </a:lnTo>
                  <a:lnTo>
                    <a:pt x="1308" y="22174"/>
                  </a:lnTo>
                  <a:lnTo>
                    <a:pt x="892" y="23488"/>
                  </a:lnTo>
                  <a:lnTo>
                    <a:pt x="467" y="24715"/>
                  </a:lnTo>
                  <a:lnTo>
                    <a:pt x="34" y="25855"/>
                  </a:lnTo>
                  <a:lnTo>
                    <a:pt x="17" y="25942"/>
                  </a:lnTo>
                  <a:lnTo>
                    <a:pt x="0" y="26074"/>
                  </a:lnTo>
                  <a:lnTo>
                    <a:pt x="0" y="26161"/>
                  </a:lnTo>
                  <a:lnTo>
                    <a:pt x="9" y="26293"/>
                  </a:lnTo>
                  <a:lnTo>
                    <a:pt x="26" y="26381"/>
                  </a:lnTo>
                  <a:lnTo>
                    <a:pt x="43" y="26424"/>
                  </a:lnTo>
                  <a:lnTo>
                    <a:pt x="68" y="26468"/>
                  </a:lnTo>
                  <a:lnTo>
                    <a:pt x="94" y="26424"/>
                  </a:lnTo>
                  <a:lnTo>
                    <a:pt x="535" y="25241"/>
                  </a:lnTo>
                  <a:lnTo>
                    <a:pt x="960" y="24014"/>
                  </a:lnTo>
                  <a:lnTo>
                    <a:pt x="1384" y="22700"/>
                  </a:lnTo>
                  <a:lnTo>
                    <a:pt x="1792" y="21341"/>
                  </a:lnTo>
                  <a:lnTo>
                    <a:pt x="2191" y="19895"/>
                  </a:lnTo>
                  <a:lnTo>
                    <a:pt x="2590" y="18405"/>
                  </a:lnTo>
                  <a:lnTo>
                    <a:pt x="2972" y="16828"/>
                  </a:lnTo>
                  <a:lnTo>
                    <a:pt x="3346" y="15206"/>
                  </a:lnTo>
                  <a:lnTo>
                    <a:pt x="3711" y="13541"/>
                  </a:lnTo>
                  <a:lnTo>
                    <a:pt x="4067" y="11832"/>
                  </a:lnTo>
                  <a:lnTo>
                    <a:pt x="4416" y="10036"/>
                  </a:lnTo>
                  <a:lnTo>
                    <a:pt x="4755" y="8195"/>
                  </a:lnTo>
                  <a:lnTo>
                    <a:pt x="5086" y="6355"/>
                  </a:lnTo>
                  <a:lnTo>
                    <a:pt x="5400" y="4427"/>
                  </a:lnTo>
                  <a:lnTo>
                    <a:pt x="5715" y="2455"/>
                  </a:lnTo>
                  <a:lnTo>
                    <a:pt x="6012" y="483"/>
                  </a:lnTo>
                  <a:lnTo>
                    <a:pt x="6029" y="351"/>
                  </a:lnTo>
                  <a:lnTo>
                    <a:pt x="6029" y="220"/>
                  </a:lnTo>
                  <a:lnTo>
                    <a:pt x="6012" y="132"/>
                  </a:lnTo>
                  <a:lnTo>
                    <a:pt x="5995" y="45"/>
                  </a:lnTo>
                  <a:lnTo>
                    <a:pt x="5978"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p:nvPr/>
          </p:nvSpPr>
          <p:spPr>
            <a:xfrm rot="10800000">
              <a:off x="3284201" y="4923898"/>
              <a:ext cx="14598" cy="83156"/>
            </a:xfrm>
            <a:custGeom>
              <a:rect b="b" l="l" r="r" t="t"/>
              <a:pathLst>
                <a:path extrusionOk="0" h="30544" w="1546">
                  <a:moveTo>
                    <a:pt x="153" y="1"/>
                  </a:moveTo>
                  <a:lnTo>
                    <a:pt x="128" y="45"/>
                  </a:lnTo>
                  <a:lnTo>
                    <a:pt x="111" y="89"/>
                  </a:lnTo>
                  <a:lnTo>
                    <a:pt x="102" y="220"/>
                  </a:lnTo>
                  <a:lnTo>
                    <a:pt x="68" y="1140"/>
                  </a:lnTo>
                  <a:lnTo>
                    <a:pt x="43" y="2060"/>
                  </a:lnTo>
                  <a:lnTo>
                    <a:pt x="26" y="2981"/>
                  </a:lnTo>
                  <a:lnTo>
                    <a:pt x="9" y="3945"/>
                  </a:lnTo>
                  <a:lnTo>
                    <a:pt x="0" y="4909"/>
                  </a:lnTo>
                  <a:lnTo>
                    <a:pt x="9" y="5829"/>
                  </a:lnTo>
                  <a:lnTo>
                    <a:pt x="17" y="6749"/>
                  </a:lnTo>
                  <a:lnTo>
                    <a:pt x="43" y="7669"/>
                  </a:lnTo>
                  <a:lnTo>
                    <a:pt x="68" y="8590"/>
                  </a:lnTo>
                  <a:lnTo>
                    <a:pt x="119" y="9466"/>
                  </a:lnTo>
                  <a:lnTo>
                    <a:pt x="170" y="10386"/>
                  </a:lnTo>
                  <a:lnTo>
                    <a:pt x="230" y="11263"/>
                  </a:lnTo>
                  <a:lnTo>
                    <a:pt x="366" y="12972"/>
                  </a:lnTo>
                  <a:lnTo>
                    <a:pt x="510" y="14681"/>
                  </a:lnTo>
                  <a:lnTo>
                    <a:pt x="833" y="18405"/>
                  </a:lnTo>
                  <a:lnTo>
                    <a:pt x="985" y="20289"/>
                  </a:lnTo>
                  <a:lnTo>
                    <a:pt x="1121" y="22218"/>
                  </a:lnTo>
                  <a:lnTo>
                    <a:pt x="1189" y="23182"/>
                  </a:lnTo>
                  <a:lnTo>
                    <a:pt x="1240" y="24146"/>
                  </a:lnTo>
                  <a:lnTo>
                    <a:pt x="1291" y="25154"/>
                  </a:lnTo>
                  <a:lnTo>
                    <a:pt x="1333" y="26161"/>
                  </a:lnTo>
                  <a:lnTo>
                    <a:pt x="1376" y="27125"/>
                  </a:lnTo>
                  <a:lnTo>
                    <a:pt x="1401" y="28177"/>
                  </a:lnTo>
                  <a:lnTo>
                    <a:pt x="1418" y="29185"/>
                  </a:lnTo>
                  <a:lnTo>
                    <a:pt x="1418" y="30237"/>
                  </a:lnTo>
                  <a:lnTo>
                    <a:pt x="1427" y="30368"/>
                  </a:lnTo>
                  <a:lnTo>
                    <a:pt x="1444" y="30456"/>
                  </a:lnTo>
                  <a:lnTo>
                    <a:pt x="1461" y="30500"/>
                  </a:lnTo>
                  <a:lnTo>
                    <a:pt x="1486" y="30543"/>
                  </a:lnTo>
                  <a:lnTo>
                    <a:pt x="1503" y="30500"/>
                  </a:lnTo>
                  <a:lnTo>
                    <a:pt x="1529" y="30456"/>
                  </a:lnTo>
                  <a:lnTo>
                    <a:pt x="1537" y="30368"/>
                  </a:lnTo>
                  <a:lnTo>
                    <a:pt x="1546" y="30237"/>
                  </a:lnTo>
                  <a:lnTo>
                    <a:pt x="1537" y="29273"/>
                  </a:lnTo>
                  <a:lnTo>
                    <a:pt x="1529" y="28352"/>
                  </a:lnTo>
                  <a:lnTo>
                    <a:pt x="1503" y="27476"/>
                  </a:lnTo>
                  <a:lnTo>
                    <a:pt x="1478" y="26556"/>
                  </a:lnTo>
                  <a:lnTo>
                    <a:pt x="1444" y="25636"/>
                  </a:lnTo>
                  <a:lnTo>
                    <a:pt x="1401" y="24759"/>
                  </a:lnTo>
                  <a:lnTo>
                    <a:pt x="1359" y="23883"/>
                  </a:lnTo>
                  <a:lnTo>
                    <a:pt x="1308" y="23006"/>
                  </a:lnTo>
                  <a:lnTo>
                    <a:pt x="1189" y="21297"/>
                  </a:lnTo>
                  <a:lnTo>
                    <a:pt x="1053" y="19545"/>
                  </a:lnTo>
                  <a:lnTo>
                    <a:pt x="917" y="17879"/>
                  </a:lnTo>
                  <a:lnTo>
                    <a:pt x="773" y="16170"/>
                  </a:lnTo>
                  <a:lnTo>
                    <a:pt x="612" y="14330"/>
                  </a:lnTo>
                  <a:lnTo>
                    <a:pt x="459" y="12490"/>
                  </a:lnTo>
                  <a:lnTo>
                    <a:pt x="383" y="11526"/>
                  </a:lnTo>
                  <a:lnTo>
                    <a:pt x="315" y="10561"/>
                  </a:lnTo>
                  <a:lnTo>
                    <a:pt x="255" y="9597"/>
                  </a:lnTo>
                  <a:lnTo>
                    <a:pt x="204" y="8633"/>
                  </a:lnTo>
                  <a:lnTo>
                    <a:pt x="162" y="7669"/>
                  </a:lnTo>
                  <a:lnTo>
                    <a:pt x="136" y="6618"/>
                  </a:lnTo>
                  <a:lnTo>
                    <a:pt x="128" y="5566"/>
                  </a:lnTo>
                  <a:lnTo>
                    <a:pt x="128" y="4514"/>
                  </a:lnTo>
                  <a:lnTo>
                    <a:pt x="136" y="3463"/>
                  </a:lnTo>
                  <a:lnTo>
                    <a:pt x="162" y="2411"/>
                  </a:lnTo>
                  <a:lnTo>
                    <a:pt x="187" y="1403"/>
                  </a:lnTo>
                  <a:lnTo>
                    <a:pt x="221" y="395"/>
                  </a:lnTo>
                  <a:lnTo>
                    <a:pt x="221" y="264"/>
                  </a:lnTo>
                  <a:lnTo>
                    <a:pt x="213" y="132"/>
                  </a:lnTo>
                  <a:lnTo>
                    <a:pt x="196" y="45"/>
                  </a:lnTo>
                  <a:lnTo>
                    <a:pt x="170"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8"/>
            <p:cNvSpPr/>
            <p:nvPr/>
          </p:nvSpPr>
          <p:spPr>
            <a:xfrm rot="10800000">
              <a:off x="3281878" y="4923540"/>
              <a:ext cx="16524" cy="79693"/>
            </a:xfrm>
            <a:custGeom>
              <a:rect b="b" l="l" r="r" t="t"/>
              <a:pathLst>
                <a:path extrusionOk="0" h="29272" w="1750">
                  <a:moveTo>
                    <a:pt x="60" y="0"/>
                  </a:moveTo>
                  <a:lnTo>
                    <a:pt x="35" y="44"/>
                  </a:lnTo>
                  <a:lnTo>
                    <a:pt x="18" y="88"/>
                  </a:lnTo>
                  <a:lnTo>
                    <a:pt x="1" y="219"/>
                  </a:lnTo>
                  <a:lnTo>
                    <a:pt x="1" y="351"/>
                  </a:lnTo>
                  <a:lnTo>
                    <a:pt x="9" y="482"/>
                  </a:lnTo>
                  <a:lnTo>
                    <a:pt x="77" y="1271"/>
                  </a:lnTo>
                  <a:lnTo>
                    <a:pt x="162" y="2016"/>
                  </a:lnTo>
                  <a:lnTo>
                    <a:pt x="247" y="2805"/>
                  </a:lnTo>
                  <a:lnTo>
                    <a:pt x="341" y="3506"/>
                  </a:lnTo>
                  <a:lnTo>
                    <a:pt x="527" y="4952"/>
                  </a:lnTo>
                  <a:lnTo>
                    <a:pt x="723" y="6398"/>
                  </a:lnTo>
                  <a:lnTo>
                    <a:pt x="918" y="7844"/>
                  </a:lnTo>
                  <a:lnTo>
                    <a:pt x="1003" y="8589"/>
                  </a:lnTo>
                  <a:lnTo>
                    <a:pt x="1088" y="9334"/>
                  </a:lnTo>
                  <a:lnTo>
                    <a:pt x="1173" y="10123"/>
                  </a:lnTo>
                  <a:lnTo>
                    <a:pt x="1241" y="10911"/>
                  </a:lnTo>
                  <a:lnTo>
                    <a:pt x="1308" y="11744"/>
                  </a:lnTo>
                  <a:lnTo>
                    <a:pt x="1359" y="12576"/>
                  </a:lnTo>
                  <a:lnTo>
                    <a:pt x="1410" y="13540"/>
                  </a:lnTo>
                  <a:lnTo>
                    <a:pt x="1461" y="14548"/>
                  </a:lnTo>
                  <a:lnTo>
                    <a:pt x="1504" y="15556"/>
                  </a:lnTo>
                  <a:lnTo>
                    <a:pt x="1538" y="16564"/>
                  </a:lnTo>
                  <a:lnTo>
                    <a:pt x="1572" y="17616"/>
                  </a:lnTo>
                  <a:lnTo>
                    <a:pt x="1597" y="18624"/>
                  </a:lnTo>
                  <a:lnTo>
                    <a:pt x="1614" y="19675"/>
                  </a:lnTo>
                  <a:lnTo>
                    <a:pt x="1623" y="20683"/>
                  </a:lnTo>
                  <a:lnTo>
                    <a:pt x="1623" y="21691"/>
                  </a:lnTo>
                  <a:lnTo>
                    <a:pt x="1614" y="22743"/>
                  </a:lnTo>
                  <a:lnTo>
                    <a:pt x="1597" y="23794"/>
                  </a:lnTo>
                  <a:lnTo>
                    <a:pt x="1563" y="24802"/>
                  </a:lnTo>
                  <a:lnTo>
                    <a:pt x="1529" y="25854"/>
                  </a:lnTo>
                  <a:lnTo>
                    <a:pt x="1478" y="26862"/>
                  </a:lnTo>
                  <a:lnTo>
                    <a:pt x="1427" y="27870"/>
                  </a:lnTo>
                  <a:lnTo>
                    <a:pt x="1368" y="28877"/>
                  </a:lnTo>
                  <a:lnTo>
                    <a:pt x="1368" y="29009"/>
                  </a:lnTo>
                  <a:lnTo>
                    <a:pt x="1376" y="29097"/>
                  </a:lnTo>
                  <a:lnTo>
                    <a:pt x="1393" y="29184"/>
                  </a:lnTo>
                  <a:lnTo>
                    <a:pt x="1410" y="29228"/>
                  </a:lnTo>
                  <a:lnTo>
                    <a:pt x="1436" y="29272"/>
                  </a:lnTo>
                  <a:lnTo>
                    <a:pt x="1461" y="29228"/>
                  </a:lnTo>
                  <a:lnTo>
                    <a:pt x="1478" y="29140"/>
                  </a:lnTo>
                  <a:lnTo>
                    <a:pt x="1495" y="29053"/>
                  </a:lnTo>
                  <a:lnTo>
                    <a:pt x="1546" y="28045"/>
                  </a:lnTo>
                  <a:lnTo>
                    <a:pt x="1597" y="27037"/>
                  </a:lnTo>
                  <a:lnTo>
                    <a:pt x="1648" y="26029"/>
                  </a:lnTo>
                  <a:lnTo>
                    <a:pt x="1682" y="25021"/>
                  </a:lnTo>
                  <a:lnTo>
                    <a:pt x="1716" y="23970"/>
                  </a:lnTo>
                  <a:lnTo>
                    <a:pt x="1741" y="22962"/>
                  </a:lnTo>
                  <a:lnTo>
                    <a:pt x="1750" y="21910"/>
                  </a:lnTo>
                  <a:lnTo>
                    <a:pt x="1750" y="20858"/>
                  </a:lnTo>
                  <a:lnTo>
                    <a:pt x="1741" y="19851"/>
                  </a:lnTo>
                  <a:lnTo>
                    <a:pt x="1724" y="18843"/>
                  </a:lnTo>
                  <a:lnTo>
                    <a:pt x="1699" y="17791"/>
                  </a:lnTo>
                  <a:lnTo>
                    <a:pt x="1674" y="16783"/>
                  </a:lnTo>
                  <a:lnTo>
                    <a:pt x="1631" y="15775"/>
                  </a:lnTo>
                  <a:lnTo>
                    <a:pt x="1597" y="14767"/>
                  </a:lnTo>
                  <a:lnTo>
                    <a:pt x="1495" y="12796"/>
                  </a:lnTo>
                  <a:lnTo>
                    <a:pt x="1444" y="11875"/>
                  </a:lnTo>
                  <a:lnTo>
                    <a:pt x="1385" y="11043"/>
                  </a:lnTo>
                  <a:lnTo>
                    <a:pt x="1308" y="10210"/>
                  </a:lnTo>
                  <a:lnTo>
                    <a:pt x="1232" y="9421"/>
                  </a:lnTo>
                  <a:lnTo>
                    <a:pt x="1147" y="8633"/>
                  </a:lnTo>
                  <a:lnTo>
                    <a:pt x="1054" y="7844"/>
                  </a:lnTo>
                  <a:lnTo>
                    <a:pt x="858" y="6310"/>
                  </a:lnTo>
                  <a:lnTo>
                    <a:pt x="655" y="4820"/>
                  </a:lnTo>
                  <a:lnTo>
                    <a:pt x="459" y="3330"/>
                  </a:lnTo>
                  <a:lnTo>
                    <a:pt x="366" y="2542"/>
                  </a:lnTo>
                  <a:lnTo>
                    <a:pt x="273" y="1753"/>
                  </a:lnTo>
                  <a:lnTo>
                    <a:pt x="188" y="964"/>
                  </a:lnTo>
                  <a:lnTo>
                    <a:pt x="111" y="132"/>
                  </a:lnTo>
                  <a:lnTo>
                    <a:pt x="94" y="44"/>
                  </a:lnTo>
                  <a:lnTo>
                    <a:pt x="7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8"/>
            <p:cNvSpPr/>
            <p:nvPr/>
          </p:nvSpPr>
          <p:spPr>
            <a:xfrm rot="10800000">
              <a:off x="3304559" y="4893230"/>
              <a:ext cx="19414" cy="83513"/>
            </a:xfrm>
            <a:custGeom>
              <a:rect b="b" l="l" r="r" t="t"/>
              <a:pathLst>
                <a:path extrusionOk="0" h="30675" w="2056">
                  <a:moveTo>
                    <a:pt x="1979" y="0"/>
                  </a:moveTo>
                  <a:lnTo>
                    <a:pt x="1953" y="44"/>
                  </a:lnTo>
                  <a:lnTo>
                    <a:pt x="1936" y="132"/>
                  </a:lnTo>
                  <a:lnTo>
                    <a:pt x="1758" y="1928"/>
                  </a:lnTo>
                  <a:lnTo>
                    <a:pt x="1588" y="3681"/>
                  </a:lnTo>
                  <a:lnTo>
                    <a:pt x="1427" y="5521"/>
                  </a:lnTo>
                  <a:lnTo>
                    <a:pt x="1274" y="7362"/>
                  </a:lnTo>
                  <a:lnTo>
                    <a:pt x="1138" y="9202"/>
                  </a:lnTo>
                  <a:lnTo>
                    <a:pt x="1002" y="11043"/>
                  </a:lnTo>
                  <a:lnTo>
                    <a:pt x="883" y="12927"/>
                  </a:lnTo>
                  <a:lnTo>
                    <a:pt x="765" y="14855"/>
                  </a:lnTo>
                  <a:lnTo>
                    <a:pt x="654" y="16739"/>
                  </a:lnTo>
                  <a:lnTo>
                    <a:pt x="552" y="18667"/>
                  </a:lnTo>
                  <a:lnTo>
                    <a:pt x="357" y="22524"/>
                  </a:lnTo>
                  <a:lnTo>
                    <a:pt x="179" y="26380"/>
                  </a:lnTo>
                  <a:lnTo>
                    <a:pt x="9" y="30280"/>
                  </a:lnTo>
                  <a:lnTo>
                    <a:pt x="0" y="30411"/>
                  </a:lnTo>
                  <a:lnTo>
                    <a:pt x="17" y="30543"/>
                  </a:lnTo>
                  <a:lnTo>
                    <a:pt x="34" y="30630"/>
                  </a:lnTo>
                  <a:lnTo>
                    <a:pt x="51" y="30674"/>
                  </a:lnTo>
                  <a:lnTo>
                    <a:pt x="77" y="30674"/>
                  </a:lnTo>
                  <a:lnTo>
                    <a:pt x="94" y="30630"/>
                  </a:lnTo>
                  <a:lnTo>
                    <a:pt x="111" y="30586"/>
                  </a:lnTo>
                  <a:lnTo>
                    <a:pt x="128" y="30455"/>
                  </a:lnTo>
                  <a:lnTo>
                    <a:pt x="298" y="26599"/>
                  </a:lnTo>
                  <a:lnTo>
                    <a:pt x="476" y="22743"/>
                  </a:lnTo>
                  <a:lnTo>
                    <a:pt x="671" y="18887"/>
                  </a:lnTo>
                  <a:lnTo>
                    <a:pt x="773" y="17002"/>
                  </a:lnTo>
                  <a:lnTo>
                    <a:pt x="883" y="15074"/>
                  </a:lnTo>
                  <a:lnTo>
                    <a:pt x="994" y="13190"/>
                  </a:lnTo>
                  <a:lnTo>
                    <a:pt x="1121" y="11349"/>
                  </a:lnTo>
                  <a:lnTo>
                    <a:pt x="1249" y="9465"/>
                  </a:lnTo>
                  <a:lnTo>
                    <a:pt x="1384" y="7625"/>
                  </a:lnTo>
                  <a:lnTo>
                    <a:pt x="1537" y="5784"/>
                  </a:lnTo>
                  <a:lnTo>
                    <a:pt x="1690" y="3988"/>
                  </a:lnTo>
                  <a:lnTo>
                    <a:pt x="1860" y="2235"/>
                  </a:lnTo>
                  <a:lnTo>
                    <a:pt x="2047" y="482"/>
                  </a:lnTo>
                  <a:lnTo>
                    <a:pt x="2055" y="351"/>
                  </a:lnTo>
                  <a:lnTo>
                    <a:pt x="2047" y="219"/>
                  </a:lnTo>
                  <a:lnTo>
                    <a:pt x="2038" y="88"/>
                  </a:lnTo>
                  <a:lnTo>
                    <a:pt x="2021" y="44"/>
                  </a:lnTo>
                  <a:lnTo>
                    <a:pt x="199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p:nvPr/>
          </p:nvSpPr>
          <p:spPr>
            <a:xfrm rot="10800000">
              <a:off x="3300471" y="4894181"/>
              <a:ext cx="23181" cy="67526"/>
            </a:xfrm>
            <a:custGeom>
              <a:rect b="b" l="l" r="r" t="t"/>
              <a:pathLst>
                <a:path extrusionOk="0" h="24803" w="2455">
                  <a:moveTo>
                    <a:pt x="2386" y="0"/>
                  </a:moveTo>
                  <a:lnTo>
                    <a:pt x="2369" y="44"/>
                  </a:lnTo>
                  <a:lnTo>
                    <a:pt x="2344" y="88"/>
                  </a:lnTo>
                  <a:lnTo>
                    <a:pt x="2335" y="220"/>
                  </a:lnTo>
                  <a:lnTo>
                    <a:pt x="2216" y="1885"/>
                  </a:lnTo>
                  <a:lnTo>
                    <a:pt x="2098" y="3506"/>
                  </a:lnTo>
                  <a:lnTo>
                    <a:pt x="1962" y="5127"/>
                  </a:lnTo>
                  <a:lnTo>
                    <a:pt x="1817" y="6705"/>
                  </a:lnTo>
                  <a:lnTo>
                    <a:pt x="1665" y="8151"/>
                  </a:lnTo>
                  <a:lnTo>
                    <a:pt x="1512" y="9553"/>
                  </a:lnTo>
                  <a:lnTo>
                    <a:pt x="1206" y="12358"/>
                  </a:lnTo>
                  <a:lnTo>
                    <a:pt x="892" y="15337"/>
                  </a:lnTo>
                  <a:lnTo>
                    <a:pt x="586" y="18317"/>
                  </a:lnTo>
                  <a:lnTo>
                    <a:pt x="298" y="21297"/>
                  </a:lnTo>
                  <a:lnTo>
                    <a:pt x="9" y="24321"/>
                  </a:lnTo>
                  <a:lnTo>
                    <a:pt x="0" y="24452"/>
                  </a:lnTo>
                  <a:lnTo>
                    <a:pt x="9" y="24583"/>
                  </a:lnTo>
                  <a:lnTo>
                    <a:pt x="17" y="24671"/>
                  </a:lnTo>
                  <a:lnTo>
                    <a:pt x="34" y="24759"/>
                  </a:lnTo>
                  <a:lnTo>
                    <a:pt x="60" y="24803"/>
                  </a:lnTo>
                  <a:lnTo>
                    <a:pt x="85" y="24803"/>
                  </a:lnTo>
                  <a:lnTo>
                    <a:pt x="102" y="24759"/>
                  </a:lnTo>
                  <a:lnTo>
                    <a:pt x="119" y="24671"/>
                  </a:lnTo>
                  <a:lnTo>
                    <a:pt x="408" y="21516"/>
                  </a:lnTo>
                  <a:lnTo>
                    <a:pt x="714" y="18449"/>
                  </a:lnTo>
                  <a:lnTo>
                    <a:pt x="1028" y="15381"/>
                  </a:lnTo>
                  <a:lnTo>
                    <a:pt x="1350" y="12314"/>
                  </a:lnTo>
                  <a:lnTo>
                    <a:pt x="1681" y="9334"/>
                  </a:lnTo>
                  <a:lnTo>
                    <a:pt x="1843" y="7844"/>
                  </a:lnTo>
                  <a:lnTo>
                    <a:pt x="1996" y="6311"/>
                  </a:lnTo>
                  <a:lnTo>
                    <a:pt x="2123" y="4864"/>
                  </a:lnTo>
                  <a:lnTo>
                    <a:pt x="2242" y="3375"/>
                  </a:lnTo>
                  <a:lnTo>
                    <a:pt x="2352" y="1885"/>
                  </a:lnTo>
                  <a:lnTo>
                    <a:pt x="2454" y="395"/>
                  </a:lnTo>
                  <a:lnTo>
                    <a:pt x="2454" y="263"/>
                  </a:lnTo>
                  <a:lnTo>
                    <a:pt x="2446" y="132"/>
                  </a:lnTo>
                  <a:lnTo>
                    <a:pt x="2437" y="44"/>
                  </a:lnTo>
                  <a:lnTo>
                    <a:pt x="241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8"/>
            <p:cNvSpPr/>
            <p:nvPr/>
          </p:nvSpPr>
          <p:spPr>
            <a:xfrm rot="10800000">
              <a:off x="3321716" y="4900861"/>
              <a:ext cx="24229" cy="52612"/>
            </a:xfrm>
            <a:custGeom>
              <a:rect b="b" l="l" r="r" t="t"/>
              <a:pathLst>
                <a:path extrusionOk="0" h="19325" w="2566">
                  <a:moveTo>
                    <a:pt x="2480" y="0"/>
                  </a:moveTo>
                  <a:lnTo>
                    <a:pt x="2463" y="88"/>
                  </a:lnTo>
                  <a:lnTo>
                    <a:pt x="2132" y="2366"/>
                  </a:lnTo>
                  <a:lnTo>
                    <a:pt x="1801" y="4601"/>
                  </a:lnTo>
                  <a:lnTo>
                    <a:pt x="1487" y="6924"/>
                  </a:lnTo>
                  <a:lnTo>
                    <a:pt x="1173" y="9246"/>
                  </a:lnTo>
                  <a:lnTo>
                    <a:pt x="867" y="11612"/>
                  </a:lnTo>
                  <a:lnTo>
                    <a:pt x="578" y="13979"/>
                  </a:lnTo>
                  <a:lnTo>
                    <a:pt x="290" y="16389"/>
                  </a:lnTo>
                  <a:lnTo>
                    <a:pt x="9" y="18843"/>
                  </a:lnTo>
                  <a:lnTo>
                    <a:pt x="1" y="18974"/>
                  </a:lnTo>
                  <a:lnTo>
                    <a:pt x="9" y="19106"/>
                  </a:lnTo>
                  <a:lnTo>
                    <a:pt x="18" y="19193"/>
                  </a:lnTo>
                  <a:lnTo>
                    <a:pt x="35" y="19281"/>
                  </a:lnTo>
                  <a:lnTo>
                    <a:pt x="60" y="19325"/>
                  </a:lnTo>
                  <a:lnTo>
                    <a:pt x="77" y="19325"/>
                  </a:lnTo>
                  <a:lnTo>
                    <a:pt x="103" y="19281"/>
                  </a:lnTo>
                  <a:lnTo>
                    <a:pt x="120" y="19149"/>
                  </a:lnTo>
                  <a:lnTo>
                    <a:pt x="392" y="16739"/>
                  </a:lnTo>
                  <a:lnTo>
                    <a:pt x="680" y="14329"/>
                  </a:lnTo>
                  <a:lnTo>
                    <a:pt x="969" y="11963"/>
                  </a:lnTo>
                  <a:lnTo>
                    <a:pt x="1266" y="9640"/>
                  </a:lnTo>
                  <a:lnTo>
                    <a:pt x="1580" y="7318"/>
                  </a:lnTo>
                  <a:lnTo>
                    <a:pt x="1894" y="5039"/>
                  </a:lnTo>
                  <a:lnTo>
                    <a:pt x="2217" y="2804"/>
                  </a:lnTo>
                  <a:lnTo>
                    <a:pt x="2548" y="570"/>
                  </a:lnTo>
                  <a:lnTo>
                    <a:pt x="2565" y="438"/>
                  </a:lnTo>
                  <a:lnTo>
                    <a:pt x="2565" y="307"/>
                  </a:lnTo>
                  <a:lnTo>
                    <a:pt x="2557" y="175"/>
                  </a:lnTo>
                  <a:lnTo>
                    <a:pt x="2548" y="88"/>
                  </a:lnTo>
                  <a:lnTo>
                    <a:pt x="2523" y="44"/>
                  </a:lnTo>
                  <a:lnTo>
                    <a:pt x="250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8"/>
            <p:cNvSpPr/>
            <p:nvPr/>
          </p:nvSpPr>
          <p:spPr>
            <a:xfrm rot="10800000">
              <a:off x="3322925" y="4899544"/>
              <a:ext cx="22058" cy="35673"/>
            </a:xfrm>
            <a:custGeom>
              <a:rect b="b" l="l" r="r" t="t"/>
              <a:pathLst>
                <a:path extrusionOk="0" h="13103" w="2336">
                  <a:moveTo>
                    <a:pt x="2259" y="0"/>
                  </a:moveTo>
                  <a:lnTo>
                    <a:pt x="2242" y="44"/>
                  </a:lnTo>
                  <a:lnTo>
                    <a:pt x="2217" y="176"/>
                  </a:lnTo>
                  <a:lnTo>
                    <a:pt x="2107" y="1052"/>
                  </a:lnTo>
                  <a:lnTo>
                    <a:pt x="1971" y="1885"/>
                  </a:lnTo>
                  <a:lnTo>
                    <a:pt x="1835" y="2630"/>
                  </a:lnTo>
                  <a:lnTo>
                    <a:pt x="1682" y="3375"/>
                  </a:lnTo>
                  <a:lnTo>
                    <a:pt x="1385" y="4821"/>
                  </a:lnTo>
                  <a:lnTo>
                    <a:pt x="1232" y="5566"/>
                  </a:lnTo>
                  <a:lnTo>
                    <a:pt x="1079" y="6311"/>
                  </a:lnTo>
                  <a:lnTo>
                    <a:pt x="799" y="7800"/>
                  </a:lnTo>
                  <a:lnTo>
                    <a:pt x="527" y="9378"/>
                  </a:lnTo>
                  <a:lnTo>
                    <a:pt x="264" y="10999"/>
                  </a:lnTo>
                  <a:lnTo>
                    <a:pt x="9" y="12664"/>
                  </a:lnTo>
                  <a:lnTo>
                    <a:pt x="1" y="12796"/>
                  </a:lnTo>
                  <a:lnTo>
                    <a:pt x="1" y="12884"/>
                  </a:lnTo>
                  <a:lnTo>
                    <a:pt x="9" y="12971"/>
                  </a:lnTo>
                  <a:lnTo>
                    <a:pt x="35" y="13059"/>
                  </a:lnTo>
                  <a:lnTo>
                    <a:pt x="52" y="13103"/>
                  </a:lnTo>
                  <a:lnTo>
                    <a:pt x="77" y="13103"/>
                  </a:lnTo>
                  <a:lnTo>
                    <a:pt x="103" y="13059"/>
                  </a:lnTo>
                  <a:lnTo>
                    <a:pt x="120" y="12971"/>
                  </a:lnTo>
                  <a:lnTo>
                    <a:pt x="383" y="11262"/>
                  </a:lnTo>
                  <a:lnTo>
                    <a:pt x="655" y="9597"/>
                  </a:lnTo>
                  <a:lnTo>
                    <a:pt x="935" y="7976"/>
                  </a:lnTo>
                  <a:lnTo>
                    <a:pt x="1232" y="6442"/>
                  </a:lnTo>
                  <a:lnTo>
                    <a:pt x="1521" y="4996"/>
                  </a:lnTo>
                  <a:lnTo>
                    <a:pt x="1818" y="3638"/>
                  </a:lnTo>
                  <a:lnTo>
                    <a:pt x="1954" y="2893"/>
                  </a:lnTo>
                  <a:lnTo>
                    <a:pt x="2090" y="2148"/>
                  </a:lnTo>
                  <a:lnTo>
                    <a:pt x="2217" y="1359"/>
                  </a:lnTo>
                  <a:lnTo>
                    <a:pt x="2327" y="482"/>
                  </a:lnTo>
                  <a:lnTo>
                    <a:pt x="2336" y="351"/>
                  </a:lnTo>
                  <a:lnTo>
                    <a:pt x="2336" y="220"/>
                  </a:lnTo>
                  <a:lnTo>
                    <a:pt x="2327" y="132"/>
                  </a:lnTo>
                  <a:lnTo>
                    <a:pt x="2302" y="44"/>
                  </a:lnTo>
                  <a:lnTo>
                    <a:pt x="228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p:nvPr/>
          </p:nvSpPr>
          <p:spPr>
            <a:xfrm rot="10800000">
              <a:off x="3342886" y="4963023"/>
              <a:ext cx="32001" cy="22431"/>
            </a:xfrm>
            <a:custGeom>
              <a:rect b="b" l="l" r="r" t="t"/>
              <a:pathLst>
                <a:path extrusionOk="0" h="8239" w="3389">
                  <a:moveTo>
                    <a:pt x="3329" y="0"/>
                  </a:moveTo>
                  <a:lnTo>
                    <a:pt x="3304" y="44"/>
                  </a:lnTo>
                  <a:lnTo>
                    <a:pt x="2497" y="2016"/>
                  </a:lnTo>
                  <a:lnTo>
                    <a:pt x="1682" y="3944"/>
                  </a:lnTo>
                  <a:lnTo>
                    <a:pt x="867" y="5828"/>
                  </a:lnTo>
                  <a:lnTo>
                    <a:pt x="35" y="7581"/>
                  </a:lnTo>
                  <a:lnTo>
                    <a:pt x="18" y="7669"/>
                  </a:lnTo>
                  <a:lnTo>
                    <a:pt x="1" y="7756"/>
                  </a:lnTo>
                  <a:lnTo>
                    <a:pt x="1" y="7888"/>
                  </a:lnTo>
                  <a:lnTo>
                    <a:pt x="1" y="8019"/>
                  </a:lnTo>
                  <a:lnTo>
                    <a:pt x="9" y="8107"/>
                  </a:lnTo>
                  <a:lnTo>
                    <a:pt x="26" y="8195"/>
                  </a:lnTo>
                  <a:lnTo>
                    <a:pt x="43" y="8238"/>
                  </a:lnTo>
                  <a:lnTo>
                    <a:pt x="69" y="8195"/>
                  </a:lnTo>
                  <a:lnTo>
                    <a:pt x="901" y="6398"/>
                  </a:lnTo>
                  <a:lnTo>
                    <a:pt x="1733" y="4558"/>
                  </a:lnTo>
                  <a:lnTo>
                    <a:pt x="2548" y="2586"/>
                  </a:lnTo>
                  <a:lnTo>
                    <a:pt x="3363" y="570"/>
                  </a:lnTo>
                  <a:lnTo>
                    <a:pt x="3380" y="482"/>
                  </a:lnTo>
                  <a:lnTo>
                    <a:pt x="3389" y="395"/>
                  </a:lnTo>
                  <a:lnTo>
                    <a:pt x="3389" y="263"/>
                  </a:lnTo>
                  <a:lnTo>
                    <a:pt x="3389" y="176"/>
                  </a:lnTo>
                  <a:lnTo>
                    <a:pt x="3372" y="88"/>
                  </a:lnTo>
                  <a:lnTo>
                    <a:pt x="334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8"/>
            <p:cNvSpPr/>
            <p:nvPr/>
          </p:nvSpPr>
          <p:spPr>
            <a:xfrm rot="10800000">
              <a:off x="3336229" y="4964214"/>
              <a:ext cx="36410" cy="13485"/>
            </a:xfrm>
            <a:custGeom>
              <a:rect b="b" l="l" r="r" t="t"/>
              <a:pathLst>
                <a:path extrusionOk="0" h="4953" w="3856">
                  <a:moveTo>
                    <a:pt x="3787" y="1"/>
                  </a:moveTo>
                  <a:lnTo>
                    <a:pt x="3762" y="44"/>
                  </a:lnTo>
                  <a:lnTo>
                    <a:pt x="3660" y="395"/>
                  </a:lnTo>
                  <a:lnTo>
                    <a:pt x="3550" y="702"/>
                  </a:lnTo>
                  <a:lnTo>
                    <a:pt x="3448" y="965"/>
                  </a:lnTo>
                  <a:lnTo>
                    <a:pt x="3337" y="1228"/>
                  </a:lnTo>
                  <a:lnTo>
                    <a:pt x="3117" y="1666"/>
                  </a:lnTo>
                  <a:lnTo>
                    <a:pt x="2887" y="2016"/>
                  </a:lnTo>
                  <a:lnTo>
                    <a:pt x="2658" y="2323"/>
                  </a:lnTo>
                  <a:lnTo>
                    <a:pt x="2420" y="2542"/>
                  </a:lnTo>
                  <a:lnTo>
                    <a:pt x="2183" y="2717"/>
                  </a:lnTo>
                  <a:lnTo>
                    <a:pt x="1945" y="2893"/>
                  </a:lnTo>
                  <a:lnTo>
                    <a:pt x="1461" y="3112"/>
                  </a:lnTo>
                  <a:lnTo>
                    <a:pt x="977" y="3375"/>
                  </a:lnTo>
                  <a:lnTo>
                    <a:pt x="739" y="3550"/>
                  </a:lnTo>
                  <a:lnTo>
                    <a:pt x="502" y="3769"/>
                  </a:lnTo>
                  <a:lnTo>
                    <a:pt x="272" y="3988"/>
                  </a:lnTo>
                  <a:lnTo>
                    <a:pt x="43" y="4339"/>
                  </a:lnTo>
                  <a:lnTo>
                    <a:pt x="18" y="4383"/>
                  </a:lnTo>
                  <a:lnTo>
                    <a:pt x="1" y="4470"/>
                  </a:lnTo>
                  <a:lnTo>
                    <a:pt x="1" y="4602"/>
                  </a:lnTo>
                  <a:lnTo>
                    <a:pt x="1" y="4733"/>
                  </a:lnTo>
                  <a:lnTo>
                    <a:pt x="9" y="4821"/>
                  </a:lnTo>
                  <a:lnTo>
                    <a:pt x="26" y="4908"/>
                  </a:lnTo>
                  <a:lnTo>
                    <a:pt x="43" y="4952"/>
                  </a:lnTo>
                  <a:lnTo>
                    <a:pt x="77" y="4952"/>
                  </a:lnTo>
                  <a:lnTo>
                    <a:pt x="306" y="4602"/>
                  </a:lnTo>
                  <a:lnTo>
                    <a:pt x="544" y="4383"/>
                  </a:lnTo>
                  <a:lnTo>
                    <a:pt x="782" y="4163"/>
                  </a:lnTo>
                  <a:lnTo>
                    <a:pt x="1019" y="3988"/>
                  </a:lnTo>
                  <a:lnTo>
                    <a:pt x="1503" y="3725"/>
                  </a:lnTo>
                  <a:lnTo>
                    <a:pt x="1987" y="3462"/>
                  </a:lnTo>
                  <a:lnTo>
                    <a:pt x="2234" y="3331"/>
                  </a:lnTo>
                  <a:lnTo>
                    <a:pt x="2471" y="3156"/>
                  </a:lnTo>
                  <a:lnTo>
                    <a:pt x="2709" y="2893"/>
                  </a:lnTo>
                  <a:lnTo>
                    <a:pt x="2938" y="2630"/>
                  </a:lnTo>
                  <a:lnTo>
                    <a:pt x="3168" y="2235"/>
                  </a:lnTo>
                  <a:lnTo>
                    <a:pt x="3397" y="1797"/>
                  </a:lnTo>
                  <a:lnTo>
                    <a:pt x="3507" y="1534"/>
                  </a:lnTo>
                  <a:lnTo>
                    <a:pt x="3609" y="1271"/>
                  </a:lnTo>
                  <a:lnTo>
                    <a:pt x="3719" y="921"/>
                  </a:lnTo>
                  <a:lnTo>
                    <a:pt x="3821" y="614"/>
                  </a:lnTo>
                  <a:lnTo>
                    <a:pt x="3847" y="483"/>
                  </a:lnTo>
                  <a:lnTo>
                    <a:pt x="3855" y="395"/>
                  </a:lnTo>
                  <a:lnTo>
                    <a:pt x="3847" y="263"/>
                  </a:lnTo>
                  <a:lnTo>
                    <a:pt x="3847" y="132"/>
                  </a:lnTo>
                  <a:lnTo>
                    <a:pt x="3830" y="44"/>
                  </a:lnTo>
                  <a:lnTo>
                    <a:pt x="381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8"/>
            <p:cNvSpPr/>
            <p:nvPr/>
          </p:nvSpPr>
          <p:spPr>
            <a:xfrm rot="10800000">
              <a:off x="3332868" y="4996076"/>
              <a:ext cx="42982" cy="19926"/>
            </a:xfrm>
            <a:custGeom>
              <a:rect b="b" l="l" r="r" t="t"/>
              <a:pathLst>
                <a:path extrusionOk="0" h="7319" w="4552">
                  <a:moveTo>
                    <a:pt x="3898" y="0"/>
                  </a:moveTo>
                  <a:lnTo>
                    <a:pt x="3601" y="132"/>
                  </a:lnTo>
                  <a:lnTo>
                    <a:pt x="3312" y="307"/>
                  </a:lnTo>
                  <a:lnTo>
                    <a:pt x="3024" y="570"/>
                  </a:lnTo>
                  <a:lnTo>
                    <a:pt x="2735" y="877"/>
                  </a:lnTo>
                  <a:lnTo>
                    <a:pt x="2455" y="1271"/>
                  </a:lnTo>
                  <a:lnTo>
                    <a:pt x="2175" y="1709"/>
                  </a:lnTo>
                  <a:lnTo>
                    <a:pt x="1894" y="2235"/>
                  </a:lnTo>
                  <a:lnTo>
                    <a:pt x="1623" y="2761"/>
                  </a:lnTo>
                  <a:lnTo>
                    <a:pt x="1351" y="3375"/>
                  </a:lnTo>
                  <a:lnTo>
                    <a:pt x="1079" y="3988"/>
                  </a:lnTo>
                  <a:lnTo>
                    <a:pt x="816" y="4645"/>
                  </a:lnTo>
                  <a:lnTo>
                    <a:pt x="553" y="5303"/>
                  </a:lnTo>
                  <a:lnTo>
                    <a:pt x="26" y="6749"/>
                  </a:lnTo>
                  <a:lnTo>
                    <a:pt x="9" y="6836"/>
                  </a:lnTo>
                  <a:lnTo>
                    <a:pt x="1" y="6924"/>
                  </a:lnTo>
                  <a:lnTo>
                    <a:pt x="1" y="7055"/>
                  </a:lnTo>
                  <a:lnTo>
                    <a:pt x="9" y="7143"/>
                  </a:lnTo>
                  <a:lnTo>
                    <a:pt x="26" y="7274"/>
                  </a:lnTo>
                  <a:lnTo>
                    <a:pt x="43" y="7318"/>
                  </a:lnTo>
                  <a:lnTo>
                    <a:pt x="69" y="7318"/>
                  </a:lnTo>
                  <a:lnTo>
                    <a:pt x="94" y="7274"/>
                  </a:lnTo>
                  <a:lnTo>
                    <a:pt x="604" y="5872"/>
                  </a:lnTo>
                  <a:lnTo>
                    <a:pt x="867" y="5215"/>
                  </a:lnTo>
                  <a:lnTo>
                    <a:pt x="1130" y="4558"/>
                  </a:lnTo>
                  <a:lnTo>
                    <a:pt x="1393" y="3944"/>
                  </a:lnTo>
                  <a:lnTo>
                    <a:pt x="1665" y="3375"/>
                  </a:lnTo>
                  <a:lnTo>
                    <a:pt x="1937" y="2849"/>
                  </a:lnTo>
                  <a:lnTo>
                    <a:pt x="2209" y="2323"/>
                  </a:lnTo>
                  <a:lnTo>
                    <a:pt x="2480" y="1885"/>
                  </a:lnTo>
                  <a:lnTo>
                    <a:pt x="2760" y="1490"/>
                  </a:lnTo>
                  <a:lnTo>
                    <a:pt x="3041" y="1184"/>
                  </a:lnTo>
                  <a:lnTo>
                    <a:pt x="3329" y="921"/>
                  </a:lnTo>
                  <a:lnTo>
                    <a:pt x="3618" y="745"/>
                  </a:lnTo>
                  <a:lnTo>
                    <a:pt x="3907" y="658"/>
                  </a:lnTo>
                  <a:lnTo>
                    <a:pt x="4195" y="658"/>
                  </a:lnTo>
                  <a:lnTo>
                    <a:pt x="4493" y="701"/>
                  </a:lnTo>
                  <a:lnTo>
                    <a:pt x="4518" y="701"/>
                  </a:lnTo>
                  <a:lnTo>
                    <a:pt x="4535" y="614"/>
                  </a:lnTo>
                  <a:lnTo>
                    <a:pt x="4543" y="526"/>
                  </a:lnTo>
                  <a:lnTo>
                    <a:pt x="4552" y="395"/>
                  </a:lnTo>
                  <a:lnTo>
                    <a:pt x="4543" y="307"/>
                  </a:lnTo>
                  <a:lnTo>
                    <a:pt x="4535" y="176"/>
                  </a:lnTo>
                  <a:lnTo>
                    <a:pt x="4518" y="88"/>
                  </a:lnTo>
                  <a:lnTo>
                    <a:pt x="4493" y="88"/>
                  </a:lnTo>
                  <a:lnTo>
                    <a:pt x="419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8"/>
            <p:cNvSpPr/>
            <p:nvPr/>
          </p:nvSpPr>
          <p:spPr>
            <a:xfrm rot="10800000">
              <a:off x="3311622" y="4995119"/>
              <a:ext cx="63746" cy="5608"/>
            </a:xfrm>
            <a:custGeom>
              <a:rect b="b" l="l" r="r" t="t"/>
              <a:pathLst>
                <a:path extrusionOk="0" h="2060" w="6751">
                  <a:moveTo>
                    <a:pt x="6658" y="0"/>
                  </a:moveTo>
                  <a:lnTo>
                    <a:pt x="6454" y="439"/>
                  </a:lnTo>
                  <a:lnTo>
                    <a:pt x="6242" y="745"/>
                  </a:lnTo>
                  <a:lnTo>
                    <a:pt x="6038" y="1008"/>
                  </a:lnTo>
                  <a:lnTo>
                    <a:pt x="5825" y="1183"/>
                  </a:lnTo>
                  <a:lnTo>
                    <a:pt x="5613" y="1315"/>
                  </a:lnTo>
                  <a:lnTo>
                    <a:pt x="5392" y="1403"/>
                  </a:lnTo>
                  <a:lnTo>
                    <a:pt x="4968" y="1403"/>
                  </a:lnTo>
                  <a:lnTo>
                    <a:pt x="4747" y="1315"/>
                  </a:lnTo>
                  <a:lnTo>
                    <a:pt x="4526" y="1227"/>
                  </a:lnTo>
                  <a:lnTo>
                    <a:pt x="4102" y="1008"/>
                  </a:lnTo>
                  <a:lnTo>
                    <a:pt x="3244" y="482"/>
                  </a:lnTo>
                  <a:lnTo>
                    <a:pt x="3032" y="351"/>
                  </a:lnTo>
                  <a:lnTo>
                    <a:pt x="2811" y="307"/>
                  </a:lnTo>
                  <a:lnTo>
                    <a:pt x="2378" y="219"/>
                  </a:lnTo>
                  <a:lnTo>
                    <a:pt x="1512" y="176"/>
                  </a:lnTo>
                  <a:lnTo>
                    <a:pt x="952" y="176"/>
                  </a:lnTo>
                  <a:lnTo>
                    <a:pt x="757" y="219"/>
                  </a:lnTo>
                  <a:lnTo>
                    <a:pt x="578" y="307"/>
                  </a:lnTo>
                  <a:lnTo>
                    <a:pt x="392" y="482"/>
                  </a:lnTo>
                  <a:lnTo>
                    <a:pt x="213" y="745"/>
                  </a:lnTo>
                  <a:lnTo>
                    <a:pt x="120" y="877"/>
                  </a:lnTo>
                  <a:lnTo>
                    <a:pt x="35" y="1096"/>
                  </a:lnTo>
                  <a:lnTo>
                    <a:pt x="9" y="1183"/>
                  </a:lnTo>
                  <a:lnTo>
                    <a:pt x="1" y="1271"/>
                  </a:lnTo>
                  <a:lnTo>
                    <a:pt x="1" y="1403"/>
                  </a:lnTo>
                  <a:lnTo>
                    <a:pt x="9" y="1490"/>
                  </a:lnTo>
                  <a:lnTo>
                    <a:pt x="26" y="1578"/>
                  </a:lnTo>
                  <a:lnTo>
                    <a:pt x="43" y="1665"/>
                  </a:lnTo>
                  <a:lnTo>
                    <a:pt x="69" y="1665"/>
                  </a:lnTo>
                  <a:lnTo>
                    <a:pt x="94" y="1622"/>
                  </a:lnTo>
                  <a:lnTo>
                    <a:pt x="196" y="1446"/>
                  </a:lnTo>
                  <a:lnTo>
                    <a:pt x="298" y="1271"/>
                  </a:lnTo>
                  <a:lnTo>
                    <a:pt x="400" y="1096"/>
                  </a:lnTo>
                  <a:lnTo>
                    <a:pt x="510" y="1008"/>
                  </a:lnTo>
                  <a:lnTo>
                    <a:pt x="723" y="833"/>
                  </a:lnTo>
                  <a:lnTo>
                    <a:pt x="952" y="745"/>
                  </a:lnTo>
                  <a:lnTo>
                    <a:pt x="1173" y="745"/>
                  </a:lnTo>
                  <a:lnTo>
                    <a:pt x="1393" y="789"/>
                  </a:lnTo>
                  <a:lnTo>
                    <a:pt x="1826" y="833"/>
                  </a:lnTo>
                  <a:lnTo>
                    <a:pt x="2276" y="877"/>
                  </a:lnTo>
                  <a:lnTo>
                    <a:pt x="2726" y="964"/>
                  </a:lnTo>
                  <a:lnTo>
                    <a:pt x="2947" y="1008"/>
                  </a:lnTo>
                  <a:lnTo>
                    <a:pt x="3168" y="1096"/>
                  </a:lnTo>
                  <a:lnTo>
                    <a:pt x="3389" y="1227"/>
                  </a:lnTo>
                  <a:lnTo>
                    <a:pt x="3618" y="1359"/>
                  </a:lnTo>
                  <a:lnTo>
                    <a:pt x="4000" y="1665"/>
                  </a:lnTo>
                  <a:lnTo>
                    <a:pt x="4391" y="1885"/>
                  </a:lnTo>
                  <a:lnTo>
                    <a:pt x="4781" y="2016"/>
                  </a:lnTo>
                  <a:lnTo>
                    <a:pt x="4985" y="2060"/>
                  </a:lnTo>
                  <a:lnTo>
                    <a:pt x="5180" y="2060"/>
                  </a:lnTo>
                  <a:lnTo>
                    <a:pt x="5384" y="2016"/>
                  </a:lnTo>
                  <a:lnTo>
                    <a:pt x="5579" y="1972"/>
                  </a:lnTo>
                  <a:lnTo>
                    <a:pt x="5775" y="1841"/>
                  </a:lnTo>
                  <a:lnTo>
                    <a:pt x="5970" y="1709"/>
                  </a:lnTo>
                  <a:lnTo>
                    <a:pt x="6157" y="1490"/>
                  </a:lnTo>
                  <a:lnTo>
                    <a:pt x="6352" y="1227"/>
                  </a:lnTo>
                  <a:lnTo>
                    <a:pt x="6539" y="921"/>
                  </a:lnTo>
                  <a:lnTo>
                    <a:pt x="6717" y="570"/>
                  </a:lnTo>
                  <a:lnTo>
                    <a:pt x="6742" y="482"/>
                  </a:lnTo>
                  <a:lnTo>
                    <a:pt x="6751" y="395"/>
                  </a:lnTo>
                  <a:lnTo>
                    <a:pt x="6751" y="263"/>
                  </a:lnTo>
                  <a:lnTo>
                    <a:pt x="6742" y="176"/>
                  </a:lnTo>
                  <a:lnTo>
                    <a:pt x="6725" y="88"/>
                  </a:lnTo>
                  <a:lnTo>
                    <a:pt x="6708"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p:nvPr/>
          </p:nvSpPr>
          <p:spPr>
            <a:xfrm rot="10800000">
              <a:off x="3301594" y="5004791"/>
              <a:ext cx="65673" cy="36748"/>
            </a:xfrm>
            <a:custGeom>
              <a:rect b="b" l="l" r="r" t="t"/>
              <a:pathLst>
                <a:path extrusionOk="0" h="13498" w="6955">
                  <a:moveTo>
                    <a:pt x="459" y="1"/>
                  </a:moveTo>
                  <a:lnTo>
                    <a:pt x="349" y="89"/>
                  </a:lnTo>
                  <a:lnTo>
                    <a:pt x="247" y="176"/>
                  </a:lnTo>
                  <a:lnTo>
                    <a:pt x="145" y="308"/>
                  </a:lnTo>
                  <a:lnTo>
                    <a:pt x="43" y="483"/>
                  </a:lnTo>
                  <a:lnTo>
                    <a:pt x="26" y="571"/>
                  </a:lnTo>
                  <a:lnTo>
                    <a:pt x="9" y="658"/>
                  </a:lnTo>
                  <a:lnTo>
                    <a:pt x="0" y="790"/>
                  </a:lnTo>
                  <a:lnTo>
                    <a:pt x="9" y="921"/>
                  </a:lnTo>
                  <a:lnTo>
                    <a:pt x="17" y="1009"/>
                  </a:lnTo>
                  <a:lnTo>
                    <a:pt x="34" y="1096"/>
                  </a:lnTo>
                  <a:lnTo>
                    <a:pt x="51" y="1140"/>
                  </a:lnTo>
                  <a:lnTo>
                    <a:pt x="77" y="1096"/>
                  </a:lnTo>
                  <a:lnTo>
                    <a:pt x="187" y="921"/>
                  </a:lnTo>
                  <a:lnTo>
                    <a:pt x="298" y="746"/>
                  </a:lnTo>
                  <a:lnTo>
                    <a:pt x="417" y="702"/>
                  </a:lnTo>
                  <a:lnTo>
                    <a:pt x="535" y="658"/>
                  </a:lnTo>
                  <a:lnTo>
                    <a:pt x="654" y="658"/>
                  </a:lnTo>
                  <a:lnTo>
                    <a:pt x="773" y="702"/>
                  </a:lnTo>
                  <a:lnTo>
                    <a:pt x="900" y="790"/>
                  </a:lnTo>
                  <a:lnTo>
                    <a:pt x="1019" y="877"/>
                  </a:lnTo>
                  <a:lnTo>
                    <a:pt x="1266" y="1184"/>
                  </a:lnTo>
                  <a:lnTo>
                    <a:pt x="1503" y="1578"/>
                  </a:lnTo>
                  <a:lnTo>
                    <a:pt x="1733" y="1973"/>
                  </a:lnTo>
                  <a:lnTo>
                    <a:pt x="1945" y="2367"/>
                  </a:lnTo>
                  <a:lnTo>
                    <a:pt x="2166" y="2805"/>
                  </a:lnTo>
                  <a:lnTo>
                    <a:pt x="2386" y="3287"/>
                  </a:lnTo>
                  <a:lnTo>
                    <a:pt x="2607" y="3769"/>
                  </a:lnTo>
                  <a:lnTo>
                    <a:pt x="2819" y="4295"/>
                  </a:lnTo>
                  <a:lnTo>
                    <a:pt x="3244" y="5435"/>
                  </a:lnTo>
                  <a:lnTo>
                    <a:pt x="3668" y="6618"/>
                  </a:lnTo>
                  <a:lnTo>
                    <a:pt x="4042" y="7757"/>
                  </a:lnTo>
                  <a:lnTo>
                    <a:pt x="4424" y="8940"/>
                  </a:lnTo>
                  <a:lnTo>
                    <a:pt x="4815" y="10079"/>
                  </a:lnTo>
                  <a:lnTo>
                    <a:pt x="5010" y="10649"/>
                  </a:lnTo>
                  <a:lnTo>
                    <a:pt x="5205" y="11175"/>
                  </a:lnTo>
                  <a:lnTo>
                    <a:pt x="5409" y="11657"/>
                  </a:lnTo>
                  <a:lnTo>
                    <a:pt x="5613" y="12139"/>
                  </a:lnTo>
                  <a:lnTo>
                    <a:pt x="5817" y="12533"/>
                  </a:lnTo>
                  <a:lnTo>
                    <a:pt x="6029" y="12840"/>
                  </a:lnTo>
                  <a:lnTo>
                    <a:pt x="6241" y="13147"/>
                  </a:lnTo>
                  <a:lnTo>
                    <a:pt x="6453" y="13322"/>
                  </a:lnTo>
                  <a:lnTo>
                    <a:pt x="6674" y="13454"/>
                  </a:lnTo>
                  <a:lnTo>
                    <a:pt x="6895" y="13497"/>
                  </a:lnTo>
                  <a:lnTo>
                    <a:pt x="6929" y="13454"/>
                  </a:lnTo>
                  <a:lnTo>
                    <a:pt x="6946" y="13410"/>
                  </a:lnTo>
                  <a:lnTo>
                    <a:pt x="6954" y="13278"/>
                  </a:lnTo>
                  <a:lnTo>
                    <a:pt x="6954" y="13191"/>
                  </a:lnTo>
                  <a:lnTo>
                    <a:pt x="6954" y="13059"/>
                  </a:lnTo>
                  <a:lnTo>
                    <a:pt x="6946" y="12972"/>
                  </a:lnTo>
                  <a:lnTo>
                    <a:pt x="6929" y="12884"/>
                  </a:lnTo>
                  <a:lnTo>
                    <a:pt x="6895" y="12884"/>
                  </a:lnTo>
                  <a:lnTo>
                    <a:pt x="6776" y="12840"/>
                  </a:lnTo>
                  <a:lnTo>
                    <a:pt x="6657" y="12796"/>
                  </a:lnTo>
                  <a:lnTo>
                    <a:pt x="6419" y="12665"/>
                  </a:lnTo>
                  <a:lnTo>
                    <a:pt x="6190" y="12446"/>
                  </a:lnTo>
                  <a:lnTo>
                    <a:pt x="5961" y="12095"/>
                  </a:lnTo>
                  <a:lnTo>
                    <a:pt x="5732" y="11701"/>
                  </a:lnTo>
                  <a:lnTo>
                    <a:pt x="5511" y="11219"/>
                  </a:lnTo>
                  <a:lnTo>
                    <a:pt x="5290" y="10737"/>
                  </a:lnTo>
                  <a:lnTo>
                    <a:pt x="5069" y="10167"/>
                  </a:lnTo>
                  <a:lnTo>
                    <a:pt x="4857" y="9554"/>
                  </a:lnTo>
                  <a:lnTo>
                    <a:pt x="4645" y="8940"/>
                  </a:lnTo>
                  <a:lnTo>
                    <a:pt x="4229" y="7626"/>
                  </a:lnTo>
                  <a:lnTo>
                    <a:pt x="3813" y="6355"/>
                  </a:lnTo>
                  <a:lnTo>
                    <a:pt x="3609" y="5741"/>
                  </a:lnTo>
                  <a:lnTo>
                    <a:pt x="3405" y="5128"/>
                  </a:lnTo>
                  <a:lnTo>
                    <a:pt x="2998" y="4032"/>
                  </a:lnTo>
                  <a:lnTo>
                    <a:pt x="2582" y="3024"/>
                  </a:lnTo>
                  <a:lnTo>
                    <a:pt x="2378" y="2542"/>
                  </a:lnTo>
                  <a:lnTo>
                    <a:pt x="2166" y="2104"/>
                  </a:lnTo>
                  <a:lnTo>
                    <a:pt x="1953" y="1710"/>
                  </a:lnTo>
                  <a:lnTo>
                    <a:pt x="1733" y="1315"/>
                  </a:lnTo>
                  <a:lnTo>
                    <a:pt x="1537" y="1009"/>
                  </a:lnTo>
                  <a:lnTo>
                    <a:pt x="1325" y="658"/>
                  </a:lnTo>
                  <a:lnTo>
                    <a:pt x="1113" y="395"/>
                  </a:lnTo>
                  <a:lnTo>
                    <a:pt x="892" y="176"/>
                  </a:lnTo>
                  <a:lnTo>
                    <a:pt x="782" y="89"/>
                  </a:lnTo>
                  <a:lnTo>
                    <a:pt x="671" y="45"/>
                  </a:lnTo>
                  <a:lnTo>
                    <a:pt x="569"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8"/>
            <p:cNvSpPr/>
            <p:nvPr/>
          </p:nvSpPr>
          <p:spPr>
            <a:xfrm rot="10800000">
              <a:off x="3299111" y="5006581"/>
              <a:ext cx="64228" cy="36629"/>
            </a:xfrm>
            <a:custGeom>
              <a:rect b="b" l="l" r="r" t="t"/>
              <a:pathLst>
                <a:path extrusionOk="0" h="13454" w="6802">
                  <a:moveTo>
                    <a:pt x="1019" y="0"/>
                  </a:moveTo>
                  <a:lnTo>
                    <a:pt x="773" y="44"/>
                  </a:lnTo>
                  <a:lnTo>
                    <a:pt x="527" y="132"/>
                  </a:lnTo>
                  <a:lnTo>
                    <a:pt x="281" y="307"/>
                  </a:lnTo>
                  <a:lnTo>
                    <a:pt x="43" y="570"/>
                  </a:lnTo>
                  <a:lnTo>
                    <a:pt x="18" y="614"/>
                  </a:lnTo>
                  <a:lnTo>
                    <a:pt x="1" y="702"/>
                  </a:lnTo>
                  <a:lnTo>
                    <a:pt x="1" y="833"/>
                  </a:lnTo>
                  <a:lnTo>
                    <a:pt x="1" y="964"/>
                  </a:lnTo>
                  <a:lnTo>
                    <a:pt x="9" y="1052"/>
                  </a:lnTo>
                  <a:lnTo>
                    <a:pt x="26" y="1140"/>
                  </a:lnTo>
                  <a:lnTo>
                    <a:pt x="43" y="1184"/>
                  </a:lnTo>
                  <a:lnTo>
                    <a:pt x="77" y="1184"/>
                  </a:lnTo>
                  <a:lnTo>
                    <a:pt x="315" y="921"/>
                  </a:lnTo>
                  <a:lnTo>
                    <a:pt x="552" y="789"/>
                  </a:lnTo>
                  <a:lnTo>
                    <a:pt x="790" y="658"/>
                  </a:lnTo>
                  <a:lnTo>
                    <a:pt x="1036" y="614"/>
                  </a:lnTo>
                  <a:lnTo>
                    <a:pt x="1274" y="614"/>
                  </a:lnTo>
                  <a:lnTo>
                    <a:pt x="1520" y="702"/>
                  </a:lnTo>
                  <a:lnTo>
                    <a:pt x="1758" y="789"/>
                  </a:lnTo>
                  <a:lnTo>
                    <a:pt x="2004" y="921"/>
                  </a:lnTo>
                  <a:lnTo>
                    <a:pt x="2480" y="1227"/>
                  </a:lnTo>
                  <a:lnTo>
                    <a:pt x="2718" y="1359"/>
                  </a:lnTo>
                  <a:lnTo>
                    <a:pt x="2955" y="1578"/>
                  </a:lnTo>
                  <a:lnTo>
                    <a:pt x="3193" y="1797"/>
                  </a:lnTo>
                  <a:lnTo>
                    <a:pt x="3431" y="2104"/>
                  </a:lnTo>
                  <a:lnTo>
                    <a:pt x="3660" y="2454"/>
                  </a:lnTo>
                  <a:lnTo>
                    <a:pt x="3889" y="2893"/>
                  </a:lnTo>
                  <a:lnTo>
                    <a:pt x="4084" y="3375"/>
                  </a:lnTo>
                  <a:lnTo>
                    <a:pt x="4280" y="3857"/>
                  </a:lnTo>
                  <a:lnTo>
                    <a:pt x="4475" y="4382"/>
                  </a:lnTo>
                  <a:lnTo>
                    <a:pt x="4662" y="4908"/>
                  </a:lnTo>
                  <a:lnTo>
                    <a:pt x="4849" y="5478"/>
                  </a:lnTo>
                  <a:lnTo>
                    <a:pt x="5035" y="6091"/>
                  </a:lnTo>
                  <a:lnTo>
                    <a:pt x="5214" y="6705"/>
                  </a:lnTo>
                  <a:lnTo>
                    <a:pt x="5392" y="7362"/>
                  </a:lnTo>
                  <a:lnTo>
                    <a:pt x="5570" y="8063"/>
                  </a:lnTo>
                  <a:lnTo>
                    <a:pt x="5740" y="8764"/>
                  </a:lnTo>
                  <a:lnTo>
                    <a:pt x="5910" y="9466"/>
                  </a:lnTo>
                  <a:lnTo>
                    <a:pt x="6071" y="10210"/>
                  </a:lnTo>
                  <a:lnTo>
                    <a:pt x="6233" y="10999"/>
                  </a:lnTo>
                  <a:lnTo>
                    <a:pt x="6394" y="11744"/>
                  </a:lnTo>
                  <a:lnTo>
                    <a:pt x="6691" y="13366"/>
                  </a:lnTo>
                  <a:lnTo>
                    <a:pt x="6717" y="13453"/>
                  </a:lnTo>
                  <a:lnTo>
                    <a:pt x="6759" y="13453"/>
                  </a:lnTo>
                  <a:lnTo>
                    <a:pt x="6776" y="13366"/>
                  </a:lnTo>
                  <a:lnTo>
                    <a:pt x="6793" y="13278"/>
                  </a:lnTo>
                  <a:lnTo>
                    <a:pt x="6801" y="13146"/>
                  </a:lnTo>
                  <a:lnTo>
                    <a:pt x="6793" y="13015"/>
                  </a:lnTo>
                  <a:lnTo>
                    <a:pt x="6784" y="12927"/>
                  </a:lnTo>
                  <a:lnTo>
                    <a:pt x="6632" y="12095"/>
                  </a:lnTo>
                  <a:lnTo>
                    <a:pt x="6470" y="11262"/>
                  </a:lnTo>
                  <a:lnTo>
                    <a:pt x="6309" y="10473"/>
                  </a:lnTo>
                  <a:lnTo>
                    <a:pt x="6148" y="9685"/>
                  </a:lnTo>
                  <a:lnTo>
                    <a:pt x="5978" y="8940"/>
                  </a:lnTo>
                  <a:lnTo>
                    <a:pt x="5800" y="8195"/>
                  </a:lnTo>
                  <a:lnTo>
                    <a:pt x="5630" y="7450"/>
                  </a:lnTo>
                  <a:lnTo>
                    <a:pt x="5443" y="6749"/>
                  </a:lnTo>
                  <a:lnTo>
                    <a:pt x="5265" y="6091"/>
                  </a:lnTo>
                  <a:lnTo>
                    <a:pt x="5078" y="5434"/>
                  </a:lnTo>
                  <a:lnTo>
                    <a:pt x="4883" y="4821"/>
                  </a:lnTo>
                  <a:lnTo>
                    <a:pt x="4696" y="4251"/>
                  </a:lnTo>
                  <a:lnTo>
                    <a:pt x="4492" y="3681"/>
                  </a:lnTo>
                  <a:lnTo>
                    <a:pt x="4297" y="3155"/>
                  </a:lnTo>
                  <a:lnTo>
                    <a:pt x="4093" y="2673"/>
                  </a:lnTo>
                  <a:lnTo>
                    <a:pt x="3889" y="2235"/>
                  </a:lnTo>
                  <a:lnTo>
                    <a:pt x="3668" y="1797"/>
                  </a:lnTo>
                  <a:lnTo>
                    <a:pt x="3431" y="1446"/>
                  </a:lnTo>
                  <a:lnTo>
                    <a:pt x="3201" y="1140"/>
                  </a:lnTo>
                  <a:lnTo>
                    <a:pt x="2964" y="921"/>
                  </a:lnTo>
                  <a:lnTo>
                    <a:pt x="2718" y="745"/>
                  </a:lnTo>
                  <a:lnTo>
                    <a:pt x="2480" y="570"/>
                  </a:lnTo>
                  <a:lnTo>
                    <a:pt x="2004" y="263"/>
                  </a:lnTo>
                  <a:lnTo>
                    <a:pt x="1758" y="132"/>
                  </a:lnTo>
                  <a:lnTo>
                    <a:pt x="1512" y="44"/>
                  </a:lnTo>
                  <a:lnTo>
                    <a:pt x="1266"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8"/>
            <p:cNvSpPr/>
            <p:nvPr/>
          </p:nvSpPr>
          <p:spPr>
            <a:xfrm rot="10800000">
              <a:off x="3234250" y="5135220"/>
              <a:ext cx="26231" cy="47007"/>
            </a:xfrm>
            <a:custGeom>
              <a:rect b="b" l="l" r="r" t="t"/>
              <a:pathLst>
                <a:path extrusionOk="0" h="17266" w="2778">
                  <a:moveTo>
                    <a:pt x="60" y="0"/>
                  </a:moveTo>
                  <a:lnTo>
                    <a:pt x="35" y="44"/>
                  </a:lnTo>
                  <a:lnTo>
                    <a:pt x="18" y="132"/>
                  </a:lnTo>
                  <a:lnTo>
                    <a:pt x="1" y="263"/>
                  </a:lnTo>
                  <a:lnTo>
                    <a:pt x="1" y="351"/>
                  </a:lnTo>
                  <a:lnTo>
                    <a:pt x="9" y="482"/>
                  </a:lnTo>
                  <a:lnTo>
                    <a:pt x="128" y="1709"/>
                  </a:lnTo>
                  <a:lnTo>
                    <a:pt x="247" y="2848"/>
                  </a:lnTo>
                  <a:lnTo>
                    <a:pt x="383" y="3988"/>
                  </a:lnTo>
                  <a:lnTo>
                    <a:pt x="519" y="5127"/>
                  </a:lnTo>
                  <a:lnTo>
                    <a:pt x="663" y="6223"/>
                  </a:lnTo>
                  <a:lnTo>
                    <a:pt x="816" y="7318"/>
                  </a:lnTo>
                  <a:lnTo>
                    <a:pt x="977" y="8370"/>
                  </a:lnTo>
                  <a:lnTo>
                    <a:pt x="1139" y="9378"/>
                  </a:lnTo>
                  <a:lnTo>
                    <a:pt x="1317" y="10386"/>
                  </a:lnTo>
                  <a:lnTo>
                    <a:pt x="1495" y="11350"/>
                  </a:lnTo>
                  <a:lnTo>
                    <a:pt x="1691" y="12314"/>
                  </a:lnTo>
                  <a:lnTo>
                    <a:pt x="1886" y="13234"/>
                  </a:lnTo>
                  <a:lnTo>
                    <a:pt x="2090" y="14154"/>
                  </a:lnTo>
                  <a:lnTo>
                    <a:pt x="2302" y="15074"/>
                  </a:lnTo>
                  <a:lnTo>
                    <a:pt x="2497" y="16082"/>
                  </a:lnTo>
                  <a:lnTo>
                    <a:pt x="2591" y="16608"/>
                  </a:lnTo>
                  <a:lnTo>
                    <a:pt x="2675" y="17134"/>
                  </a:lnTo>
                  <a:lnTo>
                    <a:pt x="2701" y="17221"/>
                  </a:lnTo>
                  <a:lnTo>
                    <a:pt x="2718" y="17265"/>
                  </a:lnTo>
                  <a:lnTo>
                    <a:pt x="2743" y="17221"/>
                  </a:lnTo>
                  <a:lnTo>
                    <a:pt x="2760" y="17178"/>
                  </a:lnTo>
                  <a:lnTo>
                    <a:pt x="2777" y="17046"/>
                  </a:lnTo>
                  <a:lnTo>
                    <a:pt x="2777" y="16958"/>
                  </a:lnTo>
                  <a:lnTo>
                    <a:pt x="2777" y="16827"/>
                  </a:lnTo>
                  <a:lnTo>
                    <a:pt x="2769" y="16696"/>
                  </a:lnTo>
                  <a:lnTo>
                    <a:pt x="2675" y="16170"/>
                  </a:lnTo>
                  <a:lnTo>
                    <a:pt x="2582" y="15644"/>
                  </a:lnTo>
                  <a:lnTo>
                    <a:pt x="2387" y="14636"/>
                  </a:lnTo>
                  <a:lnTo>
                    <a:pt x="2183" y="13716"/>
                  </a:lnTo>
                  <a:lnTo>
                    <a:pt x="1971" y="12752"/>
                  </a:lnTo>
                  <a:lnTo>
                    <a:pt x="1784" y="11919"/>
                  </a:lnTo>
                  <a:lnTo>
                    <a:pt x="1606" y="10999"/>
                  </a:lnTo>
                  <a:lnTo>
                    <a:pt x="1436" y="10079"/>
                  </a:lnTo>
                  <a:lnTo>
                    <a:pt x="1266" y="9115"/>
                  </a:lnTo>
                  <a:lnTo>
                    <a:pt x="1096" y="8107"/>
                  </a:lnTo>
                  <a:lnTo>
                    <a:pt x="935" y="7055"/>
                  </a:lnTo>
                  <a:lnTo>
                    <a:pt x="782" y="5960"/>
                  </a:lnTo>
                  <a:lnTo>
                    <a:pt x="629" y="4864"/>
                  </a:lnTo>
                  <a:lnTo>
                    <a:pt x="493" y="3725"/>
                  </a:lnTo>
                  <a:lnTo>
                    <a:pt x="358" y="2542"/>
                  </a:lnTo>
                  <a:lnTo>
                    <a:pt x="230" y="1359"/>
                  </a:lnTo>
                  <a:lnTo>
                    <a:pt x="111" y="175"/>
                  </a:lnTo>
                  <a:lnTo>
                    <a:pt x="103" y="88"/>
                  </a:lnTo>
                  <a:lnTo>
                    <a:pt x="7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8"/>
            <p:cNvSpPr/>
            <p:nvPr/>
          </p:nvSpPr>
          <p:spPr>
            <a:xfrm rot="10800000">
              <a:off x="3234090" y="5133907"/>
              <a:ext cx="26146" cy="48439"/>
            </a:xfrm>
            <a:custGeom>
              <a:rect b="b" l="l" r="r" t="t"/>
              <a:pathLst>
                <a:path extrusionOk="0" h="17792" w="2769">
                  <a:moveTo>
                    <a:pt x="43" y="0"/>
                  </a:moveTo>
                  <a:lnTo>
                    <a:pt x="17" y="88"/>
                  </a:lnTo>
                  <a:lnTo>
                    <a:pt x="9" y="176"/>
                  </a:lnTo>
                  <a:lnTo>
                    <a:pt x="0" y="263"/>
                  </a:lnTo>
                  <a:lnTo>
                    <a:pt x="0" y="395"/>
                  </a:lnTo>
                  <a:lnTo>
                    <a:pt x="9" y="482"/>
                  </a:lnTo>
                  <a:lnTo>
                    <a:pt x="26" y="570"/>
                  </a:lnTo>
                  <a:lnTo>
                    <a:pt x="272" y="1183"/>
                  </a:lnTo>
                  <a:lnTo>
                    <a:pt x="510" y="1885"/>
                  </a:lnTo>
                  <a:lnTo>
                    <a:pt x="739" y="2673"/>
                  </a:lnTo>
                  <a:lnTo>
                    <a:pt x="960" y="3506"/>
                  </a:lnTo>
                  <a:lnTo>
                    <a:pt x="1172" y="4382"/>
                  </a:lnTo>
                  <a:lnTo>
                    <a:pt x="1367" y="5346"/>
                  </a:lnTo>
                  <a:lnTo>
                    <a:pt x="1554" y="6398"/>
                  </a:lnTo>
                  <a:lnTo>
                    <a:pt x="1732" y="7450"/>
                  </a:lnTo>
                  <a:lnTo>
                    <a:pt x="1894" y="8589"/>
                  </a:lnTo>
                  <a:lnTo>
                    <a:pt x="2047" y="9728"/>
                  </a:lnTo>
                  <a:lnTo>
                    <a:pt x="2182" y="10955"/>
                  </a:lnTo>
                  <a:lnTo>
                    <a:pt x="2301" y="12226"/>
                  </a:lnTo>
                  <a:lnTo>
                    <a:pt x="2412" y="13497"/>
                  </a:lnTo>
                  <a:lnTo>
                    <a:pt x="2505" y="14811"/>
                  </a:lnTo>
                  <a:lnTo>
                    <a:pt x="2582" y="16170"/>
                  </a:lnTo>
                  <a:lnTo>
                    <a:pt x="2649" y="17572"/>
                  </a:lnTo>
                  <a:lnTo>
                    <a:pt x="2658" y="17704"/>
                  </a:lnTo>
                  <a:lnTo>
                    <a:pt x="2675" y="17747"/>
                  </a:lnTo>
                  <a:lnTo>
                    <a:pt x="2692" y="17791"/>
                  </a:lnTo>
                  <a:lnTo>
                    <a:pt x="2717" y="17791"/>
                  </a:lnTo>
                  <a:lnTo>
                    <a:pt x="2743" y="17747"/>
                  </a:lnTo>
                  <a:lnTo>
                    <a:pt x="2760" y="17660"/>
                  </a:lnTo>
                  <a:lnTo>
                    <a:pt x="2768" y="17528"/>
                  </a:lnTo>
                  <a:lnTo>
                    <a:pt x="2768" y="17397"/>
                  </a:lnTo>
                  <a:lnTo>
                    <a:pt x="2700" y="15995"/>
                  </a:lnTo>
                  <a:lnTo>
                    <a:pt x="2624" y="14592"/>
                  </a:lnTo>
                  <a:lnTo>
                    <a:pt x="2531" y="13234"/>
                  </a:lnTo>
                  <a:lnTo>
                    <a:pt x="2420" y="11919"/>
                  </a:lnTo>
                  <a:lnTo>
                    <a:pt x="2293" y="10649"/>
                  </a:lnTo>
                  <a:lnTo>
                    <a:pt x="2149" y="9422"/>
                  </a:lnTo>
                  <a:lnTo>
                    <a:pt x="1996" y="8195"/>
                  </a:lnTo>
                  <a:lnTo>
                    <a:pt x="1834" y="7055"/>
                  </a:lnTo>
                  <a:lnTo>
                    <a:pt x="1648" y="5960"/>
                  </a:lnTo>
                  <a:lnTo>
                    <a:pt x="1461" y="4908"/>
                  </a:lnTo>
                  <a:lnTo>
                    <a:pt x="1257" y="3944"/>
                  </a:lnTo>
                  <a:lnTo>
                    <a:pt x="1045" y="3024"/>
                  </a:lnTo>
                  <a:lnTo>
                    <a:pt x="824" y="2148"/>
                  </a:lnTo>
                  <a:lnTo>
                    <a:pt x="586" y="1359"/>
                  </a:lnTo>
                  <a:lnTo>
                    <a:pt x="340" y="658"/>
                  </a:lnTo>
                  <a:lnTo>
                    <a:pt x="94"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6" name="Google Shape;206;p18"/>
          <p:cNvGrpSpPr/>
          <p:nvPr/>
        </p:nvGrpSpPr>
        <p:grpSpPr>
          <a:xfrm flipH="1" rot="2270297">
            <a:off x="6616268" y="-10902"/>
            <a:ext cx="301968" cy="984696"/>
            <a:chOff x="5071639" y="7153776"/>
            <a:chExt cx="143196" cy="466933"/>
          </a:xfrm>
        </p:grpSpPr>
        <p:sp>
          <p:nvSpPr>
            <p:cNvPr id="207" name="Google Shape;207;p18"/>
            <p:cNvSpPr/>
            <p:nvPr/>
          </p:nvSpPr>
          <p:spPr>
            <a:xfrm rot="10800000">
              <a:off x="5132090" y="7225228"/>
              <a:ext cx="64143" cy="395481"/>
            </a:xfrm>
            <a:custGeom>
              <a:rect b="b" l="l" r="r" t="t"/>
              <a:pathLst>
                <a:path extrusionOk="0" h="145264" w="6793">
                  <a:moveTo>
                    <a:pt x="127" y="1"/>
                  </a:moveTo>
                  <a:lnTo>
                    <a:pt x="85" y="45"/>
                  </a:lnTo>
                  <a:lnTo>
                    <a:pt x="43" y="132"/>
                  </a:lnTo>
                  <a:lnTo>
                    <a:pt x="26" y="220"/>
                  </a:lnTo>
                  <a:lnTo>
                    <a:pt x="9" y="351"/>
                  </a:lnTo>
                  <a:lnTo>
                    <a:pt x="0" y="570"/>
                  </a:lnTo>
                  <a:lnTo>
                    <a:pt x="0" y="833"/>
                  </a:lnTo>
                  <a:lnTo>
                    <a:pt x="17" y="921"/>
                  </a:lnTo>
                  <a:lnTo>
                    <a:pt x="26" y="1052"/>
                  </a:lnTo>
                  <a:lnTo>
                    <a:pt x="161" y="1929"/>
                  </a:lnTo>
                  <a:lnTo>
                    <a:pt x="306" y="2893"/>
                  </a:lnTo>
                  <a:lnTo>
                    <a:pt x="501" y="4251"/>
                  </a:lnTo>
                  <a:lnTo>
                    <a:pt x="730" y="5916"/>
                  </a:lnTo>
                  <a:lnTo>
                    <a:pt x="1002" y="7932"/>
                  </a:lnTo>
                  <a:lnTo>
                    <a:pt x="1308" y="10255"/>
                  </a:lnTo>
                  <a:lnTo>
                    <a:pt x="1630" y="12884"/>
                  </a:lnTo>
                  <a:lnTo>
                    <a:pt x="1978" y="15820"/>
                  </a:lnTo>
                  <a:lnTo>
                    <a:pt x="2344" y="19062"/>
                  </a:lnTo>
                  <a:lnTo>
                    <a:pt x="2726" y="22568"/>
                  </a:lnTo>
                  <a:lnTo>
                    <a:pt x="2912" y="24452"/>
                  </a:lnTo>
                  <a:lnTo>
                    <a:pt x="3108" y="26380"/>
                  </a:lnTo>
                  <a:lnTo>
                    <a:pt x="3303" y="28352"/>
                  </a:lnTo>
                  <a:lnTo>
                    <a:pt x="3498" y="30412"/>
                  </a:lnTo>
                  <a:lnTo>
                    <a:pt x="3694" y="32559"/>
                  </a:lnTo>
                  <a:lnTo>
                    <a:pt x="3880" y="34706"/>
                  </a:lnTo>
                  <a:lnTo>
                    <a:pt x="4067" y="36985"/>
                  </a:lnTo>
                  <a:lnTo>
                    <a:pt x="4262" y="39263"/>
                  </a:lnTo>
                  <a:lnTo>
                    <a:pt x="4441" y="41630"/>
                  </a:lnTo>
                  <a:lnTo>
                    <a:pt x="4619" y="44040"/>
                  </a:lnTo>
                  <a:lnTo>
                    <a:pt x="4797" y="46538"/>
                  </a:lnTo>
                  <a:lnTo>
                    <a:pt x="4967" y="49079"/>
                  </a:lnTo>
                  <a:lnTo>
                    <a:pt x="5137" y="51665"/>
                  </a:lnTo>
                  <a:lnTo>
                    <a:pt x="5298" y="54294"/>
                  </a:lnTo>
                  <a:lnTo>
                    <a:pt x="5451" y="56967"/>
                  </a:lnTo>
                  <a:lnTo>
                    <a:pt x="5595" y="59727"/>
                  </a:lnTo>
                  <a:lnTo>
                    <a:pt x="5731" y="62488"/>
                  </a:lnTo>
                  <a:lnTo>
                    <a:pt x="5859" y="65336"/>
                  </a:lnTo>
                  <a:lnTo>
                    <a:pt x="5977" y="68228"/>
                  </a:lnTo>
                  <a:lnTo>
                    <a:pt x="6088" y="71121"/>
                  </a:lnTo>
                  <a:lnTo>
                    <a:pt x="6190" y="74100"/>
                  </a:lnTo>
                  <a:lnTo>
                    <a:pt x="6275" y="77124"/>
                  </a:lnTo>
                  <a:lnTo>
                    <a:pt x="6360" y="80191"/>
                  </a:lnTo>
                  <a:lnTo>
                    <a:pt x="6419" y="83259"/>
                  </a:lnTo>
                  <a:lnTo>
                    <a:pt x="6470" y="86414"/>
                  </a:lnTo>
                  <a:lnTo>
                    <a:pt x="6512" y="89569"/>
                  </a:lnTo>
                  <a:lnTo>
                    <a:pt x="6538" y="92768"/>
                  </a:lnTo>
                  <a:lnTo>
                    <a:pt x="6546" y="96010"/>
                  </a:lnTo>
                  <a:lnTo>
                    <a:pt x="6538" y="99297"/>
                  </a:lnTo>
                  <a:lnTo>
                    <a:pt x="6521" y="102583"/>
                  </a:lnTo>
                  <a:lnTo>
                    <a:pt x="6478" y="105957"/>
                  </a:lnTo>
                  <a:lnTo>
                    <a:pt x="6427" y="109288"/>
                  </a:lnTo>
                  <a:lnTo>
                    <a:pt x="6351" y="112706"/>
                  </a:lnTo>
                  <a:lnTo>
                    <a:pt x="6258" y="116124"/>
                  </a:lnTo>
                  <a:lnTo>
                    <a:pt x="6147" y="119585"/>
                  </a:lnTo>
                  <a:lnTo>
                    <a:pt x="6020" y="123047"/>
                  </a:lnTo>
                  <a:lnTo>
                    <a:pt x="5876" y="126553"/>
                  </a:lnTo>
                  <a:lnTo>
                    <a:pt x="5706" y="130102"/>
                  </a:lnTo>
                  <a:lnTo>
                    <a:pt x="5511" y="133652"/>
                  </a:lnTo>
                  <a:lnTo>
                    <a:pt x="5298" y="137201"/>
                  </a:lnTo>
                  <a:lnTo>
                    <a:pt x="5179" y="138998"/>
                  </a:lnTo>
                  <a:lnTo>
                    <a:pt x="5061" y="140794"/>
                  </a:lnTo>
                  <a:lnTo>
                    <a:pt x="4933" y="142591"/>
                  </a:lnTo>
                  <a:lnTo>
                    <a:pt x="4797" y="144387"/>
                  </a:lnTo>
                  <a:lnTo>
                    <a:pt x="4797" y="144519"/>
                  </a:lnTo>
                  <a:lnTo>
                    <a:pt x="4789" y="144650"/>
                  </a:lnTo>
                  <a:lnTo>
                    <a:pt x="4806" y="144913"/>
                  </a:lnTo>
                  <a:lnTo>
                    <a:pt x="4831" y="145089"/>
                  </a:lnTo>
                  <a:lnTo>
                    <a:pt x="4848" y="145176"/>
                  </a:lnTo>
                  <a:lnTo>
                    <a:pt x="4874" y="145220"/>
                  </a:lnTo>
                  <a:lnTo>
                    <a:pt x="4899" y="145264"/>
                  </a:lnTo>
                  <a:lnTo>
                    <a:pt x="4925" y="145264"/>
                  </a:lnTo>
                  <a:lnTo>
                    <a:pt x="4967" y="145220"/>
                  </a:lnTo>
                  <a:lnTo>
                    <a:pt x="5010" y="145089"/>
                  </a:lnTo>
                  <a:lnTo>
                    <a:pt x="5027" y="145001"/>
                  </a:lnTo>
                  <a:lnTo>
                    <a:pt x="5035" y="144870"/>
                  </a:lnTo>
                  <a:lnTo>
                    <a:pt x="5171" y="143029"/>
                  </a:lnTo>
                  <a:lnTo>
                    <a:pt x="5298" y="141232"/>
                  </a:lnTo>
                  <a:lnTo>
                    <a:pt x="5417" y="139392"/>
                  </a:lnTo>
                  <a:lnTo>
                    <a:pt x="5536" y="137595"/>
                  </a:lnTo>
                  <a:lnTo>
                    <a:pt x="5646" y="135799"/>
                  </a:lnTo>
                  <a:lnTo>
                    <a:pt x="5748" y="134002"/>
                  </a:lnTo>
                  <a:lnTo>
                    <a:pt x="5944" y="130409"/>
                  </a:lnTo>
                  <a:lnTo>
                    <a:pt x="6113" y="126860"/>
                  </a:lnTo>
                  <a:lnTo>
                    <a:pt x="6266" y="123310"/>
                  </a:lnTo>
                  <a:lnTo>
                    <a:pt x="6402" y="119805"/>
                  </a:lnTo>
                  <a:lnTo>
                    <a:pt x="6512" y="116343"/>
                  </a:lnTo>
                  <a:lnTo>
                    <a:pt x="6597" y="112881"/>
                  </a:lnTo>
                  <a:lnTo>
                    <a:pt x="6674" y="109463"/>
                  </a:lnTo>
                  <a:lnTo>
                    <a:pt x="6733" y="106045"/>
                  </a:lnTo>
                  <a:lnTo>
                    <a:pt x="6767" y="102671"/>
                  </a:lnTo>
                  <a:lnTo>
                    <a:pt x="6793" y="99341"/>
                  </a:lnTo>
                  <a:lnTo>
                    <a:pt x="6793" y="96054"/>
                  </a:lnTo>
                  <a:lnTo>
                    <a:pt x="6784" y="92768"/>
                  </a:lnTo>
                  <a:lnTo>
                    <a:pt x="6759" y="89525"/>
                  </a:lnTo>
                  <a:lnTo>
                    <a:pt x="6725" y="86326"/>
                  </a:lnTo>
                  <a:lnTo>
                    <a:pt x="6674" y="83171"/>
                  </a:lnTo>
                  <a:lnTo>
                    <a:pt x="6606" y="80060"/>
                  </a:lnTo>
                  <a:lnTo>
                    <a:pt x="6529" y="76949"/>
                  </a:lnTo>
                  <a:lnTo>
                    <a:pt x="6436" y="73925"/>
                  </a:lnTo>
                  <a:lnTo>
                    <a:pt x="6334" y="70945"/>
                  </a:lnTo>
                  <a:lnTo>
                    <a:pt x="6224" y="67966"/>
                  </a:lnTo>
                  <a:lnTo>
                    <a:pt x="6105" y="65073"/>
                  </a:lnTo>
                  <a:lnTo>
                    <a:pt x="5977" y="62225"/>
                  </a:lnTo>
                  <a:lnTo>
                    <a:pt x="5833" y="59421"/>
                  </a:lnTo>
                  <a:lnTo>
                    <a:pt x="5689" y="56660"/>
                  </a:lnTo>
                  <a:lnTo>
                    <a:pt x="5536" y="53943"/>
                  </a:lnTo>
                  <a:lnTo>
                    <a:pt x="5375" y="51270"/>
                  </a:lnTo>
                  <a:lnTo>
                    <a:pt x="5205" y="48641"/>
                  </a:lnTo>
                  <a:lnTo>
                    <a:pt x="5035" y="46099"/>
                  </a:lnTo>
                  <a:lnTo>
                    <a:pt x="4857" y="43602"/>
                  </a:lnTo>
                  <a:lnTo>
                    <a:pt x="4678" y="41148"/>
                  </a:lnTo>
                  <a:lnTo>
                    <a:pt x="4492" y="38781"/>
                  </a:lnTo>
                  <a:lnTo>
                    <a:pt x="4296" y="36459"/>
                  </a:lnTo>
                  <a:lnTo>
                    <a:pt x="4110" y="34180"/>
                  </a:lnTo>
                  <a:lnTo>
                    <a:pt x="3914" y="31989"/>
                  </a:lnTo>
                  <a:lnTo>
                    <a:pt x="3719" y="29842"/>
                  </a:lnTo>
                  <a:lnTo>
                    <a:pt x="3524" y="27783"/>
                  </a:lnTo>
                  <a:lnTo>
                    <a:pt x="3328" y="25767"/>
                  </a:lnTo>
                  <a:lnTo>
                    <a:pt x="3133" y="23795"/>
                  </a:lnTo>
                  <a:lnTo>
                    <a:pt x="2938" y="21955"/>
                  </a:lnTo>
                  <a:lnTo>
                    <a:pt x="2564" y="18405"/>
                  </a:lnTo>
                  <a:lnTo>
                    <a:pt x="2191" y="15119"/>
                  </a:lnTo>
                  <a:lnTo>
                    <a:pt x="1843" y="12139"/>
                  </a:lnTo>
                  <a:lnTo>
                    <a:pt x="1511" y="9510"/>
                  </a:lnTo>
                  <a:lnTo>
                    <a:pt x="1206" y="7143"/>
                  </a:lnTo>
                  <a:lnTo>
                    <a:pt x="934" y="5128"/>
                  </a:lnTo>
                  <a:lnTo>
                    <a:pt x="696" y="3419"/>
                  </a:lnTo>
                  <a:lnTo>
                    <a:pt x="501" y="2104"/>
                  </a:lnTo>
                  <a:lnTo>
                    <a:pt x="357" y="1096"/>
                  </a:lnTo>
                  <a:lnTo>
                    <a:pt x="221" y="220"/>
                  </a:lnTo>
                  <a:lnTo>
                    <a:pt x="195" y="132"/>
                  </a:lnTo>
                  <a:lnTo>
                    <a:pt x="178" y="45"/>
                  </a:lnTo>
                  <a:lnTo>
                    <a:pt x="15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8"/>
            <p:cNvSpPr/>
            <p:nvPr/>
          </p:nvSpPr>
          <p:spPr>
            <a:xfrm rot="10800000">
              <a:off x="5071639" y="7391132"/>
              <a:ext cx="67920" cy="61801"/>
            </a:xfrm>
            <a:custGeom>
              <a:rect b="b" l="l" r="r" t="t"/>
              <a:pathLst>
                <a:path extrusionOk="0" h="22700" w="7193">
                  <a:moveTo>
                    <a:pt x="3771" y="1271"/>
                  </a:moveTo>
                  <a:lnTo>
                    <a:pt x="3932" y="1315"/>
                  </a:lnTo>
                  <a:lnTo>
                    <a:pt x="4093" y="1403"/>
                  </a:lnTo>
                  <a:lnTo>
                    <a:pt x="4255" y="1491"/>
                  </a:lnTo>
                  <a:lnTo>
                    <a:pt x="4408" y="1622"/>
                  </a:lnTo>
                  <a:lnTo>
                    <a:pt x="4560" y="1797"/>
                  </a:lnTo>
                  <a:lnTo>
                    <a:pt x="4713" y="1973"/>
                  </a:lnTo>
                  <a:lnTo>
                    <a:pt x="4858" y="2192"/>
                  </a:lnTo>
                  <a:lnTo>
                    <a:pt x="5010" y="2455"/>
                  </a:lnTo>
                  <a:lnTo>
                    <a:pt x="5146" y="2761"/>
                  </a:lnTo>
                  <a:lnTo>
                    <a:pt x="5291" y="3112"/>
                  </a:lnTo>
                  <a:lnTo>
                    <a:pt x="5426" y="3462"/>
                  </a:lnTo>
                  <a:lnTo>
                    <a:pt x="5554" y="3857"/>
                  </a:lnTo>
                  <a:lnTo>
                    <a:pt x="5690" y="4251"/>
                  </a:lnTo>
                  <a:lnTo>
                    <a:pt x="5842" y="4865"/>
                  </a:lnTo>
                  <a:lnTo>
                    <a:pt x="5995" y="5478"/>
                  </a:lnTo>
                  <a:lnTo>
                    <a:pt x="6131" y="6135"/>
                  </a:lnTo>
                  <a:lnTo>
                    <a:pt x="6259" y="6837"/>
                  </a:lnTo>
                  <a:lnTo>
                    <a:pt x="6377" y="7538"/>
                  </a:lnTo>
                  <a:lnTo>
                    <a:pt x="6488" y="8283"/>
                  </a:lnTo>
                  <a:lnTo>
                    <a:pt x="6590" y="9071"/>
                  </a:lnTo>
                  <a:lnTo>
                    <a:pt x="6675" y="9816"/>
                  </a:lnTo>
                  <a:lnTo>
                    <a:pt x="6751" y="10649"/>
                  </a:lnTo>
                  <a:lnTo>
                    <a:pt x="6819" y="11438"/>
                  </a:lnTo>
                  <a:lnTo>
                    <a:pt x="6870" y="12270"/>
                  </a:lnTo>
                  <a:lnTo>
                    <a:pt x="6904" y="13059"/>
                  </a:lnTo>
                  <a:lnTo>
                    <a:pt x="6929" y="13892"/>
                  </a:lnTo>
                  <a:lnTo>
                    <a:pt x="6946" y="14680"/>
                  </a:lnTo>
                  <a:lnTo>
                    <a:pt x="6946" y="15469"/>
                  </a:lnTo>
                  <a:lnTo>
                    <a:pt x="6929" y="16258"/>
                  </a:lnTo>
                  <a:lnTo>
                    <a:pt x="6912" y="16696"/>
                  </a:lnTo>
                  <a:lnTo>
                    <a:pt x="6887" y="17134"/>
                  </a:lnTo>
                  <a:lnTo>
                    <a:pt x="6861" y="17529"/>
                  </a:lnTo>
                  <a:lnTo>
                    <a:pt x="6836" y="17923"/>
                  </a:lnTo>
                  <a:lnTo>
                    <a:pt x="6802" y="18274"/>
                  </a:lnTo>
                  <a:lnTo>
                    <a:pt x="6759" y="18624"/>
                  </a:lnTo>
                  <a:lnTo>
                    <a:pt x="6709" y="18931"/>
                  </a:lnTo>
                  <a:lnTo>
                    <a:pt x="6666" y="19238"/>
                  </a:lnTo>
                  <a:lnTo>
                    <a:pt x="6607" y="19544"/>
                  </a:lnTo>
                  <a:lnTo>
                    <a:pt x="6556" y="19807"/>
                  </a:lnTo>
                  <a:lnTo>
                    <a:pt x="6488" y="20070"/>
                  </a:lnTo>
                  <a:lnTo>
                    <a:pt x="6420" y="20289"/>
                  </a:lnTo>
                  <a:lnTo>
                    <a:pt x="6352" y="20465"/>
                  </a:lnTo>
                  <a:lnTo>
                    <a:pt x="6275" y="20684"/>
                  </a:lnTo>
                  <a:lnTo>
                    <a:pt x="6199" y="20815"/>
                  </a:lnTo>
                  <a:lnTo>
                    <a:pt x="6114" y="20947"/>
                  </a:lnTo>
                  <a:lnTo>
                    <a:pt x="5919" y="21209"/>
                  </a:lnTo>
                  <a:lnTo>
                    <a:pt x="5707" y="21341"/>
                  </a:lnTo>
                  <a:lnTo>
                    <a:pt x="5494" y="21385"/>
                  </a:lnTo>
                  <a:lnTo>
                    <a:pt x="5282" y="21341"/>
                  </a:lnTo>
                  <a:lnTo>
                    <a:pt x="5061" y="21253"/>
                  </a:lnTo>
                  <a:lnTo>
                    <a:pt x="4849" y="21034"/>
                  </a:lnTo>
                  <a:lnTo>
                    <a:pt x="4628" y="20771"/>
                  </a:lnTo>
                  <a:lnTo>
                    <a:pt x="4399" y="20465"/>
                  </a:lnTo>
                  <a:lnTo>
                    <a:pt x="4178" y="20070"/>
                  </a:lnTo>
                  <a:lnTo>
                    <a:pt x="3958" y="19632"/>
                  </a:lnTo>
                  <a:lnTo>
                    <a:pt x="3737" y="19150"/>
                  </a:lnTo>
                  <a:lnTo>
                    <a:pt x="3516" y="18624"/>
                  </a:lnTo>
                  <a:lnTo>
                    <a:pt x="3295" y="18054"/>
                  </a:lnTo>
                  <a:lnTo>
                    <a:pt x="3083" y="17441"/>
                  </a:lnTo>
                  <a:lnTo>
                    <a:pt x="2871" y="16784"/>
                  </a:lnTo>
                  <a:lnTo>
                    <a:pt x="2659" y="16126"/>
                  </a:lnTo>
                  <a:lnTo>
                    <a:pt x="2259" y="14768"/>
                  </a:lnTo>
                  <a:lnTo>
                    <a:pt x="1877" y="13366"/>
                  </a:lnTo>
                  <a:lnTo>
                    <a:pt x="1521" y="11963"/>
                  </a:lnTo>
                  <a:lnTo>
                    <a:pt x="1198" y="10649"/>
                  </a:lnTo>
                  <a:lnTo>
                    <a:pt x="918" y="9422"/>
                  </a:lnTo>
                  <a:lnTo>
                    <a:pt x="672" y="8283"/>
                  </a:lnTo>
                  <a:lnTo>
                    <a:pt x="332" y="6661"/>
                  </a:lnTo>
                  <a:lnTo>
                    <a:pt x="714" y="5566"/>
                  </a:lnTo>
                  <a:lnTo>
                    <a:pt x="1096" y="4602"/>
                  </a:lnTo>
                  <a:lnTo>
                    <a:pt x="1283" y="4164"/>
                  </a:lnTo>
                  <a:lnTo>
                    <a:pt x="1470" y="3725"/>
                  </a:lnTo>
                  <a:lnTo>
                    <a:pt x="1657" y="3375"/>
                  </a:lnTo>
                  <a:lnTo>
                    <a:pt x="1843" y="3024"/>
                  </a:lnTo>
                  <a:lnTo>
                    <a:pt x="2022" y="2674"/>
                  </a:lnTo>
                  <a:lnTo>
                    <a:pt x="2209" y="2411"/>
                  </a:lnTo>
                  <a:lnTo>
                    <a:pt x="2387" y="2148"/>
                  </a:lnTo>
                  <a:lnTo>
                    <a:pt x="2565" y="1929"/>
                  </a:lnTo>
                  <a:lnTo>
                    <a:pt x="2743" y="1753"/>
                  </a:lnTo>
                  <a:lnTo>
                    <a:pt x="2922" y="1578"/>
                  </a:lnTo>
                  <a:lnTo>
                    <a:pt x="3092" y="1447"/>
                  </a:lnTo>
                  <a:lnTo>
                    <a:pt x="3261" y="1359"/>
                  </a:lnTo>
                  <a:lnTo>
                    <a:pt x="3431" y="1315"/>
                  </a:lnTo>
                  <a:lnTo>
                    <a:pt x="3601" y="1271"/>
                  </a:lnTo>
                  <a:close/>
                  <a:moveTo>
                    <a:pt x="3465" y="1"/>
                  </a:moveTo>
                  <a:lnTo>
                    <a:pt x="3253" y="88"/>
                  </a:lnTo>
                  <a:lnTo>
                    <a:pt x="3041" y="176"/>
                  </a:lnTo>
                  <a:lnTo>
                    <a:pt x="2820" y="351"/>
                  </a:lnTo>
                  <a:lnTo>
                    <a:pt x="2599" y="570"/>
                  </a:lnTo>
                  <a:lnTo>
                    <a:pt x="2378" y="833"/>
                  </a:lnTo>
                  <a:lnTo>
                    <a:pt x="2158" y="1140"/>
                  </a:lnTo>
                  <a:lnTo>
                    <a:pt x="1928" y="1491"/>
                  </a:lnTo>
                  <a:lnTo>
                    <a:pt x="1699" y="1885"/>
                  </a:lnTo>
                  <a:lnTo>
                    <a:pt x="1470" y="2323"/>
                  </a:lnTo>
                  <a:lnTo>
                    <a:pt x="1241" y="2849"/>
                  </a:lnTo>
                  <a:lnTo>
                    <a:pt x="1003" y="3375"/>
                  </a:lnTo>
                  <a:lnTo>
                    <a:pt x="774" y="3944"/>
                  </a:lnTo>
                  <a:lnTo>
                    <a:pt x="536" y="4602"/>
                  </a:lnTo>
                  <a:lnTo>
                    <a:pt x="298" y="5259"/>
                  </a:lnTo>
                  <a:lnTo>
                    <a:pt x="60" y="6004"/>
                  </a:lnTo>
                  <a:lnTo>
                    <a:pt x="43" y="6092"/>
                  </a:lnTo>
                  <a:lnTo>
                    <a:pt x="26" y="6223"/>
                  </a:lnTo>
                  <a:lnTo>
                    <a:pt x="9" y="6311"/>
                  </a:lnTo>
                  <a:lnTo>
                    <a:pt x="1" y="6486"/>
                  </a:lnTo>
                  <a:lnTo>
                    <a:pt x="1" y="6617"/>
                  </a:lnTo>
                  <a:lnTo>
                    <a:pt x="9" y="6749"/>
                  </a:lnTo>
                  <a:lnTo>
                    <a:pt x="26" y="6880"/>
                  </a:lnTo>
                  <a:lnTo>
                    <a:pt x="43" y="7012"/>
                  </a:lnTo>
                  <a:lnTo>
                    <a:pt x="247" y="8020"/>
                  </a:lnTo>
                  <a:lnTo>
                    <a:pt x="442" y="9028"/>
                  </a:lnTo>
                  <a:lnTo>
                    <a:pt x="706" y="10211"/>
                  </a:lnTo>
                  <a:lnTo>
                    <a:pt x="1028" y="11613"/>
                  </a:lnTo>
                  <a:lnTo>
                    <a:pt x="1385" y="13103"/>
                  </a:lnTo>
                  <a:lnTo>
                    <a:pt x="1792" y="14680"/>
                  </a:lnTo>
                  <a:lnTo>
                    <a:pt x="2005" y="15469"/>
                  </a:lnTo>
                  <a:lnTo>
                    <a:pt x="2225" y="16258"/>
                  </a:lnTo>
                  <a:lnTo>
                    <a:pt x="2455" y="17047"/>
                  </a:lnTo>
                  <a:lnTo>
                    <a:pt x="2692" y="17792"/>
                  </a:lnTo>
                  <a:lnTo>
                    <a:pt x="2930" y="18493"/>
                  </a:lnTo>
                  <a:lnTo>
                    <a:pt x="3176" y="19194"/>
                  </a:lnTo>
                  <a:lnTo>
                    <a:pt x="3423" y="19851"/>
                  </a:lnTo>
                  <a:lnTo>
                    <a:pt x="3677" y="20465"/>
                  </a:lnTo>
                  <a:lnTo>
                    <a:pt x="3932" y="20990"/>
                  </a:lnTo>
                  <a:lnTo>
                    <a:pt x="4187" y="21472"/>
                  </a:lnTo>
                  <a:lnTo>
                    <a:pt x="4442" y="21867"/>
                  </a:lnTo>
                  <a:lnTo>
                    <a:pt x="4696" y="22217"/>
                  </a:lnTo>
                  <a:lnTo>
                    <a:pt x="4951" y="22480"/>
                  </a:lnTo>
                  <a:lnTo>
                    <a:pt x="5206" y="22612"/>
                  </a:lnTo>
                  <a:lnTo>
                    <a:pt x="5452" y="22699"/>
                  </a:lnTo>
                  <a:lnTo>
                    <a:pt x="5579" y="22699"/>
                  </a:lnTo>
                  <a:lnTo>
                    <a:pt x="5707" y="22656"/>
                  </a:lnTo>
                  <a:lnTo>
                    <a:pt x="5825" y="22568"/>
                  </a:lnTo>
                  <a:lnTo>
                    <a:pt x="5944" y="22480"/>
                  </a:lnTo>
                  <a:lnTo>
                    <a:pt x="6063" y="22349"/>
                  </a:lnTo>
                  <a:lnTo>
                    <a:pt x="6182" y="22217"/>
                  </a:lnTo>
                  <a:lnTo>
                    <a:pt x="6284" y="22042"/>
                  </a:lnTo>
                  <a:lnTo>
                    <a:pt x="6377" y="21867"/>
                  </a:lnTo>
                  <a:lnTo>
                    <a:pt x="6471" y="21604"/>
                  </a:lnTo>
                  <a:lnTo>
                    <a:pt x="6556" y="21385"/>
                  </a:lnTo>
                  <a:lnTo>
                    <a:pt x="6641" y="21122"/>
                  </a:lnTo>
                  <a:lnTo>
                    <a:pt x="6717" y="20815"/>
                  </a:lnTo>
                  <a:lnTo>
                    <a:pt x="6785" y="20465"/>
                  </a:lnTo>
                  <a:lnTo>
                    <a:pt x="6853" y="20114"/>
                  </a:lnTo>
                  <a:lnTo>
                    <a:pt x="6912" y="19763"/>
                  </a:lnTo>
                  <a:lnTo>
                    <a:pt x="6972" y="19325"/>
                  </a:lnTo>
                  <a:lnTo>
                    <a:pt x="7014" y="18931"/>
                  </a:lnTo>
                  <a:lnTo>
                    <a:pt x="7057" y="18493"/>
                  </a:lnTo>
                  <a:lnTo>
                    <a:pt x="7099" y="18011"/>
                  </a:lnTo>
                  <a:lnTo>
                    <a:pt x="7133" y="17529"/>
                  </a:lnTo>
                  <a:lnTo>
                    <a:pt x="7159" y="17003"/>
                  </a:lnTo>
                  <a:lnTo>
                    <a:pt x="7175" y="16477"/>
                  </a:lnTo>
                  <a:lnTo>
                    <a:pt x="7192" y="15601"/>
                  </a:lnTo>
                  <a:lnTo>
                    <a:pt x="7192" y="14724"/>
                  </a:lnTo>
                  <a:lnTo>
                    <a:pt x="7184" y="13804"/>
                  </a:lnTo>
                  <a:lnTo>
                    <a:pt x="7159" y="12928"/>
                  </a:lnTo>
                  <a:lnTo>
                    <a:pt x="7116" y="12007"/>
                  </a:lnTo>
                  <a:lnTo>
                    <a:pt x="7057" y="11087"/>
                  </a:lnTo>
                  <a:lnTo>
                    <a:pt x="6989" y="10211"/>
                  </a:lnTo>
                  <a:lnTo>
                    <a:pt x="6904" y="9334"/>
                  </a:lnTo>
                  <a:lnTo>
                    <a:pt x="6810" y="8458"/>
                  </a:lnTo>
                  <a:lnTo>
                    <a:pt x="6700" y="7625"/>
                  </a:lnTo>
                  <a:lnTo>
                    <a:pt x="6581" y="6793"/>
                  </a:lnTo>
                  <a:lnTo>
                    <a:pt x="6454" y="6004"/>
                  </a:lnTo>
                  <a:lnTo>
                    <a:pt x="6309" y="5215"/>
                  </a:lnTo>
                  <a:lnTo>
                    <a:pt x="6157" y="4514"/>
                  </a:lnTo>
                  <a:lnTo>
                    <a:pt x="5995" y="3813"/>
                  </a:lnTo>
                  <a:lnTo>
                    <a:pt x="5825" y="3199"/>
                  </a:lnTo>
                  <a:lnTo>
                    <a:pt x="5707" y="2805"/>
                  </a:lnTo>
                  <a:lnTo>
                    <a:pt x="5588" y="2455"/>
                  </a:lnTo>
                  <a:lnTo>
                    <a:pt x="5469" y="2104"/>
                  </a:lnTo>
                  <a:lnTo>
                    <a:pt x="5342" y="1797"/>
                  </a:lnTo>
                  <a:lnTo>
                    <a:pt x="5214" y="1491"/>
                  </a:lnTo>
                  <a:lnTo>
                    <a:pt x="5078" y="1228"/>
                  </a:lnTo>
                  <a:lnTo>
                    <a:pt x="4951" y="1008"/>
                  </a:lnTo>
                  <a:lnTo>
                    <a:pt x="4815" y="789"/>
                  </a:lnTo>
                  <a:lnTo>
                    <a:pt x="4679" y="614"/>
                  </a:lnTo>
                  <a:lnTo>
                    <a:pt x="4543" y="439"/>
                  </a:lnTo>
                  <a:lnTo>
                    <a:pt x="4399" y="307"/>
                  </a:lnTo>
                  <a:lnTo>
                    <a:pt x="4255" y="176"/>
                  </a:lnTo>
                  <a:lnTo>
                    <a:pt x="3966" y="44"/>
                  </a:lnTo>
                  <a:lnTo>
                    <a:pt x="3669"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8"/>
            <p:cNvSpPr/>
            <p:nvPr/>
          </p:nvSpPr>
          <p:spPr>
            <a:xfrm rot="10800000">
              <a:off x="5078372" y="7411528"/>
              <a:ext cx="61187" cy="28159"/>
            </a:xfrm>
            <a:custGeom>
              <a:rect b="b" l="l" r="r" t="t"/>
              <a:pathLst>
                <a:path extrusionOk="0" h="10343" w="6480">
                  <a:moveTo>
                    <a:pt x="1971" y="1"/>
                  </a:moveTo>
                  <a:lnTo>
                    <a:pt x="1750" y="44"/>
                  </a:lnTo>
                  <a:lnTo>
                    <a:pt x="1538" y="88"/>
                  </a:lnTo>
                  <a:lnTo>
                    <a:pt x="1309" y="132"/>
                  </a:lnTo>
                  <a:lnTo>
                    <a:pt x="1079" y="264"/>
                  </a:lnTo>
                  <a:lnTo>
                    <a:pt x="842" y="395"/>
                  </a:lnTo>
                  <a:lnTo>
                    <a:pt x="604" y="570"/>
                  </a:lnTo>
                  <a:lnTo>
                    <a:pt x="358" y="789"/>
                  </a:lnTo>
                  <a:lnTo>
                    <a:pt x="103" y="1052"/>
                  </a:lnTo>
                  <a:lnTo>
                    <a:pt x="77" y="1096"/>
                  </a:lnTo>
                  <a:lnTo>
                    <a:pt x="60" y="1140"/>
                  </a:lnTo>
                  <a:lnTo>
                    <a:pt x="26" y="1315"/>
                  </a:lnTo>
                  <a:lnTo>
                    <a:pt x="9" y="1578"/>
                  </a:lnTo>
                  <a:lnTo>
                    <a:pt x="1" y="1710"/>
                  </a:lnTo>
                  <a:lnTo>
                    <a:pt x="9" y="1841"/>
                  </a:lnTo>
                  <a:lnTo>
                    <a:pt x="26" y="2060"/>
                  </a:lnTo>
                  <a:lnTo>
                    <a:pt x="60" y="2235"/>
                  </a:lnTo>
                  <a:lnTo>
                    <a:pt x="103" y="2323"/>
                  </a:lnTo>
                  <a:lnTo>
                    <a:pt x="154" y="2323"/>
                  </a:lnTo>
                  <a:lnTo>
                    <a:pt x="544" y="1929"/>
                  </a:lnTo>
                  <a:lnTo>
                    <a:pt x="918" y="1666"/>
                  </a:lnTo>
                  <a:lnTo>
                    <a:pt x="1283" y="1447"/>
                  </a:lnTo>
                  <a:lnTo>
                    <a:pt x="1623" y="1359"/>
                  </a:lnTo>
                  <a:lnTo>
                    <a:pt x="1962" y="1315"/>
                  </a:lnTo>
                  <a:lnTo>
                    <a:pt x="2285" y="1359"/>
                  </a:lnTo>
                  <a:lnTo>
                    <a:pt x="2591" y="1447"/>
                  </a:lnTo>
                  <a:lnTo>
                    <a:pt x="2879" y="1622"/>
                  </a:lnTo>
                  <a:lnTo>
                    <a:pt x="3168" y="1841"/>
                  </a:lnTo>
                  <a:lnTo>
                    <a:pt x="3431" y="2104"/>
                  </a:lnTo>
                  <a:lnTo>
                    <a:pt x="3686" y="2411"/>
                  </a:lnTo>
                  <a:lnTo>
                    <a:pt x="3932" y="2761"/>
                  </a:lnTo>
                  <a:lnTo>
                    <a:pt x="4161" y="3156"/>
                  </a:lnTo>
                  <a:lnTo>
                    <a:pt x="4382" y="3550"/>
                  </a:lnTo>
                  <a:lnTo>
                    <a:pt x="4586" y="3988"/>
                  </a:lnTo>
                  <a:lnTo>
                    <a:pt x="4781" y="4470"/>
                  </a:lnTo>
                  <a:lnTo>
                    <a:pt x="4959" y="4952"/>
                  </a:lnTo>
                  <a:lnTo>
                    <a:pt x="5129" y="5434"/>
                  </a:lnTo>
                  <a:lnTo>
                    <a:pt x="5282" y="5916"/>
                  </a:lnTo>
                  <a:lnTo>
                    <a:pt x="5426" y="6398"/>
                  </a:lnTo>
                  <a:lnTo>
                    <a:pt x="5562" y="6880"/>
                  </a:lnTo>
                  <a:lnTo>
                    <a:pt x="5681" y="7319"/>
                  </a:lnTo>
                  <a:lnTo>
                    <a:pt x="5893" y="8195"/>
                  </a:lnTo>
                  <a:lnTo>
                    <a:pt x="6046" y="8940"/>
                  </a:lnTo>
                  <a:lnTo>
                    <a:pt x="6165" y="9553"/>
                  </a:lnTo>
                  <a:lnTo>
                    <a:pt x="6259" y="10123"/>
                  </a:lnTo>
                  <a:lnTo>
                    <a:pt x="6275" y="10211"/>
                  </a:lnTo>
                  <a:lnTo>
                    <a:pt x="6292" y="10298"/>
                  </a:lnTo>
                  <a:lnTo>
                    <a:pt x="6343" y="10342"/>
                  </a:lnTo>
                  <a:lnTo>
                    <a:pt x="6386" y="10342"/>
                  </a:lnTo>
                  <a:lnTo>
                    <a:pt x="6411" y="10298"/>
                  </a:lnTo>
                  <a:lnTo>
                    <a:pt x="6437" y="10255"/>
                  </a:lnTo>
                  <a:lnTo>
                    <a:pt x="6454" y="10123"/>
                  </a:lnTo>
                  <a:lnTo>
                    <a:pt x="6471" y="10035"/>
                  </a:lnTo>
                  <a:lnTo>
                    <a:pt x="6479" y="9816"/>
                  </a:lnTo>
                  <a:lnTo>
                    <a:pt x="6479" y="9553"/>
                  </a:lnTo>
                  <a:lnTo>
                    <a:pt x="6471" y="9422"/>
                  </a:lnTo>
                  <a:lnTo>
                    <a:pt x="6462" y="9334"/>
                  </a:lnTo>
                  <a:lnTo>
                    <a:pt x="6386" y="8896"/>
                  </a:lnTo>
                  <a:lnTo>
                    <a:pt x="6301" y="8414"/>
                  </a:lnTo>
                  <a:lnTo>
                    <a:pt x="6182" y="7844"/>
                  </a:lnTo>
                  <a:lnTo>
                    <a:pt x="6029" y="7099"/>
                  </a:lnTo>
                  <a:lnTo>
                    <a:pt x="5842" y="6311"/>
                  </a:lnTo>
                  <a:lnTo>
                    <a:pt x="5613" y="5478"/>
                  </a:lnTo>
                  <a:lnTo>
                    <a:pt x="5359" y="4646"/>
                  </a:lnTo>
                  <a:lnTo>
                    <a:pt x="5214" y="4207"/>
                  </a:lnTo>
                  <a:lnTo>
                    <a:pt x="5061" y="3769"/>
                  </a:lnTo>
                  <a:lnTo>
                    <a:pt x="4900" y="3331"/>
                  </a:lnTo>
                  <a:lnTo>
                    <a:pt x="4730" y="2937"/>
                  </a:lnTo>
                  <a:lnTo>
                    <a:pt x="4552" y="2542"/>
                  </a:lnTo>
                  <a:lnTo>
                    <a:pt x="4365" y="2148"/>
                  </a:lnTo>
                  <a:lnTo>
                    <a:pt x="4170" y="1797"/>
                  </a:lnTo>
                  <a:lnTo>
                    <a:pt x="3966" y="1447"/>
                  </a:lnTo>
                  <a:lnTo>
                    <a:pt x="3745" y="1140"/>
                  </a:lnTo>
                  <a:lnTo>
                    <a:pt x="3525" y="877"/>
                  </a:lnTo>
                  <a:lnTo>
                    <a:pt x="3287" y="614"/>
                  </a:lnTo>
                  <a:lnTo>
                    <a:pt x="3041" y="395"/>
                  </a:lnTo>
                  <a:lnTo>
                    <a:pt x="2786" y="220"/>
                  </a:lnTo>
                  <a:lnTo>
                    <a:pt x="2523" y="132"/>
                  </a:lnTo>
                  <a:lnTo>
                    <a:pt x="2251" y="44"/>
                  </a:lnTo>
                  <a:lnTo>
                    <a:pt x="1971"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8"/>
            <p:cNvSpPr/>
            <p:nvPr/>
          </p:nvSpPr>
          <p:spPr>
            <a:xfrm rot="10800000">
              <a:off x="5083348" y="7316793"/>
              <a:ext cx="51802" cy="74803"/>
            </a:xfrm>
            <a:custGeom>
              <a:rect b="b" l="l" r="r" t="t"/>
              <a:pathLst>
                <a:path extrusionOk="0" h="27476" w="5486">
                  <a:moveTo>
                    <a:pt x="663" y="1358"/>
                  </a:moveTo>
                  <a:lnTo>
                    <a:pt x="867" y="1402"/>
                  </a:lnTo>
                  <a:lnTo>
                    <a:pt x="1096" y="1490"/>
                  </a:lnTo>
                  <a:lnTo>
                    <a:pt x="1342" y="1621"/>
                  </a:lnTo>
                  <a:lnTo>
                    <a:pt x="1614" y="1841"/>
                  </a:lnTo>
                  <a:lnTo>
                    <a:pt x="1894" y="2103"/>
                  </a:lnTo>
                  <a:lnTo>
                    <a:pt x="2183" y="2454"/>
                  </a:lnTo>
                  <a:lnTo>
                    <a:pt x="2480" y="2892"/>
                  </a:lnTo>
                  <a:lnTo>
                    <a:pt x="2786" y="3418"/>
                  </a:lnTo>
                  <a:lnTo>
                    <a:pt x="2939" y="3725"/>
                  </a:lnTo>
                  <a:lnTo>
                    <a:pt x="3092" y="4032"/>
                  </a:lnTo>
                  <a:lnTo>
                    <a:pt x="3244" y="4382"/>
                  </a:lnTo>
                  <a:lnTo>
                    <a:pt x="3397" y="4776"/>
                  </a:lnTo>
                  <a:lnTo>
                    <a:pt x="3542" y="5215"/>
                  </a:lnTo>
                  <a:lnTo>
                    <a:pt x="3686" y="5653"/>
                  </a:lnTo>
                  <a:lnTo>
                    <a:pt x="3830" y="6179"/>
                  </a:lnTo>
                  <a:lnTo>
                    <a:pt x="3975" y="6705"/>
                  </a:lnTo>
                  <a:lnTo>
                    <a:pt x="4110" y="7230"/>
                  </a:lnTo>
                  <a:lnTo>
                    <a:pt x="4246" y="7844"/>
                  </a:lnTo>
                  <a:lnTo>
                    <a:pt x="4382" y="8501"/>
                  </a:lnTo>
                  <a:lnTo>
                    <a:pt x="4501" y="9158"/>
                  </a:lnTo>
                  <a:lnTo>
                    <a:pt x="4620" y="9903"/>
                  </a:lnTo>
                  <a:lnTo>
                    <a:pt x="4739" y="10648"/>
                  </a:lnTo>
                  <a:lnTo>
                    <a:pt x="4849" y="11437"/>
                  </a:lnTo>
                  <a:lnTo>
                    <a:pt x="4951" y="12313"/>
                  </a:lnTo>
                  <a:lnTo>
                    <a:pt x="5019" y="12971"/>
                  </a:lnTo>
                  <a:lnTo>
                    <a:pt x="5078" y="13628"/>
                  </a:lnTo>
                  <a:lnTo>
                    <a:pt x="5129" y="14285"/>
                  </a:lnTo>
                  <a:lnTo>
                    <a:pt x="5163" y="14986"/>
                  </a:lnTo>
                  <a:lnTo>
                    <a:pt x="5197" y="15644"/>
                  </a:lnTo>
                  <a:lnTo>
                    <a:pt x="5214" y="16345"/>
                  </a:lnTo>
                  <a:lnTo>
                    <a:pt x="5231" y="17046"/>
                  </a:lnTo>
                  <a:lnTo>
                    <a:pt x="5231" y="17747"/>
                  </a:lnTo>
                  <a:lnTo>
                    <a:pt x="5223" y="18448"/>
                  </a:lnTo>
                  <a:lnTo>
                    <a:pt x="5214" y="19106"/>
                  </a:lnTo>
                  <a:lnTo>
                    <a:pt x="5189" y="19807"/>
                  </a:lnTo>
                  <a:lnTo>
                    <a:pt x="5155" y="20464"/>
                  </a:lnTo>
                  <a:lnTo>
                    <a:pt x="5104" y="21077"/>
                  </a:lnTo>
                  <a:lnTo>
                    <a:pt x="5053" y="21735"/>
                  </a:lnTo>
                  <a:lnTo>
                    <a:pt x="4993" y="22348"/>
                  </a:lnTo>
                  <a:lnTo>
                    <a:pt x="4925" y="22918"/>
                  </a:lnTo>
                  <a:lnTo>
                    <a:pt x="4858" y="23356"/>
                  </a:lnTo>
                  <a:lnTo>
                    <a:pt x="4790" y="23750"/>
                  </a:lnTo>
                  <a:lnTo>
                    <a:pt x="4722" y="24145"/>
                  </a:lnTo>
                  <a:lnTo>
                    <a:pt x="4645" y="24495"/>
                  </a:lnTo>
                  <a:lnTo>
                    <a:pt x="4569" y="24802"/>
                  </a:lnTo>
                  <a:lnTo>
                    <a:pt x="4492" y="25109"/>
                  </a:lnTo>
                  <a:lnTo>
                    <a:pt x="4408" y="25328"/>
                  </a:lnTo>
                  <a:lnTo>
                    <a:pt x="4323" y="25547"/>
                  </a:lnTo>
                  <a:lnTo>
                    <a:pt x="4229" y="25766"/>
                  </a:lnTo>
                  <a:lnTo>
                    <a:pt x="4136" y="25898"/>
                  </a:lnTo>
                  <a:lnTo>
                    <a:pt x="4042" y="26029"/>
                  </a:lnTo>
                  <a:lnTo>
                    <a:pt x="3949" y="26117"/>
                  </a:lnTo>
                  <a:lnTo>
                    <a:pt x="3856" y="26161"/>
                  </a:lnTo>
                  <a:lnTo>
                    <a:pt x="3754" y="26161"/>
                  </a:lnTo>
                  <a:lnTo>
                    <a:pt x="3652" y="26117"/>
                  </a:lnTo>
                  <a:lnTo>
                    <a:pt x="3550" y="26073"/>
                  </a:lnTo>
                  <a:lnTo>
                    <a:pt x="3431" y="25941"/>
                  </a:lnTo>
                  <a:lnTo>
                    <a:pt x="3295" y="25722"/>
                  </a:lnTo>
                  <a:lnTo>
                    <a:pt x="3134" y="25372"/>
                  </a:lnTo>
                  <a:lnTo>
                    <a:pt x="2964" y="24934"/>
                  </a:lnTo>
                  <a:lnTo>
                    <a:pt x="2769" y="24320"/>
                  </a:lnTo>
                  <a:lnTo>
                    <a:pt x="2675" y="23970"/>
                  </a:lnTo>
                  <a:lnTo>
                    <a:pt x="2574" y="23575"/>
                  </a:lnTo>
                  <a:lnTo>
                    <a:pt x="2472" y="23093"/>
                  </a:lnTo>
                  <a:lnTo>
                    <a:pt x="2361" y="22611"/>
                  </a:lnTo>
                  <a:lnTo>
                    <a:pt x="2259" y="22042"/>
                  </a:lnTo>
                  <a:lnTo>
                    <a:pt x="2149" y="21428"/>
                  </a:lnTo>
                  <a:lnTo>
                    <a:pt x="2030" y="20727"/>
                  </a:lnTo>
                  <a:lnTo>
                    <a:pt x="1920" y="20026"/>
                  </a:lnTo>
                  <a:lnTo>
                    <a:pt x="1809" y="19193"/>
                  </a:lnTo>
                  <a:lnTo>
                    <a:pt x="1691" y="18361"/>
                  </a:lnTo>
                  <a:lnTo>
                    <a:pt x="1572" y="17397"/>
                  </a:lnTo>
                  <a:lnTo>
                    <a:pt x="1461" y="16389"/>
                  </a:lnTo>
                  <a:lnTo>
                    <a:pt x="1342" y="15337"/>
                  </a:lnTo>
                  <a:lnTo>
                    <a:pt x="1224" y="14198"/>
                  </a:lnTo>
                  <a:lnTo>
                    <a:pt x="1105" y="12927"/>
                  </a:lnTo>
                  <a:lnTo>
                    <a:pt x="986" y="11656"/>
                  </a:lnTo>
                  <a:lnTo>
                    <a:pt x="875" y="10254"/>
                  </a:lnTo>
                  <a:lnTo>
                    <a:pt x="757" y="8764"/>
                  </a:lnTo>
                  <a:lnTo>
                    <a:pt x="646" y="7187"/>
                  </a:lnTo>
                  <a:lnTo>
                    <a:pt x="527" y="5521"/>
                  </a:lnTo>
                  <a:lnTo>
                    <a:pt x="417" y="3769"/>
                  </a:lnTo>
                  <a:lnTo>
                    <a:pt x="307" y="1928"/>
                  </a:lnTo>
                  <a:lnTo>
                    <a:pt x="621" y="2673"/>
                  </a:lnTo>
                  <a:lnTo>
                    <a:pt x="918" y="3506"/>
                  </a:lnTo>
                  <a:lnTo>
                    <a:pt x="1198" y="4294"/>
                  </a:lnTo>
                  <a:lnTo>
                    <a:pt x="1461" y="5127"/>
                  </a:lnTo>
                  <a:lnTo>
                    <a:pt x="1716" y="5916"/>
                  </a:lnTo>
                  <a:lnTo>
                    <a:pt x="1945" y="6748"/>
                  </a:lnTo>
                  <a:lnTo>
                    <a:pt x="2166" y="7581"/>
                  </a:lnTo>
                  <a:lnTo>
                    <a:pt x="2378" y="8414"/>
                  </a:lnTo>
                  <a:lnTo>
                    <a:pt x="2565" y="9246"/>
                  </a:lnTo>
                  <a:lnTo>
                    <a:pt x="2743" y="10035"/>
                  </a:lnTo>
                  <a:lnTo>
                    <a:pt x="2913" y="10867"/>
                  </a:lnTo>
                  <a:lnTo>
                    <a:pt x="3066" y="11656"/>
                  </a:lnTo>
                  <a:lnTo>
                    <a:pt x="3202" y="12445"/>
                  </a:lnTo>
                  <a:lnTo>
                    <a:pt x="3338" y="13190"/>
                  </a:lnTo>
                  <a:lnTo>
                    <a:pt x="3457" y="13935"/>
                  </a:lnTo>
                  <a:lnTo>
                    <a:pt x="3558" y="14680"/>
                  </a:lnTo>
                  <a:lnTo>
                    <a:pt x="3660" y="15381"/>
                  </a:lnTo>
                  <a:lnTo>
                    <a:pt x="3745" y="16038"/>
                  </a:lnTo>
                  <a:lnTo>
                    <a:pt x="3898" y="17309"/>
                  </a:lnTo>
                  <a:lnTo>
                    <a:pt x="4017" y="18448"/>
                  </a:lnTo>
                  <a:lnTo>
                    <a:pt x="4102" y="19412"/>
                  </a:lnTo>
                  <a:lnTo>
                    <a:pt x="4170" y="20201"/>
                  </a:lnTo>
                  <a:lnTo>
                    <a:pt x="4204" y="20815"/>
                  </a:lnTo>
                  <a:lnTo>
                    <a:pt x="4238" y="21340"/>
                  </a:lnTo>
                  <a:lnTo>
                    <a:pt x="4255" y="21559"/>
                  </a:lnTo>
                  <a:lnTo>
                    <a:pt x="4280" y="21691"/>
                  </a:lnTo>
                  <a:lnTo>
                    <a:pt x="4314" y="21822"/>
                  </a:lnTo>
                  <a:lnTo>
                    <a:pt x="4357" y="21866"/>
                  </a:lnTo>
                  <a:lnTo>
                    <a:pt x="4382" y="21822"/>
                  </a:lnTo>
                  <a:lnTo>
                    <a:pt x="4408" y="21822"/>
                  </a:lnTo>
                  <a:lnTo>
                    <a:pt x="4433" y="21735"/>
                  </a:lnTo>
                  <a:lnTo>
                    <a:pt x="4467" y="21559"/>
                  </a:lnTo>
                  <a:lnTo>
                    <a:pt x="4484" y="21340"/>
                  </a:lnTo>
                  <a:lnTo>
                    <a:pt x="4484" y="21209"/>
                  </a:lnTo>
                  <a:lnTo>
                    <a:pt x="4484" y="21077"/>
                  </a:lnTo>
                  <a:lnTo>
                    <a:pt x="4450" y="20420"/>
                  </a:lnTo>
                  <a:lnTo>
                    <a:pt x="4408" y="19807"/>
                  </a:lnTo>
                  <a:lnTo>
                    <a:pt x="4348" y="18974"/>
                  </a:lnTo>
                  <a:lnTo>
                    <a:pt x="4263" y="18010"/>
                  </a:lnTo>
                  <a:lnTo>
                    <a:pt x="4144" y="16871"/>
                  </a:lnTo>
                  <a:lnTo>
                    <a:pt x="4000" y="15600"/>
                  </a:lnTo>
                  <a:lnTo>
                    <a:pt x="3813" y="14198"/>
                  </a:lnTo>
                  <a:lnTo>
                    <a:pt x="3711" y="13453"/>
                  </a:lnTo>
                  <a:lnTo>
                    <a:pt x="3592" y="12708"/>
                  </a:lnTo>
                  <a:lnTo>
                    <a:pt x="3474" y="11963"/>
                  </a:lnTo>
                  <a:lnTo>
                    <a:pt x="3329" y="11174"/>
                  </a:lnTo>
                  <a:lnTo>
                    <a:pt x="3185" y="10385"/>
                  </a:lnTo>
                  <a:lnTo>
                    <a:pt x="3024" y="9553"/>
                  </a:lnTo>
                  <a:lnTo>
                    <a:pt x="2854" y="8764"/>
                  </a:lnTo>
                  <a:lnTo>
                    <a:pt x="2667" y="7931"/>
                  </a:lnTo>
                  <a:lnTo>
                    <a:pt x="2463" y="7099"/>
                  </a:lnTo>
                  <a:lnTo>
                    <a:pt x="2251" y="6266"/>
                  </a:lnTo>
                  <a:lnTo>
                    <a:pt x="2030" y="5434"/>
                  </a:lnTo>
                  <a:lnTo>
                    <a:pt x="1784" y="4601"/>
                  </a:lnTo>
                  <a:lnTo>
                    <a:pt x="1529" y="3769"/>
                  </a:lnTo>
                  <a:lnTo>
                    <a:pt x="1258" y="2980"/>
                  </a:lnTo>
                  <a:lnTo>
                    <a:pt x="969" y="2147"/>
                  </a:lnTo>
                  <a:lnTo>
                    <a:pt x="663" y="1358"/>
                  </a:lnTo>
                  <a:close/>
                  <a:moveTo>
                    <a:pt x="527" y="0"/>
                  </a:moveTo>
                  <a:lnTo>
                    <a:pt x="264" y="44"/>
                  </a:lnTo>
                  <a:lnTo>
                    <a:pt x="171" y="88"/>
                  </a:lnTo>
                  <a:lnTo>
                    <a:pt x="103" y="132"/>
                  </a:lnTo>
                  <a:lnTo>
                    <a:pt x="69" y="219"/>
                  </a:lnTo>
                  <a:lnTo>
                    <a:pt x="35" y="351"/>
                  </a:lnTo>
                  <a:lnTo>
                    <a:pt x="9" y="526"/>
                  </a:lnTo>
                  <a:lnTo>
                    <a:pt x="1" y="701"/>
                  </a:lnTo>
                  <a:lnTo>
                    <a:pt x="1" y="876"/>
                  </a:lnTo>
                  <a:lnTo>
                    <a:pt x="9" y="1008"/>
                  </a:lnTo>
                  <a:lnTo>
                    <a:pt x="9" y="1139"/>
                  </a:lnTo>
                  <a:lnTo>
                    <a:pt x="9" y="1315"/>
                  </a:lnTo>
                  <a:lnTo>
                    <a:pt x="120" y="3243"/>
                  </a:lnTo>
                  <a:lnTo>
                    <a:pt x="230" y="5083"/>
                  </a:lnTo>
                  <a:lnTo>
                    <a:pt x="349" y="6792"/>
                  </a:lnTo>
                  <a:lnTo>
                    <a:pt x="468" y="8457"/>
                  </a:lnTo>
                  <a:lnTo>
                    <a:pt x="578" y="9991"/>
                  </a:lnTo>
                  <a:lnTo>
                    <a:pt x="697" y="11481"/>
                  </a:lnTo>
                  <a:lnTo>
                    <a:pt x="816" y="12883"/>
                  </a:lnTo>
                  <a:lnTo>
                    <a:pt x="935" y="14154"/>
                  </a:lnTo>
                  <a:lnTo>
                    <a:pt x="1062" y="15381"/>
                  </a:lnTo>
                  <a:lnTo>
                    <a:pt x="1181" y="16564"/>
                  </a:lnTo>
                  <a:lnTo>
                    <a:pt x="1300" y="17616"/>
                  </a:lnTo>
                  <a:lnTo>
                    <a:pt x="1419" y="18624"/>
                  </a:lnTo>
                  <a:lnTo>
                    <a:pt x="1538" y="19544"/>
                  </a:lnTo>
                  <a:lnTo>
                    <a:pt x="1665" y="20420"/>
                  </a:lnTo>
                  <a:lnTo>
                    <a:pt x="1784" y="21253"/>
                  </a:lnTo>
                  <a:lnTo>
                    <a:pt x="1903" y="21998"/>
                  </a:lnTo>
                  <a:lnTo>
                    <a:pt x="2013" y="22655"/>
                  </a:lnTo>
                  <a:lnTo>
                    <a:pt x="2132" y="23268"/>
                  </a:lnTo>
                  <a:lnTo>
                    <a:pt x="2251" y="23838"/>
                  </a:lnTo>
                  <a:lnTo>
                    <a:pt x="2361" y="24364"/>
                  </a:lnTo>
                  <a:lnTo>
                    <a:pt x="2472" y="24846"/>
                  </a:lnTo>
                  <a:lnTo>
                    <a:pt x="2582" y="25240"/>
                  </a:lnTo>
                  <a:lnTo>
                    <a:pt x="2684" y="25635"/>
                  </a:lnTo>
                  <a:lnTo>
                    <a:pt x="2794" y="25941"/>
                  </a:lnTo>
                  <a:lnTo>
                    <a:pt x="2896" y="26248"/>
                  </a:lnTo>
                  <a:lnTo>
                    <a:pt x="2990" y="26511"/>
                  </a:lnTo>
                  <a:lnTo>
                    <a:pt x="3176" y="26906"/>
                  </a:lnTo>
                  <a:lnTo>
                    <a:pt x="3355" y="27168"/>
                  </a:lnTo>
                  <a:lnTo>
                    <a:pt x="3516" y="27344"/>
                  </a:lnTo>
                  <a:lnTo>
                    <a:pt x="3635" y="27431"/>
                  </a:lnTo>
                  <a:lnTo>
                    <a:pt x="3745" y="27475"/>
                  </a:lnTo>
                  <a:lnTo>
                    <a:pt x="3864" y="27431"/>
                  </a:lnTo>
                  <a:lnTo>
                    <a:pt x="3983" y="27388"/>
                  </a:lnTo>
                  <a:lnTo>
                    <a:pt x="4093" y="27300"/>
                  </a:lnTo>
                  <a:lnTo>
                    <a:pt x="4204" y="27168"/>
                  </a:lnTo>
                  <a:lnTo>
                    <a:pt x="4314" y="26993"/>
                  </a:lnTo>
                  <a:lnTo>
                    <a:pt x="4416" y="26774"/>
                  </a:lnTo>
                  <a:lnTo>
                    <a:pt x="4518" y="26511"/>
                  </a:lnTo>
                  <a:lnTo>
                    <a:pt x="4620" y="26204"/>
                  </a:lnTo>
                  <a:lnTo>
                    <a:pt x="4713" y="25854"/>
                  </a:lnTo>
                  <a:lnTo>
                    <a:pt x="4807" y="25503"/>
                  </a:lnTo>
                  <a:lnTo>
                    <a:pt x="4892" y="25109"/>
                  </a:lnTo>
                  <a:lnTo>
                    <a:pt x="4976" y="24627"/>
                  </a:lnTo>
                  <a:lnTo>
                    <a:pt x="5053" y="24145"/>
                  </a:lnTo>
                  <a:lnTo>
                    <a:pt x="5129" y="23663"/>
                  </a:lnTo>
                  <a:lnTo>
                    <a:pt x="5214" y="22962"/>
                  </a:lnTo>
                  <a:lnTo>
                    <a:pt x="5282" y="22304"/>
                  </a:lnTo>
                  <a:lnTo>
                    <a:pt x="5342" y="21603"/>
                  </a:lnTo>
                  <a:lnTo>
                    <a:pt x="5392" y="20858"/>
                  </a:lnTo>
                  <a:lnTo>
                    <a:pt x="5426" y="20113"/>
                  </a:lnTo>
                  <a:lnTo>
                    <a:pt x="5460" y="19325"/>
                  </a:lnTo>
                  <a:lnTo>
                    <a:pt x="5477" y="18580"/>
                  </a:lnTo>
                  <a:lnTo>
                    <a:pt x="5486" y="17791"/>
                  </a:lnTo>
                  <a:lnTo>
                    <a:pt x="5477" y="17002"/>
                  </a:lnTo>
                  <a:lnTo>
                    <a:pt x="5469" y="16213"/>
                  </a:lnTo>
                  <a:lnTo>
                    <a:pt x="5443" y="15425"/>
                  </a:lnTo>
                  <a:lnTo>
                    <a:pt x="5409" y="14636"/>
                  </a:lnTo>
                  <a:lnTo>
                    <a:pt x="5367" y="13891"/>
                  </a:lnTo>
                  <a:lnTo>
                    <a:pt x="5308" y="13146"/>
                  </a:lnTo>
                  <a:lnTo>
                    <a:pt x="5240" y="12401"/>
                  </a:lnTo>
                  <a:lnTo>
                    <a:pt x="5163" y="11656"/>
                  </a:lnTo>
                  <a:lnTo>
                    <a:pt x="5053" y="10736"/>
                  </a:lnTo>
                  <a:lnTo>
                    <a:pt x="4934" y="9860"/>
                  </a:lnTo>
                  <a:lnTo>
                    <a:pt x="4815" y="9027"/>
                  </a:lnTo>
                  <a:lnTo>
                    <a:pt x="4679" y="8282"/>
                  </a:lnTo>
                  <a:lnTo>
                    <a:pt x="4543" y="7537"/>
                  </a:lnTo>
                  <a:lnTo>
                    <a:pt x="4399" y="6836"/>
                  </a:lnTo>
                  <a:lnTo>
                    <a:pt x="4255" y="6179"/>
                  </a:lnTo>
                  <a:lnTo>
                    <a:pt x="4102" y="5609"/>
                  </a:lnTo>
                  <a:lnTo>
                    <a:pt x="3949" y="5039"/>
                  </a:lnTo>
                  <a:lnTo>
                    <a:pt x="3788" y="4514"/>
                  </a:lnTo>
                  <a:lnTo>
                    <a:pt x="3626" y="3988"/>
                  </a:lnTo>
                  <a:lnTo>
                    <a:pt x="3465" y="3549"/>
                  </a:lnTo>
                  <a:lnTo>
                    <a:pt x="3304" y="3111"/>
                  </a:lnTo>
                  <a:lnTo>
                    <a:pt x="3134" y="2717"/>
                  </a:lnTo>
                  <a:lnTo>
                    <a:pt x="2964" y="2366"/>
                  </a:lnTo>
                  <a:lnTo>
                    <a:pt x="2803" y="2060"/>
                  </a:lnTo>
                  <a:lnTo>
                    <a:pt x="2472" y="1490"/>
                  </a:lnTo>
                  <a:lnTo>
                    <a:pt x="2141" y="1052"/>
                  </a:lnTo>
                  <a:lnTo>
                    <a:pt x="1826" y="657"/>
                  </a:lnTo>
                  <a:lnTo>
                    <a:pt x="1521" y="394"/>
                  </a:lnTo>
                  <a:lnTo>
                    <a:pt x="1232" y="219"/>
                  </a:lnTo>
                  <a:lnTo>
                    <a:pt x="969" y="88"/>
                  </a:lnTo>
                  <a:lnTo>
                    <a:pt x="731"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p:nvPr/>
          </p:nvSpPr>
          <p:spPr>
            <a:xfrm rot="10800000">
              <a:off x="5134252" y="7339943"/>
              <a:ext cx="50923" cy="75879"/>
            </a:xfrm>
            <a:custGeom>
              <a:rect b="b" l="l" r="r" t="t"/>
              <a:pathLst>
                <a:path extrusionOk="0" h="27871" w="5393">
                  <a:moveTo>
                    <a:pt x="3762" y="1315"/>
                  </a:moveTo>
                  <a:lnTo>
                    <a:pt x="3983" y="1359"/>
                  </a:lnTo>
                  <a:lnTo>
                    <a:pt x="4221" y="1447"/>
                  </a:lnTo>
                  <a:lnTo>
                    <a:pt x="4450" y="1622"/>
                  </a:lnTo>
                  <a:lnTo>
                    <a:pt x="4679" y="1885"/>
                  </a:lnTo>
                  <a:lnTo>
                    <a:pt x="4908" y="2235"/>
                  </a:lnTo>
                  <a:lnTo>
                    <a:pt x="5138" y="2674"/>
                  </a:lnTo>
                  <a:lnTo>
                    <a:pt x="5104" y="4251"/>
                  </a:lnTo>
                  <a:lnTo>
                    <a:pt x="5070" y="5347"/>
                  </a:lnTo>
                  <a:lnTo>
                    <a:pt x="5027" y="6661"/>
                  </a:lnTo>
                  <a:lnTo>
                    <a:pt x="4976" y="8107"/>
                  </a:lnTo>
                  <a:lnTo>
                    <a:pt x="4917" y="9641"/>
                  </a:lnTo>
                  <a:lnTo>
                    <a:pt x="4840" y="11306"/>
                  </a:lnTo>
                  <a:lnTo>
                    <a:pt x="4747" y="13015"/>
                  </a:lnTo>
                  <a:lnTo>
                    <a:pt x="4637" y="14768"/>
                  </a:lnTo>
                  <a:lnTo>
                    <a:pt x="4509" y="16477"/>
                  </a:lnTo>
                  <a:lnTo>
                    <a:pt x="4433" y="17310"/>
                  </a:lnTo>
                  <a:lnTo>
                    <a:pt x="4356" y="18186"/>
                  </a:lnTo>
                  <a:lnTo>
                    <a:pt x="4280" y="18975"/>
                  </a:lnTo>
                  <a:lnTo>
                    <a:pt x="4195" y="19807"/>
                  </a:lnTo>
                  <a:lnTo>
                    <a:pt x="4102" y="20552"/>
                  </a:lnTo>
                  <a:lnTo>
                    <a:pt x="4008" y="21297"/>
                  </a:lnTo>
                  <a:lnTo>
                    <a:pt x="3898" y="21998"/>
                  </a:lnTo>
                  <a:lnTo>
                    <a:pt x="3796" y="22699"/>
                  </a:lnTo>
                  <a:lnTo>
                    <a:pt x="3677" y="23313"/>
                  </a:lnTo>
                  <a:lnTo>
                    <a:pt x="3558" y="23926"/>
                  </a:lnTo>
                  <a:lnTo>
                    <a:pt x="3431" y="24452"/>
                  </a:lnTo>
                  <a:lnTo>
                    <a:pt x="3304" y="24934"/>
                  </a:lnTo>
                  <a:lnTo>
                    <a:pt x="3176" y="25329"/>
                  </a:lnTo>
                  <a:lnTo>
                    <a:pt x="3057" y="25635"/>
                  </a:lnTo>
                  <a:lnTo>
                    <a:pt x="2930" y="25942"/>
                  </a:lnTo>
                  <a:lnTo>
                    <a:pt x="2794" y="26161"/>
                  </a:lnTo>
                  <a:lnTo>
                    <a:pt x="2658" y="26336"/>
                  </a:lnTo>
                  <a:lnTo>
                    <a:pt x="2523" y="26468"/>
                  </a:lnTo>
                  <a:lnTo>
                    <a:pt x="2387" y="26512"/>
                  </a:lnTo>
                  <a:lnTo>
                    <a:pt x="2242" y="26556"/>
                  </a:lnTo>
                  <a:lnTo>
                    <a:pt x="2123" y="26556"/>
                  </a:lnTo>
                  <a:lnTo>
                    <a:pt x="2013" y="26512"/>
                  </a:lnTo>
                  <a:lnTo>
                    <a:pt x="1903" y="26424"/>
                  </a:lnTo>
                  <a:lnTo>
                    <a:pt x="1784" y="26336"/>
                  </a:lnTo>
                  <a:lnTo>
                    <a:pt x="1546" y="26030"/>
                  </a:lnTo>
                  <a:lnTo>
                    <a:pt x="1300" y="25635"/>
                  </a:lnTo>
                  <a:lnTo>
                    <a:pt x="1190" y="25416"/>
                  </a:lnTo>
                  <a:lnTo>
                    <a:pt x="1096" y="25153"/>
                  </a:lnTo>
                  <a:lnTo>
                    <a:pt x="994" y="24890"/>
                  </a:lnTo>
                  <a:lnTo>
                    <a:pt x="909" y="24627"/>
                  </a:lnTo>
                  <a:lnTo>
                    <a:pt x="824" y="24321"/>
                  </a:lnTo>
                  <a:lnTo>
                    <a:pt x="740" y="23970"/>
                  </a:lnTo>
                  <a:lnTo>
                    <a:pt x="672" y="23620"/>
                  </a:lnTo>
                  <a:lnTo>
                    <a:pt x="604" y="23269"/>
                  </a:lnTo>
                  <a:lnTo>
                    <a:pt x="536" y="22875"/>
                  </a:lnTo>
                  <a:lnTo>
                    <a:pt x="485" y="22436"/>
                  </a:lnTo>
                  <a:lnTo>
                    <a:pt x="434" y="21998"/>
                  </a:lnTo>
                  <a:lnTo>
                    <a:pt x="391" y="21560"/>
                  </a:lnTo>
                  <a:lnTo>
                    <a:pt x="349" y="21078"/>
                  </a:lnTo>
                  <a:lnTo>
                    <a:pt x="315" y="20596"/>
                  </a:lnTo>
                  <a:lnTo>
                    <a:pt x="290" y="20070"/>
                  </a:lnTo>
                  <a:lnTo>
                    <a:pt x="273" y="19544"/>
                  </a:lnTo>
                  <a:lnTo>
                    <a:pt x="256" y="18668"/>
                  </a:lnTo>
                  <a:lnTo>
                    <a:pt x="247" y="17748"/>
                  </a:lnTo>
                  <a:lnTo>
                    <a:pt x="264" y="16827"/>
                  </a:lnTo>
                  <a:lnTo>
                    <a:pt x="290" y="15907"/>
                  </a:lnTo>
                  <a:lnTo>
                    <a:pt x="332" y="14943"/>
                  </a:lnTo>
                  <a:lnTo>
                    <a:pt x="391" y="14023"/>
                  </a:lnTo>
                  <a:lnTo>
                    <a:pt x="459" y="13059"/>
                  </a:lnTo>
                  <a:lnTo>
                    <a:pt x="544" y="12095"/>
                  </a:lnTo>
                  <a:lnTo>
                    <a:pt x="638" y="11175"/>
                  </a:lnTo>
                  <a:lnTo>
                    <a:pt x="740" y="10254"/>
                  </a:lnTo>
                  <a:lnTo>
                    <a:pt x="867" y="9334"/>
                  </a:lnTo>
                  <a:lnTo>
                    <a:pt x="994" y="8458"/>
                  </a:lnTo>
                  <a:lnTo>
                    <a:pt x="1139" y="7625"/>
                  </a:lnTo>
                  <a:lnTo>
                    <a:pt x="1283" y="6793"/>
                  </a:lnTo>
                  <a:lnTo>
                    <a:pt x="1444" y="6004"/>
                  </a:lnTo>
                  <a:lnTo>
                    <a:pt x="1623" y="5303"/>
                  </a:lnTo>
                  <a:lnTo>
                    <a:pt x="1809" y="4558"/>
                  </a:lnTo>
                  <a:lnTo>
                    <a:pt x="2013" y="3901"/>
                  </a:lnTo>
                  <a:lnTo>
                    <a:pt x="2217" y="3287"/>
                  </a:lnTo>
                  <a:lnTo>
                    <a:pt x="2429" y="2761"/>
                  </a:lnTo>
                  <a:lnTo>
                    <a:pt x="2641" y="2323"/>
                  </a:lnTo>
                  <a:lnTo>
                    <a:pt x="2862" y="1973"/>
                  </a:lnTo>
                  <a:lnTo>
                    <a:pt x="3083" y="1710"/>
                  </a:lnTo>
                  <a:lnTo>
                    <a:pt x="3304" y="1491"/>
                  </a:lnTo>
                  <a:lnTo>
                    <a:pt x="3533" y="1359"/>
                  </a:lnTo>
                  <a:lnTo>
                    <a:pt x="3762" y="1315"/>
                  </a:lnTo>
                  <a:close/>
                  <a:moveTo>
                    <a:pt x="3788" y="1"/>
                  </a:moveTo>
                  <a:lnTo>
                    <a:pt x="3635" y="44"/>
                  </a:lnTo>
                  <a:lnTo>
                    <a:pt x="3482" y="88"/>
                  </a:lnTo>
                  <a:lnTo>
                    <a:pt x="3329" y="176"/>
                  </a:lnTo>
                  <a:lnTo>
                    <a:pt x="3176" y="264"/>
                  </a:lnTo>
                  <a:lnTo>
                    <a:pt x="3023" y="439"/>
                  </a:lnTo>
                  <a:lnTo>
                    <a:pt x="2871" y="614"/>
                  </a:lnTo>
                  <a:lnTo>
                    <a:pt x="2726" y="833"/>
                  </a:lnTo>
                  <a:lnTo>
                    <a:pt x="2573" y="1096"/>
                  </a:lnTo>
                  <a:lnTo>
                    <a:pt x="2429" y="1359"/>
                  </a:lnTo>
                  <a:lnTo>
                    <a:pt x="2285" y="1666"/>
                  </a:lnTo>
                  <a:lnTo>
                    <a:pt x="2140" y="2016"/>
                  </a:lnTo>
                  <a:lnTo>
                    <a:pt x="2005" y="2411"/>
                  </a:lnTo>
                  <a:lnTo>
                    <a:pt x="1869" y="2849"/>
                  </a:lnTo>
                  <a:lnTo>
                    <a:pt x="1733" y="3287"/>
                  </a:lnTo>
                  <a:lnTo>
                    <a:pt x="1597" y="3769"/>
                  </a:lnTo>
                  <a:lnTo>
                    <a:pt x="1461" y="4251"/>
                  </a:lnTo>
                  <a:lnTo>
                    <a:pt x="1283" y="5040"/>
                  </a:lnTo>
                  <a:lnTo>
                    <a:pt x="1105" y="5873"/>
                  </a:lnTo>
                  <a:lnTo>
                    <a:pt x="943" y="6793"/>
                  </a:lnTo>
                  <a:lnTo>
                    <a:pt x="790" y="7669"/>
                  </a:lnTo>
                  <a:lnTo>
                    <a:pt x="655" y="8633"/>
                  </a:lnTo>
                  <a:lnTo>
                    <a:pt x="527" y="9597"/>
                  </a:lnTo>
                  <a:lnTo>
                    <a:pt x="408" y="10605"/>
                  </a:lnTo>
                  <a:lnTo>
                    <a:pt x="306" y="11613"/>
                  </a:lnTo>
                  <a:lnTo>
                    <a:pt x="222" y="12665"/>
                  </a:lnTo>
                  <a:lnTo>
                    <a:pt x="145" y="13716"/>
                  </a:lnTo>
                  <a:lnTo>
                    <a:pt x="86" y="14724"/>
                  </a:lnTo>
                  <a:lnTo>
                    <a:pt x="43" y="15776"/>
                  </a:lnTo>
                  <a:lnTo>
                    <a:pt x="9" y="16784"/>
                  </a:lnTo>
                  <a:lnTo>
                    <a:pt x="1" y="17792"/>
                  </a:lnTo>
                  <a:lnTo>
                    <a:pt x="1" y="18756"/>
                  </a:lnTo>
                  <a:lnTo>
                    <a:pt x="26" y="19720"/>
                  </a:lnTo>
                  <a:lnTo>
                    <a:pt x="60" y="20640"/>
                  </a:lnTo>
                  <a:lnTo>
                    <a:pt x="86" y="21122"/>
                  </a:lnTo>
                  <a:lnTo>
                    <a:pt x="120" y="21604"/>
                  </a:lnTo>
                  <a:lnTo>
                    <a:pt x="162" y="22130"/>
                  </a:lnTo>
                  <a:lnTo>
                    <a:pt x="205" y="22612"/>
                  </a:lnTo>
                  <a:lnTo>
                    <a:pt x="264" y="23094"/>
                  </a:lnTo>
                  <a:lnTo>
                    <a:pt x="323" y="23576"/>
                  </a:lnTo>
                  <a:lnTo>
                    <a:pt x="400" y="24058"/>
                  </a:lnTo>
                  <a:lnTo>
                    <a:pt x="485" y="24496"/>
                  </a:lnTo>
                  <a:lnTo>
                    <a:pt x="578" y="24978"/>
                  </a:lnTo>
                  <a:lnTo>
                    <a:pt x="680" y="25372"/>
                  </a:lnTo>
                  <a:lnTo>
                    <a:pt x="799" y="25811"/>
                  </a:lnTo>
                  <a:lnTo>
                    <a:pt x="926" y="26161"/>
                  </a:lnTo>
                  <a:lnTo>
                    <a:pt x="1062" y="26512"/>
                  </a:lnTo>
                  <a:lnTo>
                    <a:pt x="1215" y="26862"/>
                  </a:lnTo>
                  <a:lnTo>
                    <a:pt x="1368" y="27125"/>
                  </a:lnTo>
                  <a:lnTo>
                    <a:pt x="1529" y="27344"/>
                  </a:lnTo>
                  <a:lnTo>
                    <a:pt x="1682" y="27520"/>
                  </a:lnTo>
                  <a:lnTo>
                    <a:pt x="1826" y="27695"/>
                  </a:lnTo>
                  <a:lnTo>
                    <a:pt x="1979" y="27782"/>
                  </a:lnTo>
                  <a:lnTo>
                    <a:pt x="2123" y="27826"/>
                  </a:lnTo>
                  <a:lnTo>
                    <a:pt x="2268" y="27870"/>
                  </a:lnTo>
                  <a:lnTo>
                    <a:pt x="2404" y="27826"/>
                  </a:lnTo>
                  <a:lnTo>
                    <a:pt x="2548" y="27739"/>
                  </a:lnTo>
                  <a:lnTo>
                    <a:pt x="2684" y="27651"/>
                  </a:lnTo>
                  <a:lnTo>
                    <a:pt x="2811" y="27476"/>
                  </a:lnTo>
                  <a:lnTo>
                    <a:pt x="2947" y="27257"/>
                  </a:lnTo>
                  <a:lnTo>
                    <a:pt x="3074" y="27038"/>
                  </a:lnTo>
                  <a:lnTo>
                    <a:pt x="3193" y="26731"/>
                  </a:lnTo>
                  <a:lnTo>
                    <a:pt x="3321" y="26380"/>
                  </a:lnTo>
                  <a:lnTo>
                    <a:pt x="3440" y="26030"/>
                  </a:lnTo>
                  <a:lnTo>
                    <a:pt x="3592" y="25460"/>
                  </a:lnTo>
                  <a:lnTo>
                    <a:pt x="3737" y="24803"/>
                  </a:lnTo>
                  <a:lnTo>
                    <a:pt x="3881" y="24145"/>
                  </a:lnTo>
                  <a:lnTo>
                    <a:pt x="4008" y="23400"/>
                  </a:lnTo>
                  <a:lnTo>
                    <a:pt x="4136" y="22612"/>
                  </a:lnTo>
                  <a:lnTo>
                    <a:pt x="4255" y="21779"/>
                  </a:lnTo>
                  <a:lnTo>
                    <a:pt x="4356" y="20903"/>
                  </a:lnTo>
                  <a:lnTo>
                    <a:pt x="4458" y="19983"/>
                  </a:lnTo>
                  <a:lnTo>
                    <a:pt x="4560" y="19062"/>
                  </a:lnTo>
                  <a:lnTo>
                    <a:pt x="4645" y="18098"/>
                  </a:lnTo>
                  <a:lnTo>
                    <a:pt x="4730" y="17134"/>
                  </a:lnTo>
                  <a:lnTo>
                    <a:pt x="4806" y="16170"/>
                  </a:lnTo>
                  <a:lnTo>
                    <a:pt x="4874" y="15206"/>
                  </a:lnTo>
                  <a:lnTo>
                    <a:pt x="4942" y="14198"/>
                  </a:lnTo>
                  <a:lnTo>
                    <a:pt x="5053" y="12270"/>
                  </a:lnTo>
                  <a:lnTo>
                    <a:pt x="5146" y="10386"/>
                  </a:lnTo>
                  <a:lnTo>
                    <a:pt x="5223" y="8589"/>
                  </a:lnTo>
                  <a:lnTo>
                    <a:pt x="5282" y="6968"/>
                  </a:lnTo>
                  <a:lnTo>
                    <a:pt x="5324" y="5522"/>
                  </a:lnTo>
                  <a:lnTo>
                    <a:pt x="5358" y="4251"/>
                  </a:lnTo>
                  <a:lnTo>
                    <a:pt x="5375" y="3287"/>
                  </a:lnTo>
                  <a:lnTo>
                    <a:pt x="5392" y="2279"/>
                  </a:lnTo>
                  <a:lnTo>
                    <a:pt x="5392" y="2104"/>
                  </a:lnTo>
                  <a:lnTo>
                    <a:pt x="5375" y="1929"/>
                  </a:lnTo>
                  <a:lnTo>
                    <a:pt x="5350" y="1753"/>
                  </a:lnTo>
                  <a:lnTo>
                    <a:pt x="5316" y="1666"/>
                  </a:lnTo>
                  <a:lnTo>
                    <a:pt x="5129" y="1271"/>
                  </a:lnTo>
                  <a:lnTo>
                    <a:pt x="4934" y="921"/>
                  </a:lnTo>
                  <a:lnTo>
                    <a:pt x="4747" y="658"/>
                  </a:lnTo>
                  <a:lnTo>
                    <a:pt x="4552" y="439"/>
                  </a:lnTo>
                  <a:lnTo>
                    <a:pt x="4365" y="264"/>
                  </a:lnTo>
                  <a:lnTo>
                    <a:pt x="4170" y="132"/>
                  </a:lnTo>
                  <a:lnTo>
                    <a:pt x="3974" y="44"/>
                  </a:lnTo>
                  <a:lnTo>
                    <a:pt x="3788"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8"/>
            <p:cNvSpPr/>
            <p:nvPr/>
          </p:nvSpPr>
          <p:spPr>
            <a:xfrm rot="10800000">
              <a:off x="5134252" y="7357600"/>
              <a:ext cx="36250" cy="53807"/>
            </a:xfrm>
            <a:custGeom>
              <a:rect b="b" l="l" r="r" t="t"/>
              <a:pathLst>
                <a:path extrusionOk="0" h="19764" w="3839">
                  <a:moveTo>
                    <a:pt x="3711" y="1"/>
                  </a:moveTo>
                  <a:lnTo>
                    <a:pt x="3482" y="89"/>
                  </a:lnTo>
                  <a:lnTo>
                    <a:pt x="3269" y="264"/>
                  </a:lnTo>
                  <a:lnTo>
                    <a:pt x="3057" y="527"/>
                  </a:lnTo>
                  <a:lnTo>
                    <a:pt x="2853" y="921"/>
                  </a:lnTo>
                  <a:lnTo>
                    <a:pt x="2658" y="1316"/>
                  </a:lnTo>
                  <a:lnTo>
                    <a:pt x="2471" y="1841"/>
                  </a:lnTo>
                  <a:lnTo>
                    <a:pt x="2285" y="2411"/>
                  </a:lnTo>
                  <a:lnTo>
                    <a:pt x="2115" y="3025"/>
                  </a:lnTo>
                  <a:lnTo>
                    <a:pt x="1945" y="3726"/>
                  </a:lnTo>
                  <a:lnTo>
                    <a:pt x="1784" y="4427"/>
                  </a:lnTo>
                  <a:lnTo>
                    <a:pt x="1631" y="5172"/>
                  </a:lnTo>
                  <a:lnTo>
                    <a:pt x="1486" y="6004"/>
                  </a:lnTo>
                  <a:lnTo>
                    <a:pt x="1342" y="6793"/>
                  </a:lnTo>
                  <a:lnTo>
                    <a:pt x="1215" y="7626"/>
                  </a:lnTo>
                  <a:lnTo>
                    <a:pt x="1087" y="8502"/>
                  </a:lnTo>
                  <a:lnTo>
                    <a:pt x="969" y="9335"/>
                  </a:lnTo>
                  <a:lnTo>
                    <a:pt x="858" y="10211"/>
                  </a:lnTo>
                  <a:lnTo>
                    <a:pt x="748" y="11044"/>
                  </a:lnTo>
                  <a:lnTo>
                    <a:pt x="561" y="12709"/>
                  </a:lnTo>
                  <a:lnTo>
                    <a:pt x="400" y="14286"/>
                  </a:lnTo>
                  <a:lnTo>
                    <a:pt x="272" y="15732"/>
                  </a:lnTo>
                  <a:lnTo>
                    <a:pt x="162" y="16915"/>
                  </a:lnTo>
                  <a:lnTo>
                    <a:pt x="86" y="17923"/>
                  </a:lnTo>
                  <a:lnTo>
                    <a:pt x="9" y="18931"/>
                  </a:lnTo>
                  <a:lnTo>
                    <a:pt x="1" y="19063"/>
                  </a:lnTo>
                  <a:lnTo>
                    <a:pt x="1" y="19194"/>
                  </a:lnTo>
                  <a:lnTo>
                    <a:pt x="18" y="19413"/>
                  </a:lnTo>
                  <a:lnTo>
                    <a:pt x="43" y="19632"/>
                  </a:lnTo>
                  <a:lnTo>
                    <a:pt x="69" y="19676"/>
                  </a:lnTo>
                  <a:lnTo>
                    <a:pt x="86" y="19764"/>
                  </a:lnTo>
                  <a:lnTo>
                    <a:pt x="136" y="19764"/>
                  </a:lnTo>
                  <a:lnTo>
                    <a:pt x="187" y="19720"/>
                  </a:lnTo>
                  <a:lnTo>
                    <a:pt x="221" y="19588"/>
                  </a:lnTo>
                  <a:lnTo>
                    <a:pt x="238" y="19457"/>
                  </a:lnTo>
                  <a:lnTo>
                    <a:pt x="247" y="19369"/>
                  </a:lnTo>
                  <a:lnTo>
                    <a:pt x="306" y="18537"/>
                  </a:lnTo>
                  <a:lnTo>
                    <a:pt x="383" y="17660"/>
                  </a:lnTo>
                  <a:lnTo>
                    <a:pt x="476" y="16521"/>
                  </a:lnTo>
                  <a:lnTo>
                    <a:pt x="603" y="15163"/>
                  </a:lnTo>
                  <a:lnTo>
                    <a:pt x="756" y="13673"/>
                  </a:lnTo>
                  <a:lnTo>
                    <a:pt x="935" y="12051"/>
                  </a:lnTo>
                  <a:lnTo>
                    <a:pt x="1138" y="10430"/>
                  </a:lnTo>
                  <a:lnTo>
                    <a:pt x="1257" y="9598"/>
                  </a:lnTo>
                  <a:lnTo>
                    <a:pt x="1376" y="8765"/>
                  </a:lnTo>
                  <a:lnTo>
                    <a:pt x="1503" y="7932"/>
                  </a:lnTo>
                  <a:lnTo>
                    <a:pt x="1631" y="7144"/>
                  </a:lnTo>
                  <a:lnTo>
                    <a:pt x="1775" y="6355"/>
                  </a:lnTo>
                  <a:lnTo>
                    <a:pt x="1919" y="5610"/>
                  </a:lnTo>
                  <a:lnTo>
                    <a:pt x="2064" y="4909"/>
                  </a:lnTo>
                  <a:lnTo>
                    <a:pt x="2225" y="4252"/>
                  </a:lnTo>
                  <a:lnTo>
                    <a:pt x="2386" y="3638"/>
                  </a:lnTo>
                  <a:lnTo>
                    <a:pt x="2565" y="3112"/>
                  </a:lnTo>
                  <a:lnTo>
                    <a:pt x="2735" y="2586"/>
                  </a:lnTo>
                  <a:lnTo>
                    <a:pt x="2921" y="2192"/>
                  </a:lnTo>
                  <a:lnTo>
                    <a:pt x="3108" y="1841"/>
                  </a:lnTo>
                  <a:lnTo>
                    <a:pt x="3303" y="1535"/>
                  </a:lnTo>
                  <a:lnTo>
                    <a:pt x="3507" y="1359"/>
                  </a:lnTo>
                  <a:lnTo>
                    <a:pt x="3719" y="1272"/>
                  </a:lnTo>
                  <a:lnTo>
                    <a:pt x="3745" y="1272"/>
                  </a:lnTo>
                  <a:lnTo>
                    <a:pt x="3762" y="1228"/>
                  </a:lnTo>
                  <a:lnTo>
                    <a:pt x="3804" y="1053"/>
                  </a:lnTo>
                  <a:lnTo>
                    <a:pt x="3830" y="877"/>
                  </a:lnTo>
                  <a:lnTo>
                    <a:pt x="3838" y="746"/>
                  </a:lnTo>
                  <a:lnTo>
                    <a:pt x="3838" y="614"/>
                  </a:lnTo>
                  <a:lnTo>
                    <a:pt x="3830" y="352"/>
                  </a:lnTo>
                  <a:lnTo>
                    <a:pt x="3796" y="176"/>
                  </a:lnTo>
                  <a:lnTo>
                    <a:pt x="3762" y="45"/>
                  </a:lnTo>
                  <a:lnTo>
                    <a:pt x="3711"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8"/>
            <p:cNvSpPr/>
            <p:nvPr/>
          </p:nvSpPr>
          <p:spPr>
            <a:xfrm rot="10800000">
              <a:off x="5095689" y="7238036"/>
              <a:ext cx="40895" cy="74327"/>
            </a:xfrm>
            <a:custGeom>
              <a:rect b="b" l="l" r="r" t="t"/>
              <a:pathLst>
                <a:path extrusionOk="0" h="27301" w="4331">
                  <a:moveTo>
                    <a:pt x="263" y="1403"/>
                  </a:moveTo>
                  <a:lnTo>
                    <a:pt x="603" y="1753"/>
                  </a:lnTo>
                  <a:lnTo>
                    <a:pt x="832" y="2060"/>
                  </a:lnTo>
                  <a:lnTo>
                    <a:pt x="1087" y="2411"/>
                  </a:lnTo>
                  <a:lnTo>
                    <a:pt x="1367" y="2849"/>
                  </a:lnTo>
                  <a:lnTo>
                    <a:pt x="1673" y="3418"/>
                  </a:lnTo>
                  <a:lnTo>
                    <a:pt x="1978" y="4076"/>
                  </a:lnTo>
                  <a:lnTo>
                    <a:pt x="2140" y="4426"/>
                  </a:lnTo>
                  <a:lnTo>
                    <a:pt x="2293" y="4821"/>
                  </a:lnTo>
                  <a:lnTo>
                    <a:pt x="2445" y="5259"/>
                  </a:lnTo>
                  <a:lnTo>
                    <a:pt x="2598" y="5741"/>
                  </a:lnTo>
                  <a:lnTo>
                    <a:pt x="2751" y="6223"/>
                  </a:lnTo>
                  <a:lnTo>
                    <a:pt x="2895" y="6749"/>
                  </a:lnTo>
                  <a:lnTo>
                    <a:pt x="3040" y="7275"/>
                  </a:lnTo>
                  <a:lnTo>
                    <a:pt x="3176" y="7888"/>
                  </a:lnTo>
                  <a:lnTo>
                    <a:pt x="3303" y="8502"/>
                  </a:lnTo>
                  <a:lnTo>
                    <a:pt x="3430" y="9159"/>
                  </a:lnTo>
                  <a:lnTo>
                    <a:pt x="3549" y="9860"/>
                  </a:lnTo>
                  <a:lnTo>
                    <a:pt x="3651" y="10561"/>
                  </a:lnTo>
                  <a:lnTo>
                    <a:pt x="3753" y="11350"/>
                  </a:lnTo>
                  <a:lnTo>
                    <a:pt x="3838" y="12139"/>
                  </a:lnTo>
                  <a:lnTo>
                    <a:pt x="3914" y="13015"/>
                  </a:lnTo>
                  <a:lnTo>
                    <a:pt x="3974" y="13891"/>
                  </a:lnTo>
                  <a:lnTo>
                    <a:pt x="4025" y="14812"/>
                  </a:lnTo>
                  <a:lnTo>
                    <a:pt x="4059" y="15820"/>
                  </a:lnTo>
                  <a:lnTo>
                    <a:pt x="4076" y="16433"/>
                  </a:lnTo>
                  <a:lnTo>
                    <a:pt x="4084" y="17046"/>
                  </a:lnTo>
                  <a:lnTo>
                    <a:pt x="4076" y="17660"/>
                  </a:lnTo>
                  <a:lnTo>
                    <a:pt x="4067" y="18273"/>
                  </a:lnTo>
                  <a:lnTo>
                    <a:pt x="4050" y="18887"/>
                  </a:lnTo>
                  <a:lnTo>
                    <a:pt x="4016" y="19500"/>
                  </a:lnTo>
                  <a:lnTo>
                    <a:pt x="3982" y="20070"/>
                  </a:lnTo>
                  <a:lnTo>
                    <a:pt x="3940" y="20640"/>
                  </a:lnTo>
                  <a:lnTo>
                    <a:pt x="3889" y="21209"/>
                  </a:lnTo>
                  <a:lnTo>
                    <a:pt x="3829" y="21735"/>
                  </a:lnTo>
                  <a:lnTo>
                    <a:pt x="3761" y="22261"/>
                  </a:lnTo>
                  <a:lnTo>
                    <a:pt x="3685" y="22743"/>
                  </a:lnTo>
                  <a:lnTo>
                    <a:pt x="3609" y="23225"/>
                  </a:lnTo>
                  <a:lnTo>
                    <a:pt x="3515" y="23663"/>
                  </a:lnTo>
                  <a:lnTo>
                    <a:pt x="3422" y="24058"/>
                  </a:lnTo>
                  <a:lnTo>
                    <a:pt x="3320" y="24452"/>
                  </a:lnTo>
                  <a:lnTo>
                    <a:pt x="3218" y="24846"/>
                  </a:lnTo>
                  <a:lnTo>
                    <a:pt x="3099" y="25153"/>
                  </a:lnTo>
                  <a:lnTo>
                    <a:pt x="2989" y="25416"/>
                  </a:lnTo>
                  <a:lnTo>
                    <a:pt x="2878" y="25635"/>
                  </a:lnTo>
                  <a:lnTo>
                    <a:pt x="2760" y="25810"/>
                  </a:lnTo>
                  <a:lnTo>
                    <a:pt x="2641" y="25898"/>
                  </a:lnTo>
                  <a:lnTo>
                    <a:pt x="2522" y="25986"/>
                  </a:lnTo>
                  <a:lnTo>
                    <a:pt x="2403" y="26030"/>
                  </a:lnTo>
                  <a:lnTo>
                    <a:pt x="2318" y="25986"/>
                  </a:lnTo>
                  <a:lnTo>
                    <a:pt x="2225" y="25942"/>
                  </a:lnTo>
                  <a:lnTo>
                    <a:pt x="2131" y="25898"/>
                  </a:lnTo>
                  <a:lnTo>
                    <a:pt x="2046" y="25767"/>
                  </a:lnTo>
                  <a:lnTo>
                    <a:pt x="1953" y="25635"/>
                  </a:lnTo>
                  <a:lnTo>
                    <a:pt x="1868" y="25504"/>
                  </a:lnTo>
                  <a:lnTo>
                    <a:pt x="1783" y="25285"/>
                  </a:lnTo>
                  <a:lnTo>
                    <a:pt x="1698" y="25066"/>
                  </a:lnTo>
                  <a:lnTo>
                    <a:pt x="1588" y="24715"/>
                  </a:lnTo>
                  <a:lnTo>
                    <a:pt x="1460" y="24277"/>
                  </a:lnTo>
                  <a:lnTo>
                    <a:pt x="1342" y="23707"/>
                  </a:lnTo>
                  <a:lnTo>
                    <a:pt x="1214" y="23006"/>
                  </a:lnTo>
                  <a:lnTo>
                    <a:pt x="1087" y="22217"/>
                  </a:lnTo>
                  <a:lnTo>
                    <a:pt x="960" y="21253"/>
                  </a:lnTo>
                  <a:lnTo>
                    <a:pt x="832" y="20158"/>
                  </a:lnTo>
                  <a:lnTo>
                    <a:pt x="773" y="19544"/>
                  </a:lnTo>
                  <a:lnTo>
                    <a:pt x="722" y="18887"/>
                  </a:lnTo>
                  <a:lnTo>
                    <a:pt x="662" y="18186"/>
                  </a:lnTo>
                  <a:lnTo>
                    <a:pt x="611" y="17441"/>
                  </a:lnTo>
                  <a:lnTo>
                    <a:pt x="560" y="16652"/>
                  </a:lnTo>
                  <a:lnTo>
                    <a:pt x="510" y="15820"/>
                  </a:lnTo>
                  <a:lnTo>
                    <a:pt x="467" y="14899"/>
                  </a:lnTo>
                  <a:lnTo>
                    <a:pt x="425" y="13979"/>
                  </a:lnTo>
                  <a:lnTo>
                    <a:pt x="391" y="12971"/>
                  </a:lnTo>
                  <a:lnTo>
                    <a:pt x="357" y="11920"/>
                  </a:lnTo>
                  <a:lnTo>
                    <a:pt x="323" y="10824"/>
                  </a:lnTo>
                  <a:lnTo>
                    <a:pt x="306" y="9641"/>
                  </a:lnTo>
                  <a:lnTo>
                    <a:pt x="280" y="8414"/>
                  </a:lnTo>
                  <a:lnTo>
                    <a:pt x="263" y="7143"/>
                  </a:lnTo>
                  <a:lnTo>
                    <a:pt x="255" y="5829"/>
                  </a:lnTo>
                  <a:lnTo>
                    <a:pt x="255" y="4383"/>
                  </a:lnTo>
                  <a:lnTo>
                    <a:pt x="255" y="2936"/>
                  </a:lnTo>
                  <a:lnTo>
                    <a:pt x="263" y="1403"/>
                  </a:lnTo>
                  <a:close/>
                  <a:moveTo>
                    <a:pt x="136" y="1"/>
                  </a:moveTo>
                  <a:lnTo>
                    <a:pt x="94" y="44"/>
                  </a:lnTo>
                  <a:lnTo>
                    <a:pt x="60" y="132"/>
                  </a:lnTo>
                  <a:lnTo>
                    <a:pt x="43" y="263"/>
                  </a:lnTo>
                  <a:lnTo>
                    <a:pt x="26" y="351"/>
                  </a:lnTo>
                  <a:lnTo>
                    <a:pt x="17" y="483"/>
                  </a:lnTo>
                  <a:lnTo>
                    <a:pt x="17" y="614"/>
                  </a:lnTo>
                  <a:lnTo>
                    <a:pt x="0" y="2279"/>
                  </a:lnTo>
                  <a:lnTo>
                    <a:pt x="0" y="3857"/>
                  </a:lnTo>
                  <a:lnTo>
                    <a:pt x="0" y="5347"/>
                  </a:lnTo>
                  <a:lnTo>
                    <a:pt x="9" y="6793"/>
                  </a:lnTo>
                  <a:lnTo>
                    <a:pt x="26" y="8195"/>
                  </a:lnTo>
                  <a:lnTo>
                    <a:pt x="51" y="9509"/>
                  </a:lnTo>
                  <a:lnTo>
                    <a:pt x="77" y="10736"/>
                  </a:lnTo>
                  <a:lnTo>
                    <a:pt x="102" y="11963"/>
                  </a:lnTo>
                  <a:lnTo>
                    <a:pt x="144" y="13103"/>
                  </a:lnTo>
                  <a:lnTo>
                    <a:pt x="178" y="14154"/>
                  </a:lnTo>
                  <a:lnTo>
                    <a:pt x="229" y="15162"/>
                  </a:lnTo>
                  <a:lnTo>
                    <a:pt x="272" y="16126"/>
                  </a:lnTo>
                  <a:lnTo>
                    <a:pt x="323" y="17046"/>
                  </a:lnTo>
                  <a:lnTo>
                    <a:pt x="382" y="17923"/>
                  </a:lnTo>
                  <a:lnTo>
                    <a:pt x="442" y="18712"/>
                  </a:lnTo>
                  <a:lnTo>
                    <a:pt x="501" y="19457"/>
                  </a:lnTo>
                  <a:lnTo>
                    <a:pt x="560" y="20202"/>
                  </a:lnTo>
                  <a:lnTo>
                    <a:pt x="628" y="20859"/>
                  </a:lnTo>
                  <a:lnTo>
                    <a:pt x="688" y="21472"/>
                  </a:lnTo>
                  <a:lnTo>
                    <a:pt x="756" y="22042"/>
                  </a:lnTo>
                  <a:lnTo>
                    <a:pt x="832" y="22568"/>
                  </a:lnTo>
                  <a:lnTo>
                    <a:pt x="900" y="23094"/>
                  </a:lnTo>
                  <a:lnTo>
                    <a:pt x="1036" y="23970"/>
                  </a:lnTo>
                  <a:lnTo>
                    <a:pt x="1180" y="24715"/>
                  </a:lnTo>
                  <a:lnTo>
                    <a:pt x="1316" y="25328"/>
                  </a:lnTo>
                  <a:lnTo>
                    <a:pt x="1452" y="25810"/>
                  </a:lnTo>
                  <a:lnTo>
                    <a:pt x="1579" y="26205"/>
                  </a:lnTo>
                  <a:lnTo>
                    <a:pt x="1690" y="26512"/>
                  </a:lnTo>
                  <a:lnTo>
                    <a:pt x="1809" y="26731"/>
                  </a:lnTo>
                  <a:lnTo>
                    <a:pt x="1919" y="26950"/>
                  </a:lnTo>
                  <a:lnTo>
                    <a:pt x="2038" y="27125"/>
                  </a:lnTo>
                  <a:lnTo>
                    <a:pt x="2165" y="27213"/>
                  </a:lnTo>
                  <a:lnTo>
                    <a:pt x="2284" y="27300"/>
                  </a:lnTo>
                  <a:lnTo>
                    <a:pt x="2522" y="27300"/>
                  </a:lnTo>
                  <a:lnTo>
                    <a:pt x="2649" y="27213"/>
                  </a:lnTo>
                  <a:lnTo>
                    <a:pt x="2768" y="27125"/>
                  </a:lnTo>
                  <a:lnTo>
                    <a:pt x="2887" y="26950"/>
                  </a:lnTo>
                  <a:lnTo>
                    <a:pt x="3006" y="26774"/>
                  </a:lnTo>
                  <a:lnTo>
                    <a:pt x="3125" y="26512"/>
                  </a:lnTo>
                  <a:lnTo>
                    <a:pt x="3244" y="26249"/>
                  </a:lnTo>
                  <a:lnTo>
                    <a:pt x="3354" y="25898"/>
                  </a:lnTo>
                  <a:lnTo>
                    <a:pt x="3464" y="25548"/>
                  </a:lnTo>
                  <a:lnTo>
                    <a:pt x="3583" y="25066"/>
                  </a:lnTo>
                  <a:lnTo>
                    <a:pt x="3685" y="24627"/>
                  </a:lnTo>
                  <a:lnTo>
                    <a:pt x="3787" y="24101"/>
                  </a:lnTo>
                  <a:lnTo>
                    <a:pt x="3880" y="23576"/>
                  </a:lnTo>
                  <a:lnTo>
                    <a:pt x="3965" y="23006"/>
                  </a:lnTo>
                  <a:lnTo>
                    <a:pt x="4042" y="22393"/>
                  </a:lnTo>
                  <a:lnTo>
                    <a:pt x="4110" y="21779"/>
                  </a:lnTo>
                  <a:lnTo>
                    <a:pt x="4169" y="21166"/>
                  </a:lnTo>
                  <a:lnTo>
                    <a:pt x="4220" y="20508"/>
                  </a:lnTo>
                  <a:lnTo>
                    <a:pt x="4262" y="19851"/>
                  </a:lnTo>
                  <a:lnTo>
                    <a:pt x="4288" y="19150"/>
                  </a:lnTo>
                  <a:lnTo>
                    <a:pt x="4313" y="18449"/>
                  </a:lnTo>
                  <a:lnTo>
                    <a:pt x="4330" y="17748"/>
                  </a:lnTo>
                  <a:lnTo>
                    <a:pt x="4330" y="17046"/>
                  </a:lnTo>
                  <a:lnTo>
                    <a:pt x="4330" y="16345"/>
                  </a:lnTo>
                  <a:lnTo>
                    <a:pt x="4313" y="15600"/>
                  </a:lnTo>
                  <a:lnTo>
                    <a:pt x="4288" y="15031"/>
                  </a:lnTo>
                  <a:lnTo>
                    <a:pt x="4262" y="14417"/>
                  </a:lnTo>
                  <a:lnTo>
                    <a:pt x="4203" y="13322"/>
                  </a:lnTo>
                  <a:lnTo>
                    <a:pt x="4127" y="12226"/>
                  </a:lnTo>
                  <a:lnTo>
                    <a:pt x="4033" y="11218"/>
                  </a:lnTo>
                  <a:lnTo>
                    <a:pt x="3923" y="10254"/>
                  </a:lnTo>
                  <a:lnTo>
                    <a:pt x="3804" y="9378"/>
                  </a:lnTo>
                  <a:lnTo>
                    <a:pt x="3668" y="8502"/>
                  </a:lnTo>
                  <a:lnTo>
                    <a:pt x="3524" y="7713"/>
                  </a:lnTo>
                  <a:lnTo>
                    <a:pt x="3371" y="6968"/>
                  </a:lnTo>
                  <a:lnTo>
                    <a:pt x="3210" y="6267"/>
                  </a:lnTo>
                  <a:lnTo>
                    <a:pt x="3040" y="5609"/>
                  </a:lnTo>
                  <a:lnTo>
                    <a:pt x="2870" y="4996"/>
                  </a:lnTo>
                  <a:lnTo>
                    <a:pt x="2692" y="4426"/>
                  </a:lnTo>
                  <a:lnTo>
                    <a:pt x="2513" y="3900"/>
                  </a:lnTo>
                  <a:lnTo>
                    <a:pt x="2335" y="3418"/>
                  </a:lnTo>
                  <a:lnTo>
                    <a:pt x="2148" y="2980"/>
                  </a:lnTo>
                  <a:lnTo>
                    <a:pt x="1970" y="2586"/>
                  </a:lnTo>
                  <a:lnTo>
                    <a:pt x="1792" y="2192"/>
                  </a:lnTo>
                  <a:lnTo>
                    <a:pt x="1435" y="1578"/>
                  </a:lnTo>
                  <a:lnTo>
                    <a:pt x="1112" y="1052"/>
                  </a:lnTo>
                  <a:lnTo>
                    <a:pt x="815" y="658"/>
                  </a:lnTo>
                  <a:lnTo>
                    <a:pt x="560" y="351"/>
                  </a:lnTo>
                  <a:lnTo>
                    <a:pt x="365" y="176"/>
                  </a:lnTo>
                  <a:lnTo>
                    <a:pt x="15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8"/>
            <p:cNvSpPr/>
            <p:nvPr/>
          </p:nvSpPr>
          <p:spPr>
            <a:xfrm rot="10800000">
              <a:off x="5109164" y="7250802"/>
              <a:ext cx="27260" cy="61561"/>
            </a:xfrm>
            <a:custGeom>
              <a:rect b="b" l="l" r="r" t="t"/>
              <a:pathLst>
                <a:path extrusionOk="0" h="22612" w="2887">
                  <a:moveTo>
                    <a:pt x="93" y="1"/>
                  </a:moveTo>
                  <a:lnTo>
                    <a:pt x="60" y="88"/>
                  </a:lnTo>
                  <a:lnTo>
                    <a:pt x="34" y="176"/>
                  </a:lnTo>
                  <a:lnTo>
                    <a:pt x="17" y="307"/>
                  </a:lnTo>
                  <a:lnTo>
                    <a:pt x="0" y="439"/>
                  </a:lnTo>
                  <a:lnTo>
                    <a:pt x="0" y="570"/>
                  </a:lnTo>
                  <a:lnTo>
                    <a:pt x="0" y="789"/>
                  </a:lnTo>
                  <a:lnTo>
                    <a:pt x="26" y="1008"/>
                  </a:lnTo>
                  <a:lnTo>
                    <a:pt x="34" y="1140"/>
                  </a:lnTo>
                  <a:lnTo>
                    <a:pt x="60" y="1184"/>
                  </a:lnTo>
                  <a:lnTo>
                    <a:pt x="331" y="2060"/>
                  </a:lnTo>
                  <a:lnTo>
                    <a:pt x="586" y="2980"/>
                  </a:lnTo>
                  <a:lnTo>
                    <a:pt x="815" y="3857"/>
                  </a:lnTo>
                  <a:lnTo>
                    <a:pt x="1036" y="4777"/>
                  </a:lnTo>
                  <a:lnTo>
                    <a:pt x="1231" y="5653"/>
                  </a:lnTo>
                  <a:lnTo>
                    <a:pt x="1410" y="6574"/>
                  </a:lnTo>
                  <a:lnTo>
                    <a:pt x="1579" y="7450"/>
                  </a:lnTo>
                  <a:lnTo>
                    <a:pt x="1724" y="8326"/>
                  </a:lnTo>
                  <a:lnTo>
                    <a:pt x="1860" y="9203"/>
                  </a:lnTo>
                  <a:lnTo>
                    <a:pt x="1987" y="10079"/>
                  </a:lnTo>
                  <a:lnTo>
                    <a:pt x="2089" y="10956"/>
                  </a:lnTo>
                  <a:lnTo>
                    <a:pt x="2191" y="11788"/>
                  </a:lnTo>
                  <a:lnTo>
                    <a:pt x="2276" y="12621"/>
                  </a:lnTo>
                  <a:lnTo>
                    <a:pt x="2343" y="13409"/>
                  </a:lnTo>
                  <a:lnTo>
                    <a:pt x="2411" y="14198"/>
                  </a:lnTo>
                  <a:lnTo>
                    <a:pt x="2462" y="14987"/>
                  </a:lnTo>
                  <a:lnTo>
                    <a:pt x="2505" y="15688"/>
                  </a:lnTo>
                  <a:lnTo>
                    <a:pt x="2539" y="16389"/>
                  </a:lnTo>
                  <a:lnTo>
                    <a:pt x="2573" y="17090"/>
                  </a:lnTo>
                  <a:lnTo>
                    <a:pt x="2590" y="17704"/>
                  </a:lnTo>
                  <a:lnTo>
                    <a:pt x="2615" y="18887"/>
                  </a:lnTo>
                  <a:lnTo>
                    <a:pt x="2632" y="19895"/>
                  </a:lnTo>
                  <a:lnTo>
                    <a:pt x="2624" y="20684"/>
                  </a:lnTo>
                  <a:lnTo>
                    <a:pt x="2615" y="21297"/>
                  </a:lnTo>
                  <a:lnTo>
                    <a:pt x="2598" y="21823"/>
                  </a:lnTo>
                  <a:lnTo>
                    <a:pt x="2598" y="21954"/>
                  </a:lnTo>
                  <a:lnTo>
                    <a:pt x="2598" y="22086"/>
                  </a:lnTo>
                  <a:lnTo>
                    <a:pt x="2615" y="22305"/>
                  </a:lnTo>
                  <a:lnTo>
                    <a:pt x="2649" y="22524"/>
                  </a:lnTo>
                  <a:lnTo>
                    <a:pt x="2666" y="22568"/>
                  </a:lnTo>
                  <a:lnTo>
                    <a:pt x="2692" y="22612"/>
                  </a:lnTo>
                  <a:lnTo>
                    <a:pt x="2743" y="22612"/>
                  </a:lnTo>
                  <a:lnTo>
                    <a:pt x="2785" y="22524"/>
                  </a:lnTo>
                  <a:lnTo>
                    <a:pt x="2819" y="22349"/>
                  </a:lnTo>
                  <a:lnTo>
                    <a:pt x="2836" y="22261"/>
                  </a:lnTo>
                  <a:lnTo>
                    <a:pt x="2844" y="22130"/>
                  </a:lnTo>
                  <a:lnTo>
                    <a:pt x="2870" y="21428"/>
                  </a:lnTo>
                  <a:lnTo>
                    <a:pt x="2878" y="20771"/>
                  </a:lnTo>
                  <a:lnTo>
                    <a:pt x="2887" y="19851"/>
                  </a:lnTo>
                  <a:lnTo>
                    <a:pt x="2878" y="18755"/>
                  </a:lnTo>
                  <a:lnTo>
                    <a:pt x="2853" y="17528"/>
                  </a:lnTo>
                  <a:lnTo>
                    <a:pt x="2827" y="16827"/>
                  </a:lnTo>
                  <a:lnTo>
                    <a:pt x="2793" y="16126"/>
                  </a:lnTo>
                  <a:lnTo>
                    <a:pt x="2760" y="15381"/>
                  </a:lnTo>
                  <a:lnTo>
                    <a:pt x="2709" y="14593"/>
                  </a:lnTo>
                  <a:lnTo>
                    <a:pt x="2658" y="13804"/>
                  </a:lnTo>
                  <a:lnTo>
                    <a:pt x="2590" y="12971"/>
                  </a:lnTo>
                  <a:lnTo>
                    <a:pt x="2513" y="12095"/>
                  </a:lnTo>
                  <a:lnTo>
                    <a:pt x="2428" y="11218"/>
                  </a:lnTo>
                  <a:lnTo>
                    <a:pt x="2327" y="10342"/>
                  </a:lnTo>
                  <a:lnTo>
                    <a:pt x="2216" y="9422"/>
                  </a:lnTo>
                  <a:lnTo>
                    <a:pt x="2089" y="8545"/>
                  </a:lnTo>
                  <a:lnTo>
                    <a:pt x="1944" y="7581"/>
                  </a:lnTo>
                  <a:lnTo>
                    <a:pt x="1783" y="6661"/>
                  </a:lnTo>
                  <a:lnTo>
                    <a:pt x="1613" y="5697"/>
                  </a:lnTo>
                  <a:lnTo>
                    <a:pt x="1418" y="4777"/>
                  </a:lnTo>
                  <a:lnTo>
                    <a:pt x="1214" y="3813"/>
                  </a:lnTo>
                  <a:lnTo>
                    <a:pt x="985" y="2893"/>
                  </a:lnTo>
                  <a:lnTo>
                    <a:pt x="739" y="1929"/>
                  </a:lnTo>
                  <a:lnTo>
                    <a:pt x="476" y="1008"/>
                  </a:lnTo>
                  <a:lnTo>
                    <a:pt x="187" y="88"/>
                  </a:lnTo>
                  <a:lnTo>
                    <a:pt x="15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8"/>
            <p:cNvSpPr/>
            <p:nvPr/>
          </p:nvSpPr>
          <p:spPr>
            <a:xfrm rot="10800000">
              <a:off x="5132893" y="7269417"/>
              <a:ext cx="43143" cy="59533"/>
            </a:xfrm>
            <a:custGeom>
              <a:rect b="b" l="l" r="r" t="t"/>
              <a:pathLst>
                <a:path extrusionOk="0" h="21867" w="4569">
                  <a:moveTo>
                    <a:pt x="3592" y="1315"/>
                  </a:moveTo>
                  <a:lnTo>
                    <a:pt x="3813" y="1359"/>
                  </a:lnTo>
                  <a:lnTo>
                    <a:pt x="4042" y="1403"/>
                  </a:lnTo>
                  <a:lnTo>
                    <a:pt x="4280" y="1490"/>
                  </a:lnTo>
                  <a:lnTo>
                    <a:pt x="4161" y="3199"/>
                  </a:lnTo>
                  <a:lnTo>
                    <a:pt x="4076" y="4383"/>
                  </a:lnTo>
                  <a:lnTo>
                    <a:pt x="3974" y="5653"/>
                  </a:lnTo>
                  <a:lnTo>
                    <a:pt x="3855" y="7056"/>
                  </a:lnTo>
                  <a:lnTo>
                    <a:pt x="3720" y="8545"/>
                  </a:lnTo>
                  <a:lnTo>
                    <a:pt x="3575" y="10079"/>
                  </a:lnTo>
                  <a:lnTo>
                    <a:pt x="3405" y="11657"/>
                  </a:lnTo>
                  <a:lnTo>
                    <a:pt x="3236" y="13190"/>
                  </a:lnTo>
                  <a:lnTo>
                    <a:pt x="3040" y="14636"/>
                  </a:lnTo>
                  <a:lnTo>
                    <a:pt x="2938" y="15338"/>
                  </a:lnTo>
                  <a:lnTo>
                    <a:pt x="2837" y="16039"/>
                  </a:lnTo>
                  <a:lnTo>
                    <a:pt x="2726" y="16696"/>
                  </a:lnTo>
                  <a:lnTo>
                    <a:pt x="2616" y="17309"/>
                  </a:lnTo>
                  <a:lnTo>
                    <a:pt x="2505" y="17879"/>
                  </a:lnTo>
                  <a:lnTo>
                    <a:pt x="2387" y="18405"/>
                  </a:lnTo>
                  <a:lnTo>
                    <a:pt x="2268" y="18887"/>
                  </a:lnTo>
                  <a:lnTo>
                    <a:pt x="2140" y="19325"/>
                  </a:lnTo>
                  <a:lnTo>
                    <a:pt x="2013" y="19720"/>
                  </a:lnTo>
                  <a:lnTo>
                    <a:pt x="1886" y="20026"/>
                  </a:lnTo>
                  <a:lnTo>
                    <a:pt x="1750" y="20289"/>
                  </a:lnTo>
                  <a:lnTo>
                    <a:pt x="1622" y="20464"/>
                  </a:lnTo>
                  <a:lnTo>
                    <a:pt x="1538" y="20552"/>
                  </a:lnTo>
                  <a:lnTo>
                    <a:pt x="1444" y="20596"/>
                  </a:lnTo>
                  <a:lnTo>
                    <a:pt x="1334" y="20552"/>
                  </a:lnTo>
                  <a:lnTo>
                    <a:pt x="1223" y="20421"/>
                  </a:lnTo>
                  <a:lnTo>
                    <a:pt x="1113" y="20202"/>
                  </a:lnTo>
                  <a:lnTo>
                    <a:pt x="1011" y="19939"/>
                  </a:lnTo>
                  <a:lnTo>
                    <a:pt x="909" y="19588"/>
                  </a:lnTo>
                  <a:lnTo>
                    <a:pt x="807" y="19150"/>
                  </a:lnTo>
                  <a:lnTo>
                    <a:pt x="705" y="18624"/>
                  </a:lnTo>
                  <a:lnTo>
                    <a:pt x="621" y="18054"/>
                  </a:lnTo>
                  <a:lnTo>
                    <a:pt x="553" y="17572"/>
                  </a:lnTo>
                  <a:lnTo>
                    <a:pt x="493" y="17047"/>
                  </a:lnTo>
                  <a:lnTo>
                    <a:pt x="442" y="16521"/>
                  </a:lnTo>
                  <a:lnTo>
                    <a:pt x="391" y="15907"/>
                  </a:lnTo>
                  <a:lnTo>
                    <a:pt x="349" y="15294"/>
                  </a:lnTo>
                  <a:lnTo>
                    <a:pt x="315" y="14680"/>
                  </a:lnTo>
                  <a:lnTo>
                    <a:pt x="289" y="13979"/>
                  </a:lnTo>
                  <a:lnTo>
                    <a:pt x="264" y="13322"/>
                  </a:lnTo>
                  <a:lnTo>
                    <a:pt x="255" y="12621"/>
                  </a:lnTo>
                  <a:lnTo>
                    <a:pt x="255" y="11920"/>
                  </a:lnTo>
                  <a:lnTo>
                    <a:pt x="264" y="11175"/>
                  </a:lnTo>
                  <a:lnTo>
                    <a:pt x="281" y="10474"/>
                  </a:lnTo>
                  <a:lnTo>
                    <a:pt x="315" y="9772"/>
                  </a:lnTo>
                  <a:lnTo>
                    <a:pt x="357" y="9027"/>
                  </a:lnTo>
                  <a:lnTo>
                    <a:pt x="417" y="8326"/>
                  </a:lnTo>
                  <a:lnTo>
                    <a:pt x="485" y="7625"/>
                  </a:lnTo>
                  <a:lnTo>
                    <a:pt x="544" y="7099"/>
                  </a:lnTo>
                  <a:lnTo>
                    <a:pt x="629" y="6530"/>
                  </a:lnTo>
                  <a:lnTo>
                    <a:pt x="722" y="5916"/>
                  </a:lnTo>
                  <a:lnTo>
                    <a:pt x="841" y="5347"/>
                  </a:lnTo>
                  <a:lnTo>
                    <a:pt x="977" y="4733"/>
                  </a:lnTo>
                  <a:lnTo>
                    <a:pt x="1138" y="4163"/>
                  </a:lnTo>
                  <a:lnTo>
                    <a:pt x="1317" y="3594"/>
                  </a:lnTo>
                  <a:lnTo>
                    <a:pt x="1521" y="3112"/>
                  </a:lnTo>
                  <a:lnTo>
                    <a:pt x="1758" y="2630"/>
                  </a:lnTo>
                  <a:lnTo>
                    <a:pt x="1886" y="2411"/>
                  </a:lnTo>
                  <a:lnTo>
                    <a:pt x="2022" y="2192"/>
                  </a:lnTo>
                  <a:lnTo>
                    <a:pt x="2166" y="2016"/>
                  </a:lnTo>
                  <a:lnTo>
                    <a:pt x="2310" y="1841"/>
                  </a:lnTo>
                  <a:lnTo>
                    <a:pt x="2472" y="1710"/>
                  </a:lnTo>
                  <a:lnTo>
                    <a:pt x="2633" y="1578"/>
                  </a:lnTo>
                  <a:lnTo>
                    <a:pt x="2811" y="1490"/>
                  </a:lnTo>
                  <a:lnTo>
                    <a:pt x="2989" y="1403"/>
                  </a:lnTo>
                  <a:lnTo>
                    <a:pt x="3185" y="1359"/>
                  </a:lnTo>
                  <a:lnTo>
                    <a:pt x="3380" y="1315"/>
                  </a:lnTo>
                  <a:close/>
                  <a:moveTo>
                    <a:pt x="3507" y="1"/>
                  </a:moveTo>
                  <a:lnTo>
                    <a:pt x="3117" y="44"/>
                  </a:lnTo>
                  <a:lnTo>
                    <a:pt x="2769" y="220"/>
                  </a:lnTo>
                  <a:lnTo>
                    <a:pt x="2438" y="439"/>
                  </a:lnTo>
                  <a:lnTo>
                    <a:pt x="2140" y="702"/>
                  </a:lnTo>
                  <a:lnTo>
                    <a:pt x="1869" y="1096"/>
                  </a:lnTo>
                  <a:lnTo>
                    <a:pt x="1622" y="1490"/>
                  </a:lnTo>
                  <a:lnTo>
                    <a:pt x="1402" y="1972"/>
                  </a:lnTo>
                  <a:lnTo>
                    <a:pt x="1198" y="2454"/>
                  </a:lnTo>
                  <a:lnTo>
                    <a:pt x="1020" y="3024"/>
                  </a:lnTo>
                  <a:lnTo>
                    <a:pt x="858" y="3594"/>
                  </a:lnTo>
                  <a:lnTo>
                    <a:pt x="722" y="4163"/>
                  </a:lnTo>
                  <a:lnTo>
                    <a:pt x="595" y="4733"/>
                  </a:lnTo>
                  <a:lnTo>
                    <a:pt x="493" y="5347"/>
                  </a:lnTo>
                  <a:lnTo>
                    <a:pt x="400" y="5916"/>
                  </a:lnTo>
                  <a:lnTo>
                    <a:pt x="323" y="6442"/>
                  </a:lnTo>
                  <a:lnTo>
                    <a:pt x="264" y="7012"/>
                  </a:lnTo>
                  <a:lnTo>
                    <a:pt x="188" y="7800"/>
                  </a:lnTo>
                  <a:lnTo>
                    <a:pt x="120" y="8589"/>
                  </a:lnTo>
                  <a:lnTo>
                    <a:pt x="69" y="9422"/>
                  </a:lnTo>
                  <a:lnTo>
                    <a:pt x="35" y="10211"/>
                  </a:lnTo>
                  <a:lnTo>
                    <a:pt x="9" y="11043"/>
                  </a:lnTo>
                  <a:lnTo>
                    <a:pt x="1" y="11832"/>
                  </a:lnTo>
                  <a:lnTo>
                    <a:pt x="1" y="12621"/>
                  </a:lnTo>
                  <a:lnTo>
                    <a:pt x="9" y="13409"/>
                  </a:lnTo>
                  <a:lnTo>
                    <a:pt x="35" y="14198"/>
                  </a:lnTo>
                  <a:lnTo>
                    <a:pt x="69" y="14943"/>
                  </a:lnTo>
                  <a:lnTo>
                    <a:pt x="103" y="15644"/>
                  </a:lnTo>
                  <a:lnTo>
                    <a:pt x="154" y="16345"/>
                  </a:lnTo>
                  <a:lnTo>
                    <a:pt x="213" y="17047"/>
                  </a:lnTo>
                  <a:lnTo>
                    <a:pt x="272" y="17660"/>
                  </a:lnTo>
                  <a:lnTo>
                    <a:pt x="340" y="18273"/>
                  </a:lnTo>
                  <a:lnTo>
                    <a:pt x="417" y="18843"/>
                  </a:lnTo>
                  <a:lnTo>
                    <a:pt x="485" y="19237"/>
                  </a:lnTo>
                  <a:lnTo>
                    <a:pt x="544" y="19632"/>
                  </a:lnTo>
                  <a:lnTo>
                    <a:pt x="621" y="20026"/>
                  </a:lnTo>
                  <a:lnTo>
                    <a:pt x="688" y="20333"/>
                  </a:lnTo>
                  <a:lnTo>
                    <a:pt x="765" y="20640"/>
                  </a:lnTo>
                  <a:lnTo>
                    <a:pt x="841" y="20903"/>
                  </a:lnTo>
                  <a:lnTo>
                    <a:pt x="918" y="21166"/>
                  </a:lnTo>
                  <a:lnTo>
                    <a:pt x="1003" y="21385"/>
                  </a:lnTo>
                  <a:lnTo>
                    <a:pt x="1079" y="21516"/>
                  </a:lnTo>
                  <a:lnTo>
                    <a:pt x="1164" y="21691"/>
                  </a:lnTo>
                  <a:lnTo>
                    <a:pt x="1249" y="21779"/>
                  </a:lnTo>
                  <a:lnTo>
                    <a:pt x="1334" y="21867"/>
                  </a:lnTo>
                  <a:lnTo>
                    <a:pt x="1504" y="21867"/>
                  </a:lnTo>
                  <a:lnTo>
                    <a:pt x="1588" y="21823"/>
                  </a:lnTo>
                  <a:lnTo>
                    <a:pt x="1673" y="21735"/>
                  </a:lnTo>
                  <a:lnTo>
                    <a:pt x="1843" y="21516"/>
                  </a:lnTo>
                  <a:lnTo>
                    <a:pt x="2005" y="21209"/>
                  </a:lnTo>
                  <a:lnTo>
                    <a:pt x="2157" y="20771"/>
                  </a:lnTo>
                  <a:lnTo>
                    <a:pt x="2310" y="20289"/>
                  </a:lnTo>
                  <a:lnTo>
                    <a:pt x="2463" y="19763"/>
                  </a:lnTo>
                  <a:lnTo>
                    <a:pt x="2599" y="19150"/>
                  </a:lnTo>
                  <a:lnTo>
                    <a:pt x="2743" y="18493"/>
                  </a:lnTo>
                  <a:lnTo>
                    <a:pt x="2879" y="17748"/>
                  </a:lnTo>
                  <a:lnTo>
                    <a:pt x="3006" y="17003"/>
                  </a:lnTo>
                  <a:lnTo>
                    <a:pt x="3134" y="16214"/>
                  </a:lnTo>
                  <a:lnTo>
                    <a:pt x="3253" y="15381"/>
                  </a:lnTo>
                  <a:lnTo>
                    <a:pt x="3363" y="14505"/>
                  </a:lnTo>
                  <a:lnTo>
                    <a:pt x="3473" y="13629"/>
                  </a:lnTo>
                  <a:lnTo>
                    <a:pt x="3584" y="12752"/>
                  </a:lnTo>
                  <a:lnTo>
                    <a:pt x="3779" y="10956"/>
                  </a:lnTo>
                  <a:lnTo>
                    <a:pt x="3949" y="9159"/>
                  </a:lnTo>
                  <a:lnTo>
                    <a:pt x="4102" y="7406"/>
                  </a:lnTo>
                  <a:lnTo>
                    <a:pt x="4238" y="5829"/>
                  </a:lnTo>
                  <a:lnTo>
                    <a:pt x="4348" y="4339"/>
                  </a:lnTo>
                  <a:lnTo>
                    <a:pt x="4433" y="3112"/>
                  </a:lnTo>
                  <a:lnTo>
                    <a:pt x="4501" y="2104"/>
                  </a:lnTo>
                  <a:lnTo>
                    <a:pt x="4560" y="1096"/>
                  </a:lnTo>
                  <a:lnTo>
                    <a:pt x="4569" y="965"/>
                  </a:lnTo>
                  <a:lnTo>
                    <a:pt x="4569" y="833"/>
                  </a:lnTo>
                  <a:lnTo>
                    <a:pt x="4560" y="702"/>
                  </a:lnTo>
                  <a:lnTo>
                    <a:pt x="4552" y="570"/>
                  </a:lnTo>
                  <a:lnTo>
                    <a:pt x="4526" y="439"/>
                  </a:lnTo>
                  <a:lnTo>
                    <a:pt x="4509" y="351"/>
                  </a:lnTo>
                  <a:lnTo>
                    <a:pt x="4484" y="307"/>
                  </a:lnTo>
                  <a:lnTo>
                    <a:pt x="4458" y="263"/>
                  </a:lnTo>
                  <a:lnTo>
                    <a:pt x="4204" y="176"/>
                  </a:lnTo>
                  <a:lnTo>
                    <a:pt x="3957" y="88"/>
                  </a:lnTo>
                  <a:lnTo>
                    <a:pt x="3728" y="44"/>
                  </a:lnTo>
                  <a:lnTo>
                    <a:pt x="350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8"/>
            <p:cNvSpPr/>
            <p:nvPr/>
          </p:nvSpPr>
          <p:spPr>
            <a:xfrm rot="10800000">
              <a:off x="5132893" y="7287072"/>
              <a:ext cx="35523" cy="41161"/>
            </a:xfrm>
            <a:custGeom>
              <a:rect b="b" l="l" r="r" t="t"/>
              <a:pathLst>
                <a:path extrusionOk="0" h="15119" w="3762">
                  <a:moveTo>
                    <a:pt x="3617" y="0"/>
                  </a:moveTo>
                  <a:lnTo>
                    <a:pt x="3397" y="44"/>
                  </a:lnTo>
                  <a:lnTo>
                    <a:pt x="3184" y="176"/>
                  </a:lnTo>
                  <a:lnTo>
                    <a:pt x="2972" y="351"/>
                  </a:lnTo>
                  <a:lnTo>
                    <a:pt x="2777" y="614"/>
                  </a:lnTo>
                  <a:lnTo>
                    <a:pt x="2581" y="921"/>
                  </a:lnTo>
                  <a:lnTo>
                    <a:pt x="2395" y="1315"/>
                  </a:lnTo>
                  <a:lnTo>
                    <a:pt x="2216" y="1709"/>
                  </a:lnTo>
                  <a:lnTo>
                    <a:pt x="2047" y="2191"/>
                  </a:lnTo>
                  <a:lnTo>
                    <a:pt x="1877" y="2717"/>
                  </a:lnTo>
                  <a:lnTo>
                    <a:pt x="1724" y="3287"/>
                  </a:lnTo>
                  <a:lnTo>
                    <a:pt x="1571" y="3857"/>
                  </a:lnTo>
                  <a:lnTo>
                    <a:pt x="1427" y="4470"/>
                  </a:lnTo>
                  <a:lnTo>
                    <a:pt x="1291" y="5084"/>
                  </a:lnTo>
                  <a:lnTo>
                    <a:pt x="1155" y="5741"/>
                  </a:lnTo>
                  <a:lnTo>
                    <a:pt x="1036" y="6398"/>
                  </a:lnTo>
                  <a:lnTo>
                    <a:pt x="917" y="7055"/>
                  </a:lnTo>
                  <a:lnTo>
                    <a:pt x="705" y="8370"/>
                  </a:lnTo>
                  <a:lnTo>
                    <a:pt x="527" y="9641"/>
                  </a:lnTo>
                  <a:lnTo>
                    <a:pt x="365" y="10824"/>
                  </a:lnTo>
                  <a:lnTo>
                    <a:pt x="238" y="11919"/>
                  </a:lnTo>
                  <a:lnTo>
                    <a:pt x="145" y="12840"/>
                  </a:lnTo>
                  <a:lnTo>
                    <a:pt x="68" y="13541"/>
                  </a:lnTo>
                  <a:lnTo>
                    <a:pt x="9" y="14198"/>
                  </a:lnTo>
                  <a:lnTo>
                    <a:pt x="0" y="14330"/>
                  </a:lnTo>
                  <a:lnTo>
                    <a:pt x="0" y="14461"/>
                  </a:lnTo>
                  <a:lnTo>
                    <a:pt x="9" y="14680"/>
                  </a:lnTo>
                  <a:lnTo>
                    <a:pt x="34" y="14899"/>
                  </a:lnTo>
                  <a:lnTo>
                    <a:pt x="51" y="14987"/>
                  </a:lnTo>
                  <a:lnTo>
                    <a:pt x="77" y="15031"/>
                  </a:lnTo>
                  <a:lnTo>
                    <a:pt x="102" y="15075"/>
                  </a:lnTo>
                  <a:lnTo>
                    <a:pt x="128" y="15118"/>
                  </a:lnTo>
                  <a:lnTo>
                    <a:pt x="170" y="15031"/>
                  </a:lnTo>
                  <a:lnTo>
                    <a:pt x="213" y="14899"/>
                  </a:lnTo>
                  <a:lnTo>
                    <a:pt x="230" y="14812"/>
                  </a:lnTo>
                  <a:lnTo>
                    <a:pt x="238" y="14724"/>
                  </a:lnTo>
                  <a:lnTo>
                    <a:pt x="298" y="14110"/>
                  </a:lnTo>
                  <a:lnTo>
                    <a:pt x="365" y="13409"/>
                  </a:lnTo>
                  <a:lnTo>
                    <a:pt x="459" y="12533"/>
                  </a:lnTo>
                  <a:lnTo>
                    <a:pt x="578" y="11525"/>
                  </a:lnTo>
                  <a:lnTo>
                    <a:pt x="722" y="10386"/>
                  </a:lnTo>
                  <a:lnTo>
                    <a:pt x="900" y="9203"/>
                  </a:lnTo>
                  <a:lnTo>
                    <a:pt x="1096" y="7932"/>
                  </a:lnTo>
                  <a:lnTo>
                    <a:pt x="1206" y="7318"/>
                  </a:lnTo>
                  <a:lnTo>
                    <a:pt x="1316" y="6705"/>
                  </a:lnTo>
                  <a:lnTo>
                    <a:pt x="1444" y="6091"/>
                  </a:lnTo>
                  <a:lnTo>
                    <a:pt x="1571" y="5522"/>
                  </a:lnTo>
                  <a:lnTo>
                    <a:pt x="1707" y="4952"/>
                  </a:lnTo>
                  <a:lnTo>
                    <a:pt x="1851" y="4382"/>
                  </a:lnTo>
                  <a:lnTo>
                    <a:pt x="1996" y="3857"/>
                  </a:lnTo>
                  <a:lnTo>
                    <a:pt x="2148" y="3375"/>
                  </a:lnTo>
                  <a:lnTo>
                    <a:pt x="2310" y="2936"/>
                  </a:lnTo>
                  <a:lnTo>
                    <a:pt x="2480" y="2542"/>
                  </a:lnTo>
                  <a:lnTo>
                    <a:pt x="2649" y="2191"/>
                  </a:lnTo>
                  <a:lnTo>
                    <a:pt x="2836" y="1885"/>
                  </a:lnTo>
                  <a:lnTo>
                    <a:pt x="3023" y="1622"/>
                  </a:lnTo>
                  <a:lnTo>
                    <a:pt x="3210" y="1447"/>
                  </a:lnTo>
                  <a:lnTo>
                    <a:pt x="3414" y="1359"/>
                  </a:lnTo>
                  <a:lnTo>
                    <a:pt x="3617" y="1315"/>
                  </a:lnTo>
                  <a:lnTo>
                    <a:pt x="3634" y="1315"/>
                  </a:lnTo>
                  <a:lnTo>
                    <a:pt x="3660" y="1271"/>
                  </a:lnTo>
                  <a:lnTo>
                    <a:pt x="3685" y="1271"/>
                  </a:lnTo>
                  <a:lnTo>
                    <a:pt x="3728" y="1096"/>
                  </a:lnTo>
                  <a:lnTo>
                    <a:pt x="3753" y="921"/>
                  </a:lnTo>
                  <a:lnTo>
                    <a:pt x="3762" y="789"/>
                  </a:lnTo>
                  <a:lnTo>
                    <a:pt x="3762" y="658"/>
                  </a:lnTo>
                  <a:lnTo>
                    <a:pt x="3762" y="526"/>
                  </a:lnTo>
                  <a:lnTo>
                    <a:pt x="3753" y="395"/>
                  </a:lnTo>
                  <a:lnTo>
                    <a:pt x="3736" y="263"/>
                  </a:lnTo>
                  <a:lnTo>
                    <a:pt x="3719" y="176"/>
                  </a:lnTo>
                  <a:lnTo>
                    <a:pt x="3677" y="44"/>
                  </a:lnTo>
                  <a:lnTo>
                    <a:pt x="361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8"/>
            <p:cNvSpPr/>
            <p:nvPr/>
          </p:nvSpPr>
          <p:spPr>
            <a:xfrm rot="10800000">
              <a:off x="5105632" y="7173955"/>
              <a:ext cx="44824" cy="62754"/>
            </a:xfrm>
            <a:custGeom>
              <a:rect b="b" l="l" r="r" t="t"/>
              <a:pathLst>
                <a:path extrusionOk="0" h="23050" w="4747">
                  <a:moveTo>
                    <a:pt x="781" y="1315"/>
                  </a:moveTo>
                  <a:lnTo>
                    <a:pt x="1019" y="1359"/>
                  </a:lnTo>
                  <a:lnTo>
                    <a:pt x="1257" y="1446"/>
                  </a:lnTo>
                  <a:lnTo>
                    <a:pt x="1478" y="1534"/>
                  </a:lnTo>
                  <a:lnTo>
                    <a:pt x="1690" y="1622"/>
                  </a:lnTo>
                  <a:lnTo>
                    <a:pt x="1894" y="1797"/>
                  </a:lnTo>
                  <a:lnTo>
                    <a:pt x="2080" y="1972"/>
                  </a:lnTo>
                  <a:lnTo>
                    <a:pt x="2267" y="2148"/>
                  </a:lnTo>
                  <a:lnTo>
                    <a:pt x="2437" y="2323"/>
                  </a:lnTo>
                  <a:lnTo>
                    <a:pt x="2607" y="2586"/>
                  </a:lnTo>
                  <a:lnTo>
                    <a:pt x="2760" y="2805"/>
                  </a:lnTo>
                  <a:lnTo>
                    <a:pt x="2904" y="3068"/>
                  </a:lnTo>
                  <a:lnTo>
                    <a:pt x="3040" y="3331"/>
                  </a:lnTo>
                  <a:lnTo>
                    <a:pt x="3167" y="3637"/>
                  </a:lnTo>
                  <a:lnTo>
                    <a:pt x="3295" y="3900"/>
                  </a:lnTo>
                  <a:lnTo>
                    <a:pt x="3405" y="4207"/>
                  </a:lnTo>
                  <a:lnTo>
                    <a:pt x="3507" y="4514"/>
                  </a:lnTo>
                  <a:lnTo>
                    <a:pt x="3609" y="4864"/>
                  </a:lnTo>
                  <a:lnTo>
                    <a:pt x="3787" y="5522"/>
                  </a:lnTo>
                  <a:lnTo>
                    <a:pt x="3940" y="6179"/>
                  </a:lnTo>
                  <a:lnTo>
                    <a:pt x="4067" y="6880"/>
                  </a:lnTo>
                  <a:lnTo>
                    <a:pt x="4169" y="7537"/>
                  </a:lnTo>
                  <a:lnTo>
                    <a:pt x="4254" y="8195"/>
                  </a:lnTo>
                  <a:lnTo>
                    <a:pt x="4322" y="8852"/>
                  </a:lnTo>
                  <a:lnTo>
                    <a:pt x="4381" y="9465"/>
                  </a:lnTo>
                  <a:lnTo>
                    <a:pt x="4424" y="10079"/>
                  </a:lnTo>
                  <a:lnTo>
                    <a:pt x="4458" y="10736"/>
                  </a:lnTo>
                  <a:lnTo>
                    <a:pt x="4475" y="11394"/>
                  </a:lnTo>
                  <a:lnTo>
                    <a:pt x="4492" y="12051"/>
                  </a:lnTo>
                  <a:lnTo>
                    <a:pt x="4492" y="12708"/>
                  </a:lnTo>
                  <a:lnTo>
                    <a:pt x="4492" y="13365"/>
                  </a:lnTo>
                  <a:lnTo>
                    <a:pt x="4475" y="14023"/>
                  </a:lnTo>
                  <a:lnTo>
                    <a:pt x="4449" y="14724"/>
                  </a:lnTo>
                  <a:lnTo>
                    <a:pt x="4407" y="15337"/>
                  </a:lnTo>
                  <a:lnTo>
                    <a:pt x="4364" y="15995"/>
                  </a:lnTo>
                  <a:lnTo>
                    <a:pt x="4313" y="16608"/>
                  </a:lnTo>
                  <a:lnTo>
                    <a:pt x="4246" y="17222"/>
                  </a:lnTo>
                  <a:lnTo>
                    <a:pt x="4178" y="17835"/>
                  </a:lnTo>
                  <a:lnTo>
                    <a:pt x="4093" y="18405"/>
                  </a:lnTo>
                  <a:lnTo>
                    <a:pt x="4008" y="18931"/>
                  </a:lnTo>
                  <a:lnTo>
                    <a:pt x="3906" y="19456"/>
                  </a:lnTo>
                  <a:lnTo>
                    <a:pt x="3813" y="19851"/>
                  </a:lnTo>
                  <a:lnTo>
                    <a:pt x="3711" y="20245"/>
                  </a:lnTo>
                  <a:lnTo>
                    <a:pt x="3609" y="20596"/>
                  </a:lnTo>
                  <a:lnTo>
                    <a:pt x="3507" y="20902"/>
                  </a:lnTo>
                  <a:lnTo>
                    <a:pt x="3396" y="21165"/>
                  </a:lnTo>
                  <a:lnTo>
                    <a:pt x="3295" y="21384"/>
                  </a:lnTo>
                  <a:lnTo>
                    <a:pt x="3184" y="21516"/>
                  </a:lnTo>
                  <a:lnTo>
                    <a:pt x="3065" y="21647"/>
                  </a:lnTo>
                  <a:lnTo>
                    <a:pt x="2955" y="21735"/>
                  </a:lnTo>
                  <a:lnTo>
                    <a:pt x="2726" y="21735"/>
                  </a:lnTo>
                  <a:lnTo>
                    <a:pt x="2607" y="21691"/>
                  </a:lnTo>
                  <a:lnTo>
                    <a:pt x="2488" y="21560"/>
                  </a:lnTo>
                  <a:lnTo>
                    <a:pt x="2378" y="21384"/>
                  </a:lnTo>
                  <a:lnTo>
                    <a:pt x="2259" y="21209"/>
                  </a:lnTo>
                  <a:lnTo>
                    <a:pt x="2148" y="20946"/>
                  </a:lnTo>
                  <a:lnTo>
                    <a:pt x="1945" y="20377"/>
                  </a:lnTo>
                  <a:lnTo>
                    <a:pt x="1749" y="19763"/>
                  </a:lnTo>
                  <a:lnTo>
                    <a:pt x="1571" y="19150"/>
                  </a:lnTo>
                  <a:lnTo>
                    <a:pt x="1410" y="18492"/>
                  </a:lnTo>
                  <a:lnTo>
                    <a:pt x="1257" y="17791"/>
                  </a:lnTo>
                  <a:lnTo>
                    <a:pt x="1129" y="17090"/>
                  </a:lnTo>
                  <a:lnTo>
                    <a:pt x="1002" y="16389"/>
                  </a:lnTo>
                  <a:lnTo>
                    <a:pt x="892" y="15644"/>
                  </a:lnTo>
                  <a:lnTo>
                    <a:pt x="798" y="14899"/>
                  </a:lnTo>
                  <a:lnTo>
                    <a:pt x="705" y="14154"/>
                  </a:lnTo>
                  <a:lnTo>
                    <a:pt x="629" y="13409"/>
                  </a:lnTo>
                  <a:lnTo>
                    <a:pt x="561" y="12664"/>
                  </a:lnTo>
                  <a:lnTo>
                    <a:pt x="501" y="11963"/>
                  </a:lnTo>
                  <a:lnTo>
                    <a:pt x="450" y="11218"/>
                  </a:lnTo>
                  <a:lnTo>
                    <a:pt x="408" y="10561"/>
                  </a:lnTo>
                  <a:lnTo>
                    <a:pt x="374" y="9904"/>
                  </a:lnTo>
                  <a:lnTo>
                    <a:pt x="340" y="9115"/>
                  </a:lnTo>
                  <a:lnTo>
                    <a:pt x="306" y="8370"/>
                  </a:lnTo>
                  <a:lnTo>
                    <a:pt x="289" y="7625"/>
                  </a:lnTo>
                  <a:lnTo>
                    <a:pt x="272" y="6924"/>
                  </a:lnTo>
                  <a:lnTo>
                    <a:pt x="255" y="5609"/>
                  </a:lnTo>
                  <a:lnTo>
                    <a:pt x="255" y="4382"/>
                  </a:lnTo>
                  <a:lnTo>
                    <a:pt x="272" y="3331"/>
                  </a:lnTo>
                  <a:lnTo>
                    <a:pt x="289" y="2454"/>
                  </a:lnTo>
                  <a:lnTo>
                    <a:pt x="314" y="1753"/>
                  </a:lnTo>
                  <a:lnTo>
                    <a:pt x="340" y="1315"/>
                  </a:lnTo>
                  <a:close/>
                  <a:moveTo>
                    <a:pt x="280" y="0"/>
                  </a:moveTo>
                  <a:lnTo>
                    <a:pt x="246" y="44"/>
                  </a:lnTo>
                  <a:lnTo>
                    <a:pt x="213" y="132"/>
                  </a:lnTo>
                  <a:lnTo>
                    <a:pt x="179" y="219"/>
                  </a:lnTo>
                  <a:lnTo>
                    <a:pt x="153" y="439"/>
                  </a:lnTo>
                  <a:lnTo>
                    <a:pt x="128" y="658"/>
                  </a:lnTo>
                  <a:lnTo>
                    <a:pt x="102" y="964"/>
                  </a:lnTo>
                  <a:lnTo>
                    <a:pt x="60" y="1709"/>
                  </a:lnTo>
                  <a:lnTo>
                    <a:pt x="34" y="2542"/>
                  </a:lnTo>
                  <a:lnTo>
                    <a:pt x="9" y="3506"/>
                  </a:lnTo>
                  <a:lnTo>
                    <a:pt x="0" y="4601"/>
                  </a:lnTo>
                  <a:lnTo>
                    <a:pt x="0" y="5828"/>
                  </a:lnTo>
                  <a:lnTo>
                    <a:pt x="26" y="7143"/>
                  </a:lnTo>
                  <a:lnTo>
                    <a:pt x="60" y="8501"/>
                  </a:lnTo>
                  <a:lnTo>
                    <a:pt x="85" y="9203"/>
                  </a:lnTo>
                  <a:lnTo>
                    <a:pt x="119" y="9947"/>
                  </a:lnTo>
                  <a:lnTo>
                    <a:pt x="153" y="10692"/>
                  </a:lnTo>
                  <a:lnTo>
                    <a:pt x="196" y="11394"/>
                  </a:lnTo>
                  <a:lnTo>
                    <a:pt x="246" y="12138"/>
                  </a:lnTo>
                  <a:lnTo>
                    <a:pt x="306" y="12883"/>
                  </a:lnTo>
                  <a:lnTo>
                    <a:pt x="374" y="13628"/>
                  </a:lnTo>
                  <a:lnTo>
                    <a:pt x="442" y="14373"/>
                  </a:lnTo>
                  <a:lnTo>
                    <a:pt x="527" y="15118"/>
                  </a:lnTo>
                  <a:lnTo>
                    <a:pt x="612" y="15819"/>
                  </a:lnTo>
                  <a:lnTo>
                    <a:pt x="713" y="16564"/>
                  </a:lnTo>
                  <a:lnTo>
                    <a:pt x="815" y="17265"/>
                  </a:lnTo>
                  <a:lnTo>
                    <a:pt x="934" y="17923"/>
                  </a:lnTo>
                  <a:lnTo>
                    <a:pt x="1062" y="18624"/>
                  </a:lnTo>
                  <a:lnTo>
                    <a:pt x="1197" y="19237"/>
                  </a:lnTo>
                  <a:lnTo>
                    <a:pt x="1342" y="19895"/>
                  </a:lnTo>
                  <a:lnTo>
                    <a:pt x="1503" y="20464"/>
                  </a:lnTo>
                  <a:lnTo>
                    <a:pt x="1664" y="21034"/>
                  </a:lnTo>
                  <a:lnTo>
                    <a:pt x="1851" y="21604"/>
                  </a:lnTo>
                  <a:lnTo>
                    <a:pt x="2038" y="22086"/>
                  </a:lnTo>
                  <a:lnTo>
                    <a:pt x="2174" y="22392"/>
                  </a:lnTo>
                  <a:lnTo>
                    <a:pt x="2301" y="22655"/>
                  </a:lnTo>
                  <a:lnTo>
                    <a:pt x="2437" y="22831"/>
                  </a:lnTo>
                  <a:lnTo>
                    <a:pt x="2573" y="22962"/>
                  </a:lnTo>
                  <a:lnTo>
                    <a:pt x="2709" y="23050"/>
                  </a:lnTo>
                  <a:lnTo>
                    <a:pt x="2845" y="23050"/>
                  </a:lnTo>
                  <a:lnTo>
                    <a:pt x="2972" y="23006"/>
                  </a:lnTo>
                  <a:lnTo>
                    <a:pt x="3108" y="22962"/>
                  </a:lnTo>
                  <a:lnTo>
                    <a:pt x="3235" y="22787"/>
                  </a:lnTo>
                  <a:lnTo>
                    <a:pt x="3363" y="22611"/>
                  </a:lnTo>
                  <a:lnTo>
                    <a:pt x="3490" y="22392"/>
                  </a:lnTo>
                  <a:lnTo>
                    <a:pt x="3617" y="22086"/>
                  </a:lnTo>
                  <a:lnTo>
                    <a:pt x="3736" y="21735"/>
                  </a:lnTo>
                  <a:lnTo>
                    <a:pt x="3855" y="21341"/>
                  </a:lnTo>
                  <a:lnTo>
                    <a:pt x="3974" y="20859"/>
                  </a:lnTo>
                  <a:lnTo>
                    <a:pt x="4084" y="20377"/>
                  </a:lnTo>
                  <a:lnTo>
                    <a:pt x="4195" y="19807"/>
                  </a:lnTo>
                  <a:lnTo>
                    <a:pt x="4296" y="19193"/>
                  </a:lnTo>
                  <a:lnTo>
                    <a:pt x="4390" y="18536"/>
                  </a:lnTo>
                  <a:lnTo>
                    <a:pt x="4466" y="17879"/>
                  </a:lnTo>
                  <a:lnTo>
                    <a:pt x="4543" y="17178"/>
                  </a:lnTo>
                  <a:lnTo>
                    <a:pt x="4602" y="16433"/>
                  </a:lnTo>
                  <a:lnTo>
                    <a:pt x="4653" y="15732"/>
                  </a:lnTo>
                  <a:lnTo>
                    <a:pt x="4687" y="14987"/>
                  </a:lnTo>
                  <a:lnTo>
                    <a:pt x="4721" y="14242"/>
                  </a:lnTo>
                  <a:lnTo>
                    <a:pt x="4738" y="13453"/>
                  </a:lnTo>
                  <a:lnTo>
                    <a:pt x="4746" y="12708"/>
                  </a:lnTo>
                  <a:lnTo>
                    <a:pt x="4738" y="11919"/>
                  </a:lnTo>
                  <a:lnTo>
                    <a:pt x="4729" y="11174"/>
                  </a:lnTo>
                  <a:lnTo>
                    <a:pt x="4696" y="10429"/>
                  </a:lnTo>
                  <a:lnTo>
                    <a:pt x="4662" y="9685"/>
                  </a:lnTo>
                  <a:lnTo>
                    <a:pt x="4611" y="8983"/>
                  </a:lnTo>
                  <a:lnTo>
                    <a:pt x="4551" y="8282"/>
                  </a:lnTo>
                  <a:lnTo>
                    <a:pt x="4475" y="7625"/>
                  </a:lnTo>
                  <a:lnTo>
                    <a:pt x="4381" y="6880"/>
                  </a:lnTo>
                  <a:lnTo>
                    <a:pt x="4271" y="6135"/>
                  </a:lnTo>
                  <a:lnTo>
                    <a:pt x="4135" y="5390"/>
                  </a:lnTo>
                  <a:lnTo>
                    <a:pt x="3974" y="4645"/>
                  </a:lnTo>
                  <a:lnTo>
                    <a:pt x="3880" y="4251"/>
                  </a:lnTo>
                  <a:lnTo>
                    <a:pt x="3787" y="3900"/>
                  </a:lnTo>
                  <a:lnTo>
                    <a:pt x="3677" y="3550"/>
                  </a:lnTo>
                  <a:lnTo>
                    <a:pt x="3566" y="3199"/>
                  </a:lnTo>
                  <a:lnTo>
                    <a:pt x="3447" y="2892"/>
                  </a:lnTo>
                  <a:lnTo>
                    <a:pt x="3320" y="2542"/>
                  </a:lnTo>
                  <a:lnTo>
                    <a:pt x="3176" y="2235"/>
                  </a:lnTo>
                  <a:lnTo>
                    <a:pt x="3031" y="1928"/>
                  </a:lnTo>
                  <a:lnTo>
                    <a:pt x="2879" y="1666"/>
                  </a:lnTo>
                  <a:lnTo>
                    <a:pt x="2717" y="1403"/>
                  </a:lnTo>
                  <a:lnTo>
                    <a:pt x="2539" y="1140"/>
                  </a:lnTo>
                  <a:lnTo>
                    <a:pt x="2361" y="921"/>
                  </a:lnTo>
                  <a:lnTo>
                    <a:pt x="2165" y="701"/>
                  </a:lnTo>
                  <a:lnTo>
                    <a:pt x="1962" y="526"/>
                  </a:lnTo>
                  <a:lnTo>
                    <a:pt x="1749" y="395"/>
                  </a:lnTo>
                  <a:lnTo>
                    <a:pt x="1529" y="263"/>
                  </a:lnTo>
                  <a:lnTo>
                    <a:pt x="1291" y="132"/>
                  </a:lnTo>
                  <a:lnTo>
                    <a:pt x="1045" y="44"/>
                  </a:lnTo>
                  <a:lnTo>
                    <a:pt x="79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8"/>
            <p:cNvSpPr/>
            <p:nvPr/>
          </p:nvSpPr>
          <p:spPr>
            <a:xfrm rot="10800000">
              <a:off x="5114933" y="7191014"/>
              <a:ext cx="34002" cy="45694"/>
            </a:xfrm>
            <a:custGeom>
              <a:rect b="b" l="l" r="r" t="t"/>
              <a:pathLst>
                <a:path extrusionOk="0" h="16784" w="3601">
                  <a:moveTo>
                    <a:pt x="119" y="0"/>
                  </a:moveTo>
                  <a:lnTo>
                    <a:pt x="102" y="44"/>
                  </a:lnTo>
                  <a:lnTo>
                    <a:pt x="77" y="44"/>
                  </a:lnTo>
                  <a:lnTo>
                    <a:pt x="52" y="132"/>
                  </a:lnTo>
                  <a:lnTo>
                    <a:pt x="35" y="219"/>
                  </a:lnTo>
                  <a:lnTo>
                    <a:pt x="9" y="395"/>
                  </a:lnTo>
                  <a:lnTo>
                    <a:pt x="1" y="658"/>
                  </a:lnTo>
                  <a:lnTo>
                    <a:pt x="1" y="789"/>
                  </a:lnTo>
                  <a:lnTo>
                    <a:pt x="9" y="921"/>
                  </a:lnTo>
                  <a:lnTo>
                    <a:pt x="128" y="2279"/>
                  </a:lnTo>
                  <a:lnTo>
                    <a:pt x="247" y="3550"/>
                  </a:lnTo>
                  <a:lnTo>
                    <a:pt x="374" y="4777"/>
                  </a:lnTo>
                  <a:lnTo>
                    <a:pt x="502" y="5916"/>
                  </a:lnTo>
                  <a:lnTo>
                    <a:pt x="637" y="6968"/>
                  </a:lnTo>
                  <a:lnTo>
                    <a:pt x="773" y="7976"/>
                  </a:lnTo>
                  <a:lnTo>
                    <a:pt x="909" y="8896"/>
                  </a:lnTo>
                  <a:lnTo>
                    <a:pt x="1053" y="9728"/>
                  </a:lnTo>
                  <a:lnTo>
                    <a:pt x="1198" y="10517"/>
                  </a:lnTo>
                  <a:lnTo>
                    <a:pt x="1334" y="11262"/>
                  </a:lnTo>
                  <a:lnTo>
                    <a:pt x="1478" y="11919"/>
                  </a:lnTo>
                  <a:lnTo>
                    <a:pt x="1614" y="12533"/>
                  </a:lnTo>
                  <a:lnTo>
                    <a:pt x="1758" y="13103"/>
                  </a:lnTo>
                  <a:lnTo>
                    <a:pt x="1894" y="13628"/>
                  </a:lnTo>
                  <a:lnTo>
                    <a:pt x="2030" y="14067"/>
                  </a:lnTo>
                  <a:lnTo>
                    <a:pt x="2166" y="14505"/>
                  </a:lnTo>
                  <a:lnTo>
                    <a:pt x="2293" y="14855"/>
                  </a:lnTo>
                  <a:lnTo>
                    <a:pt x="2420" y="15162"/>
                  </a:lnTo>
                  <a:lnTo>
                    <a:pt x="2658" y="15732"/>
                  </a:lnTo>
                  <a:lnTo>
                    <a:pt x="2870" y="16126"/>
                  </a:lnTo>
                  <a:lnTo>
                    <a:pt x="3066" y="16433"/>
                  </a:lnTo>
                  <a:lnTo>
                    <a:pt x="3218" y="16608"/>
                  </a:lnTo>
                  <a:lnTo>
                    <a:pt x="3346" y="16696"/>
                  </a:lnTo>
                  <a:lnTo>
                    <a:pt x="3465" y="16783"/>
                  </a:lnTo>
                  <a:lnTo>
                    <a:pt x="3490" y="16783"/>
                  </a:lnTo>
                  <a:lnTo>
                    <a:pt x="3516" y="16740"/>
                  </a:lnTo>
                  <a:lnTo>
                    <a:pt x="3558" y="16652"/>
                  </a:lnTo>
                  <a:lnTo>
                    <a:pt x="3592" y="16433"/>
                  </a:lnTo>
                  <a:lnTo>
                    <a:pt x="3601" y="16301"/>
                  </a:lnTo>
                  <a:lnTo>
                    <a:pt x="3601" y="16170"/>
                  </a:lnTo>
                  <a:lnTo>
                    <a:pt x="3601" y="16038"/>
                  </a:lnTo>
                  <a:lnTo>
                    <a:pt x="3592" y="15907"/>
                  </a:lnTo>
                  <a:lnTo>
                    <a:pt x="3567" y="15732"/>
                  </a:lnTo>
                  <a:lnTo>
                    <a:pt x="3533" y="15556"/>
                  </a:lnTo>
                  <a:lnTo>
                    <a:pt x="3507" y="15513"/>
                  </a:lnTo>
                  <a:lnTo>
                    <a:pt x="3482" y="15513"/>
                  </a:lnTo>
                  <a:lnTo>
                    <a:pt x="3388" y="15425"/>
                  </a:lnTo>
                  <a:lnTo>
                    <a:pt x="3278" y="15337"/>
                  </a:lnTo>
                  <a:lnTo>
                    <a:pt x="3134" y="15162"/>
                  </a:lnTo>
                  <a:lnTo>
                    <a:pt x="2955" y="14855"/>
                  </a:lnTo>
                  <a:lnTo>
                    <a:pt x="2752" y="14461"/>
                  </a:lnTo>
                  <a:lnTo>
                    <a:pt x="2531" y="13979"/>
                  </a:lnTo>
                  <a:lnTo>
                    <a:pt x="2412" y="13672"/>
                  </a:lnTo>
                  <a:lnTo>
                    <a:pt x="2293" y="13278"/>
                  </a:lnTo>
                  <a:lnTo>
                    <a:pt x="2166" y="12883"/>
                  </a:lnTo>
                  <a:lnTo>
                    <a:pt x="2038" y="12445"/>
                  </a:lnTo>
                  <a:lnTo>
                    <a:pt x="1902" y="11963"/>
                  </a:lnTo>
                  <a:lnTo>
                    <a:pt x="1767" y="11437"/>
                  </a:lnTo>
                  <a:lnTo>
                    <a:pt x="1639" y="10868"/>
                  </a:lnTo>
                  <a:lnTo>
                    <a:pt x="1503" y="10210"/>
                  </a:lnTo>
                  <a:lnTo>
                    <a:pt x="1368" y="9553"/>
                  </a:lnTo>
                  <a:lnTo>
                    <a:pt x="1232" y="8764"/>
                  </a:lnTo>
                  <a:lnTo>
                    <a:pt x="1104" y="7976"/>
                  </a:lnTo>
                  <a:lnTo>
                    <a:pt x="968" y="7099"/>
                  </a:lnTo>
                  <a:lnTo>
                    <a:pt x="841" y="6179"/>
                  </a:lnTo>
                  <a:lnTo>
                    <a:pt x="714" y="5171"/>
                  </a:lnTo>
                  <a:lnTo>
                    <a:pt x="586" y="4076"/>
                  </a:lnTo>
                  <a:lnTo>
                    <a:pt x="468" y="2936"/>
                  </a:lnTo>
                  <a:lnTo>
                    <a:pt x="349" y="1709"/>
                  </a:lnTo>
                  <a:lnTo>
                    <a:pt x="238" y="395"/>
                  </a:lnTo>
                  <a:lnTo>
                    <a:pt x="221" y="263"/>
                  </a:lnTo>
                  <a:lnTo>
                    <a:pt x="196" y="132"/>
                  </a:lnTo>
                  <a:lnTo>
                    <a:pt x="162" y="44"/>
                  </a:lnTo>
                  <a:lnTo>
                    <a:pt x="119"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8"/>
            <p:cNvSpPr/>
            <p:nvPr/>
          </p:nvSpPr>
          <p:spPr>
            <a:xfrm rot="10800000">
              <a:off x="5145479" y="7199727"/>
              <a:ext cx="44427" cy="51420"/>
            </a:xfrm>
            <a:custGeom>
              <a:rect b="b" l="l" r="r" t="t"/>
              <a:pathLst>
                <a:path extrusionOk="0" h="18887" w="4705">
                  <a:moveTo>
                    <a:pt x="2073" y="1271"/>
                  </a:moveTo>
                  <a:lnTo>
                    <a:pt x="2336" y="1315"/>
                  </a:lnTo>
                  <a:lnTo>
                    <a:pt x="2616" y="1446"/>
                  </a:lnTo>
                  <a:lnTo>
                    <a:pt x="2769" y="1534"/>
                  </a:lnTo>
                  <a:lnTo>
                    <a:pt x="2922" y="1709"/>
                  </a:lnTo>
                  <a:lnTo>
                    <a:pt x="3091" y="1884"/>
                  </a:lnTo>
                  <a:lnTo>
                    <a:pt x="3261" y="2104"/>
                  </a:lnTo>
                  <a:lnTo>
                    <a:pt x="3440" y="2323"/>
                  </a:lnTo>
                  <a:lnTo>
                    <a:pt x="3626" y="2629"/>
                  </a:lnTo>
                  <a:lnTo>
                    <a:pt x="3813" y="2980"/>
                  </a:lnTo>
                  <a:lnTo>
                    <a:pt x="4017" y="3330"/>
                  </a:lnTo>
                  <a:lnTo>
                    <a:pt x="4221" y="3725"/>
                  </a:lnTo>
                  <a:lnTo>
                    <a:pt x="4433" y="4207"/>
                  </a:lnTo>
                  <a:lnTo>
                    <a:pt x="4348" y="5478"/>
                  </a:lnTo>
                  <a:lnTo>
                    <a:pt x="4289" y="6310"/>
                  </a:lnTo>
                  <a:lnTo>
                    <a:pt x="4212" y="7274"/>
                  </a:lnTo>
                  <a:lnTo>
                    <a:pt x="4110" y="8282"/>
                  </a:lnTo>
                  <a:lnTo>
                    <a:pt x="4000" y="9378"/>
                  </a:lnTo>
                  <a:lnTo>
                    <a:pt x="3864" y="10517"/>
                  </a:lnTo>
                  <a:lnTo>
                    <a:pt x="3711" y="11612"/>
                  </a:lnTo>
                  <a:lnTo>
                    <a:pt x="3626" y="12182"/>
                  </a:lnTo>
                  <a:lnTo>
                    <a:pt x="3533" y="12708"/>
                  </a:lnTo>
                  <a:lnTo>
                    <a:pt x="3440" y="13278"/>
                  </a:lnTo>
                  <a:lnTo>
                    <a:pt x="3338" y="13760"/>
                  </a:lnTo>
                  <a:lnTo>
                    <a:pt x="3227" y="14285"/>
                  </a:lnTo>
                  <a:lnTo>
                    <a:pt x="3117" y="14767"/>
                  </a:lnTo>
                  <a:lnTo>
                    <a:pt x="2998" y="15206"/>
                  </a:lnTo>
                  <a:lnTo>
                    <a:pt x="2879" y="15600"/>
                  </a:lnTo>
                  <a:lnTo>
                    <a:pt x="2743" y="15994"/>
                  </a:lnTo>
                  <a:lnTo>
                    <a:pt x="2607" y="16345"/>
                  </a:lnTo>
                  <a:lnTo>
                    <a:pt x="2463" y="16696"/>
                  </a:lnTo>
                  <a:lnTo>
                    <a:pt x="2310" y="16958"/>
                  </a:lnTo>
                  <a:lnTo>
                    <a:pt x="2157" y="17178"/>
                  </a:lnTo>
                  <a:lnTo>
                    <a:pt x="1996" y="17353"/>
                  </a:lnTo>
                  <a:lnTo>
                    <a:pt x="1826" y="17484"/>
                  </a:lnTo>
                  <a:lnTo>
                    <a:pt x="1648" y="17572"/>
                  </a:lnTo>
                  <a:lnTo>
                    <a:pt x="1487" y="17572"/>
                  </a:lnTo>
                  <a:lnTo>
                    <a:pt x="1393" y="17528"/>
                  </a:lnTo>
                  <a:lnTo>
                    <a:pt x="1308" y="17397"/>
                  </a:lnTo>
                  <a:lnTo>
                    <a:pt x="1215" y="17309"/>
                  </a:lnTo>
                  <a:lnTo>
                    <a:pt x="1130" y="17134"/>
                  </a:lnTo>
                  <a:lnTo>
                    <a:pt x="1045" y="16958"/>
                  </a:lnTo>
                  <a:lnTo>
                    <a:pt x="969" y="16696"/>
                  </a:lnTo>
                  <a:lnTo>
                    <a:pt x="892" y="16476"/>
                  </a:lnTo>
                  <a:lnTo>
                    <a:pt x="816" y="16170"/>
                  </a:lnTo>
                  <a:lnTo>
                    <a:pt x="748" y="15863"/>
                  </a:lnTo>
                  <a:lnTo>
                    <a:pt x="680" y="15512"/>
                  </a:lnTo>
                  <a:lnTo>
                    <a:pt x="612" y="15118"/>
                  </a:lnTo>
                  <a:lnTo>
                    <a:pt x="553" y="14724"/>
                  </a:lnTo>
                  <a:lnTo>
                    <a:pt x="502" y="14285"/>
                  </a:lnTo>
                  <a:lnTo>
                    <a:pt x="451" y="13803"/>
                  </a:lnTo>
                  <a:lnTo>
                    <a:pt x="400" y="13321"/>
                  </a:lnTo>
                  <a:lnTo>
                    <a:pt x="366" y="12796"/>
                  </a:lnTo>
                  <a:lnTo>
                    <a:pt x="324" y="12226"/>
                  </a:lnTo>
                  <a:lnTo>
                    <a:pt x="298" y="11656"/>
                  </a:lnTo>
                  <a:lnTo>
                    <a:pt x="273" y="11087"/>
                  </a:lnTo>
                  <a:lnTo>
                    <a:pt x="256" y="10473"/>
                  </a:lnTo>
                  <a:lnTo>
                    <a:pt x="247" y="9860"/>
                  </a:lnTo>
                  <a:lnTo>
                    <a:pt x="247" y="9202"/>
                  </a:lnTo>
                  <a:lnTo>
                    <a:pt x="256" y="8589"/>
                  </a:lnTo>
                  <a:lnTo>
                    <a:pt x="273" y="7975"/>
                  </a:lnTo>
                  <a:lnTo>
                    <a:pt x="307" y="7318"/>
                  </a:lnTo>
                  <a:lnTo>
                    <a:pt x="341" y="6705"/>
                  </a:lnTo>
                  <a:lnTo>
                    <a:pt x="383" y="6135"/>
                  </a:lnTo>
                  <a:lnTo>
                    <a:pt x="442" y="5521"/>
                  </a:lnTo>
                  <a:lnTo>
                    <a:pt x="510" y="4952"/>
                  </a:lnTo>
                  <a:lnTo>
                    <a:pt x="595" y="4426"/>
                  </a:lnTo>
                  <a:lnTo>
                    <a:pt x="680" y="3900"/>
                  </a:lnTo>
                  <a:lnTo>
                    <a:pt x="765" y="3506"/>
                  </a:lnTo>
                  <a:lnTo>
                    <a:pt x="867" y="3068"/>
                  </a:lnTo>
                  <a:lnTo>
                    <a:pt x="977" y="2673"/>
                  </a:lnTo>
                  <a:lnTo>
                    <a:pt x="1113" y="2323"/>
                  </a:lnTo>
                  <a:lnTo>
                    <a:pt x="1266" y="2016"/>
                  </a:lnTo>
                  <a:lnTo>
                    <a:pt x="1436" y="1709"/>
                  </a:lnTo>
                  <a:lnTo>
                    <a:pt x="1623" y="1490"/>
                  </a:lnTo>
                  <a:lnTo>
                    <a:pt x="1843" y="1315"/>
                  </a:lnTo>
                  <a:lnTo>
                    <a:pt x="2073" y="1271"/>
                  </a:lnTo>
                  <a:close/>
                  <a:moveTo>
                    <a:pt x="1971" y="0"/>
                  </a:moveTo>
                  <a:lnTo>
                    <a:pt x="1818" y="44"/>
                  </a:lnTo>
                  <a:lnTo>
                    <a:pt x="1682" y="132"/>
                  </a:lnTo>
                  <a:lnTo>
                    <a:pt x="1546" y="263"/>
                  </a:lnTo>
                  <a:lnTo>
                    <a:pt x="1419" y="395"/>
                  </a:lnTo>
                  <a:lnTo>
                    <a:pt x="1308" y="570"/>
                  </a:lnTo>
                  <a:lnTo>
                    <a:pt x="1198" y="745"/>
                  </a:lnTo>
                  <a:lnTo>
                    <a:pt x="1096" y="964"/>
                  </a:lnTo>
                  <a:lnTo>
                    <a:pt x="994" y="1183"/>
                  </a:lnTo>
                  <a:lnTo>
                    <a:pt x="909" y="1402"/>
                  </a:lnTo>
                  <a:lnTo>
                    <a:pt x="748" y="1928"/>
                  </a:lnTo>
                  <a:lnTo>
                    <a:pt x="612" y="2454"/>
                  </a:lnTo>
                  <a:lnTo>
                    <a:pt x="502" y="2980"/>
                  </a:lnTo>
                  <a:lnTo>
                    <a:pt x="400" y="3593"/>
                  </a:lnTo>
                  <a:lnTo>
                    <a:pt x="307" y="4207"/>
                  </a:lnTo>
                  <a:lnTo>
                    <a:pt x="230" y="4864"/>
                  </a:lnTo>
                  <a:lnTo>
                    <a:pt x="162" y="5565"/>
                  </a:lnTo>
                  <a:lnTo>
                    <a:pt x="103" y="6266"/>
                  </a:lnTo>
                  <a:lnTo>
                    <a:pt x="60" y="6968"/>
                  </a:lnTo>
                  <a:lnTo>
                    <a:pt x="35" y="7669"/>
                  </a:lnTo>
                  <a:lnTo>
                    <a:pt x="9" y="8414"/>
                  </a:lnTo>
                  <a:lnTo>
                    <a:pt x="1" y="9115"/>
                  </a:lnTo>
                  <a:lnTo>
                    <a:pt x="1" y="9860"/>
                  </a:lnTo>
                  <a:lnTo>
                    <a:pt x="9" y="10561"/>
                  </a:lnTo>
                  <a:lnTo>
                    <a:pt x="26" y="11262"/>
                  </a:lnTo>
                  <a:lnTo>
                    <a:pt x="52" y="11963"/>
                  </a:lnTo>
                  <a:lnTo>
                    <a:pt x="86" y="12620"/>
                  </a:lnTo>
                  <a:lnTo>
                    <a:pt x="128" y="13234"/>
                  </a:lnTo>
                  <a:lnTo>
                    <a:pt x="171" y="13847"/>
                  </a:lnTo>
                  <a:lnTo>
                    <a:pt x="230" y="14461"/>
                  </a:lnTo>
                  <a:lnTo>
                    <a:pt x="290" y="15030"/>
                  </a:lnTo>
                  <a:lnTo>
                    <a:pt x="366" y="15556"/>
                  </a:lnTo>
                  <a:lnTo>
                    <a:pt x="434" y="16038"/>
                  </a:lnTo>
                  <a:lnTo>
                    <a:pt x="519" y="16520"/>
                  </a:lnTo>
                  <a:lnTo>
                    <a:pt x="604" y="16915"/>
                  </a:lnTo>
                  <a:lnTo>
                    <a:pt x="689" y="17309"/>
                  </a:lnTo>
                  <a:lnTo>
                    <a:pt x="782" y="17660"/>
                  </a:lnTo>
                  <a:lnTo>
                    <a:pt x="884" y="17966"/>
                  </a:lnTo>
                  <a:lnTo>
                    <a:pt x="986" y="18229"/>
                  </a:lnTo>
                  <a:lnTo>
                    <a:pt x="1088" y="18448"/>
                  </a:lnTo>
                  <a:lnTo>
                    <a:pt x="1198" y="18624"/>
                  </a:lnTo>
                  <a:lnTo>
                    <a:pt x="1308" y="18755"/>
                  </a:lnTo>
                  <a:lnTo>
                    <a:pt x="1427" y="18843"/>
                  </a:lnTo>
                  <a:lnTo>
                    <a:pt x="1538" y="18887"/>
                  </a:lnTo>
                  <a:lnTo>
                    <a:pt x="1657" y="18887"/>
                  </a:lnTo>
                  <a:lnTo>
                    <a:pt x="1877" y="18755"/>
                  </a:lnTo>
                  <a:lnTo>
                    <a:pt x="2081" y="18580"/>
                  </a:lnTo>
                  <a:lnTo>
                    <a:pt x="2285" y="18361"/>
                  </a:lnTo>
                  <a:lnTo>
                    <a:pt x="2472" y="18054"/>
                  </a:lnTo>
                  <a:lnTo>
                    <a:pt x="2650" y="17703"/>
                  </a:lnTo>
                  <a:lnTo>
                    <a:pt x="2820" y="17265"/>
                  </a:lnTo>
                  <a:lnTo>
                    <a:pt x="2981" y="16827"/>
                  </a:lnTo>
                  <a:lnTo>
                    <a:pt x="3134" y="16301"/>
                  </a:lnTo>
                  <a:lnTo>
                    <a:pt x="3278" y="15775"/>
                  </a:lnTo>
                  <a:lnTo>
                    <a:pt x="3414" y="15162"/>
                  </a:lnTo>
                  <a:lnTo>
                    <a:pt x="3541" y="14548"/>
                  </a:lnTo>
                  <a:lnTo>
                    <a:pt x="3660" y="13935"/>
                  </a:lnTo>
                  <a:lnTo>
                    <a:pt x="3771" y="13278"/>
                  </a:lnTo>
                  <a:lnTo>
                    <a:pt x="3881" y="12620"/>
                  </a:lnTo>
                  <a:lnTo>
                    <a:pt x="3974" y="11919"/>
                  </a:lnTo>
                  <a:lnTo>
                    <a:pt x="4068" y="11262"/>
                  </a:lnTo>
                  <a:lnTo>
                    <a:pt x="4153" y="10561"/>
                  </a:lnTo>
                  <a:lnTo>
                    <a:pt x="4229" y="9903"/>
                  </a:lnTo>
                  <a:lnTo>
                    <a:pt x="4365" y="8589"/>
                  </a:lnTo>
                  <a:lnTo>
                    <a:pt x="4475" y="7362"/>
                  </a:lnTo>
                  <a:lnTo>
                    <a:pt x="4560" y="6266"/>
                  </a:lnTo>
                  <a:lnTo>
                    <a:pt x="4628" y="5346"/>
                  </a:lnTo>
                  <a:lnTo>
                    <a:pt x="4671" y="4645"/>
                  </a:lnTo>
                  <a:lnTo>
                    <a:pt x="4705" y="3988"/>
                  </a:lnTo>
                  <a:lnTo>
                    <a:pt x="4705" y="3769"/>
                  </a:lnTo>
                  <a:lnTo>
                    <a:pt x="4696" y="3550"/>
                  </a:lnTo>
                  <a:lnTo>
                    <a:pt x="4671" y="3374"/>
                  </a:lnTo>
                  <a:lnTo>
                    <a:pt x="4637" y="3243"/>
                  </a:lnTo>
                  <a:lnTo>
                    <a:pt x="4246" y="2410"/>
                  </a:lnTo>
                  <a:lnTo>
                    <a:pt x="3881" y="1709"/>
                  </a:lnTo>
                  <a:lnTo>
                    <a:pt x="3541" y="1139"/>
                  </a:lnTo>
                  <a:lnTo>
                    <a:pt x="3219" y="701"/>
                  </a:lnTo>
                  <a:lnTo>
                    <a:pt x="2913" y="395"/>
                  </a:lnTo>
                  <a:lnTo>
                    <a:pt x="2633" y="132"/>
                  </a:lnTo>
                  <a:lnTo>
                    <a:pt x="2370"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8"/>
            <p:cNvSpPr/>
            <p:nvPr/>
          </p:nvSpPr>
          <p:spPr>
            <a:xfrm rot="10800000">
              <a:off x="5147481" y="7218094"/>
              <a:ext cx="33360" cy="15633"/>
            </a:xfrm>
            <a:custGeom>
              <a:rect b="b" l="l" r="r" t="t"/>
              <a:pathLst>
                <a:path extrusionOk="0" h="5742" w="3533">
                  <a:moveTo>
                    <a:pt x="3405" y="1"/>
                  </a:moveTo>
                  <a:lnTo>
                    <a:pt x="3363" y="45"/>
                  </a:lnTo>
                  <a:lnTo>
                    <a:pt x="3329" y="176"/>
                  </a:lnTo>
                  <a:lnTo>
                    <a:pt x="3201" y="658"/>
                  </a:lnTo>
                  <a:lnTo>
                    <a:pt x="3082" y="1140"/>
                  </a:lnTo>
                  <a:lnTo>
                    <a:pt x="2955" y="1578"/>
                  </a:lnTo>
                  <a:lnTo>
                    <a:pt x="2828" y="1973"/>
                  </a:lnTo>
                  <a:lnTo>
                    <a:pt x="2692" y="2323"/>
                  </a:lnTo>
                  <a:lnTo>
                    <a:pt x="2564" y="2674"/>
                  </a:lnTo>
                  <a:lnTo>
                    <a:pt x="2429" y="2937"/>
                  </a:lnTo>
                  <a:lnTo>
                    <a:pt x="2301" y="3200"/>
                  </a:lnTo>
                  <a:lnTo>
                    <a:pt x="2165" y="3419"/>
                  </a:lnTo>
                  <a:lnTo>
                    <a:pt x="2030" y="3638"/>
                  </a:lnTo>
                  <a:lnTo>
                    <a:pt x="1766" y="3945"/>
                  </a:lnTo>
                  <a:lnTo>
                    <a:pt x="1512" y="4164"/>
                  </a:lnTo>
                  <a:lnTo>
                    <a:pt x="1274" y="4339"/>
                  </a:lnTo>
                  <a:lnTo>
                    <a:pt x="1036" y="4427"/>
                  </a:lnTo>
                  <a:lnTo>
                    <a:pt x="832" y="4470"/>
                  </a:lnTo>
                  <a:lnTo>
                    <a:pt x="637" y="4427"/>
                  </a:lnTo>
                  <a:lnTo>
                    <a:pt x="476" y="4383"/>
                  </a:lnTo>
                  <a:lnTo>
                    <a:pt x="238" y="4295"/>
                  </a:lnTo>
                  <a:lnTo>
                    <a:pt x="153" y="4251"/>
                  </a:lnTo>
                  <a:lnTo>
                    <a:pt x="128" y="4208"/>
                  </a:lnTo>
                  <a:lnTo>
                    <a:pt x="102" y="4251"/>
                  </a:lnTo>
                  <a:lnTo>
                    <a:pt x="60" y="4339"/>
                  </a:lnTo>
                  <a:lnTo>
                    <a:pt x="26" y="4514"/>
                  </a:lnTo>
                  <a:lnTo>
                    <a:pt x="9" y="4646"/>
                  </a:lnTo>
                  <a:lnTo>
                    <a:pt x="9" y="4777"/>
                  </a:lnTo>
                  <a:lnTo>
                    <a:pt x="0" y="4909"/>
                  </a:lnTo>
                  <a:lnTo>
                    <a:pt x="9" y="4996"/>
                  </a:lnTo>
                  <a:lnTo>
                    <a:pt x="26" y="5259"/>
                  </a:lnTo>
                  <a:lnTo>
                    <a:pt x="60" y="5435"/>
                  </a:lnTo>
                  <a:lnTo>
                    <a:pt x="85" y="5478"/>
                  </a:lnTo>
                  <a:lnTo>
                    <a:pt x="111" y="5522"/>
                  </a:lnTo>
                  <a:lnTo>
                    <a:pt x="221" y="5610"/>
                  </a:lnTo>
                  <a:lnTo>
                    <a:pt x="484" y="5697"/>
                  </a:lnTo>
                  <a:lnTo>
                    <a:pt x="654" y="5741"/>
                  </a:lnTo>
                  <a:lnTo>
                    <a:pt x="1079" y="5741"/>
                  </a:lnTo>
                  <a:lnTo>
                    <a:pt x="1325" y="5610"/>
                  </a:lnTo>
                  <a:lnTo>
                    <a:pt x="1580" y="5478"/>
                  </a:lnTo>
                  <a:lnTo>
                    <a:pt x="1843" y="5215"/>
                  </a:lnTo>
                  <a:lnTo>
                    <a:pt x="2123" y="4865"/>
                  </a:lnTo>
                  <a:lnTo>
                    <a:pt x="2259" y="4646"/>
                  </a:lnTo>
                  <a:lnTo>
                    <a:pt x="2403" y="4383"/>
                  </a:lnTo>
                  <a:lnTo>
                    <a:pt x="2539" y="4120"/>
                  </a:lnTo>
                  <a:lnTo>
                    <a:pt x="2683" y="3813"/>
                  </a:lnTo>
                  <a:lnTo>
                    <a:pt x="2819" y="3463"/>
                  </a:lnTo>
                  <a:lnTo>
                    <a:pt x="2955" y="3068"/>
                  </a:lnTo>
                  <a:lnTo>
                    <a:pt x="3091" y="2674"/>
                  </a:lnTo>
                  <a:lnTo>
                    <a:pt x="3227" y="2192"/>
                  </a:lnTo>
                  <a:lnTo>
                    <a:pt x="3363" y="1710"/>
                  </a:lnTo>
                  <a:lnTo>
                    <a:pt x="3490" y="1140"/>
                  </a:lnTo>
                  <a:lnTo>
                    <a:pt x="3507" y="1053"/>
                  </a:lnTo>
                  <a:lnTo>
                    <a:pt x="3524" y="921"/>
                  </a:lnTo>
                  <a:lnTo>
                    <a:pt x="3532" y="702"/>
                  </a:lnTo>
                  <a:lnTo>
                    <a:pt x="3524" y="439"/>
                  </a:lnTo>
                  <a:lnTo>
                    <a:pt x="3515" y="351"/>
                  </a:lnTo>
                  <a:lnTo>
                    <a:pt x="3498" y="220"/>
                  </a:lnTo>
                  <a:lnTo>
                    <a:pt x="3481" y="132"/>
                  </a:lnTo>
                  <a:lnTo>
                    <a:pt x="3456" y="45"/>
                  </a:lnTo>
                  <a:lnTo>
                    <a:pt x="3431"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8"/>
            <p:cNvSpPr/>
            <p:nvPr/>
          </p:nvSpPr>
          <p:spPr>
            <a:xfrm rot="10800000">
              <a:off x="5139389" y="7408078"/>
              <a:ext cx="54445" cy="59890"/>
            </a:xfrm>
            <a:custGeom>
              <a:rect b="b" l="l" r="r" t="t"/>
              <a:pathLst>
                <a:path extrusionOk="0" h="21998" w="5766">
                  <a:moveTo>
                    <a:pt x="2149" y="1315"/>
                  </a:moveTo>
                  <a:lnTo>
                    <a:pt x="2293" y="1359"/>
                  </a:lnTo>
                  <a:lnTo>
                    <a:pt x="2429" y="1403"/>
                  </a:lnTo>
                  <a:lnTo>
                    <a:pt x="2582" y="1490"/>
                  </a:lnTo>
                  <a:lnTo>
                    <a:pt x="2879" y="1753"/>
                  </a:lnTo>
                  <a:lnTo>
                    <a:pt x="3202" y="2104"/>
                  </a:lnTo>
                  <a:lnTo>
                    <a:pt x="3541" y="2586"/>
                  </a:lnTo>
                  <a:lnTo>
                    <a:pt x="3890" y="3199"/>
                  </a:lnTo>
                  <a:lnTo>
                    <a:pt x="4255" y="3900"/>
                  </a:lnTo>
                  <a:lnTo>
                    <a:pt x="4637" y="4733"/>
                  </a:lnTo>
                  <a:lnTo>
                    <a:pt x="5027" y="5653"/>
                  </a:lnTo>
                  <a:lnTo>
                    <a:pt x="5435" y="6705"/>
                  </a:lnTo>
                  <a:lnTo>
                    <a:pt x="5189" y="8063"/>
                  </a:lnTo>
                  <a:lnTo>
                    <a:pt x="4823" y="9947"/>
                  </a:lnTo>
                  <a:lnTo>
                    <a:pt x="4603" y="10999"/>
                  </a:lnTo>
                  <a:lnTo>
                    <a:pt x="4365" y="12138"/>
                  </a:lnTo>
                  <a:lnTo>
                    <a:pt x="4102" y="13278"/>
                  </a:lnTo>
                  <a:lnTo>
                    <a:pt x="3830" y="14417"/>
                  </a:lnTo>
                  <a:lnTo>
                    <a:pt x="3550" y="15556"/>
                  </a:lnTo>
                  <a:lnTo>
                    <a:pt x="3253" y="16652"/>
                  </a:lnTo>
                  <a:lnTo>
                    <a:pt x="2956" y="17660"/>
                  </a:lnTo>
                  <a:lnTo>
                    <a:pt x="2803" y="18142"/>
                  </a:lnTo>
                  <a:lnTo>
                    <a:pt x="2650" y="18580"/>
                  </a:lnTo>
                  <a:lnTo>
                    <a:pt x="2497" y="18974"/>
                  </a:lnTo>
                  <a:lnTo>
                    <a:pt x="2344" y="19369"/>
                  </a:lnTo>
                  <a:lnTo>
                    <a:pt x="2191" y="19675"/>
                  </a:lnTo>
                  <a:lnTo>
                    <a:pt x="2039" y="19982"/>
                  </a:lnTo>
                  <a:lnTo>
                    <a:pt x="1894" y="20245"/>
                  </a:lnTo>
                  <a:lnTo>
                    <a:pt x="1741" y="20420"/>
                  </a:lnTo>
                  <a:lnTo>
                    <a:pt x="1597" y="20596"/>
                  </a:lnTo>
                  <a:lnTo>
                    <a:pt x="1453" y="20683"/>
                  </a:lnTo>
                  <a:lnTo>
                    <a:pt x="1342" y="20683"/>
                  </a:lnTo>
                  <a:lnTo>
                    <a:pt x="1274" y="20640"/>
                  </a:lnTo>
                  <a:lnTo>
                    <a:pt x="1215" y="20552"/>
                  </a:lnTo>
                  <a:lnTo>
                    <a:pt x="1147" y="20420"/>
                  </a:lnTo>
                  <a:lnTo>
                    <a:pt x="1088" y="20245"/>
                  </a:lnTo>
                  <a:lnTo>
                    <a:pt x="1028" y="20070"/>
                  </a:lnTo>
                  <a:lnTo>
                    <a:pt x="969" y="19851"/>
                  </a:lnTo>
                  <a:lnTo>
                    <a:pt x="909" y="19588"/>
                  </a:lnTo>
                  <a:lnTo>
                    <a:pt x="850" y="19281"/>
                  </a:lnTo>
                  <a:lnTo>
                    <a:pt x="790" y="18974"/>
                  </a:lnTo>
                  <a:lnTo>
                    <a:pt x="680" y="18229"/>
                  </a:lnTo>
                  <a:lnTo>
                    <a:pt x="578" y="17397"/>
                  </a:lnTo>
                  <a:lnTo>
                    <a:pt x="485" y="16477"/>
                  </a:lnTo>
                  <a:lnTo>
                    <a:pt x="425" y="15688"/>
                  </a:lnTo>
                  <a:lnTo>
                    <a:pt x="374" y="14899"/>
                  </a:lnTo>
                  <a:lnTo>
                    <a:pt x="332" y="14067"/>
                  </a:lnTo>
                  <a:lnTo>
                    <a:pt x="290" y="13190"/>
                  </a:lnTo>
                  <a:lnTo>
                    <a:pt x="264" y="12358"/>
                  </a:lnTo>
                  <a:lnTo>
                    <a:pt x="256" y="11481"/>
                  </a:lnTo>
                  <a:lnTo>
                    <a:pt x="247" y="10605"/>
                  </a:lnTo>
                  <a:lnTo>
                    <a:pt x="256" y="9728"/>
                  </a:lnTo>
                  <a:lnTo>
                    <a:pt x="273" y="8852"/>
                  </a:lnTo>
                  <a:lnTo>
                    <a:pt x="298" y="8019"/>
                  </a:lnTo>
                  <a:lnTo>
                    <a:pt x="340" y="7187"/>
                  </a:lnTo>
                  <a:lnTo>
                    <a:pt x="400" y="6398"/>
                  </a:lnTo>
                  <a:lnTo>
                    <a:pt x="468" y="5653"/>
                  </a:lnTo>
                  <a:lnTo>
                    <a:pt x="553" y="4908"/>
                  </a:lnTo>
                  <a:lnTo>
                    <a:pt x="655" y="4251"/>
                  </a:lnTo>
                  <a:lnTo>
                    <a:pt x="765" y="3637"/>
                  </a:lnTo>
                  <a:lnTo>
                    <a:pt x="841" y="3287"/>
                  </a:lnTo>
                  <a:lnTo>
                    <a:pt x="926" y="2980"/>
                  </a:lnTo>
                  <a:lnTo>
                    <a:pt x="1011" y="2673"/>
                  </a:lnTo>
                  <a:lnTo>
                    <a:pt x="1105" y="2410"/>
                  </a:lnTo>
                  <a:lnTo>
                    <a:pt x="1207" y="2191"/>
                  </a:lnTo>
                  <a:lnTo>
                    <a:pt x="1308" y="1972"/>
                  </a:lnTo>
                  <a:lnTo>
                    <a:pt x="1419" y="1797"/>
                  </a:lnTo>
                  <a:lnTo>
                    <a:pt x="1529" y="1622"/>
                  </a:lnTo>
                  <a:lnTo>
                    <a:pt x="1640" y="1534"/>
                  </a:lnTo>
                  <a:lnTo>
                    <a:pt x="1767" y="1446"/>
                  </a:lnTo>
                  <a:lnTo>
                    <a:pt x="1886" y="1359"/>
                  </a:lnTo>
                  <a:lnTo>
                    <a:pt x="2022" y="1359"/>
                  </a:lnTo>
                  <a:lnTo>
                    <a:pt x="2149" y="1315"/>
                  </a:lnTo>
                  <a:close/>
                  <a:moveTo>
                    <a:pt x="2107" y="0"/>
                  </a:moveTo>
                  <a:lnTo>
                    <a:pt x="1971" y="44"/>
                  </a:lnTo>
                  <a:lnTo>
                    <a:pt x="1843" y="88"/>
                  </a:lnTo>
                  <a:lnTo>
                    <a:pt x="1716" y="132"/>
                  </a:lnTo>
                  <a:lnTo>
                    <a:pt x="1606" y="219"/>
                  </a:lnTo>
                  <a:lnTo>
                    <a:pt x="1487" y="351"/>
                  </a:lnTo>
                  <a:lnTo>
                    <a:pt x="1385" y="482"/>
                  </a:lnTo>
                  <a:lnTo>
                    <a:pt x="1283" y="614"/>
                  </a:lnTo>
                  <a:lnTo>
                    <a:pt x="1190" y="789"/>
                  </a:lnTo>
                  <a:lnTo>
                    <a:pt x="1011" y="1183"/>
                  </a:lnTo>
                  <a:lnTo>
                    <a:pt x="850" y="1665"/>
                  </a:lnTo>
                  <a:lnTo>
                    <a:pt x="714" y="2148"/>
                  </a:lnTo>
                  <a:lnTo>
                    <a:pt x="595" y="2717"/>
                  </a:lnTo>
                  <a:lnTo>
                    <a:pt x="527" y="3024"/>
                  </a:lnTo>
                  <a:lnTo>
                    <a:pt x="468" y="3418"/>
                  </a:lnTo>
                  <a:lnTo>
                    <a:pt x="349" y="4163"/>
                  </a:lnTo>
                  <a:lnTo>
                    <a:pt x="256" y="4952"/>
                  </a:lnTo>
                  <a:lnTo>
                    <a:pt x="179" y="5785"/>
                  </a:lnTo>
                  <a:lnTo>
                    <a:pt x="111" y="6705"/>
                  </a:lnTo>
                  <a:lnTo>
                    <a:pt x="60" y="7625"/>
                  </a:lnTo>
                  <a:lnTo>
                    <a:pt x="26" y="8545"/>
                  </a:lnTo>
                  <a:lnTo>
                    <a:pt x="9" y="9509"/>
                  </a:lnTo>
                  <a:lnTo>
                    <a:pt x="1" y="10473"/>
                  </a:lnTo>
                  <a:lnTo>
                    <a:pt x="1" y="11437"/>
                  </a:lnTo>
                  <a:lnTo>
                    <a:pt x="18" y="12445"/>
                  </a:lnTo>
                  <a:lnTo>
                    <a:pt x="43" y="13409"/>
                  </a:lnTo>
                  <a:lnTo>
                    <a:pt x="86" y="14329"/>
                  </a:lnTo>
                  <a:lnTo>
                    <a:pt x="128" y="15250"/>
                  </a:lnTo>
                  <a:lnTo>
                    <a:pt x="188" y="16126"/>
                  </a:lnTo>
                  <a:lnTo>
                    <a:pt x="256" y="17002"/>
                  </a:lnTo>
                  <a:lnTo>
                    <a:pt x="315" y="17616"/>
                  </a:lnTo>
                  <a:lnTo>
                    <a:pt x="374" y="18186"/>
                  </a:lnTo>
                  <a:lnTo>
                    <a:pt x="442" y="18711"/>
                  </a:lnTo>
                  <a:lnTo>
                    <a:pt x="510" y="19237"/>
                  </a:lnTo>
                  <a:lnTo>
                    <a:pt x="578" y="19675"/>
                  </a:lnTo>
                  <a:lnTo>
                    <a:pt x="655" y="20114"/>
                  </a:lnTo>
                  <a:lnTo>
                    <a:pt x="731" y="20464"/>
                  </a:lnTo>
                  <a:lnTo>
                    <a:pt x="807" y="20815"/>
                  </a:lnTo>
                  <a:lnTo>
                    <a:pt x="884" y="21122"/>
                  </a:lnTo>
                  <a:lnTo>
                    <a:pt x="969" y="21384"/>
                  </a:lnTo>
                  <a:lnTo>
                    <a:pt x="1054" y="21604"/>
                  </a:lnTo>
                  <a:lnTo>
                    <a:pt x="1139" y="21779"/>
                  </a:lnTo>
                  <a:lnTo>
                    <a:pt x="1223" y="21866"/>
                  </a:lnTo>
                  <a:lnTo>
                    <a:pt x="1308" y="21954"/>
                  </a:lnTo>
                  <a:lnTo>
                    <a:pt x="1393" y="21998"/>
                  </a:lnTo>
                  <a:lnTo>
                    <a:pt x="1478" y="21998"/>
                  </a:lnTo>
                  <a:lnTo>
                    <a:pt x="1657" y="21866"/>
                  </a:lnTo>
                  <a:lnTo>
                    <a:pt x="1826" y="21647"/>
                  </a:lnTo>
                  <a:lnTo>
                    <a:pt x="2005" y="21428"/>
                  </a:lnTo>
                  <a:lnTo>
                    <a:pt x="2183" y="21122"/>
                  </a:lnTo>
                  <a:lnTo>
                    <a:pt x="2361" y="20727"/>
                  </a:lnTo>
                  <a:lnTo>
                    <a:pt x="2540" y="20333"/>
                  </a:lnTo>
                  <a:lnTo>
                    <a:pt x="2718" y="19851"/>
                  </a:lnTo>
                  <a:lnTo>
                    <a:pt x="2896" y="19325"/>
                  </a:lnTo>
                  <a:lnTo>
                    <a:pt x="3074" y="18799"/>
                  </a:lnTo>
                  <a:lnTo>
                    <a:pt x="3253" y="18229"/>
                  </a:lnTo>
                  <a:lnTo>
                    <a:pt x="3431" y="17616"/>
                  </a:lnTo>
                  <a:lnTo>
                    <a:pt x="3601" y="17002"/>
                  </a:lnTo>
                  <a:lnTo>
                    <a:pt x="3932" y="15688"/>
                  </a:lnTo>
                  <a:lnTo>
                    <a:pt x="4255" y="14373"/>
                  </a:lnTo>
                  <a:lnTo>
                    <a:pt x="4552" y="13015"/>
                  </a:lnTo>
                  <a:lnTo>
                    <a:pt x="4823" y="11744"/>
                  </a:lnTo>
                  <a:lnTo>
                    <a:pt x="5070" y="10517"/>
                  </a:lnTo>
                  <a:lnTo>
                    <a:pt x="5282" y="9422"/>
                  </a:lnTo>
                  <a:lnTo>
                    <a:pt x="5596" y="7756"/>
                  </a:lnTo>
                  <a:lnTo>
                    <a:pt x="5732" y="6968"/>
                  </a:lnTo>
                  <a:lnTo>
                    <a:pt x="5749" y="6836"/>
                  </a:lnTo>
                  <a:lnTo>
                    <a:pt x="5757" y="6705"/>
                  </a:lnTo>
                  <a:lnTo>
                    <a:pt x="5766" y="6573"/>
                  </a:lnTo>
                  <a:lnTo>
                    <a:pt x="5766" y="6398"/>
                  </a:lnTo>
                  <a:lnTo>
                    <a:pt x="5757" y="6267"/>
                  </a:lnTo>
                  <a:lnTo>
                    <a:pt x="5740" y="6135"/>
                  </a:lnTo>
                  <a:lnTo>
                    <a:pt x="5723" y="6047"/>
                  </a:lnTo>
                  <a:lnTo>
                    <a:pt x="5698" y="5960"/>
                  </a:lnTo>
                  <a:lnTo>
                    <a:pt x="5401" y="5171"/>
                  </a:lnTo>
                  <a:lnTo>
                    <a:pt x="5112" y="4426"/>
                  </a:lnTo>
                  <a:lnTo>
                    <a:pt x="4840" y="3769"/>
                  </a:lnTo>
                  <a:lnTo>
                    <a:pt x="4569" y="3155"/>
                  </a:lnTo>
                  <a:lnTo>
                    <a:pt x="4314" y="2630"/>
                  </a:lnTo>
                  <a:lnTo>
                    <a:pt x="4068" y="2148"/>
                  </a:lnTo>
                  <a:lnTo>
                    <a:pt x="3830" y="1709"/>
                  </a:lnTo>
                  <a:lnTo>
                    <a:pt x="3609" y="1315"/>
                  </a:lnTo>
                  <a:lnTo>
                    <a:pt x="3389" y="1008"/>
                  </a:lnTo>
                  <a:lnTo>
                    <a:pt x="3176" y="745"/>
                  </a:lnTo>
                  <a:lnTo>
                    <a:pt x="2981" y="482"/>
                  </a:lnTo>
                  <a:lnTo>
                    <a:pt x="2786" y="307"/>
                  </a:lnTo>
                  <a:lnTo>
                    <a:pt x="2607" y="176"/>
                  </a:lnTo>
                  <a:lnTo>
                    <a:pt x="2429" y="88"/>
                  </a:lnTo>
                  <a:lnTo>
                    <a:pt x="2268" y="44"/>
                  </a:lnTo>
                  <a:lnTo>
                    <a:pt x="210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8"/>
            <p:cNvSpPr/>
            <p:nvPr/>
          </p:nvSpPr>
          <p:spPr>
            <a:xfrm rot="10800000">
              <a:off x="5139389" y="7433247"/>
              <a:ext cx="44021" cy="22191"/>
            </a:xfrm>
            <a:custGeom>
              <a:rect b="b" l="l" r="r" t="t"/>
              <a:pathLst>
                <a:path extrusionOk="0" h="8151" w="4662">
                  <a:moveTo>
                    <a:pt x="2752" y="0"/>
                  </a:moveTo>
                  <a:lnTo>
                    <a:pt x="2565" y="88"/>
                  </a:lnTo>
                  <a:lnTo>
                    <a:pt x="2395" y="176"/>
                  </a:lnTo>
                  <a:lnTo>
                    <a:pt x="2225" y="307"/>
                  </a:lnTo>
                  <a:lnTo>
                    <a:pt x="2064" y="439"/>
                  </a:lnTo>
                  <a:lnTo>
                    <a:pt x="1911" y="658"/>
                  </a:lnTo>
                  <a:lnTo>
                    <a:pt x="1758" y="877"/>
                  </a:lnTo>
                  <a:lnTo>
                    <a:pt x="1614" y="1096"/>
                  </a:lnTo>
                  <a:lnTo>
                    <a:pt x="1478" y="1359"/>
                  </a:lnTo>
                  <a:lnTo>
                    <a:pt x="1351" y="1622"/>
                  </a:lnTo>
                  <a:lnTo>
                    <a:pt x="1232" y="1928"/>
                  </a:lnTo>
                  <a:lnTo>
                    <a:pt x="1113" y="2235"/>
                  </a:lnTo>
                  <a:lnTo>
                    <a:pt x="901" y="2893"/>
                  </a:lnTo>
                  <a:lnTo>
                    <a:pt x="714" y="3550"/>
                  </a:lnTo>
                  <a:lnTo>
                    <a:pt x="544" y="4207"/>
                  </a:lnTo>
                  <a:lnTo>
                    <a:pt x="408" y="4864"/>
                  </a:lnTo>
                  <a:lnTo>
                    <a:pt x="289" y="5478"/>
                  </a:lnTo>
                  <a:lnTo>
                    <a:pt x="187" y="6004"/>
                  </a:lnTo>
                  <a:lnTo>
                    <a:pt x="111" y="6486"/>
                  </a:lnTo>
                  <a:lnTo>
                    <a:pt x="60" y="6836"/>
                  </a:lnTo>
                  <a:lnTo>
                    <a:pt x="18" y="7187"/>
                  </a:lnTo>
                  <a:lnTo>
                    <a:pt x="9" y="7318"/>
                  </a:lnTo>
                  <a:lnTo>
                    <a:pt x="1" y="7406"/>
                  </a:lnTo>
                  <a:lnTo>
                    <a:pt x="1" y="7669"/>
                  </a:lnTo>
                  <a:lnTo>
                    <a:pt x="26" y="7888"/>
                  </a:lnTo>
                  <a:lnTo>
                    <a:pt x="43" y="7976"/>
                  </a:lnTo>
                  <a:lnTo>
                    <a:pt x="60" y="8063"/>
                  </a:lnTo>
                  <a:lnTo>
                    <a:pt x="86" y="8151"/>
                  </a:lnTo>
                  <a:lnTo>
                    <a:pt x="153" y="8151"/>
                  </a:lnTo>
                  <a:lnTo>
                    <a:pt x="196" y="8063"/>
                  </a:lnTo>
                  <a:lnTo>
                    <a:pt x="221" y="7976"/>
                  </a:lnTo>
                  <a:lnTo>
                    <a:pt x="230" y="7844"/>
                  </a:lnTo>
                  <a:lnTo>
                    <a:pt x="306" y="7318"/>
                  </a:lnTo>
                  <a:lnTo>
                    <a:pt x="383" y="6793"/>
                  </a:lnTo>
                  <a:lnTo>
                    <a:pt x="493" y="6179"/>
                  </a:lnTo>
                  <a:lnTo>
                    <a:pt x="629" y="5478"/>
                  </a:lnTo>
                  <a:lnTo>
                    <a:pt x="799" y="4777"/>
                  </a:lnTo>
                  <a:lnTo>
                    <a:pt x="892" y="4382"/>
                  </a:lnTo>
                  <a:lnTo>
                    <a:pt x="1003" y="3988"/>
                  </a:lnTo>
                  <a:lnTo>
                    <a:pt x="1113" y="3637"/>
                  </a:lnTo>
                  <a:lnTo>
                    <a:pt x="1240" y="3287"/>
                  </a:lnTo>
                  <a:lnTo>
                    <a:pt x="1368" y="2936"/>
                  </a:lnTo>
                  <a:lnTo>
                    <a:pt x="1512" y="2630"/>
                  </a:lnTo>
                  <a:lnTo>
                    <a:pt x="1665" y="2323"/>
                  </a:lnTo>
                  <a:lnTo>
                    <a:pt x="1818" y="2060"/>
                  </a:lnTo>
                  <a:lnTo>
                    <a:pt x="1987" y="1797"/>
                  </a:lnTo>
                  <a:lnTo>
                    <a:pt x="2166" y="1622"/>
                  </a:lnTo>
                  <a:lnTo>
                    <a:pt x="2353" y="1446"/>
                  </a:lnTo>
                  <a:lnTo>
                    <a:pt x="2548" y="1359"/>
                  </a:lnTo>
                  <a:lnTo>
                    <a:pt x="2760" y="1271"/>
                  </a:lnTo>
                  <a:lnTo>
                    <a:pt x="2972" y="1271"/>
                  </a:lnTo>
                  <a:lnTo>
                    <a:pt x="3202" y="1315"/>
                  </a:lnTo>
                  <a:lnTo>
                    <a:pt x="3439" y="1403"/>
                  </a:lnTo>
                  <a:lnTo>
                    <a:pt x="3686" y="1578"/>
                  </a:lnTo>
                  <a:lnTo>
                    <a:pt x="3949" y="1841"/>
                  </a:lnTo>
                  <a:lnTo>
                    <a:pt x="4220" y="2148"/>
                  </a:lnTo>
                  <a:lnTo>
                    <a:pt x="4501" y="2542"/>
                  </a:lnTo>
                  <a:lnTo>
                    <a:pt x="4552" y="2586"/>
                  </a:lnTo>
                  <a:lnTo>
                    <a:pt x="4594" y="2498"/>
                  </a:lnTo>
                  <a:lnTo>
                    <a:pt x="4628" y="2367"/>
                  </a:lnTo>
                  <a:lnTo>
                    <a:pt x="4645" y="2235"/>
                  </a:lnTo>
                  <a:lnTo>
                    <a:pt x="4653" y="2104"/>
                  </a:lnTo>
                  <a:lnTo>
                    <a:pt x="4662" y="1972"/>
                  </a:lnTo>
                  <a:lnTo>
                    <a:pt x="4662" y="1841"/>
                  </a:lnTo>
                  <a:lnTo>
                    <a:pt x="4645" y="1622"/>
                  </a:lnTo>
                  <a:lnTo>
                    <a:pt x="4611" y="1446"/>
                  </a:lnTo>
                  <a:lnTo>
                    <a:pt x="4594" y="1359"/>
                  </a:lnTo>
                  <a:lnTo>
                    <a:pt x="4569" y="1315"/>
                  </a:lnTo>
                  <a:lnTo>
                    <a:pt x="4348" y="964"/>
                  </a:lnTo>
                  <a:lnTo>
                    <a:pt x="4127" y="702"/>
                  </a:lnTo>
                  <a:lnTo>
                    <a:pt x="3915" y="482"/>
                  </a:lnTo>
                  <a:lnTo>
                    <a:pt x="3703" y="307"/>
                  </a:lnTo>
                  <a:lnTo>
                    <a:pt x="3507" y="176"/>
                  </a:lnTo>
                  <a:lnTo>
                    <a:pt x="3312" y="44"/>
                  </a:lnTo>
                  <a:lnTo>
                    <a:pt x="312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8"/>
            <p:cNvSpPr/>
            <p:nvPr/>
          </p:nvSpPr>
          <p:spPr>
            <a:xfrm rot="10800000">
              <a:off x="5092564" y="7462967"/>
              <a:ext cx="61017" cy="54760"/>
            </a:xfrm>
            <a:custGeom>
              <a:rect b="b" l="l" r="r" t="t"/>
              <a:pathLst>
                <a:path extrusionOk="0" h="20114" w="6462">
                  <a:moveTo>
                    <a:pt x="2904" y="1271"/>
                  </a:moveTo>
                  <a:lnTo>
                    <a:pt x="3108" y="1315"/>
                  </a:lnTo>
                  <a:lnTo>
                    <a:pt x="3311" y="1359"/>
                  </a:lnTo>
                  <a:lnTo>
                    <a:pt x="3524" y="1490"/>
                  </a:lnTo>
                  <a:lnTo>
                    <a:pt x="3736" y="1666"/>
                  </a:lnTo>
                  <a:lnTo>
                    <a:pt x="3948" y="1885"/>
                  </a:lnTo>
                  <a:lnTo>
                    <a:pt x="4160" y="2148"/>
                  </a:lnTo>
                  <a:lnTo>
                    <a:pt x="4373" y="2498"/>
                  </a:lnTo>
                  <a:lnTo>
                    <a:pt x="4585" y="2893"/>
                  </a:lnTo>
                  <a:lnTo>
                    <a:pt x="4806" y="3375"/>
                  </a:lnTo>
                  <a:lnTo>
                    <a:pt x="5018" y="3944"/>
                  </a:lnTo>
                  <a:lnTo>
                    <a:pt x="5230" y="4602"/>
                  </a:lnTo>
                  <a:lnTo>
                    <a:pt x="5443" y="5303"/>
                  </a:lnTo>
                  <a:lnTo>
                    <a:pt x="5655" y="6091"/>
                  </a:lnTo>
                  <a:lnTo>
                    <a:pt x="5740" y="6442"/>
                  </a:lnTo>
                  <a:lnTo>
                    <a:pt x="5825" y="6836"/>
                  </a:lnTo>
                  <a:lnTo>
                    <a:pt x="5893" y="7187"/>
                  </a:lnTo>
                  <a:lnTo>
                    <a:pt x="5952" y="7581"/>
                  </a:lnTo>
                  <a:lnTo>
                    <a:pt x="6011" y="7932"/>
                  </a:lnTo>
                  <a:lnTo>
                    <a:pt x="6062" y="8326"/>
                  </a:lnTo>
                  <a:lnTo>
                    <a:pt x="6105" y="8721"/>
                  </a:lnTo>
                  <a:lnTo>
                    <a:pt x="6139" y="9115"/>
                  </a:lnTo>
                  <a:lnTo>
                    <a:pt x="6164" y="9509"/>
                  </a:lnTo>
                  <a:lnTo>
                    <a:pt x="6190" y="9904"/>
                  </a:lnTo>
                  <a:lnTo>
                    <a:pt x="6198" y="10298"/>
                  </a:lnTo>
                  <a:lnTo>
                    <a:pt x="6207" y="10736"/>
                  </a:lnTo>
                  <a:lnTo>
                    <a:pt x="6207" y="11131"/>
                  </a:lnTo>
                  <a:lnTo>
                    <a:pt x="6198" y="11525"/>
                  </a:lnTo>
                  <a:lnTo>
                    <a:pt x="6181" y="11919"/>
                  </a:lnTo>
                  <a:lnTo>
                    <a:pt x="6156" y="12358"/>
                  </a:lnTo>
                  <a:lnTo>
                    <a:pt x="6096" y="13015"/>
                  </a:lnTo>
                  <a:lnTo>
                    <a:pt x="6028" y="13672"/>
                  </a:lnTo>
                  <a:lnTo>
                    <a:pt x="5935" y="14286"/>
                  </a:lnTo>
                  <a:lnTo>
                    <a:pt x="5833" y="14899"/>
                  </a:lnTo>
                  <a:lnTo>
                    <a:pt x="5706" y="15469"/>
                  </a:lnTo>
                  <a:lnTo>
                    <a:pt x="5570" y="15995"/>
                  </a:lnTo>
                  <a:lnTo>
                    <a:pt x="5426" y="16477"/>
                  </a:lnTo>
                  <a:lnTo>
                    <a:pt x="5264" y="16959"/>
                  </a:lnTo>
                  <a:lnTo>
                    <a:pt x="5103" y="17353"/>
                  </a:lnTo>
                  <a:lnTo>
                    <a:pt x="4925" y="17704"/>
                  </a:lnTo>
                  <a:lnTo>
                    <a:pt x="4738" y="18054"/>
                  </a:lnTo>
                  <a:lnTo>
                    <a:pt x="4543" y="18317"/>
                  </a:lnTo>
                  <a:lnTo>
                    <a:pt x="4347" y="18536"/>
                  </a:lnTo>
                  <a:lnTo>
                    <a:pt x="4144" y="18668"/>
                  </a:lnTo>
                  <a:lnTo>
                    <a:pt x="3931" y="18755"/>
                  </a:lnTo>
                  <a:lnTo>
                    <a:pt x="3727" y="18799"/>
                  </a:lnTo>
                  <a:lnTo>
                    <a:pt x="3677" y="18799"/>
                  </a:lnTo>
                  <a:lnTo>
                    <a:pt x="3524" y="18755"/>
                  </a:lnTo>
                  <a:lnTo>
                    <a:pt x="3354" y="18712"/>
                  </a:lnTo>
                  <a:lnTo>
                    <a:pt x="3159" y="18536"/>
                  </a:lnTo>
                  <a:lnTo>
                    <a:pt x="2946" y="18317"/>
                  </a:lnTo>
                  <a:lnTo>
                    <a:pt x="2726" y="18010"/>
                  </a:lnTo>
                  <a:lnTo>
                    <a:pt x="2496" y="17616"/>
                  </a:lnTo>
                  <a:lnTo>
                    <a:pt x="2377" y="17353"/>
                  </a:lnTo>
                  <a:lnTo>
                    <a:pt x="2259" y="17090"/>
                  </a:lnTo>
                  <a:lnTo>
                    <a:pt x="2131" y="16783"/>
                  </a:lnTo>
                  <a:lnTo>
                    <a:pt x="2012" y="16433"/>
                  </a:lnTo>
                  <a:lnTo>
                    <a:pt x="1894" y="16039"/>
                  </a:lnTo>
                  <a:lnTo>
                    <a:pt x="1766" y="15600"/>
                  </a:lnTo>
                  <a:lnTo>
                    <a:pt x="1647" y="15118"/>
                  </a:lnTo>
                  <a:lnTo>
                    <a:pt x="1528" y="14636"/>
                  </a:lnTo>
                  <a:lnTo>
                    <a:pt x="1410" y="14067"/>
                  </a:lnTo>
                  <a:lnTo>
                    <a:pt x="1291" y="13497"/>
                  </a:lnTo>
                  <a:lnTo>
                    <a:pt x="1172" y="12840"/>
                  </a:lnTo>
                  <a:lnTo>
                    <a:pt x="1061" y="12139"/>
                  </a:lnTo>
                  <a:lnTo>
                    <a:pt x="951" y="11394"/>
                  </a:lnTo>
                  <a:lnTo>
                    <a:pt x="841" y="10561"/>
                  </a:lnTo>
                  <a:lnTo>
                    <a:pt x="739" y="9728"/>
                  </a:lnTo>
                  <a:lnTo>
                    <a:pt x="637" y="8808"/>
                  </a:lnTo>
                  <a:lnTo>
                    <a:pt x="544" y="7844"/>
                  </a:lnTo>
                  <a:lnTo>
                    <a:pt x="450" y="6793"/>
                  </a:lnTo>
                  <a:lnTo>
                    <a:pt x="365" y="5697"/>
                  </a:lnTo>
                  <a:lnTo>
                    <a:pt x="280" y="4558"/>
                  </a:lnTo>
                  <a:lnTo>
                    <a:pt x="399" y="4251"/>
                  </a:lnTo>
                  <a:lnTo>
                    <a:pt x="569" y="3857"/>
                  </a:lnTo>
                  <a:lnTo>
                    <a:pt x="781" y="3418"/>
                  </a:lnTo>
                  <a:lnTo>
                    <a:pt x="1027" y="2980"/>
                  </a:lnTo>
                  <a:lnTo>
                    <a:pt x="1308" y="2498"/>
                  </a:lnTo>
                  <a:lnTo>
                    <a:pt x="1622" y="2060"/>
                  </a:lnTo>
                  <a:lnTo>
                    <a:pt x="1783" y="1885"/>
                  </a:lnTo>
                  <a:lnTo>
                    <a:pt x="1961" y="1709"/>
                  </a:lnTo>
                  <a:lnTo>
                    <a:pt x="2140" y="1578"/>
                  </a:lnTo>
                  <a:lnTo>
                    <a:pt x="2327" y="1446"/>
                  </a:lnTo>
                  <a:lnTo>
                    <a:pt x="2513" y="1359"/>
                  </a:lnTo>
                  <a:lnTo>
                    <a:pt x="2709" y="1315"/>
                  </a:lnTo>
                  <a:lnTo>
                    <a:pt x="2904" y="1271"/>
                  </a:lnTo>
                  <a:close/>
                  <a:moveTo>
                    <a:pt x="2912" y="0"/>
                  </a:moveTo>
                  <a:lnTo>
                    <a:pt x="2615" y="44"/>
                  </a:lnTo>
                  <a:lnTo>
                    <a:pt x="2335" y="132"/>
                  </a:lnTo>
                  <a:lnTo>
                    <a:pt x="2063" y="307"/>
                  </a:lnTo>
                  <a:lnTo>
                    <a:pt x="1800" y="570"/>
                  </a:lnTo>
                  <a:lnTo>
                    <a:pt x="1554" y="833"/>
                  </a:lnTo>
                  <a:lnTo>
                    <a:pt x="1325" y="1140"/>
                  </a:lnTo>
                  <a:lnTo>
                    <a:pt x="1104" y="1490"/>
                  </a:lnTo>
                  <a:lnTo>
                    <a:pt x="909" y="1797"/>
                  </a:lnTo>
                  <a:lnTo>
                    <a:pt x="722" y="2148"/>
                  </a:lnTo>
                  <a:lnTo>
                    <a:pt x="560" y="2498"/>
                  </a:lnTo>
                  <a:lnTo>
                    <a:pt x="297" y="3068"/>
                  </a:lnTo>
                  <a:lnTo>
                    <a:pt x="127" y="3506"/>
                  </a:lnTo>
                  <a:lnTo>
                    <a:pt x="68" y="3681"/>
                  </a:lnTo>
                  <a:lnTo>
                    <a:pt x="34" y="3813"/>
                  </a:lnTo>
                  <a:lnTo>
                    <a:pt x="9" y="4032"/>
                  </a:lnTo>
                  <a:lnTo>
                    <a:pt x="0" y="4207"/>
                  </a:lnTo>
                  <a:lnTo>
                    <a:pt x="9" y="4426"/>
                  </a:lnTo>
                  <a:lnTo>
                    <a:pt x="94" y="5697"/>
                  </a:lnTo>
                  <a:lnTo>
                    <a:pt x="187" y="6924"/>
                  </a:lnTo>
                  <a:lnTo>
                    <a:pt x="280" y="8063"/>
                  </a:lnTo>
                  <a:lnTo>
                    <a:pt x="382" y="9115"/>
                  </a:lnTo>
                  <a:lnTo>
                    <a:pt x="493" y="10123"/>
                  </a:lnTo>
                  <a:lnTo>
                    <a:pt x="603" y="11087"/>
                  </a:lnTo>
                  <a:lnTo>
                    <a:pt x="713" y="11963"/>
                  </a:lnTo>
                  <a:lnTo>
                    <a:pt x="832" y="12752"/>
                  </a:lnTo>
                  <a:lnTo>
                    <a:pt x="960" y="13541"/>
                  </a:lnTo>
                  <a:lnTo>
                    <a:pt x="1078" y="14242"/>
                  </a:lnTo>
                  <a:lnTo>
                    <a:pt x="1206" y="14899"/>
                  </a:lnTo>
                  <a:lnTo>
                    <a:pt x="1342" y="15513"/>
                  </a:lnTo>
                  <a:lnTo>
                    <a:pt x="1469" y="16082"/>
                  </a:lnTo>
                  <a:lnTo>
                    <a:pt x="1596" y="16608"/>
                  </a:lnTo>
                  <a:lnTo>
                    <a:pt x="1732" y="17046"/>
                  </a:lnTo>
                  <a:lnTo>
                    <a:pt x="1868" y="17485"/>
                  </a:lnTo>
                  <a:lnTo>
                    <a:pt x="1995" y="17879"/>
                  </a:lnTo>
                  <a:lnTo>
                    <a:pt x="2131" y="18230"/>
                  </a:lnTo>
                  <a:lnTo>
                    <a:pt x="2259" y="18536"/>
                  </a:lnTo>
                  <a:lnTo>
                    <a:pt x="2386" y="18799"/>
                  </a:lnTo>
                  <a:lnTo>
                    <a:pt x="2641" y="19237"/>
                  </a:lnTo>
                  <a:lnTo>
                    <a:pt x="2887" y="19588"/>
                  </a:lnTo>
                  <a:lnTo>
                    <a:pt x="3108" y="19807"/>
                  </a:lnTo>
                  <a:lnTo>
                    <a:pt x="3320" y="19982"/>
                  </a:lnTo>
                  <a:lnTo>
                    <a:pt x="3507" y="20070"/>
                  </a:lnTo>
                  <a:lnTo>
                    <a:pt x="3677" y="20114"/>
                  </a:lnTo>
                  <a:lnTo>
                    <a:pt x="3727" y="20114"/>
                  </a:lnTo>
                  <a:lnTo>
                    <a:pt x="3957" y="20070"/>
                  </a:lnTo>
                  <a:lnTo>
                    <a:pt x="4186" y="19938"/>
                  </a:lnTo>
                  <a:lnTo>
                    <a:pt x="4407" y="19763"/>
                  </a:lnTo>
                  <a:lnTo>
                    <a:pt x="4627" y="19544"/>
                  </a:lnTo>
                  <a:lnTo>
                    <a:pt x="4840" y="19237"/>
                  </a:lnTo>
                  <a:lnTo>
                    <a:pt x="5044" y="18887"/>
                  </a:lnTo>
                  <a:lnTo>
                    <a:pt x="5230" y="18492"/>
                  </a:lnTo>
                  <a:lnTo>
                    <a:pt x="5417" y="18010"/>
                  </a:lnTo>
                  <a:lnTo>
                    <a:pt x="5587" y="17485"/>
                  </a:lnTo>
                  <a:lnTo>
                    <a:pt x="5748" y="16959"/>
                  </a:lnTo>
                  <a:lnTo>
                    <a:pt x="5901" y="16345"/>
                  </a:lnTo>
                  <a:lnTo>
                    <a:pt x="6028" y="15688"/>
                  </a:lnTo>
                  <a:lnTo>
                    <a:pt x="6147" y="15031"/>
                  </a:lnTo>
                  <a:lnTo>
                    <a:pt x="6249" y="14286"/>
                  </a:lnTo>
                  <a:lnTo>
                    <a:pt x="6326" y="13541"/>
                  </a:lnTo>
                  <a:lnTo>
                    <a:pt x="6394" y="12796"/>
                  </a:lnTo>
                  <a:lnTo>
                    <a:pt x="6419" y="12270"/>
                  </a:lnTo>
                  <a:lnTo>
                    <a:pt x="6444" y="11744"/>
                  </a:lnTo>
                  <a:lnTo>
                    <a:pt x="6453" y="11262"/>
                  </a:lnTo>
                  <a:lnTo>
                    <a:pt x="6461" y="10736"/>
                  </a:lnTo>
                  <a:lnTo>
                    <a:pt x="6453" y="10254"/>
                  </a:lnTo>
                  <a:lnTo>
                    <a:pt x="6436" y="9728"/>
                  </a:lnTo>
                  <a:lnTo>
                    <a:pt x="6410" y="9246"/>
                  </a:lnTo>
                  <a:lnTo>
                    <a:pt x="6385" y="8764"/>
                  </a:lnTo>
                  <a:lnTo>
                    <a:pt x="6343" y="8282"/>
                  </a:lnTo>
                  <a:lnTo>
                    <a:pt x="6292" y="7800"/>
                  </a:lnTo>
                  <a:lnTo>
                    <a:pt x="6232" y="7318"/>
                  </a:lnTo>
                  <a:lnTo>
                    <a:pt x="6164" y="6836"/>
                  </a:lnTo>
                  <a:lnTo>
                    <a:pt x="6088" y="6398"/>
                  </a:lnTo>
                  <a:lnTo>
                    <a:pt x="6003" y="5916"/>
                  </a:lnTo>
                  <a:lnTo>
                    <a:pt x="5910" y="5478"/>
                  </a:lnTo>
                  <a:lnTo>
                    <a:pt x="5808" y="5084"/>
                  </a:lnTo>
                  <a:lnTo>
                    <a:pt x="5629" y="4382"/>
                  </a:lnTo>
                  <a:lnTo>
                    <a:pt x="5451" y="3725"/>
                  </a:lnTo>
                  <a:lnTo>
                    <a:pt x="5264" y="3155"/>
                  </a:lnTo>
                  <a:lnTo>
                    <a:pt x="5077" y="2630"/>
                  </a:lnTo>
                  <a:lnTo>
                    <a:pt x="4899" y="2191"/>
                  </a:lnTo>
                  <a:lnTo>
                    <a:pt x="4712" y="1753"/>
                  </a:lnTo>
                  <a:lnTo>
                    <a:pt x="4526" y="1403"/>
                  </a:lnTo>
                  <a:lnTo>
                    <a:pt x="4339" y="1096"/>
                  </a:lnTo>
                  <a:lnTo>
                    <a:pt x="4160" y="789"/>
                  </a:lnTo>
                  <a:lnTo>
                    <a:pt x="3974" y="570"/>
                  </a:lnTo>
                  <a:lnTo>
                    <a:pt x="3795" y="395"/>
                  </a:lnTo>
                  <a:lnTo>
                    <a:pt x="3617" y="220"/>
                  </a:lnTo>
                  <a:lnTo>
                    <a:pt x="3439" y="132"/>
                  </a:lnTo>
                  <a:lnTo>
                    <a:pt x="3260" y="44"/>
                  </a:lnTo>
                  <a:lnTo>
                    <a:pt x="308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8"/>
            <p:cNvSpPr/>
            <p:nvPr/>
          </p:nvSpPr>
          <p:spPr>
            <a:xfrm rot="10800000">
              <a:off x="5102422" y="7482408"/>
              <a:ext cx="49885" cy="22314"/>
            </a:xfrm>
            <a:custGeom>
              <a:rect b="b" l="l" r="r" t="t"/>
              <a:pathLst>
                <a:path extrusionOk="0" h="8196" w="5283">
                  <a:moveTo>
                    <a:pt x="120" y="1"/>
                  </a:moveTo>
                  <a:lnTo>
                    <a:pt x="94" y="45"/>
                  </a:lnTo>
                  <a:lnTo>
                    <a:pt x="69" y="88"/>
                  </a:lnTo>
                  <a:lnTo>
                    <a:pt x="43" y="132"/>
                  </a:lnTo>
                  <a:lnTo>
                    <a:pt x="26" y="264"/>
                  </a:lnTo>
                  <a:lnTo>
                    <a:pt x="9" y="351"/>
                  </a:lnTo>
                  <a:lnTo>
                    <a:pt x="1" y="483"/>
                  </a:lnTo>
                  <a:lnTo>
                    <a:pt x="1" y="702"/>
                  </a:lnTo>
                  <a:lnTo>
                    <a:pt x="9" y="965"/>
                  </a:lnTo>
                  <a:lnTo>
                    <a:pt x="26" y="1052"/>
                  </a:lnTo>
                  <a:lnTo>
                    <a:pt x="43" y="1140"/>
                  </a:lnTo>
                  <a:lnTo>
                    <a:pt x="247" y="2017"/>
                  </a:lnTo>
                  <a:lnTo>
                    <a:pt x="459" y="2805"/>
                  </a:lnTo>
                  <a:lnTo>
                    <a:pt x="672" y="3506"/>
                  </a:lnTo>
                  <a:lnTo>
                    <a:pt x="884" y="4164"/>
                  </a:lnTo>
                  <a:lnTo>
                    <a:pt x="1105" y="4777"/>
                  </a:lnTo>
                  <a:lnTo>
                    <a:pt x="1325" y="5303"/>
                  </a:lnTo>
                  <a:lnTo>
                    <a:pt x="1546" y="5785"/>
                  </a:lnTo>
                  <a:lnTo>
                    <a:pt x="1759" y="6179"/>
                  </a:lnTo>
                  <a:lnTo>
                    <a:pt x="1979" y="6574"/>
                  </a:lnTo>
                  <a:lnTo>
                    <a:pt x="2192" y="6881"/>
                  </a:lnTo>
                  <a:lnTo>
                    <a:pt x="2404" y="7187"/>
                  </a:lnTo>
                  <a:lnTo>
                    <a:pt x="2616" y="7406"/>
                  </a:lnTo>
                  <a:lnTo>
                    <a:pt x="2828" y="7625"/>
                  </a:lnTo>
                  <a:lnTo>
                    <a:pt x="3032" y="7801"/>
                  </a:lnTo>
                  <a:lnTo>
                    <a:pt x="3227" y="7932"/>
                  </a:lnTo>
                  <a:lnTo>
                    <a:pt x="3414" y="8020"/>
                  </a:lnTo>
                  <a:lnTo>
                    <a:pt x="3779" y="8151"/>
                  </a:lnTo>
                  <a:lnTo>
                    <a:pt x="4119" y="8195"/>
                  </a:lnTo>
                  <a:lnTo>
                    <a:pt x="4416" y="8151"/>
                  </a:lnTo>
                  <a:lnTo>
                    <a:pt x="4671" y="8064"/>
                  </a:lnTo>
                  <a:lnTo>
                    <a:pt x="4883" y="7976"/>
                  </a:lnTo>
                  <a:lnTo>
                    <a:pt x="5036" y="7888"/>
                  </a:lnTo>
                  <a:lnTo>
                    <a:pt x="5180" y="7757"/>
                  </a:lnTo>
                  <a:lnTo>
                    <a:pt x="5206" y="7713"/>
                  </a:lnTo>
                  <a:lnTo>
                    <a:pt x="5223" y="7669"/>
                  </a:lnTo>
                  <a:lnTo>
                    <a:pt x="5257" y="7494"/>
                  </a:lnTo>
                  <a:lnTo>
                    <a:pt x="5282" y="7231"/>
                  </a:lnTo>
                  <a:lnTo>
                    <a:pt x="5282" y="7143"/>
                  </a:lnTo>
                  <a:lnTo>
                    <a:pt x="5282" y="7012"/>
                  </a:lnTo>
                  <a:lnTo>
                    <a:pt x="5257" y="6749"/>
                  </a:lnTo>
                  <a:lnTo>
                    <a:pt x="5223" y="6574"/>
                  </a:lnTo>
                  <a:lnTo>
                    <a:pt x="5180" y="6486"/>
                  </a:lnTo>
                  <a:lnTo>
                    <a:pt x="5129" y="6486"/>
                  </a:lnTo>
                  <a:lnTo>
                    <a:pt x="4993" y="6574"/>
                  </a:lnTo>
                  <a:lnTo>
                    <a:pt x="4849" y="6705"/>
                  </a:lnTo>
                  <a:lnTo>
                    <a:pt x="4645" y="6793"/>
                  </a:lnTo>
                  <a:lnTo>
                    <a:pt x="4399" y="6881"/>
                  </a:lnTo>
                  <a:lnTo>
                    <a:pt x="3788" y="6881"/>
                  </a:lnTo>
                  <a:lnTo>
                    <a:pt x="3440" y="6749"/>
                  </a:lnTo>
                  <a:lnTo>
                    <a:pt x="3253" y="6661"/>
                  </a:lnTo>
                  <a:lnTo>
                    <a:pt x="3066" y="6530"/>
                  </a:lnTo>
                  <a:lnTo>
                    <a:pt x="2871" y="6355"/>
                  </a:lnTo>
                  <a:lnTo>
                    <a:pt x="2675" y="6179"/>
                  </a:lnTo>
                  <a:lnTo>
                    <a:pt x="2472" y="5916"/>
                  </a:lnTo>
                  <a:lnTo>
                    <a:pt x="2268" y="5654"/>
                  </a:lnTo>
                  <a:lnTo>
                    <a:pt x="2056" y="5347"/>
                  </a:lnTo>
                  <a:lnTo>
                    <a:pt x="1852" y="4996"/>
                  </a:lnTo>
                  <a:lnTo>
                    <a:pt x="1640" y="4602"/>
                  </a:lnTo>
                  <a:lnTo>
                    <a:pt x="1427" y="4120"/>
                  </a:lnTo>
                  <a:lnTo>
                    <a:pt x="1224" y="3594"/>
                  </a:lnTo>
                  <a:lnTo>
                    <a:pt x="1011" y="3068"/>
                  </a:lnTo>
                  <a:lnTo>
                    <a:pt x="808" y="2411"/>
                  </a:lnTo>
                  <a:lnTo>
                    <a:pt x="604" y="1754"/>
                  </a:lnTo>
                  <a:lnTo>
                    <a:pt x="400" y="965"/>
                  </a:lnTo>
                  <a:lnTo>
                    <a:pt x="205" y="176"/>
                  </a:lnTo>
                  <a:lnTo>
                    <a:pt x="162" y="45"/>
                  </a:lnTo>
                  <a:lnTo>
                    <a:pt x="120"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8"/>
            <p:cNvSpPr/>
            <p:nvPr/>
          </p:nvSpPr>
          <p:spPr>
            <a:xfrm rot="10800000">
              <a:off x="5157906" y="7482897"/>
              <a:ext cx="54606" cy="60129"/>
            </a:xfrm>
            <a:custGeom>
              <a:rect b="b" l="l" r="r" t="t"/>
              <a:pathLst>
                <a:path extrusionOk="0" h="22086" w="5783">
                  <a:moveTo>
                    <a:pt x="2505" y="1271"/>
                  </a:moveTo>
                  <a:lnTo>
                    <a:pt x="2650" y="1315"/>
                  </a:lnTo>
                  <a:lnTo>
                    <a:pt x="2811" y="1315"/>
                  </a:lnTo>
                  <a:lnTo>
                    <a:pt x="2972" y="1403"/>
                  </a:lnTo>
                  <a:lnTo>
                    <a:pt x="3134" y="1490"/>
                  </a:lnTo>
                  <a:lnTo>
                    <a:pt x="3312" y="1622"/>
                  </a:lnTo>
                  <a:lnTo>
                    <a:pt x="3499" y="1797"/>
                  </a:lnTo>
                  <a:lnTo>
                    <a:pt x="3685" y="2016"/>
                  </a:lnTo>
                  <a:lnTo>
                    <a:pt x="3881" y="2235"/>
                  </a:lnTo>
                  <a:lnTo>
                    <a:pt x="4093" y="2542"/>
                  </a:lnTo>
                  <a:lnTo>
                    <a:pt x="4305" y="2849"/>
                  </a:lnTo>
                  <a:lnTo>
                    <a:pt x="4526" y="3243"/>
                  </a:lnTo>
                  <a:lnTo>
                    <a:pt x="4755" y="3638"/>
                  </a:lnTo>
                  <a:lnTo>
                    <a:pt x="4993" y="4076"/>
                  </a:lnTo>
                  <a:lnTo>
                    <a:pt x="5239" y="4602"/>
                  </a:lnTo>
                  <a:lnTo>
                    <a:pt x="5494" y="5171"/>
                  </a:lnTo>
                  <a:lnTo>
                    <a:pt x="5341" y="6661"/>
                  </a:lnTo>
                  <a:lnTo>
                    <a:pt x="5231" y="7669"/>
                  </a:lnTo>
                  <a:lnTo>
                    <a:pt x="5103" y="8808"/>
                  </a:lnTo>
                  <a:lnTo>
                    <a:pt x="4959" y="10079"/>
                  </a:lnTo>
                  <a:lnTo>
                    <a:pt x="4789" y="11350"/>
                  </a:lnTo>
                  <a:lnTo>
                    <a:pt x="4594" y="12708"/>
                  </a:lnTo>
                  <a:lnTo>
                    <a:pt x="4390" y="14067"/>
                  </a:lnTo>
                  <a:lnTo>
                    <a:pt x="4161" y="15338"/>
                  </a:lnTo>
                  <a:lnTo>
                    <a:pt x="4042" y="15995"/>
                  </a:lnTo>
                  <a:lnTo>
                    <a:pt x="3923" y="16608"/>
                  </a:lnTo>
                  <a:lnTo>
                    <a:pt x="3796" y="17178"/>
                  </a:lnTo>
                  <a:lnTo>
                    <a:pt x="3668" y="17748"/>
                  </a:lnTo>
                  <a:lnTo>
                    <a:pt x="3533" y="18273"/>
                  </a:lnTo>
                  <a:lnTo>
                    <a:pt x="3397" y="18756"/>
                  </a:lnTo>
                  <a:lnTo>
                    <a:pt x="3252" y="19194"/>
                  </a:lnTo>
                  <a:lnTo>
                    <a:pt x="3108" y="19588"/>
                  </a:lnTo>
                  <a:lnTo>
                    <a:pt x="2955" y="19939"/>
                  </a:lnTo>
                  <a:lnTo>
                    <a:pt x="2802" y="20202"/>
                  </a:lnTo>
                  <a:lnTo>
                    <a:pt x="2650" y="20464"/>
                  </a:lnTo>
                  <a:lnTo>
                    <a:pt x="2497" y="20640"/>
                  </a:lnTo>
                  <a:lnTo>
                    <a:pt x="2335" y="20727"/>
                  </a:lnTo>
                  <a:lnTo>
                    <a:pt x="2166" y="20771"/>
                  </a:lnTo>
                  <a:lnTo>
                    <a:pt x="2021" y="20727"/>
                  </a:lnTo>
                  <a:lnTo>
                    <a:pt x="1860" y="20640"/>
                  </a:lnTo>
                  <a:lnTo>
                    <a:pt x="1707" y="20464"/>
                  </a:lnTo>
                  <a:lnTo>
                    <a:pt x="1554" y="20245"/>
                  </a:lnTo>
                  <a:lnTo>
                    <a:pt x="1427" y="20026"/>
                  </a:lnTo>
                  <a:lnTo>
                    <a:pt x="1308" y="19720"/>
                  </a:lnTo>
                  <a:lnTo>
                    <a:pt x="1198" y="19413"/>
                  </a:lnTo>
                  <a:lnTo>
                    <a:pt x="1087" y="19062"/>
                  </a:lnTo>
                  <a:lnTo>
                    <a:pt x="985" y="18668"/>
                  </a:lnTo>
                  <a:lnTo>
                    <a:pt x="892" y="18230"/>
                  </a:lnTo>
                  <a:lnTo>
                    <a:pt x="799" y="17791"/>
                  </a:lnTo>
                  <a:lnTo>
                    <a:pt x="714" y="17309"/>
                  </a:lnTo>
                  <a:lnTo>
                    <a:pt x="637" y="16784"/>
                  </a:lnTo>
                  <a:lnTo>
                    <a:pt x="561" y="16214"/>
                  </a:lnTo>
                  <a:lnTo>
                    <a:pt x="493" y="15644"/>
                  </a:lnTo>
                  <a:lnTo>
                    <a:pt x="434" y="15075"/>
                  </a:lnTo>
                  <a:lnTo>
                    <a:pt x="383" y="14417"/>
                  </a:lnTo>
                  <a:lnTo>
                    <a:pt x="340" y="13804"/>
                  </a:lnTo>
                  <a:lnTo>
                    <a:pt x="306" y="13147"/>
                  </a:lnTo>
                  <a:lnTo>
                    <a:pt x="281" y="12445"/>
                  </a:lnTo>
                  <a:lnTo>
                    <a:pt x="264" y="11788"/>
                  </a:lnTo>
                  <a:lnTo>
                    <a:pt x="255" y="11175"/>
                  </a:lnTo>
                  <a:lnTo>
                    <a:pt x="255" y="10517"/>
                  </a:lnTo>
                  <a:lnTo>
                    <a:pt x="255" y="9904"/>
                  </a:lnTo>
                  <a:lnTo>
                    <a:pt x="272" y="9290"/>
                  </a:lnTo>
                  <a:lnTo>
                    <a:pt x="289" y="8677"/>
                  </a:lnTo>
                  <a:lnTo>
                    <a:pt x="323" y="8107"/>
                  </a:lnTo>
                  <a:lnTo>
                    <a:pt x="357" y="7538"/>
                  </a:lnTo>
                  <a:lnTo>
                    <a:pt x="400" y="6968"/>
                  </a:lnTo>
                  <a:lnTo>
                    <a:pt x="451" y="6442"/>
                  </a:lnTo>
                  <a:lnTo>
                    <a:pt x="510" y="5916"/>
                  </a:lnTo>
                  <a:lnTo>
                    <a:pt x="578" y="5434"/>
                  </a:lnTo>
                  <a:lnTo>
                    <a:pt x="646" y="4952"/>
                  </a:lnTo>
                  <a:lnTo>
                    <a:pt x="731" y="4514"/>
                  </a:lnTo>
                  <a:lnTo>
                    <a:pt x="816" y="4076"/>
                  </a:lnTo>
                  <a:lnTo>
                    <a:pt x="909" y="3681"/>
                  </a:lnTo>
                  <a:lnTo>
                    <a:pt x="1011" y="3287"/>
                  </a:lnTo>
                  <a:lnTo>
                    <a:pt x="1138" y="2893"/>
                  </a:lnTo>
                  <a:lnTo>
                    <a:pt x="1291" y="2498"/>
                  </a:lnTo>
                  <a:lnTo>
                    <a:pt x="1461" y="2148"/>
                  </a:lnTo>
                  <a:lnTo>
                    <a:pt x="1648" y="1841"/>
                  </a:lnTo>
                  <a:lnTo>
                    <a:pt x="1860" y="1578"/>
                  </a:lnTo>
                  <a:lnTo>
                    <a:pt x="2098" y="1403"/>
                  </a:lnTo>
                  <a:lnTo>
                    <a:pt x="2361" y="1315"/>
                  </a:lnTo>
                  <a:lnTo>
                    <a:pt x="2505" y="1271"/>
                  </a:lnTo>
                  <a:close/>
                  <a:moveTo>
                    <a:pt x="2352" y="1"/>
                  </a:moveTo>
                  <a:lnTo>
                    <a:pt x="2191" y="44"/>
                  </a:lnTo>
                  <a:lnTo>
                    <a:pt x="2047" y="132"/>
                  </a:lnTo>
                  <a:lnTo>
                    <a:pt x="1902" y="220"/>
                  </a:lnTo>
                  <a:lnTo>
                    <a:pt x="1767" y="351"/>
                  </a:lnTo>
                  <a:lnTo>
                    <a:pt x="1639" y="526"/>
                  </a:lnTo>
                  <a:lnTo>
                    <a:pt x="1520" y="702"/>
                  </a:lnTo>
                  <a:lnTo>
                    <a:pt x="1410" y="877"/>
                  </a:lnTo>
                  <a:lnTo>
                    <a:pt x="1206" y="1271"/>
                  </a:lnTo>
                  <a:lnTo>
                    <a:pt x="1028" y="1710"/>
                  </a:lnTo>
                  <a:lnTo>
                    <a:pt x="884" y="2192"/>
                  </a:lnTo>
                  <a:lnTo>
                    <a:pt x="748" y="2674"/>
                  </a:lnTo>
                  <a:lnTo>
                    <a:pt x="646" y="3112"/>
                  </a:lnTo>
                  <a:lnTo>
                    <a:pt x="552" y="3594"/>
                  </a:lnTo>
                  <a:lnTo>
                    <a:pt x="459" y="4120"/>
                  </a:lnTo>
                  <a:lnTo>
                    <a:pt x="374" y="4645"/>
                  </a:lnTo>
                  <a:lnTo>
                    <a:pt x="298" y="5215"/>
                  </a:lnTo>
                  <a:lnTo>
                    <a:pt x="230" y="5829"/>
                  </a:lnTo>
                  <a:lnTo>
                    <a:pt x="179" y="6442"/>
                  </a:lnTo>
                  <a:lnTo>
                    <a:pt x="128" y="7056"/>
                  </a:lnTo>
                  <a:lnTo>
                    <a:pt x="85" y="7713"/>
                  </a:lnTo>
                  <a:lnTo>
                    <a:pt x="51" y="8370"/>
                  </a:lnTo>
                  <a:lnTo>
                    <a:pt x="26" y="9071"/>
                  </a:lnTo>
                  <a:lnTo>
                    <a:pt x="9" y="9772"/>
                  </a:lnTo>
                  <a:lnTo>
                    <a:pt x="1" y="10474"/>
                  </a:lnTo>
                  <a:lnTo>
                    <a:pt x="1" y="11218"/>
                  </a:lnTo>
                  <a:lnTo>
                    <a:pt x="9" y="11920"/>
                  </a:lnTo>
                  <a:lnTo>
                    <a:pt x="35" y="12665"/>
                  </a:lnTo>
                  <a:lnTo>
                    <a:pt x="60" y="13453"/>
                  </a:lnTo>
                  <a:lnTo>
                    <a:pt x="102" y="14198"/>
                  </a:lnTo>
                  <a:lnTo>
                    <a:pt x="153" y="14899"/>
                  </a:lnTo>
                  <a:lnTo>
                    <a:pt x="213" y="15600"/>
                  </a:lnTo>
                  <a:lnTo>
                    <a:pt x="272" y="16302"/>
                  </a:lnTo>
                  <a:lnTo>
                    <a:pt x="349" y="16915"/>
                  </a:lnTo>
                  <a:lnTo>
                    <a:pt x="434" y="17572"/>
                  </a:lnTo>
                  <a:lnTo>
                    <a:pt x="518" y="18142"/>
                  </a:lnTo>
                  <a:lnTo>
                    <a:pt x="620" y="18712"/>
                  </a:lnTo>
                  <a:lnTo>
                    <a:pt x="722" y="19194"/>
                  </a:lnTo>
                  <a:lnTo>
                    <a:pt x="833" y="19676"/>
                  </a:lnTo>
                  <a:lnTo>
                    <a:pt x="951" y="20158"/>
                  </a:lnTo>
                  <a:lnTo>
                    <a:pt x="1070" y="20552"/>
                  </a:lnTo>
                  <a:lnTo>
                    <a:pt x="1198" y="20903"/>
                  </a:lnTo>
                  <a:lnTo>
                    <a:pt x="1334" y="21209"/>
                  </a:lnTo>
                  <a:lnTo>
                    <a:pt x="1469" y="21472"/>
                  </a:lnTo>
                  <a:lnTo>
                    <a:pt x="1588" y="21648"/>
                  </a:lnTo>
                  <a:lnTo>
                    <a:pt x="1707" y="21823"/>
                  </a:lnTo>
                  <a:lnTo>
                    <a:pt x="1818" y="21911"/>
                  </a:lnTo>
                  <a:lnTo>
                    <a:pt x="1936" y="21998"/>
                  </a:lnTo>
                  <a:lnTo>
                    <a:pt x="2047" y="22042"/>
                  </a:lnTo>
                  <a:lnTo>
                    <a:pt x="2157" y="22086"/>
                  </a:lnTo>
                  <a:lnTo>
                    <a:pt x="2268" y="22086"/>
                  </a:lnTo>
                  <a:lnTo>
                    <a:pt x="2378" y="22042"/>
                  </a:lnTo>
                  <a:lnTo>
                    <a:pt x="2488" y="21954"/>
                  </a:lnTo>
                  <a:lnTo>
                    <a:pt x="2590" y="21867"/>
                  </a:lnTo>
                  <a:lnTo>
                    <a:pt x="2802" y="21648"/>
                  </a:lnTo>
                  <a:lnTo>
                    <a:pt x="2998" y="21297"/>
                  </a:lnTo>
                  <a:lnTo>
                    <a:pt x="3201" y="20859"/>
                  </a:lnTo>
                  <a:lnTo>
                    <a:pt x="3388" y="20333"/>
                  </a:lnTo>
                  <a:lnTo>
                    <a:pt x="3575" y="19763"/>
                  </a:lnTo>
                  <a:lnTo>
                    <a:pt x="3753" y="19106"/>
                  </a:lnTo>
                  <a:lnTo>
                    <a:pt x="3923" y="18405"/>
                  </a:lnTo>
                  <a:lnTo>
                    <a:pt x="4085" y="17660"/>
                  </a:lnTo>
                  <a:lnTo>
                    <a:pt x="4246" y="16871"/>
                  </a:lnTo>
                  <a:lnTo>
                    <a:pt x="4399" y="16039"/>
                  </a:lnTo>
                  <a:lnTo>
                    <a:pt x="4543" y="15206"/>
                  </a:lnTo>
                  <a:lnTo>
                    <a:pt x="4679" y="14374"/>
                  </a:lnTo>
                  <a:lnTo>
                    <a:pt x="4806" y="13497"/>
                  </a:lnTo>
                  <a:lnTo>
                    <a:pt x="4934" y="12621"/>
                  </a:lnTo>
                  <a:lnTo>
                    <a:pt x="5044" y="11788"/>
                  </a:lnTo>
                  <a:lnTo>
                    <a:pt x="5256" y="10123"/>
                  </a:lnTo>
                  <a:lnTo>
                    <a:pt x="5426" y="8589"/>
                  </a:lnTo>
                  <a:lnTo>
                    <a:pt x="5570" y="7275"/>
                  </a:lnTo>
                  <a:lnTo>
                    <a:pt x="5672" y="6223"/>
                  </a:lnTo>
                  <a:lnTo>
                    <a:pt x="5774" y="5084"/>
                  </a:lnTo>
                  <a:lnTo>
                    <a:pt x="5783" y="4821"/>
                  </a:lnTo>
                  <a:lnTo>
                    <a:pt x="5774" y="4602"/>
                  </a:lnTo>
                  <a:lnTo>
                    <a:pt x="5749" y="4383"/>
                  </a:lnTo>
                  <a:lnTo>
                    <a:pt x="5732" y="4295"/>
                  </a:lnTo>
                  <a:lnTo>
                    <a:pt x="5706" y="4251"/>
                  </a:lnTo>
                  <a:lnTo>
                    <a:pt x="5460" y="3681"/>
                  </a:lnTo>
                  <a:lnTo>
                    <a:pt x="5214" y="3156"/>
                  </a:lnTo>
                  <a:lnTo>
                    <a:pt x="4968" y="2674"/>
                  </a:lnTo>
                  <a:lnTo>
                    <a:pt x="4738" y="2235"/>
                  </a:lnTo>
                  <a:lnTo>
                    <a:pt x="4518" y="1841"/>
                  </a:lnTo>
                  <a:lnTo>
                    <a:pt x="4297" y="1490"/>
                  </a:lnTo>
                  <a:lnTo>
                    <a:pt x="4093" y="1184"/>
                  </a:lnTo>
                  <a:lnTo>
                    <a:pt x="3889" y="921"/>
                  </a:lnTo>
                  <a:lnTo>
                    <a:pt x="3694" y="702"/>
                  </a:lnTo>
                  <a:lnTo>
                    <a:pt x="3507" y="526"/>
                  </a:lnTo>
                  <a:lnTo>
                    <a:pt x="3320" y="351"/>
                  </a:lnTo>
                  <a:lnTo>
                    <a:pt x="3151" y="220"/>
                  </a:lnTo>
                  <a:lnTo>
                    <a:pt x="2981" y="132"/>
                  </a:lnTo>
                  <a:lnTo>
                    <a:pt x="2819" y="44"/>
                  </a:lnTo>
                  <a:lnTo>
                    <a:pt x="2514"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rot="10800000">
              <a:off x="5157906" y="7500430"/>
              <a:ext cx="45390" cy="32812"/>
            </a:xfrm>
            <a:custGeom>
              <a:rect b="b" l="l" r="r" t="t"/>
              <a:pathLst>
                <a:path extrusionOk="0" h="12052" w="4807">
                  <a:moveTo>
                    <a:pt x="3932" y="1"/>
                  </a:moveTo>
                  <a:lnTo>
                    <a:pt x="3745" y="45"/>
                  </a:lnTo>
                  <a:lnTo>
                    <a:pt x="3567" y="132"/>
                  </a:lnTo>
                  <a:lnTo>
                    <a:pt x="3389" y="264"/>
                  </a:lnTo>
                  <a:lnTo>
                    <a:pt x="3202" y="439"/>
                  </a:lnTo>
                  <a:lnTo>
                    <a:pt x="3024" y="702"/>
                  </a:lnTo>
                  <a:lnTo>
                    <a:pt x="2854" y="965"/>
                  </a:lnTo>
                  <a:lnTo>
                    <a:pt x="2675" y="1272"/>
                  </a:lnTo>
                  <a:lnTo>
                    <a:pt x="2506" y="1622"/>
                  </a:lnTo>
                  <a:lnTo>
                    <a:pt x="2344" y="2017"/>
                  </a:lnTo>
                  <a:lnTo>
                    <a:pt x="2175" y="2455"/>
                  </a:lnTo>
                  <a:lnTo>
                    <a:pt x="2013" y="2893"/>
                  </a:lnTo>
                  <a:lnTo>
                    <a:pt x="1860" y="3331"/>
                  </a:lnTo>
                  <a:lnTo>
                    <a:pt x="1563" y="4295"/>
                  </a:lnTo>
                  <a:lnTo>
                    <a:pt x="1283" y="5303"/>
                  </a:lnTo>
                  <a:lnTo>
                    <a:pt x="1020" y="6311"/>
                  </a:lnTo>
                  <a:lnTo>
                    <a:pt x="791" y="7275"/>
                  </a:lnTo>
                  <a:lnTo>
                    <a:pt x="578" y="8195"/>
                  </a:lnTo>
                  <a:lnTo>
                    <a:pt x="400" y="9072"/>
                  </a:lnTo>
                  <a:lnTo>
                    <a:pt x="145" y="10342"/>
                  </a:lnTo>
                  <a:lnTo>
                    <a:pt x="26" y="11000"/>
                  </a:lnTo>
                  <a:lnTo>
                    <a:pt x="18" y="11087"/>
                  </a:lnTo>
                  <a:lnTo>
                    <a:pt x="1" y="11219"/>
                  </a:lnTo>
                  <a:lnTo>
                    <a:pt x="1" y="11438"/>
                  </a:lnTo>
                  <a:lnTo>
                    <a:pt x="9" y="11701"/>
                  </a:lnTo>
                  <a:lnTo>
                    <a:pt x="35" y="11876"/>
                  </a:lnTo>
                  <a:lnTo>
                    <a:pt x="60" y="11964"/>
                  </a:lnTo>
                  <a:lnTo>
                    <a:pt x="77" y="12007"/>
                  </a:lnTo>
                  <a:lnTo>
                    <a:pt x="128" y="12051"/>
                  </a:lnTo>
                  <a:lnTo>
                    <a:pt x="179" y="12007"/>
                  </a:lnTo>
                  <a:lnTo>
                    <a:pt x="213" y="11832"/>
                  </a:lnTo>
                  <a:lnTo>
                    <a:pt x="332" y="11263"/>
                  </a:lnTo>
                  <a:lnTo>
                    <a:pt x="459" y="10605"/>
                  </a:lnTo>
                  <a:lnTo>
                    <a:pt x="629" y="9773"/>
                  </a:lnTo>
                  <a:lnTo>
                    <a:pt x="842" y="8809"/>
                  </a:lnTo>
                  <a:lnTo>
                    <a:pt x="1088" y="7757"/>
                  </a:lnTo>
                  <a:lnTo>
                    <a:pt x="1359" y="6618"/>
                  </a:lnTo>
                  <a:lnTo>
                    <a:pt x="1665" y="5522"/>
                  </a:lnTo>
                  <a:lnTo>
                    <a:pt x="1826" y="4996"/>
                  </a:lnTo>
                  <a:lnTo>
                    <a:pt x="1996" y="4470"/>
                  </a:lnTo>
                  <a:lnTo>
                    <a:pt x="2166" y="3988"/>
                  </a:lnTo>
                  <a:lnTo>
                    <a:pt x="2344" y="3506"/>
                  </a:lnTo>
                  <a:lnTo>
                    <a:pt x="2523" y="3068"/>
                  </a:lnTo>
                  <a:lnTo>
                    <a:pt x="2709" y="2630"/>
                  </a:lnTo>
                  <a:lnTo>
                    <a:pt x="2896" y="2279"/>
                  </a:lnTo>
                  <a:lnTo>
                    <a:pt x="3083" y="1973"/>
                  </a:lnTo>
                  <a:lnTo>
                    <a:pt x="3278" y="1710"/>
                  </a:lnTo>
                  <a:lnTo>
                    <a:pt x="3474" y="1491"/>
                  </a:lnTo>
                  <a:lnTo>
                    <a:pt x="3669" y="1359"/>
                  </a:lnTo>
                  <a:lnTo>
                    <a:pt x="3864" y="1315"/>
                  </a:lnTo>
                  <a:lnTo>
                    <a:pt x="4059" y="1315"/>
                  </a:lnTo>
                  <a:lnTo>
                    <a:pt x="4255" y="1403"/>
                  </a:lnTo>
                  <a:lnTo>
                    <a:pt x="4450" y="1578"/>
                  </a:lnTo>
                  <a:lnTo>
                    <a:pt x="4645" y="1841"/>
                  </a:lnTo>
                  <a:lnTo>
                    <a:pt x="4696" y="1885"/>
                  </a:lnTo>
                  <a:lnTo>
                    <a:pt x="4739" y="1797"/>
                  </a:lnTo>
                  <a:lnTo>
                    <a:pt x="4781" y="1666"/>
                  </a:lnTo>
                  <a:lnTo>
                    <a:pt x="4790" y="1535"/>
                  </a:lnTo>
                  <a:lnTo>
                    <a:pt x="4798" y="1447"/>
                  </a:lnTo>
                  <a:lnTo>
                    <a:pt x="4807" y="1315"/>
                  </a:lnTo>
                  <a:lnTo>
                    <a:pt x="4807" y="1184"/>
                  </a:lnTo>
                  <a:lnTo>
                    <a:pt x="4798" y="921"/>
                  </a:lnTo>
                  <a:lnTo>
                    <a:pt x="4764" y="746"/>
                  </a:lnTo>
                  <a:lnTo>
                    <a:pt x="4747" y="658"/>
                  </a:lnTo>
                  <a:lnTo>
                    <a:pt x="4722" y="614"/>
                  </a:lnTo>
                  <a:lnTo>
                    <a:pt x="4526" y="351"/>
                  </a:lnTo>
                  <a:lnTo>
                    <a:pt x="4323" y="132"/>
                  </a:lnTo>
                  <a:lnTo>
                    <a:pt x="4127" y="45"/>
                  </a:lnTo>
                  <a:lnTo>
                    <a:pt x="393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8"/>
            <p:cNvSpPr/>
            <p:nvPr/>
          </p:nvSpPr>
          <p:spPr>
            <a:xfrm rot="10800000">
              <a:off x="5148605" y="7165840"/>
              <a:ext cx="25419" cy="62754"/>
            </a:xfrm>
            <a:custGeom>
              <a:rect b="b" l="l" r="r" t="t"/>
              <a:pathLst>
                <a:path extrusionOk="0" h="23050" w="2692">
                  <a:moveTo>
                    <a:pt x="2530" y="0"/>
                  </a:moveTo>
                  <a:lnTo>
                    <a:pt x="2496" y="132"/>
                  </a:lnTo>
                  <a:lnTo>
                    <a:pt x="2462" y="263"/>
                  </a:lnTo>
                  <a:lnTo>
                    <a:pt x="2445" y="438"/>
                  </a:lnTo>
                  <a:lnTo>
                    <a:pt x="2360" y="1797"/>
                  </a:lnTo>
                  <a:lnTo>
                    <a:pt x="2267" y="3111"/>
                  </a:lnTo>
                  <a:lnTo>
                    <a:pt x="2174" y="4382"/>
                  </a:lnTo>
                  <a:lnTo>
                    <a:pt x="2080" y="5565"/>
                  </a:lnTo>
                  <a:lnTo>
                    <a:pt x="1885" y="7888"/>
                  </a:lnTo>
                  <a:lnTo>
                    <a:pt x="1690" y="9991"/>
                  </a:lnTo>
                  <a:lnTo>
                    <a:pt x="1486" y="11919"/>
                  </a:lnTo>
                  <a:lnTo>
                    <a:pt x="1291" y="13672"/>
                  </a:lnTo>
                  <a:lnTo>
                    <a:pt x="1095" y="15249"/>
                  </a:lnTo>
                  <a:lnTo>
                    <a:pt x="909" y="16652"/>
                  </a:lnTo>
                  <a:lnTo>
                    <a:pt x="730" y="17879"/>
                  </a:lnTo>
                  <a:lnTo>
                    <a:pt x="569" y="18974"/>
                  </a:lnTo>
                  <a:lnTo>
                    <a:pt x="425" y="19851"/>
                  </a:lnTo>
                  <a:lnTo>
                    <a:pt x="297" y="20595"/>
                  </a:lnTo>
                  <a:lnTo>
                    <a:pt x="119" y="21560"/>
                  </a:lnTo>
                  <a:lnTo>
                    <a:pt x="51" y="21910"/>
                  </a:lnTo>
                  <a:lnTo>
                    <a:pt x="34" y="21998"/>
                  </a:lnTo>
                  <a:lnTo>
                    <a:pt x="17" y="22085"/>
                  </a:lnTo>
                  <a:lnTo>
                    <a:pt x="0" y="22348"/>
                  </a:lnTo>
                  <a:lnTo>
                    <a:pt x="9" y="22567"/>
                  </a:lnTo>
                  <a:lnTo>
                    <a:pt x="17" y="22699"/>
                  </a:lnTo>
                  <a:lnTo>
                    <a:pt x="34" y="22830"/>
                  </a:lnTo>
                  <a:lnTo>
                    <a:pt x="76" y="22962"/>
                  </a:lnTo>
                  <a:lnTo>
                    <a:pt x="119" y="23049"/>
                  </a:lnTo>
                  <a:lnTo>
                    <a:pt x="170" y="23006"/>
                  </a:lnTo>
                  <a:lnTo>
                    <a:pt x="187" y="22962"/>
                  </a:lnTo>
                  <a:lnTo>
                    <a:pt x="212" y="22874"/>
                  </a:lnTo>
                  <a:lnTo>
                    <a:pt x="297" y="22480"/>
                  </a:lnTo>
                  <a:lnTo>
                    <a:pt x="492" y="21428"/>
                  </a:lnTo>
                  <a:lnTo>
                    <a:pt x="620" y="20683"/>
                  </a:lnTo>
                  <a:lnTo>
                    <a:pt x="773" y="19763"/>
                  </a:lnTo>
                  <a:lnTo>
                    <a:pt x="942" y="18667"/>
                  </a:lnTo>
                  <a:lnTo>
                    <a:pt x="1121" y="17397"/>
                  </a:lnTo>
                  <a:lnTo>
                    <a:pt x="1308" y="15994"/>
                  </a:lnTo>
                  <a:lnTo>
                    <a:pt x="1503" y="14373"/>
                  </a:lnTo>
                  <a:lnTo>
                    <a:pt x="1707" y="12576"/>
                  </a:lnTo>
                  <a:lnTo>
                    <a:pt x="1910" y="10605"/>
                  </a:lnTo>
                  <a:lnTo>
                    <a:pt x="2114" y="8457"/>
                  </a:lnTo>
                  <a:lnTo>
                    <a:pt x="2309" y="6091"/>
                  </a:lnTo>
                  <a:lnTo>
                    <a:pt x="2411" y="4864"/>
                  </a:lnTo>
                  <a:lnTo>
                    <a:pt x="2505" y="3550"/>
                  </a:lnTo>
                  <a:lnTo>
                    <a:pt x="2598" y="2235"/>
                  </a:lnTo>
                  <a:lnTo>
                    <a:pt x="2683" y="833"/>
                  </a:lnTo>
                  <a:lnTo>
                    <a:pt x="2692" y="701"/>
                  </a:lnTo>
                  <a:lnTo>
                    <a:pt x="2692" y="570"/>
                  </a:lnTo>
                  <a:lnTo>
                    <a:pt x="2675" y="351"/>
                  </a:lnTo>
                  <a:lnTo>
                    <a:pt x="2649" y="132"/>
                  </a:lnTo>
                  <a:lnTo>
                    <a:pt x="2632" y="88"/>
                  </a:lnTo>
                  <a:lnTo>
                    <a:pt x="2607"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8"/>
            <p:cNvSpPr/>
            <p:nvPr/>
          </p:nvSpPr>
          <p:spPr>
            <a:xfrm rot="10800000">
              <a:off x="5172900" y="7153776"/>
              <a:ext cx="12596" cy="18734"/>
            </a:xfrm>
            <a:custGeom>
              <a:rect b="b" l="l" r="r" t="t"/>
              <a:pathLst>
                <a:path extrusionOk="0" h="6881" w="1334">
                  <a:moveTo>
                    <a:pt x="570" y="0"/>
                  </a:moveTo>
                  <a:lnTo>
                    <a:pt x="510" y="88"/>
                  </a:lnTo>
                  <a:lnTo>
                    <a:pt x="442" y="176"/>
                  </a:lnTo>
                  <a:lnTo>
                    <a:pt x="383" y="307"/>
                  </a:lnTo>
                  <a:lnTo>
                    <a:pt x="332" y="439"/>
                  </a:lnTo>
                  <a:lnTo>
                    <a:pt x="273" y="658"/>
                  </a:lnTo>
                  <a:lnTo>
                    <a:pt x="222" y="833"/>
                  </a:lnTo>
                  <a:lnTo>
                    <a:pt x="179" y="1096"/>
                  </a:lnTo>
                  <a:lnTo>
                    <a:pt x="137" y="1359"/>
                  </a:lnTo>
                  <a:lnTo>
                    <a:pt x="103" y="1622"/>
                  </a:lnTo>
                  <a:lnTo>
                    <a:pt x="69" y="1929"/>
                  </a:lnTo>
                  <a:lnTo>
                    <a:pt x="43" y="2235"/>
                  </a:lnTo>
                  <a:lnTo>
                    <a:pt x="18" y="2586"/>
                  </a:lnTo>
                  <a:lnTo>
                    <a:pt x="9" y="2936"/>
                  </a:lnTo>
                  <a:lnTo>
                    <a:pt x="1" y="3287"/>
                  </a:lnTo>
                  <a:lnTo>
                    <a:pt x="1" y="3594"/>
                  </a:lnTo>
                  <a:lnTo>
                    <a:pt x="9" y="3944"/>
                  </a:lnTo>
                  <a:lnTo>
                    <a:pt x="18" y="4251"/>
                  </a:lnTo>
                  <a:lnTo>
                    <a:pt x="43" y="4602"/>
                  </a:lnTo>
                  <a:lnTo>
                    <a:pt x="60" y="4908"/>
                  </a:lnTo>
                  <a:lnTo>
                    <a:pt x="94" y="5171"/>
                  </a:lnTo>
                  <a:lnTo>
                    <a:pt x="128" y="5478"/>
                  </a:lnTo>
                  <a:lnTo>
                    <a:pt x="171" y="5697"/>
                  </a:lnTo>
                  <a:lnTo>
                    <a:pt x="213" y="5960"/>
                  </a:lnTo>
                  <a:lnTo>
                    <a:pt x="264" y="6179"/>
                  </a:lnTo>
                  <a:lnTo>
                    <a:pt x="324" y="6354"/>
                  </a:lnTo>
                  <a:lnTo>
                    <a:pt x="374" y="6530"/>
                  </a:lnTo>
                  <a:lnTo>
                    <a:pt x="442" y="6661"/>
                  </a:lnTo>
                  <a:lnTo>
                    <a:pt x="510" y="6793"/>
                  </a:lnTo>
                  <a:lnTo>
                    <a:pt x="570" y="6836"/>
                  </a:lnTo>
                  <a:lnTo>
                    <a:pt x="638" y="6880"/>
                  </a:lnTo>
                  <a:lnTo>
                    <a:pt x="706" y="6880"/>
                  </a:lnTo>
                  <a:lnTo>
                    <a:pt x="765" y="6836"/>
                  </a:lnTo>
                  <a:lnTo>
                    <a:pt x="833" y="6793"/>
                  </a:lnTo>
                  <a:lnTo>
                    <a:pt x="892" y="6661"/>
                  </a:lnTo>
                  <a:lnTo>
                    <a:pt x="952" y="6573"/>
                  </a:lnTo>
                  <a:lnTo>
                    <a:pt x="1011" y="6398"/>
                  </a:lnTo>
                  <a:lnTo>
                    <a:pt x="1062" y="6223"/>
                  </a:lnTo>
                  <a:lnTo>
                    <a:pt x="1113" y="6004"/>
                  </a:lnTo>
                  <a:lnTo>
                    <a:pt x="1156" y="5785"/>
                  </a:lnTo>
                  <a:lnTo>
                    <a:pt x="1198" y="5522"/>
                  </a:lnTo>
                  <a:lnTo>
                    <a:pt x="1240" y="5215"/>
                  </a:lnTo>
                  <a:lnTo>
                    <a:pt x="1274" y="4952"/>
                  </a:lnTo>
                  <a:lnTo>
                    <a:pt x="1300" y="4602"/>
                  </a:lnTo>
                  <a:lnTo>
                    <a:pt x="1317" y="4251"/>
                  </a:lnTo>
                  <a:lnTo>
                    <a:pt x="1334" y="3944"/>
                  </a:lnTo>
                  <a:lnTo>
                    <a:pt x="1334" y="3594"/>
                  </a:lnTo>
                  <a:lnTo>
                    <a:pt x="1334" y="3243"/>
                  </a:lnTo>
                  <a:lnTo>
                    <a:pt x="1334" y="2936"/>
                  </a:lnTo>
                  <a:lnTo>
                    <a:pt x="1317" y="2586"/>
                  </a:lnTo>
                  <a:lnTo>
                    <a:pt x="1300" y="2279"/>
                  </a:lnTo>
                  <a:lnTo>
                    <a:pt x="1274" y="1972"/>
                  </a:lnTo>
                  <a:lnTo>
                    <a:pt x="1249" y="1666"/>
                  </a:lnTo>
                  <a:lnTo>
                    <a:pt x="1207" y="1403"/>
                  </a:lnTo>
                  <a:lnTo>
                    <a:pt x="1173" y="1140"/>
                  </a:lnTo>
                  <a:lnTo>
                    <a:pt x="1122" y="921"/>
                  </a:lnTo>
                  <a:lnTo>
                    <a:pt x="1071" y="702"/>
                  </a:lnTo>
                  <a:lnTo>
                    <a:pt x="1020" y="482"/>
                  </a:lnTo>
                  <a:lnTo>
                    <a:pt x="960" y="307"/>
                  </a:lnTo>
                  <a:lnTo>
                    <a:pt x="901" y="176"/>
                  </a:lnTo>
                  <a:lnTo>
                    <a:pt x="833" y="88"/>
                  </a:lnTo>
                  <a:lnTo>
                    <a:pt x="76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rot="10800000">
              <a:off x="5189897" y="7258427"/>
              <a:ext cx="12596" cy="18853"/>
            </a:xfrm>
            <a:custGeom>
              <a:rect b="b" l="l" r="r" t="t"/>
              <a:pathLst>
                <a:path extrusionOk="0" h="6925" w="1334">
                  <a:moveTo>
                    <a:pt x="697" y="1"/>
                  </a:moveTo>
                  <a:lnTo>
                    <a:pt x="629" y="44"/>
                  </a:lnTo>
                  <a:lnTo>
                    <a:pt x="570" y="44"/>
                  </a:lnTo>
                  <a:lnTo>
                    <a:pt x="502" y="132"/>
                  </a:lnTo>
                  <a:lnTo>
                    <a:pt x="442" y="220"/>
                  </a:lnTo>
                  <a:lnTo>
                    <a:pt x="383" y="351"/>
                  </a:lnTo>
                  <a:lnTo>
                    <a:pt x="324" y="483"/>
                  </a:lnTo>
                  <a:lnTo>
                    <a:pt x="273" y="658"/>
                  </a:lnTo>
                  <a:lnTo>
                    <a:pt x="222" y="877"/>
                  </a:lnTo>
                  <a:lnTo>
                    <a:pt x="179" y="1140"/>
                  </a:lnTo>
                  <a:lnTo>
                    <a:pt x="137" y="1359"/>
                  </a:lnTo>
                  <a:lnTo>
                    <a:pt x="94" y="1666"/>
                  </a:lnTo>
                  <a:lnTo>
                    <a:pt x="60" y="1972"/>
                  </a:lnTo>
                  <a:lnTo>
                    <a:pt x="35" y="2279"/>
                  </a:lnTo>
                  <a:lnTo>
                    <a:pt x="18" y="2630"/>
                  </a:lnTo>
                  <a:lnTo>
                    <a:pt x="1" y="2980"/>
                  </a:lnTo>
                  <a:lnTo>
                    <a:pt x="1" y="3287"/>
                  </a:lnTo>
                  <a:lnTo>
                    <a:pt x="1" y="3638"/>
                  </a:lnTo>
                  <a:lnTo>
                    <a:pt x="1" y="3988"/>
                  </a:lnTo>
                  <a:lnTo>
                    <a:pt x="18" y="4295"/>
                  </a:lnTo>
                  <a:lnTo>
                    <a:pt x="35" y="4602"/>
                  </a:lnTo>
                  <a:lnTo>
                    <a:pt x="60" y="4908"/>
                  </a:lnTo>
                  <a:lnTo>
                    <a:pt x="86" y="5215"/>
                  </a:lnTo>
                  <a:lnTo>
                    <a:pt x="128" y="5478"/>
                  </a:lnTo>
                  <a:lnTo>
                    <a:pt x="162" y="5741"/>
                  </a:lnTo>
                  <a:lnTo>
                    <a:pt x="213" y="6004"/>
                  </a:lnTo>
                  <a:lnTo>
                    <a:pt x="264" y="6223"/>
                  </a:lnTo>
                  <a:lnTo>
                    <a:pt x="315" y="6398"/>
                  </a:lnTo>
                  <a:lnTo>
                    <a:pt x="374" y="6574"/>
                  </a:lnTo>
                  <a:lnTo>
                    <a:pt x="434" y="6705"/>
                  </a:lnTo>
                  <a:lnTo>
                    <a:pt x="502" y="6836"/>
                  </a:lnTo>
                  <a:lnTo>
                    <a:pt x="570" y="6880"/>
                  </a:lnTo>
                  <a:lnTo>
                    <a:pt x="638" y="6924"/>
                  </a:lnTo>
                  <a:lnTo>
                    <a:pt x="697" y="6924"/>
                  </a:lnTo>
                  <a:lnTo>
                    <a:pt x="765" y="6880"/>
                  </a:lnTo>
                  <a:lnTo>
                    <a:pt x="824" y="6836"/>
                  </a:lnTo>
                  <a:lnTo>
                    <a:pt x="892" y="6705"/>
                  </a:lnTo>
                  <a:lnTo>
                    <a:pt x="952" y="6574"/>
                  </a:lnTo>
                  <a:lnTo>
                    <a:pt x="1003" y="6442"/>
                  </a:lnTo>
                  <a:lnTo>
                    <a:pt x="1062" y="6267"/>
                  </a:lnTo>
                  <a:lnTo>
                    <a:pt x="1113" y="6048"/>
                  </a:lnTo>
                  <a:lnTo>
                    <a:pt x="1156" y="5829"/>
                  </a:lnTo>
                  <a:lnTo>
                    <a:pt x="1198" y="5566"/>
                  </a:lnTo>
                  <a:lnTo>
                    <a:pt x="1232" y="5259"/>
                  </a:lnTo>
                  <a:lnTo>
                    <a:pt x="1266" y="4952"/>
                  </a:lnTo>
                  <a:lnTo>
                    <a:pt x="1291" y="4645"/>
                  </a:lnTo>
                  <a:lnTo>
                    <a:pt x="1317" y="4295"/>
                  </a:lnTo>
                  <a:lnTo>
                    <a:pt x="1325" y="3988"/>
                  </a:lnTo>
                  <a:lnTo>
                    <a:pt x="1334" y="3638"/>
                  </a:lnTo>
                  <a:lnTo>
                    <a:pt x="1334" y="3287"/>
                  </a:lnTo>
                  <a:lnTo>
                    <a:pt x="1325" y="2937"/>
                  </a:lnTo>
                  <a:lnTo>
                    <a:pt x="1317" y="2630"/>
                  </a:lnTo>
                  <a:lnTo>
                    <a:pt x="1291" y="2323"/>
                  </a:lnTo>
                  <a:lnTo>
                    <a:pt x="1274" y="2016"/>
                  </a:lnTo>
                  <a:lnTo>
                    <a:pt x="1240" y="1710"/>
                  </a:lnTo>
                  <a:lnTo>
                    <a:pt x="1207" y="1447"/>
                  </a:lnTo>
                  <a:lnTo>
                    <a:pt x="1164" y="1184"/>
                  </a:lnTo>
                  <a:lnTo>
                    <a:pt x="1122" y="921"/>
                  </a:lnTo>
                  <a:lnTo>
                    <a:pt x="1071" y="702"/>
                  </a:lnTo>
                  <a:lnTo>
                    <a:pt x="1011" y="526"/>
                  </a:lnTo>
                  <a:lnTo>
                    <a:pt x="960" y="351"/>
                  </a:lnTo>
                  <a:lnTo>
                    <a:pt x="892" y="220"/>
                  </a:lnTo>
                  <a:lnTo>
                    <a:pt x="824" y="132"/>
                  </a:lnTo>
                  <a:lnTo>
                    <a:pt x="765" y="44"/>
                  </a:lnTo>
                  <a:lnTo>
                    <a:pt x="69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8"/>
            <p:cNvSpPr/>
            <p:nvPr/>
          </p:nvSpPr>
          <p:spPr>
            <a:xfrm rot="10800000">
              <a:off x="5080062" y="7295062"/>
              <a:ext cx="12596" cy="18853"/>
            </a:xfrm>
            <a:custGeom>
              <a:rect b="b" l="l" r="r" t="t"/>
              <a:pathLst>
                <a:path extrusionOk="0" h="6925" w="1334">
                  <a:moveTo>
                    <a:pt x="638" y="1"/>
                  </a:moveTo>
                  <a:lnTo>
                    <a:pt x="570" y="45"/>
                  </a:lnTo>
                  <a:lnTo>
                    <a:pt x="510" y="132"/>
                  </a:lnTo>
                  <a:lnTo>
                    <a:pt x="442" y="220"/>
                  </a:lnTo>
                  <a:lnTo>
                    <a:pt x="383" y="351"/>
                  </a:lnTo>
                  <a:lnTo>
                    <a:pt x="332" y="483"/>
                  </a:lnTo>
                  <a:lnTo>
                    <a:pt x="273" y="658"/>
                  </a:lnTo>
                  <a:lnTo>
                    <a:pt x="230" y="877"/>
                  </a:lnTo>
                  <a:lnTo>
                    <a:pt x="179" y="1096"/>
                  </a:lnTo>
                  <a:lnTo>
                    <a:pt x="137" y="1359"/>
                  </a:lnTo>
                  <a:lnTo>
                    <a:pt x="103" y="1666"/>
                  </a:lnTo>
                  <a:lnTo>
                    <a:pt x="69" y="1973"/>
                  </a:lnTo>
                  <a:lnTo>
                    <a:pt x="43" y="2279"/>
                  </a:lnTo>
                  <a:lnTo>
                    <a:pt x="18" y="2630"/>
                  </a:lnTo>
                  <a:lnTo>
                    <a:pt x="9" y="2981"/>
                  </a:lnTo>
                  <a:lnTo>
                    <a:pt x="1" y="3287"/>
                  </a:lnTo>
                  <a:lnTo>
                    <a:pt x="1" y="3638"/>
                  </a:lnTo>
                  <a:lnTo>
                    <a:pt x="9" y="3988"/>
                  </a:lnTo>
                  <a:lnTo>
                    <a:pt x="18" y="4295"/>
                  </a:lnTo>
                  <a:lnTo>
                    <a:pt x="43" y="4602"/>
                  </a:lnTo>
                  <a:lnTo>
                    <a:pt x="60" y="4909"/>
                  </a:lnTo>
                  <a:lnTo>
                    <a:pt x="94" y="5215"/>
                  </a:lnTo>
                  <a:lnTo>
                    <a:pt x="128" y="5478"/>
                  </a:lnTo>
                  <a:lnTo>
                    <a:pt x="171" y="5741"/>
                  </a:lnTo>
                  <a:lnTo>
                    <a:pt x="213" y="6004"/>
                  </a:lnTo>
                  <a:lnTo>
                    <a:pt x="264" y="6223"/>
                  </a:lnTo>
                  <a:lnTo>
                    <a:pt x="324" y="6399"/>
                  </a:lnTo>
                  <a:lnTo>
                    <a:pt x="383" y="6574"/>
                  </a:lnTo>
                  <a:lnTo>
                    <a:pt x="442" y="6705"/>
                  </a:lnTo>
                  <a:lnTo>
                    <a:pt x="510" y="6793"/>
                  </a:lnTo>
                  <a:lnTo>
                    <a:pt x="570" y="6881"/>
                  </a:lnTo>
                  <a:lnTo>
                    <a:pt x="638" y="6924"/>
                  </a:lnTo>
                  <a:lnTo>
                    <a:pt x="706" y="6924"/>
                  </a:lnTo>
                  <a:lnTo>
                    <a:pt x="765" y="6881"/>
                  </a:lnTo>
                  <a:lnTo>
                    <a:pt x="833" y="6793"/>
                  </a:lnTo>
                  <a:lnTo>
                    <a:pt x="892" y="6705"/>
                  </a:lnTo>
                  <a:lnTo>
                    <a:pt x="952" y="6574"/>
                  </a:lnTo>
                  <a:lnTo>
                    <a:pt x="1011" y="6442"/>
                  </a:lnTo>
                  <a:lnTo>
                    <a:pt x="1062" y="6267"/>
                  </a:lnTo>
                  <a:lnTo>
                    <a:pt x="1113" y="6048"/>
                  </a:lnTo>
                  <a:lnTo>
                    <a:pt x="1164" y="5829"/>
                  </a:lnTo>
                  <a:lnTo>
                    <a:pt x="1198" y="5566"/>
                  </a:lnTo>
                  <a:lnTo>
                    <a:pt x="1241" y="5259"/>
                  </a:lnTo>
                  <a:lnTo>
                    <a:pt x="1275" y="4953"/>
                  </a:lnTo>
                  <a:lnTo>
                    <a:pt x="1300" y="4646"/>
                  </a:lnTo>
                  <a:lnTo>
                    <a:pt x="1317" y="4295"/>
                  </a:lnTo>
                  <a:lnTo>
                    <a:pt x="1334" y="3945"/>
                  </a:lnTo>
                  <a:lnTo>
                    <a:pt x="1334" y="3638"/>
                  </a:lnTo>
                  <a:lnTo>
                    <a:pt x="1334" y="3287"/>
                  </a:lnTo>
                  <a:lnTo>
                    <a:pt x="1334" y="2937"/>
                  </a:lnTo>
                  <a:lnTo>
                    <a:pt x="1317" y="2630"/>
                  </a:lnTo>
                  <a:lnTo>
                    <a:pt x="1300" y="2323"/>
                  </a:lnTo>
                  <a:lnTo>
                    <a:pt x="1275" y="2017"/>
                  </a:lnTo>
                  <a:lnTo>
                    <a:pt x="1249" y="1710"/>
                  </a:lnTo>
                  <a:lnTo>
                    <a:pt x="1207" y="1447"/>
                  </a:lnTo>
                  <a:lnTo>
                    <a:pt x="1173" y="1184"/>
                  </a:lnTo>
                  <a:lnTo>
                    <a:pt x="1122" y="921"/>
                  </a:lnTo>
                  <a:lnTo>
                    <a:pt x="1071" y="702"/>
                  </a:lnTo>
                  <a:lnTo>
                    <a:pt x="1020" y="527"/>
                  </a:lnTo>
                  <a:lnTo>
                    <a:pt x="960" y="351"/>
                  </a:lnTo>
                  <a:lnTo>
                    <a:pt x="901" y="220"/>
                  </a:lnTo>
                  <a:lnTo>
                    <a:pt x="833" y="132"/>
                  </a:lnTo>
                  <a:lnTo>
                    <a:pt x="765" y="45"/>
                  </a:lnTo>
                  <a:lnTo>
                    <a:pt x="69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p:nvPr/>
          </p:nvSpPr>
          <p:spPr>
            <a:xfrm rot="10800000">
              <a:off x="5084065" y="7519282"/>
              <a:ext cx="12596" cy="18731"/>
            </a:xfrm>
            <a:custGeom>
              <a:rect b="b" l="l" r="r" t="t"/>
              <a:pathLst>
                <a:path extrusionOk="0" h="6880" w="1334">
                  <a:moveTo>
                    <a:pt x="569" y="0"/>
                  </a:moveTo>
                  <a:lnTo>
                    <a:pt x="501" y="88"/>
                  </a:lnTo>
                  <a:lnTo>
                    <a:pt x="442" y="175"/>
                  </a:lnTo>
                  <a:lnTo>
                    <a:pt x="382" y="307"/>
                  </a:lnTo>
                  <a:lnTo>
                    <a:pt x="323" y="438"/>
                  </a:lnTo>
                  <a:lnTo>
                    <a:pt x="272" y="657"/>
                  </a:lnTo>
                  <a:lnTo>
                    <a:pt x="221" y="833"/>
                  </a:lnTo>
                  <a:lnTo>
                    <a:pt x="179" y="1096"/>
                  </a:lnTo>
                  <a:lnTo>
                    <a:pt x="136" y="1358"/>
                  </a:lnTo>
                  <a:lnTo>
                    <a:pt x="94" y="1621"/>
                  </a:lnTo>
                  <a:lnTo>
                    <a:pt x="60" y="1928"/>
                  </a:lnTo>
                  <a:lnTo>
                    <a:pt x="34" y="2235"/>
                  </a:lnTo>
                  <a:lnTo>
                    <a:pt x="17" y="2585"/>
                  </a:lnTo>
                  <a:lnTo>
                    <a:pt x="0" y="2936"/>
                  </a:lnTo>
                  <a:lnTo>
                    <a:pt x="0" y="3287"/>
                  </a:lnTo>
                  <a:lnTo>
                    <a:pt x="0" y="3593"/>
                  </a:lnTo>
                  <a:lnTo>
                    <a:pt x="0" y="3944"/>
                  </a:lnTo>
                  <a:lnTo>
                    <a:pt x="17" y="4251"/>
                  </a:lnTo>
                  <a:lnTo>
                    <a:pt x="34" y="4601"/>
                  </a:lnTo>
                  <a:lnTo>
                    <a:pt x="60" y="4908"/>
                  </a:lnTo>
                  <a:lnTo>
                    <a:pt x="85" y="5171"/>
                  </a:lnTo>
                  <a:lnTo>
                    <a:pt x="128" y="5478"/>
                  </a:lnTo>
                  <a:lnTo>
                    <a:pt x="162" y="5697"/>
                  </a:lnTo>
                  <a:lnTo>
                    <a:pt x="213" y="5960"/>
                  </a:lnTo>
                  <a:lnTo>
                    <a:pt x="264" y="6179"/>
                  </a:lnTo>
                  <a:lnTo>
                    <a:pt x="315" y="6354"/>
                  </a:lnTo>
                  <a:lnTo>
                    <a:pt x="374" y="6529"/>
                  </a:lnTo>
                  <a:lnTo>
                    <a:pt x="433" y="6661"/>
                  </a:lnTo>
                  <a:lnTo>
                    <a:pt x="501" y="6792"/>
                  </a:lnTo>
                  <a:lnTo>
                    <a:pt x="569" y="6836"/>
                  </a:lnTo>
                  <a:lnTo>
                    <a:pt x="637" y="6880"/>
                  </a:lnTo>
                  <a:lnTo>
                    <a:pt x="697" y="6880"/>
                  </a:lnTo>
                  <a:lnTo>
                    <a:pt x="765" y="6836"/>
                  </a:lnTo>
                  <a:lnTo>
                    <a:pt x="824" y="6792"/>
                  </a:lnTo>
                  <a:lnTo>
                    <a:pt x="892" y="6661"/>
                  </a:lnTo>
                  <a:lnTo>
                    <a:pt x="951" y="6573"/>
                  </a:lnTo>
                  <a:lnTo>
                    <a:pt x="1002" y="6398"/>
                  </a:lnTo>
                  <a:lnTo>
                    <a:pt x="1062" y="6222"/>
                  </a:lnTo>
                  <a:lnTo>
                    <a:pt x="1113" y="6003"/>
                  </a:lnTo>
                  <a:lnTo>
                    <a:pt x="1155" y="5784"/>
                  </a:lnTo>
                  <a:lnTo>
                    <a:pt x="1198" y="5521"/>
                  </a:lnTo>
                  <a:lnTo>
                    <a:pt x="1232" y="5215"/>
                  </a:lnTo>
                  <a:lnTo>
                    <a:pt x="1266" y="4952"/>
                  </a:lnTo>
                  <a:lnTo>
                    <a:pt x="1291" y="4601"/>
                  </a:lnTo>
                  <a:lnTo>
                    <a:pt x="1316" y="4251"/>
                  </a:lnTo>
                  <a:lnTo>
                    <a:pt x="1325" y="3944"/>
                  </a:lnTo>
                  <a:lnTo>
                    <a:pt x="1333" y="3593"/>
                  </a:lnTo>
                  <a:lnTo>
                    <a:pt x="1333" y="3243"/>
                  </a:lnTo>
                  <a:lnTo>
                    <a:pt x="1325" y="2936"/>
                  </a:lnTo>
                  <a:lnTo>
                    <a:pt x="1316" y="2585"/>
                  </a:lnTo>
                  <a:lnTo>
                    <a:pt x="1291" y="2279"/>
                  </a:lnTo>
                  <a:lnTo>
                    <a:pt x="1274" y="1972"/>
                  </a:lnTo>
                  <a:lnTo>
                    <a:pt x="1240" y="1665"/>
                  </a:lnTo>
                  <a:lnTo>
                    <a:pt x="1206" y="1402"/>
                  </a:lnTo>
                  <a:lnTo>
                    <a:pt x="1164" y="1139"/>
                  </a:lnTo>
                  <a:lnTo>
                    <a:pt x="1121" y="920"/>
                  </a:lnTo>
                  <a:lnTo>
                    <a:pt x="1070" y="701"/>
                  </a:lnTo>
                  <a:lnTo>
                    <a:pt x="1011" y="482"/>
                  </a:lnTo>
                  <a:lnTo>
                    <a:pt x="960" y="307"/>
                  </a:lnTo>
                  <a:lnTo>
                    <a:pt x="892" y="175"/>
                  </a:lnTo>
                  <a:lnTo>
                    <a:pt x="824" y="88"/>
                  </a:lnTo>
                  <a:lnTo>
                    <a:pt x="765"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p:nvPr/>
          </p:nvSpPr>
          <p:spPr>
            <a:xfrm rot="10800000">
              <a:off x="5202238" y="7445536"/>
              <a:ext cx="12596" cy="18853"/>
            </a:xfrm>
            <a:custGeom>
              <a:rect b="b" l="l" r="r" t="t"/>
              <a:pathLst>
                <a:path extrusionOk="0" h="6925" w="1334">
                  <a:moveTo>
                    <a:pt x="629" y="1"/>
                  </a:moveTo>
                  <a:lnTo>
                    <a:pt x="569" y="45"/>
                  </a:lnTo>
                  <a:lnTo>
                    <a:pt x="501" y="132"/>
                  </a:lnTo>
                  <a:lnTo>
                    <a:pt x="442" y="220"/>
                  </a:lnTo>
                  <a:lnTo>
                    <a:pt x="382" y="351"/>
                  </a:lnTo>
                  <a:lnTo>
                    <a:pt x="323" y="483"/>
                  </a:lnTo>
                  <a:lnTo>
                    <a:pt x="272" y="658"/>
                  </a:lnTo>
                  <a:lnTo>
                    <a:pt x="221" y="877"/>
                  </a:lnTo>
                  <a:lnTo>
                    <a:pt x="179" y="1096"/>
                  </a:lnTo>
                  <a:lnTo>
                    <a:pt x="136" y="1359"/>
                  </a:lnTo>
                  <a:lnTo>
                    <a:pt x="94" y="1666"/>
                  </a:lnTo>
                  <a:lnTo>
                    <a:pt x="60" y="1973"/>
                  </a:lnTo>
                  <a:lnTo>
                    <a:pt x="34" y="2280"/>
                  </a:lnTo>
                  <a:lnTo>
                    <a:pt x="17" y="2630"/>
                  </a:lnTo>
                  <a:lnTo>
                    <a:pt x="0" y="2981"/>
                  </a:lnTo>
                  <a:lnTo>
                    <a:pt x="0" y="3287"/>
                  </a:lnTo>
                  <a:lnTo>
                    <a:pt x="0" y="3638"/>
                  </a:lnTo>
                  <a:lnTo>
                    <a:pt x="0" y="3989"/>
                  </a:lnTo>
                  <a:lnTo>
                    <a:pt x="17" y="4295"/>
                  </a:lnTo>
                  <a:lnTo>
                    <a:pt x="34" y="4602"/>
                  </a:lnTo>
                  <a:lnTo>
                    <a:pt x="60" y="4909"/>
                  </a:lnTo>
                  <a:lnTo>
                    <a:pt x="85" y="5215"/>
                  </a:lnTo>
                  <a:lnTo>
                    <a:pt x="128" y="5478"/>
                  </a:lnTo>
                  <a:lnTo>
                    <a:pt x="162" y="5741"/>
                  </a:lnTo>
                  <a:lnTo>
                    <a:pt x="213" y="6004"/>
                  </a:lnTo>
                  <a:lnTo>
                    <a:pt x="264" y="6223"/>
                  </a:lnTo>
                  <a:lnTo>
                    <a:pt x="314" y="6399"/>
                  </a:lnTo>
                  <a:lnTo>
                    <a:pt x="374" y="6574"/>
                  </a:lnTo>
                  <a:lnTo>
                    <a:pt x="433" y="6705"/>
                  </a:lnTo>
                  <a:lnTo>
                    <a:pt x="501" y="6793"/>
                  </a:lnTo>
                  <a:lnTo>
                    <a:pt x="569" y="6881"/>
                  </a:lnTo>
                  <a:lnTo>
                    <a:pt x="637" y="6924"/>
                  </a:lnTo>
                  <a:lnTo>
                    <a:pt x="697" y="6924"/>
                  </a:lnTo>
                  <a:lnTo>
                    <a:pt x="764" y="6881"/>
                  </a:lnTo>
                  <a:lnTo>
                    <a:pt x="824" y="6793"/>
                  </a:lnTo>
                  <a:lnTo>
                    <a:pt x="892" y="6705"/>
                  </a:lnTo>
                  <a:lnTo>
                    <a:pt x="951" y="6574"/>
                  </a:lnTo>
                  <a:lnTo>
                    <a:pt x="1002" y="6442"/>
                  </a:lnTo>
                  <a:lnTo>
                    <a:pt x="1062" y="6267"/>
                  </a:lnTo>
                  <a:lnTo>
                    <a:pt x="1113" y="6048"/>
                  </a:lnTo>
                  <a:lnTo>
                    <a:pt x="1155" y="5785"/>
                  </a:lnTo>
                  <a:lnTo>
                    <a:pt x="1197" y="5566"/>
                  </a:lnTo>
                  <a:lnTo>
                    <a:pt x="1231" y="5259"/>
                  </a:lnTo>
                  <a:lnTo>
                    <a:pt x="1265" y="4953"/>
                  </a:lnTo>
                  <a:lnTo>
                    <a:pt x="1291" y="4646"/>
                  </a:lnTo>
                  <a:lnTo>
                    <a:pt x="1316" y="4295"/>
                  </a:lnTo>
                  <a:lnTo>
                    <a:pt x="1325" y="3945"/>
                  </a:lnTo>
                  <a:lnTo>
                    <a:pt x="1333" y="3638"/>
                  </a:lnTo>
                  <a:lnTo>
                    <a:pt x="1333" y="3287"/>
                  </a:lnTo>
                  <a:lnTo>
                    <a:pt x="1325" y="2937"/>
                  </a:lnTo>
                  <a:lnTo>
                    <a:pt x="1316" y="2630"/>
                  </a:lnTo>
                  <a:lnTo>
                    <a:pt x="1291" y="2323"/>
                  </a:lnTo>
                  <a:lnTo>
                    <a:pt x="1274" y="2017"/>
                  </a:lnTo>
                  <a:lnTo>
                    <a:pt x="1240" y="1710"/>
                  </a:lnTo>
                  <a:lnTo>
                    <a:pt x="1206" y="1447"/>
                  </a:lnTo>
                  <a:lnTo>
                    <a:pt x="1164" y="1184"/>
                  </a:lnTo>
                  <a:lnTo>
                    <a:pt x="1121" y="921"/>
                  </a:lnTo>
                  <a:lnTo>
                    <a:pt x="1070" y="702"/>
                  </a:lnTo>
                  <a:lnTo>
                    <a:pt x="1019" y="527"/>
                  </a:lnTo>
                  <a:lnTo>
                    <a:pt x="960" y="351"/>
                  </a:lnTo>
                  <a:lnTo>
                    <a:pt x="892" y="220"/>
                  </a:lnTo>
                  <a:lnTo>
                    <a:pt x="824" y="132"/>
                  </a:lnTo>
                  <a:lnTo>
                    <a:pt x="764" y="45"/>
                  </a:lnTo>
                  <a:lnTo>
                    <a:pt x="69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8"/>
            <p:cNvSpPr/>
            <p:nvPr/>
          </p:nvSpPr>
          <p:spPr>
            <a:xfrm rot="10800000">
              <a:off x="5138662" y="7259263"/>
              <a:ext cx="58374" cy="16585"/>
            </a:xfrm>
            <a:custGeom>
              <a:rect b="b" l="l" r="r" t="t"/>
              <a:pathLst>
                <a:path extrusionOk="0" h="6092" w="6182">
                  <a:moveTo>
                    <a:pt x="6054" y="0"/>
                  </a:moveTo>
                  <a:lnTo>
                    <a:pt x="6012" y="44"/>
                  </a:lnTo>
                  <a:lnTo>
                    <a:pt x="5978" y="132"/>
                  </a:lnTo>
                  <a:lnTo>
                    <a:pt x="5867" y="526"/>
                  </a:lnTo>
                  <a:lnTo>
                    <a:pt x="5731" y="964"/>
                  </a:lnTo>
                  <a:lnTo>
                    <a:pt x="5553" y="1490"/>
                  </a:lnTo>
                  <a:lnTo>
                    <a:pt x="5324" y="2104"/>
                  </a:lnTo>
                  <a:lnTo>
                    <a:pt x="5044" y="2717"/>
                  </a:lnTo>
                  <a:lnTo>
                    <a:pt x="4891" y="3024"/>
                  </a:lnTo>
                  <a:lnTo>
                    <a:pt x="4729" y="3287"/>
                  </a:lnTo>
                  <a:lnTo>
                    <a:pt x="4551" y="3594"/>
                  </a:lnTo>
                  <a:lnTo>
                    <a:pt x="4364" y="3857"/>
                  </a:lnTo>
                  <a:lnTo>
                    <a:pt x="4178" y="4076"/>
                  </a:lnTo>
                  <a:lnTo>
                    <a:pt x="3965" y="4295"/>
                  </a:lnTo>
                  <a:lnTo>
                    <a:pt x="3753" y="4470"/>
                  </a:lnTo>
                  <a:lnTo>
                    <a:pt x="3532" y="4602"/>
                  </a:lnTo>
                  <a:lnTo>
                    <a:pt x="3295" y="4733"/>
                  </a:lnTo>
                  <a:lnTo>
                    <a:pt x="3057" y="4777"/>
                  </a:lnTo>
                  <a:lnTo>
                    <a:pt x="2802" y="4777"/>
                  </a:lnTo>
                  <a:lnTo>
                    <a:pt x="2547" y="4733"/>
                  </a:lnTo>
                  <a:lnTo>
                    <a:pt x="2276" y="4602"/>
                  </a:lnTo>
                  <a:lnTo>
                    <a:pt x="1996" y="4426"/>
                  </a:lnTo>
                  <a:lnTo>
                    <a:pt x="1715" y="4207"/>
                  </a:lnTo>
                  <a:lnTo>
                    <a:pt x="1418" y="3857"/>
                  </a:lnTo>
                  <a:lnTo>
                    <a:pt x="1121" y="3462"/>
                  </a:lnTo>
                  <a:lnTo>
                    <a:pt x="815" y="2980"/>
                  </a:lnTo>
                  <a:lnTo>
                    <a:pt x="501" y="2411"/>
                  </a:lnTo>
                  <a:lnTo>
                    <a:pt x="179" y="1753"/>
                  </a:lnTo>
                  <a:lnTo>
                    <a:pt x="153" y="1709"/>
                  </a:lnTo>
                  <a:lnTo>
                    <a:pt x="128" y="1666"/>
                  </a:lnTo>
                  <a:lnTo>
                    <a:pt x="85" y="1753"/>
                  </a:lnTo>
                  <a:lnTo>
                    <a:pt x="43" y="1885"/>
                  </a:lnTo>
                  <a:lnTo>
                    <a:pt x="26" y="1972"/>
                  </a:lnTo>
                  <a:lnTo>
                    <a:pt x="17" y="2060"/>
                  </a:lnTo>
                  <a:lnTo>
                    <a:pt x="9" y="2191"/>
                  </a:lnTo>
                  <a:lnTo>
                    <a:pt x="0" y="2323"/>
                  </a:lnTo>
                  <a:lnTo>
                    <a:pt x="17" y="2586"/>
                  </a:lnTo>
                  <a:lnTo>
                    <a:pt x="43" y="2805"/>
                  </a:lnTo>
                  <a:lnTo>
                    <a:pt x="60" y="2849"/>
                  </a:lnTo>
                  <a:lnTo>
                    <a:pt x="77" y="2936"/>
                  </a:lnTo>
                  <a:lnTo>
                    <a:pt x="416" y="3637"/>
                  </a:lnTo>
                  <a:lnTo>
                    <a:pt x="739" y="4207"/>
                  </a:lnTo>
                  <a:lnTo>
                    <a:pt x="1062" y="4733"/>
                  </a:lnTo>
                  <a:lnTo>
                    <a:pt x="1376" y="5127"/>
                  </a:lnTo>
                  <a:lnTo>
                    <a:pt x="1681" y="5478"/>
                  </a:lnTo>
                  <a:lnTo>
                    <a:pt x="1979" y="5741"/>
                  </a:lnTo>
                  <a:lnTo>
                    <a:pt x="2267" y="5916"/>
                  </a:lnTo>
                  <a:lnTo>
                    <a:pt x="2547" y="6048"/>
                  </a:lnTo>
                  <a:lnTo>
                    <a:pt x="2819" y="6091"/>
                  </a:lnTo>
                  <a:lnTo>
                    <a:pt x="3074" y="6091"/>
                  </a:lnTo>
                  <a:lnTo>
                    <a:pt x="3329" y="6004"/>
                  </a:lnTo>
                  <a:lnTo>
                    <a:pt x="3575" y="5916"/>
                  </a:lnTo>
                  <a:lnTo>
                    <a:pt x="3804" y="5741"/>
                  </a:lnTo>
                  <a:lnTo>
                    <a:pt x="4033" y="5566"/>
                  </a:lnTo>
                  <a:lnTo>
                    <a:pt x="4246" y="5303"/>
                  </a:lnTo>
                  <a:lnTo>
                    <a:pt x="4449" y="5084"/>
                  </a:lnTo>
                  <a:lnTo>
                    <a:pt x="4645" y="4777"/>
                  </a:lnTo>
                  <a:lnTo>
                    <a:pt x="4823" y="4470"/>
                  </a:lnTo>
                  <a:lnTo>
                    <a:pt x="5001" y="4163"/>
                  </a:lnTo>
                  <a:lnTo>
                    <a:pt x="5162" y="3857"/>
                  </a:lnTo>
                  <a:lnTo>
                    <a:pt x="5443" y="3199"/>
                  </a:lnTo>
                  <a:lnTo>
                    <a:pt x="5680" y="2586"/>
                  </a:lnTo>
                  <a:lnTo>
                    <a:pt x="5876" y="2016"/>
                  </a:lnTo>
                  <a:lnTo>
                    <a:pt x="6012" y="1578"/>
                  </a:lnTo>
                  <a:lnTo>
                    <a:pt x="6130" y="1140"/>
                  </a:lnTo>
                  <a:lnTo>
                    <a:pt x="6156" y="1052"/>
                  </a:lnTo>
                  <a:lnTo>
                    <a:pt x="6164" y="964"/>
                  </a:lnTo>
                  <a:lnTo>
                    <a:pt x="6181" y="702"/>
                  </a:lnTo>
                  <a:lnTo>
                    <a:pt x="6173" y="482"/>
                  </a:lnTo>
                  <a:lnTo>
                    <a:pt x="6164" y="351"/>
                  </a:lnTo>
                  <a:lnTo>
                    <a:pt x="6156" y="220"/>
                  </a:lnTo>
                  <a:lnTo>
                    <a:pt x="6130" y="132"/>
                  </a:lnTo>
                  <a:lnTo>
                    <a:pt x="6113" y="44"/>
                  </a:lnTo>
                  <a:lnTo>
                    <a:pt x="6079"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8"/>
            <p:cNvSpPr/>
            <p:nvPr/>
          </p:nvSpPr>
          <p:spPr>
            <a:xfrm rot="10800000">
              <a:off x="5085350" y="7301751"/>
              <a:ext cx="49158" cy="42830"/>
            </a:xfrm>
            <a:custGeom>
              <a:rect b="b" l="l" r="r" t="t"/>
              <a:pathLst>
                <a:path extrusionOk="0" h="15732" w="5206">
                  <a:moveTo>
                    <a:pt x="86" y="0"/>
                  </a:moveTo>
                  <a:lnTo>
                    <a:pt x="60" y="88"/>
                  </a:lnTo>
                  <a:lnTo>
                    <a:pt x="35" y="132"/>
                  </a:lnTo>
                  <a:lnTo>
                    <a:pt x="9" y="351"/>
                  </a:lnTo>
                  <a:lnTo>
                    <a:pt x="1" y="570"/>
                  </a:lnTo>
                  <a:lnTo>
                    <a:pt x="1" y="701"/>
                  </a:lnTo>
                  <a:lnTo>
                    <a:pt x="1" y="833"/>
                  </a:lnTo>
                  <a:lnTo>
                    <a:pt x="60" y="1490"/>
                  </a:lnTo>
                  <a:lnTo>
                    <a:pt x="128" y="2235"/>
                  </a:lnTo>
                  <a:lnTo>
                    <a:pt x="230" y="3155"/>
                  </a:lnTo>
                  <a:lnTo>
                    <a:pt x="366" y="4251"/>
                  </a:lnTo>
                  <a:lnTo>
                    <a:pt x="451" y="4864"/>
                  </a:lnTo>
                  <a:lnTo>
                    <a:pt x="544" y="5478"/>
                  </a:lnTo>
                  <a:lnTo>
                    <a:pt x="646" y="6135"/>
                  </a:lnTo>
                  <a:lnTo>
                    <a:pt x="765" y="6792"/>
                  </a:lnTo>
                  <a:lnTo>
                    <a:pt x="884" y="7450"/>
                  </a:lnTo>
                  <a:lnTo>
                    <a:pt x="1028" y="8151"/>
                  </a:lnTo>
                  <a:lnTo>
                    <a:pt x="1173" y="8808"/>
                  </a:lnTo>
                  <a:lnTo>
                    <a:pt x="1334" y="9509"/>
                  </a:lnTo>
                  <a:lnTo>
                    <a:pt x="1504" y="10166"/>
                  </a:lnTo>
                  <a:lnTo>
                    <a:pt x="1690" y="10824"/>
                  </a:lnTo>
                  <a:lnTo>
                    <a:pt x="1894" y="11437"/>
                  </a:lnTo>
                  <a:lnTo>
                    <a:pt x="2107" y="12051"/>
                  </a:lnTo>
                  <a:lnTo>
                    <a:pt x="2336" y="12664"/>
                  </a:lnTo>
                  <a:lnTo>
                    <a:pt x="2574" y="13190"/>
                  </a:lnTo>
                  <a:lnTo>
                    <a:pt x="2828" y="13716"/>
                  </a:lnTo>
                  <a:lnTo>
                    <a:pt x="3100" y="14154"/>
                  </a:lnTo>
                  <a:lnTo>
                    <a:pt x="3389" y="14592"/>
                  </a:lnTo>
                  <a:lnTo>
                    <a:pt x="3694" y="14943"/>
                  </a:lnTo>
                  <a:lnTo>
                    <a:pt x="4017" y="15249"/>
                  </a:lnTo>
                  <a:lnTo>
                    <a:pt x="4348" y="15469"/>
                  </a:lnTo>
                  <a:lnTo>
                    <a:pt x="4705" y="15644"/>
                  </a:lnTo>
                  <a:lnTo>
                    <a:pt x="5070" y="15731"/>
                  </a:lnTo>
                  <a:lnTo>
                    <a:pt x="5078" y="15731"/>
                  </a:lnTo>
                  <a:lnTo>
                    <a:pt x="5129" y="15688"/>
                  </a:lnTo>
                  <a:lnTo>
                    <a:pt x="5163" y="15556"/>
                  </a:lnTo>
                  <a:lnTo>
                    <a:pt x="5189" y="15337"/>
                  </a:lnTo>
                  <a:lnTo>
                    <a:pt x="5206" y="15074"/>
                  </a:lnTo>
                  <a:lnTo>
                    <a:pt x="5197" y="14987"/>
                  </a:lnTo>
                  <a:lnTo>
                    <a:pt x="5197" y="14855"/>
                  </a:lnTo>
                  <a:lnTo>
                    <a:pt x="5172" y="14636"/>
                  </a:lnTo>
                  <a:lnTo>
                    <a:pt x="5129" y="14505"/>
                  </a:lnTo>
                  <a:lnTo>
                    <a:pt x="5104" y="14461"/>
                  </a:lnTo>
                  <a:lnTo>
                    <a:pt x="5078" y="14417"/>
                  </a:lnTo>
                  <a:lnTo>
                    <a:pt x="4722" y="14329"/>
                  </a:lnTo>
                  <a:lnTo>
                    <a:pt x="4390" y="14198"/>
                  </a:lnTo>
                  <a:lnTo>
                    <a:pt x="4068" y="13979"/>
                  </a:lnTo>
                  <a:lnTo>
                    <a:pt x="3762" y="13672"/>
                  </a:lnTo>
                  <a:lnTo>
                    <a:pt x="3474" y="13365"/>
                  </a:lnTo>
                  <a:lnTo>
                    <a:pt x="3193" y="12971"/>
                  </a:lnTo>
                  <a:lnTo>
                    <a:pt x="2939" y="12533"/>
                  </a:lnTo>
                  <a:lnTo>
                    <a:pt x="2692" y="12051"/>
                  </a:lnTo>
                  <a:lnTo>
                    <a:pt x="2455" y="11525"/>
                  </a:lnTo>
                  <a:lnTo>
                    <a:pt x="2242" y="10999"/>
                  </a:lnTo>
                  <a:lnTo>
                    <a:pt x="2039" y="10385"/>
                  </a:lnTo>
                  <a:lnTo>
                    <a:pt x="1852" y="9816"/>
                  </a:lnTo>
                  <a:lnTo>
                    <a:pt x="1674" y="9202"/>
                  </a:lnTo>
                  <a:lnTo>
                    <a:pt x="1504" y="8545"/>
                  </a:lnTo>
                  <a:lnTo>
                    <a:pt x="1351" y="7932"/>
                  </a:lnTo>
                  <a:lnTo>
                    <a:pt x="1207" y="7274"/>
                  </a:lnTo>
                  <a:lnTo>
                    <a:pt x="1079" y="6661"/>
                  </a:lnTo>
                  <a:lnTo>
                    <a:pt x="960" y="6003"/>
                  </a:lnTo>
                  <a:lnTo>
                    <a:pt x="850" y="5390"/>
                  </a:lnTo>
                  <a:lnTo>
                    <a:pt x="757" y="4777"/>
                  </a:lnTo>
                  <a:lnTo>
                    <a:pt x="587" y="3637"/>
                  </a:lnTo>
                  <a:lnTo>
                    <a:pt x="459" y="2586"/>
                  </a:lnTo>
                  <a:lnTo>
                    <a:pt x="357" y="1709"/>
                  </a:lnTo>
                  <a:lnTo>
                    <a:pt x="290" y="1052"/>
                  </a:lnTo>
                  <a:lnTo>
                    <a:pt x="239" y="438"/>
                  </a:lnTo>
                  <a:lnTo>
                    <a:pt x="222" y="219"/>
                  </a:lnTo>
                  <a:lnTo>
                    <a:pt x="196" y="88"/>
                  </a:lnTo>
                  <a:lnTo>
                    <a:pt x="162"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8"/>
            <p:cNvSpPr/>
            <p:nvPr/>
          </p:nvSpPr>
          <p:spPr>
            <a:xfrm rot="10800000">
              <a:off x="5146282" y="7453178"/>
              <a:ext cx="63425" cy="36389"/>
            </a:xfrm>
            <a:custGeom>
              <a:rect b="b" l="l" r="r" t="t"/>
              <a:pathLst>
                <a:path extrusionOk="0" h="13366" w="6717">
                  <a:moveTo>
                    <a:pt x="5367" y="1"/>
                  </a:moveTo>
                  <a:lnTo>
                    <a:pt x="5087" y="45"/>
                  </a:lnTo>
                  <a:lnTo>
                    <a:pt x="4815" y="176"/>
                  </a:lnTo>
                  <a:lnTo>
                    <a:pt x="4543" y="308"/>
                  </a:lnTo>
                  <a:lnTo>
                    <a:pt x="4280" y="527"/>
                  </a:lnTo>
                  <a:lnTo>
                    <a:pt x="4025" y="833"/>
                  </a:lnTo>
                  <a:lnTo>
                    <a:pt x="3771" y="1140"/>
                  </a:lnTo>
                  <a:lnTo>
                    <a:pt x="3524" y="1491"/>
                  </a:lnTo>
                  <a:lnTo>
                    <a:pt x="3278" y="1929"/>
                  </a:lnTo>
                  <a:lnTo>
                    <a:pt x="3040" y="2367"/>
                  </a:lnTo>
                  <a:lnTo>
                    <a:pt x="2811" y="2849"/>
                  </a:lnTo>
                  <a:lnTo>
                    <a:pt x="2590" y="3331"/>
                  </a:lnTo>
                  <a:lnTo>
                    <a:pt x="2378" y="3857"/>
                  </a:lnTo>
                  <a:lnTo>
                    <a:pt x="2166" y="4383"/>
                  </a:lnTo>
                  <a:lnTo>
                    <a:pt x="1971" y="4953"/>
                  </a:lnTo>
                  <a:lnTo>
                    <a:pt x="1775" y="5522"/>
                  </a:lnTo>
                  <a:lnTo>
                    <a:pt x="1588" y="6092"/>
                  </a:lnTo>
                  <a:lnTo>
                    <a:pt x="1249" y="7231"/>
                  </a:lnTo>
                  <a:lnTo>
                    <a:pt x="943" y="8327"/>
                  </a:lnTo>
                  <a:lnTo>
                    <a:pt x="680" y="9335"/>
                  </a:lnTo>
                  <a:lnTo>
                    <a:pt x="459" y="10299"/>
                  </a:lnTo>
                  <a:lnTo>
                    <a:pt x="281" y="11087"/>
                  </a:lnTo>
                  <a:lnTo>
                    <a:pt x="145" y="11701"/>
                  </a:lnTo>
                  <a:lnTo>
                    <a:pt x="35" y="12270"/>
                  </a:lnTo>
                  <a:lnTo>
                    <a:pt x="18" y="12358"/>
                  </a:lnTo>
                  <a:lnTo>
                    <a:pt x="9" y="12490"/>
                  </a:lnTo>
                  <a:lnTo>
                    <a:pt x="1" y="12709"/>
                  </a:lnTo>
                  <a:lnTo>
                    <a:pt x="9" y="12972"/>
                  </a:lnTo>
                  <a:lnTo>
                    <a:pt x="18" y="13059"/>
                  </a:lnTo>
                  <a:lnTo>
                    <a:pt x="35" y="13147"/>
                  </a:lnTo>
                  <a:lnTo>
                    <a:pt x="52" y="13235"/>
                  </a:lnTo>
                  <a:lnTo>
                    <a:pt x="77" y="13322"/>
                  </a:lnTo>
                  <a:lnTo>
                    <a:pt x="128" y="13366"/>
                  </a:lnTo>
                  <a:lnTo>
                    <a:pt x="171" y="13322"/>
                  </a:lnTo>
                  <a:lnTo>
                    <a:pt x="196" y="13235"/>
                  </a:lnTo>
                  <a:lnTo>
                    <a:pt x="213" y="13147"/>
                  </a:lnTo>
                  <a:lnTo>
                    <a:pt x="349" y="12490"/>
                  </a:lnTo>
                  <a:lnTo>
                    <a:pt x="519" y="11745"/>
                  </a:lnTo>
                  <a:lnTo>
                    <a:pt x="739" y="10781"/>
                  </a:lnTo>
                  <a:lnTo>
                    <a:pt x="1011" y="9685"/>
                  </a:lnTo>
                  <a:lnTo>
                    <a:pt x="1334" y="8502"/>
                  </a:lnTo>
                  <a:lnTo>
                    <a:pt x="1512" y="7889"/>
                  </a:lnTo>
                  <a:lnTo>
                    <a:pt x="1699" y="7231"/>
                  </a:lnTo>
                  <a:lnTo>
                    <a:pt x="1903" y="6618"/>
                  </a:lnTo>
                  <a:lnTo>
                    <a:pt x="2115" y="6004"/>
                  </a:lnTo>
                  <a:lnTo>
                    <a:pt x="2336" y="5391"/>
                  </a:lnTo>
                  <a:lnTo>
                    <a:pt x="2565" y="4821"/>
                  </a:lnTo>
                  <a:lnTo>
                    <a:pt x="2811" y="4251"/>
                  </a:lnTo>
                  <a:lnTo>
                    <a:pt x="3057" y="3726"/>
                  </a:lnTo>
                  <a:lnTo>
                    <a:pt x="3312" y="3200"/>
                  </a:lnTo>
                  <a:lnTo>
                    <a:pt x="3575" y="2762"/>
                  </a:lnTo>
                  <a:lnTo>
                    <a:pt x="3855" y="2367"/>
                  </a:lnTo>
                  <a:lnTo>
                    <a:pt x="4127" y="2017"/>
                  </a:lnTo>
                  <a:lnTo>
                    <a:pt x="4416" y="1710"/>
                  </a:lnTo>
                  <a:lnTo>
                    <a:pt x="4704" y="1535"/>
                  </a:lnTo>
                  <a:lnTo>
                    <a:pt x="5002" y="1359"/>
                  </a:lnTo>
                  <a:lnTo>
                    <a:pt x="5307" y="1316"/>
                  </a:lnTo>
                  <a:lnTo>
                    <a:pt x="5613" y="1359"/>
                  </a:lnTo>
                  <a:lnTo>
                    <a:pt x="5927" y="1447"/>
                  </a:lnTo>
                  <a:lnTo>
                    <a:pt x="6241" y="1710"/>
                  </a:lnTo>
                  <a:lnTo>
                    <a:pt x="6564" y="2017"/>
                  </a:lnTo>
                  <a:lnTo>
                    <a:pt x="6615" y="2017"/>
                  </a:lnTo>
                  <a:lnTo>
                    <a:pt x="6657" y="1929"/>
                  </a:lnTo>
                  <a:lnTo>
                    <a:pt x="6691" y="1754"/>
                  </a:lnTo>
                  <a:lnTo>
                    <a:pt x="6708" y="1535"/>
                  </a:lnTo>
                  <a:lnTo>
                    <a:pt x="6717" y="1403"/>
                  </a:lnTo>
                  <a:lnTo>
                    <a:pt x="6708" y="1272"/>
                  </a:lnTo>
                  <a:lnTo>
                    <a:pt x="6691" y="1053"/>
                  </a:lnTo>
                  <a:lnTo>
                    <a:pt x="6666" y="877"/>
                  </a:lnTo>
                  <a:lnTo>
                    <a:pt x="6640" y="790"/>
                  </a:lnTo>
                  <a:lnTo>
                    <a:pt x="6615" y="746"/>
                  </a:lnTo>
                  <a:lnTo>
                    <a:pt x="6301" y="439"/>
                  </a:lnTo>
                  <a:lnTo>
                    <a:pt x="5987" y="176"/>
                  </a:lnTo>
                  <a:lnTo>
                    <a:pt x="5672" y="45"/>
                  </a:lnTo>
                  <a:lnTo>
                    <a:pt x="5367"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8"/>
            <p:cNvSpPr/>
            <p:nvPr/>
          </p:nvSpPr>
          <p:spPr>
            <a:xfrm rot="10800000">
              <a:off x="5089042" y="7527635"/>
              <a:ext cx="75691" cy="24818"/>
            </a:xfrm>
            <a:custGeom>
              <a:rect b="b" l="l" r="r" t="t"/>
              <a:pathLst>
                <a:path extrusionOk="0" h="9116" w="8016">
                  <a:moveTo>
                    <a:pt x="2930" y="1"/>
                  </a:moveTo>
                  <a:lnTo>
                    <a:pt x="2616" y="45"/>
                  </a:lnTo>
                  <a:lnTo>
                    <a:pt x="2319" y="132"/>
                  </a:lnTo>
                  <a:lnTo>
                    <a:pt x="2039" y="220"/>
                  </a:lnTo>
                  <a:lnTo>
                    <a:pt x="1767" y="395"/>
                  </a:lnTo>
                  <a:lnTo>
                    <a:pt x="1512" y="614"/>
                  </a:lnTo>
                  <a:lnTo>
                    <a:pt x="1283" y="833"/>
                  </a:lnTo>
                  <a:lnTo>
                    <a:pt x="1062" y="1052"/>
                  </a:lnTo>
                  <a:lnTo>
                    <a:pt x="867" y="1315"/>
                  </a:lnTo>
                  <a:lnTo>
                    <a:pt x="536" y="1797"/>
                  </a:lnTo>
                  <a:lnTo>
                    <a:pt x="290" y="2236"/>
                  </a:lnTo>
                  <a:lnTo>
                    <a:pt x="128" y="2542"/>
                  </a:lnTo>
                  <a:lnTo>
                    <a:pt x="77" y="2674"/>
                  </a:lnTo>
                  <a:lnTo>
                    <a:pt x="52" y="2718"/>
                  </a:lnTo>
                  <a:lnTo>
                    <a:pt x="35" y="2805"/>
                  </a:lnTo>
                  <a:lnTo>
                    <a:pt x="9" y="3024"/>
                  </a:lnTo>
                  <a:lnTo>
                    <a:pt x="1" y="3287"/>
                  </a:lnTo>
                  <a:lnTo>
                    <a:pt x="1" y="3419"/>
                  </a:lnTo>
                  <a:lnTo>
                    <a:pt x="9" y="3506"/>
                  </a:lnTo>
                  <a:lnTo>
                    <a:pt x="26" y="3638"/>
                  </a:lnTo>
                  <a:lnTo>
                    <a:pt x="43" y="3726"/>
                  </a:lnTo>
                  <a:lnTo>
                    <a:pt x="86" y="3857"/>
                  </a:lnTo>
                  <a:lnTo>
                    <a:pt x="128" y="3901"/>
                  </a:lnTo>
                  <a:lnTo>
                    <a:pt x="179" y="3857"/>
                  </a:lnTo>
                  <a:lnTo>
                    <a:pt x="349" y="3506"/>
                  </a:lnTo>
                  <a:lnTo>
                    <a:pt x="553" y="3156"/>
                  </a:lnTo>
                  <a:lnTo>
                    <a:pt x="816" y="2718"/>
                  </a:lnTo>
                  <a:lnTo>
                    <a:pt x="1147" y="2279"/>
                  </a:lnTo>
                  <a:lnTo>
                    <a:pt x="1342" y="2104"/>
                  </a:lnTo>
                  <a:lnTo>
                    <a:pt x="1546" y="1885"/>
                  </a:lnTo>
                  <a:lnTo>
                    <a:pt x="1758" y="1710"/>
                  </a:lnTo>
                  <a:lnTo>
                    <a:pt x="1988" y="1578"/>
                  </a:lnTo>
                  <a:lnTo>
                    <a:pt x="2234" y="1447"/>
                  </a:lnTo>
                  <a:lnTo>
                    <a:pt x="2489" y="1359"/>
                  </a:lnTo>
                  <a:lnTo>
                    <a:pt x="2760" y="1315"/>
                  </a:lnTo>
                  <a:lnTo>
                    <a:pt x="3041" y="1315"/>
                  </a:lnTo>
                  <a:lnTo>
                    <a:pt x="3329" y="1359"/>
                  </a:lnTo>
                  <a:lnTo>
                    <a:pt x="3626" y="1447"/>
                  </a:lnTo>
                  <a:lnTo>
                    <a:pt x="3941" y="1622"/>
                  </a:lnTo>
                  <a:lnTo>
                    <a:pt x="4255" y="1841"/>
                  </a:lnTo>
                  <a:lnTo>
                    <a:pt x="4586" y="2148"/>
                  </a:lnTo>
                  <a:lnTo>
                    <a:pt x="4917" y="2499"/>
                  </a:lnTo>
                  <a:lnTo>
                    <a:pt x="5265" y="2981"/>
                  </a:lnTo>
                  <a:lnTo>
                    <a:pt x="5613" y="3550"/>
                  </a:lnTo>
                  <a:lnTo>
                    <a:pt x="5970" y="4164"/>
                  </a:lnTo>
                  <a:lnTo>
                    <a:pt x="6335" y="4909"/>
                  </a:lnTo>
                  <a:lnTo>
                    <a:pt x="6700" y="5785"/>
                  </a:lnTo>
                  <a:lnTo>
                    <a:pt x="7074" y="6749"/>
                  </a:lnTo>
                  <a:lnTo>
                    <a:pt x="7447" y="7801"/>
                  </a:lnTo>
                  <a:lnTo>
                    <a:pt x="7829" y="8984"/>
                  </a:lnTo>
                  <a:lnTo>
                    <a:pt x="7872" y="9115"/>
                  </a:lnTo>
                  <a:lnTo>
                    <a:pt x="7923" y="9072"/>
                  </a:lnTo>
                  <a:lnTo>
                    <a:pt x="7965" y="8984"/>
                  </a:lnTo>
                  <a:lnTo>
                    <a:pt x="7982" y="8896"/>
                  </a:lnTo>
                  <a:lnTo>
                    <a:pt x="7999" y="8809"/>
                  </a:lnTo>
                  <a:lnTo>
                    <a:pt x="8008" y="8677"/>
                  </a:lnTo>
                  <a:lnTo>
                    <a:pt x="8016" y="8590"/>
                  </a:lnTo>
                  <a:lnTo>
                    <a:pt x="8016" y="8327"/>
                  </a:lnTo>
                  <a:lnTo>
                    <a:pt x="7999" y="8107"/>
                  </a:lnTo>
                  <a:lnTo>
                    <a:pt x="7982" y="7976"/>
                  </a:lnTo>
                  <a:lnTo>
                    <a:pt x="7957" y="7932"/>
                  </a:lnTo>
                  <a:lnTo>
                    <a:pt x="7608" y="6793"/>
                  </a:lnTo>
                  <a:lnTo>
                    <a:pt x="7260" y="5785"/>
                  </a:lnTo>
                  <a:lnTo>
                    <a:pt x="6921" y="4865"/>
                  </a:lnTo>
                  <a:lnTo>
                    <a:pt x="6581" y="4076"/>
                  </a:lnTo>
                  <a:lnTo>
                    <a:pt x="6241" y="3331"/>
                  </a:lnTo>
                  <a:lnTo>
                    <a:pt x="5910" y="2674"/>
                  </a:lnTo>
                  <a:lnTo>
                    <a:pt x="5588" y="2104"/>
                  </a:lnTo>
                  <a:lnTo>
                    <a:pt x="5265" y="1622"/>
                  </a:lnTo>
                  <a:lnTo>
                    <a:pt x="4951" y="1228"/>
                  </a:lnTo>
                  <a:lnTo>
                    <a:pt x="4637" y="877"/>
                  </a:lnTo>
                  <a:lnTo>
                    <a:pt x="4340" y="570"/>
                  </a:lnTo>
                  <a:lnTo>
                    <a:pt x="4042" y="351"/>
                  </a:lnTo>
                  <a:lnTo>
                    <a:pt x="3754" y="220"/>
                  </a:lnTo>
                  <a:lnTo>
                    <a:pt x="3465" y="88"/>
                  </a:lnTo>
                  <a:lnTo>
                    <a:pt x="3193"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7" name="Google Shape;237;p18"/>
          <p:cNvGrpSpPr/>
          <p:nvPr/>
        </p:nvGrpSpPr>
        <p:grpSpPr>
          <a:xfrm flipH="1" rot="-1187911">
            <a:off x="6584515" y="1703018"/>
            <a:ext cx="477327" cy="782858"/>
            <a:chOff x="6278391" y="5548193"/>
            <a:chExt cx="269867" cy="442605"/>
          </a:xfrm>
        </p:grpSpPr>
        <p:sp>
          <p:nvSpPr>
            <p:cNvPr id="238" name="Google Shape;238;p18"/>
            <p:cNvSpPr/>
            <p:nvPr/>
          </p:nvSpPr>
          <p:spPr>
            <a:xfrm flipH="1" rot="10800000">
              <a:off x="6278391" y="5548193"/>
              <a:ext cx="269867" cy="442605"/>
            </a:xfrm>
            <a:custGeom>
              <a:rect b="b" l="l" r="r" t="t"/>
              <a:pathLst>
                <a:path extrusionOk="0" h="162573" w="28580">
                  <a:moveTo>
                    <a:pt x="4509" y="15644"/>
                  </a:moveTo>
                  <a:lnTo>
                    <a:pt x="4891" y="15907"/>
                  </a:lnTo>
                  <a:lnTo>
                    <a:pt x="5264" y="16257"/>
                  </a:lnTo>
                  <a:lnTo>
                    <a:pt x="5646" y="16696"/>
                  </a:lnTo>
                  <a:lnTo>
                    <a:pt x="6011" y="17265"/>
                  </a:lnTo>
                  <a:lnTo>
                    <a:pt x="6377" y="17879"/>
                  </a:lnTo>
                  <a:lnTo>
                    <a:pt x="6555" y="18229"/>
                  </a:lnTo>
                  <a:lnTo>
                    <a:pt x="6733" y="18624"/>
                  </a:lnTo>
                  <a:lnTo>
                    <a:pt x="6911" y="19018"/>
                  </a:lnTo>
                  <a:lnTo>
                    <a:pt x="7081" y="19456"/>
                  </a:lnTo>
                  <a:lnTo>
                    <a:pt x="7251" y="19938"/>
                  </a:lnTo>
                  <a:lnTo>
                    <a:pt x="7421" y="20420"/>
                  </a:lnTo>
                  <a:lnTo>
                    <a:pt x="7582" y="20902"/>
                  </a:lnTo>
                  <a:lnTo>
                    <a:pt x="7735" y="21384"/>
                  </a:lnTo>
                  <a:lnTo>
                    <a:pt x="7879" y="21910"/>
                  </a:lnTo>
                  <a:lnTo>
                    <a:pt x="8015" y="22436"/>
                  </a:lnTo>
                  <a:lnTo>
                    <a:pt x="8151" y="23006"/>
                  </a:lnTo>
                  <a:lnTo>
                    <a:pt x="8278" y="23575"/>
                  </a:lnTo>
                  <a:lnTo>
                    <a:pt x="8397" y="24189"/>
                  </a:lnTo>
                  <a:lnTo>
                    <a:pt x="8516" y="24802"/>
                  </a:lnTo>
                  <a:lnTo>
                    <a:pt x="8627" y="25460"/>
                  </a:lnTo>
                  <a:lnTo>
                    <a:pt x="8728" y="26117"/>
                  </a:lnTo>
                  <a:lnTo>
                    <a:pt x="8830" y="26818"/>
                  </a:lnTo>
                  <a:lnTo>
                    <a:pt x="8924" y="27519"/>
                  </a:lnTo>
                  <a:lnTo>
                    <a:pt x="9017" y="28308"/>
                  </a:lnTo>
                  <a:lnTo>
                    <a:pt x="9102" y="29053"/>
                  </a:lnTo>
                  <a:lnTo>
                    <a:pt x="9178" y="29885"/>
                  </a:lnTo>
                  <a:lnTo>
                    <a:pt x="9255" y="30718"/>
                  </a:lnTo>
                  <a:lnTo>
                    <a:pt x="9161" y="30850"/>
                  </a:lnTo>
                  <a:lnTo>
                    <a:pt x="9060" y="30981"/>
                  </a:lnTo>
                  <a:lnTo>
                    <a:pt x="8864" y="31200"/>
                  </a:lnTo>
                  <a:lnTo>
                    <a:pt x="8669" y="31288"/>
                  </a:lnTo>
                  <a:lnTo>
                    <a:pt x="8474" y="31244"/>
                  </a:lnTo>
                  <a:lnTo>
                    <a:pt x="8278" y="31156"/>
                  </a:lnTo>
                  <a:lnTo>
                    <a:pt x="8092" y="30981"/>
                  </a:lnTo>
                  <a:lnTo>
                    <a:pt x="7896" y="30718"/>
                  </a:lnTo>
                  <a:lnTo>
                    <a:pt x="7710" y="30411"/>
                  </a:lnTo>
                  <a:lnTo>
                    <a:pt x="7531" y="30017"/>
                  </a:lnTo>
                  <a:lnTo>
                    <a:pt x="7353" y="29579"/>
                  </a:lnTo>
                  <a:lnTo>
                    <a:pt x="7175" y="29097"/>
                  </a:lnTo>
                  <a:lnTo>
                    <a:pt x="7005" y="28527"/>
                  </a:lnTo>
                  <a:lnTo>
                    <a:pt x="6835" y="27957"/>
                  </a:lnTo>
                  <a:lnTo>
                    <a:pt x="6682" y="27300"/>
                  </a:lnTo>
                  <a:lnTo>
                    <a:pt x="6521" y="26687"/>
                  </a:lnTo>
                  <a:lnTo>
                    <a:pt x="6377" y="25986"/>
                  </a:lnTo>
                  <a:lnTo>
                    <a:pt x="6130" y="24802"/>
                  </a:lnTo>
                  <a:lnTo>
                    <a:pt x="5884" y="23532"/>
                  </a:lnTo>
                  <a:lnTo>
                    <a:pt x="5655" y="22261"/>
                  </a:lnTo>
                  <a:lnTo>
                    <a:pt x="5417" y="20946"/>
                  </a:lnTo>
                  <a:lnTo>
                    <a:pt x="4959" y="18317"/>
                  </a:lnTo>
                  <a:lnTo>
                    <a:pt x="4509" y="15644"/>
                  </a:lnTo>
                  <a:close/>
                  <a:moveTo>
                    <a:pt x="12396" y="18974"/>
                  </a:moveTo>
                  <a:lnTo>
                    <a:pt x="12456" y="20289"/>
                  </a:lnTo>
                  <a:lnTo>
                    <a:pt x="12481" y="20902"/>
                  </a:lnTo>
                  <a:lnTo>
                    <a:pt x="12498" y="21560"/>
                  </a:lnTo>
                  <a:lnTo>
                    <a:pt x="12507" y="22217"/>
                  </a:lnTo>
                  <a:lnTo>
                    <a:pt x="12515" y="22830"/>
                  </a:lnTo>
                  <a:lnTo>
                    <a:pt x="12507" y="23488"/>
                  </a:lnTo>
                  <a:lnTo>
                    <a:pt x="12498" y="24101"/>
                  </a:lnTo>
                  <a:lnTo>
                    <a:pt x="12490" y="24759"/>
                  </a:lnTo>
                  <a:lnTo>
                    <a:pt x="12464" y="25372"/>
                  </a:lnTo>
                  <a:lnTo>
                    <a:pt x="12430" y="25986"/>
                  </a:lnTo>
                  <a:lnTo>
                    <a:pt x="12396" y="26599"/>
                  </a:lnTo>
                  <a:lnTo>
                    <a:pt x="12345" y="27212"/>
                  </a:lnTo>
                  <a:lnTo>
                    <a:pt x="12295" y="27782"/>
                  </a:lnTo>
                  <a:lnTo>
                    <a:pt x="12227" y="28396"/>
                  </a:lnTo>
                  <a:lnTo>
                    <a:pt x="12150" y="28965"/>
                  </a:lnTo>
                  <a:lnTo>
                    <a:pt x="12057" y="29579"/>
                  </a:lnTo>
                  <a:lnTo>
                    <a:pt x="11963" y="30148"/>
                  </a:lnTo>
                  <a:lnTo>
                    <a:pt x="11861" y="30674"/>
                  </a:lnTo>
                  <a:lnTo>
                    <a:pt x="11751" y="31156"/>
                  </a:lnTo>
                  <a:lnTo>
                    <a:pt x="11632" y="31594"/>
                  </a:lnTo>
                  <a:lnTo>
                    <a:pt x="11513" y="31989"/>
                  </a:lnTo>
                  <a:lnTo>
                    <a:pt x="11395" y="32296"/>
                  </a:lnTo>
                  <a:lnTo>
                    <a:pt x="11267" y="32602"/>
                  </a:lnTo>
                  <a:lnTo>
                    <a:pt x="11131" y="32821"/>
                  </a:lnTo>
                  <a:lnTo>
                    <a:pt x="11004" y="32953"/>
                  </a:lnTo>
                  <a:lnTo>
                    <a:pt x="10868" y="33084"/>
                  </a:lnTo>
                  <a:lnTo>
                    <a:pt x="10732" y="33084"/>
                  </a:lnTo>
                  <a:lnTo>
                    <a:pt x="10596" y="33041"/>
                  </a:lnTo>
                  <a:lnTo>
                    <a:pt x="10461" y="32909"/>
                  </a:lnTo>
                  <a:lnTo>
                    <a:pt x="10325" y="32690"/>
                  </a:lnTo>
                  <a:lnTo>
                    <a:pt x="10197" y="32383"/>
                  </a:lnTo>
                  <a:lnTo>
                    <a:pt x="10036" y="31682"/>
                  </a:lnTo>
                  <a:lnTo>
                    <a:pt x="10011" y="31638"/>
                  </a:lnTo>
                  <a:lnTo>
                    <a:pt x="9994" y="31594"/>
                  </a:lnTo>
                  <a:lnTo>
                    <a:pt x="9977" y="31594"/>
                  </a:lnTo>
                  <a:lnTo>
                    <a:pt x="9951" y="31638"/>
                  </a:lnTo>
                  <a:lnTo>
                    <a:pt x="9926" y="31638"/>
                  </a:lnTo>
                  <a:lnTo>
                    <a:pt x="9909" y="31375"/>
                  </a:lnTo>
                  <a:lnTo>
                    <a:pt x="9985" y="28396"/>
                  </a:lnTo>
                  <a:lnTo>
                    <a:pt x="10078" y="28089"/>
                  </a:lnTo>
                  <a:lnTo>
                    <a:pt x="10180" y="27826"/>
                  </a:lnTo>
                  <a:lnTo>
                    <a:pt x="10393" y="27344"/>
                  </a:lnTo>
                  <a:lnTo>
                    <a:pt x="10605" y="26862"/>
                  </a:lnTo>
                  <a:lnTo>
                    <a:pt x="10715" y="26599"/>
                  </a:lnTo>
                  <a:lnTo>
                    <a:pt x="10817" y="26336"/>
                  </a:lnTo>
                  <a:lnTo>
                    <a:pt x="10987" y="25854"/>
                  </a:lnTo>
                  <a:lnTo>
                    <a:pt x="11148" y="25284"/>
                  </a:lnTo>
                  <a:lnTo>
                    <a:pt x="11310" y="24715"/>
                  </a:lnTo>
                  <a:lnTo>
                    <a:pt x="11471" y="24101"/>
                  </a:lnTo>
                  <a:lnTo>
                    <a:pt x="11598" y="23532"/>
                  </a:lnTo>
                  <a:lnTo>
                    <a:pt x="11726" y="22962"/>
                  </a:lnTo>
                  <a:lnTo>
                    <a:pt x="11853" y="22348"/>
                  </a:lnTo>
                  <a:lnTo>
                    <a:pt x="11972" y="21735"/>
                  </a:lnTo>
                  <a:lnTo>
                    <a:pt x="12091" y="21078"/>
                  </a:lnTo>
                  <a:lnTo>
                    <a:pt x="12201" y="20377"/>
                  </a:lnTo>
                  <a:lnTo>
                    <a:pt x="12303" y="19675"/>
                  </a:lnTo>
                  <a:lnTo>
                    <a:pt x="12396" y="18974"/>
                  </a:lnTo>
                  <a:close/>
                  <a:moveTo>
                    <a:pt x="9297" y="32383"/>
                  </a:moveTo>
                  <a:lnTo>
                    <a:pt x="9297" y="32471"/>
                  </a:lnTo>
                  <a:lnTo>
                    <a:pt x="9348" y="33917"/>
                  </a:lnTo>
                  <a:lnTo>
                    <a:pt x="9408" y="35407"/>
                  </a:lnTo>
                  <a:lnTo>
                    <a:pt x="9459" y="36897"/>
                  </a:lnTo>
                  <a:lnTo>
                    <a:pt x="9476" y="37642"/>
                  </a:lnTo>
                  <a:lnTo>
                    <a:pt x="9493" y="38343"/>
                  </a:lnTo>
                  <a:lnTo>
                    <a:pt x="9493" y="39088"/>
                  </a:lnTo>
                  <a:lnTo>
                    <a:pt x="9493" y="39833"/>
                  </a:lnTo>
                  <a:lnTo>
                    <a:pt x="9476" y="40578"/>
                  </a:lnTo>
                  <a:lnTo>
                    <a:pt x="9450" y="41279"/>
                  </a:lnTo>
                  <a:lnTo>
                    <a:pt x="9416" y="41980"/>
                  </a:lnTo>
                  <a:lnTo>
                    <a:pt x="9357" y="42681"/>
                  </a:lnTo>
                  <a:lnTo>
                    <a:pt x="9289" y="43338"/>
                  </a:lnTo>
                  <a:lnTo>
                    <a:pt x="9195" y="43996"/>
                  </a:lnTo>
                  <a:lnTo>
                    <a:pt x="9128" y="44434"/>
                  </a:lnTo>
                  <a:lnTo>
                    <a:pt x="9043" y="44872"/>
                  </a:lnTo>
                  <a:lnTo>
                    <a:pt x="8966" y="45222"/>
                  </a:lnTo>
                  <a:lnTo>
                    <a:pt x="8873" y="45573"/>
                  </a:lnTo>
                  <a:lnTo>
                    <a:pt x="8779" y="45880"/>
                  </a:lnTo>
                  <a:lnTo>
                    <a:pt x="8686" y="46187"/>
                  </a:lnTo>
                  <a:lnTo>
                    <a:pt x="8584" y="46406"/>
                  </a:lnTo>
                  <a:lnTo>
                    <a:pt x="8482" y="46669"/>
                  </a:lnTo>
                  <a:lnTo>
                    <a:pt x="8380" y="46844"/>
                  </a:lnTo>
                  <a:lnTo>
                    <a:pt x="8270" y="47019"/>
                  </a:lnTo>
                  <a:lnTo>
                    <a:pt x="8049" y="47326"/>
                  </a:lnTo>
                  <a:lnTo>
                    <a:pt x="7828" y="47501"/>
                  </a:lnTo>
                  <a:lnTo>
                    <a:pt x="7608" y="47633"/>
                  </a:lnTo>
                  <a:lnTo>
                    <a:pt x="7183" y="47808"/>
                  </a:lnTo>
                  <a:lnTo>
                    <a:pt x="6750" y="47895"/>
                  </a:lnTo>
                  <a:lnTo>
                    <a:pt x="6317" y="47895"/>
                  </a:lnTo>
                  <a:lnTo>
                    <a:pt x="5884" y="47852"/>
                  </a:lnTo>
                  <a:lnTo>
                    <a:pt x="5443" y="47720"/>
                  </a:lnTo>
                  <a:lnTo>
                    <a:pt x="5010" y="47501"/>
                  </a:lnTo>
                  <a:lnTo>
                    <a:pt x="4577" y="47238"/>
                  </a:lnTo>
                  <a:lnTo>
                    <a:pt x="4144" y="46931"/>
                  </a:lnTo>
                  <a:lnTo>
                    <a:pt x="4449" y="46581"/>
                  </a:lnTo>
                  <a:lnTo>
                    <a:pt x="4746" y="46143"/>
                  </a:lnTo>
                  <a:lnTo>
                    <a:pt x="5044" y="45661"/>
                  </a:lnTo>
                  <a:lnTo>
                    <a:pt x="5341" y="45047"/>
                  </a:lnTo>
                  <a:lnTo>
                    <a:pt x="5621" y="44390"/>
                  </a:lnTo>
                  <a:lnTo>
                    <a:pt x="5910" y="43689"/>
                  </a:lnTo>
                  <a:lnTo>
                    <a:pt x="6181" y="42944"/>
                  </a:lnTo>
                  <a:lnTo>
                    <a:pt x="6453" y="42155"/>
                  </a:lnTo>
                  <a:lnTo>
                    <a:pt x="6844" y="40928"/>
                  </a:lnTo>
                  <a:lnTo>
                    <a:pt x="7226" y="39657"/>
                  </a:lnTo>
                  <a:lnTo>
                    <a:pt x="7608" y="38387"/>
                  </a:lnTo>
                  <a:lnTo>
                    <a:pt x="7981" y="37028"/>
                  </a:lnTo>
                  <a:lnTo>
                    <a:pt x="8312" y="35889"/>
                  </a:lnTo>
                  <a:lnTo>
                    <a:pt x="8644" y="34793"/>
                  </a:lnTo>
                  <a:lnTo>
                    <a:pt x="8975" y="33610"/>
                  </a:lnTo>
                  <a:lnTo>
                    <a:pt x="9136" y="32997"/>
                  </a:lnTo>
                  <a:lnTo>
                    <a:pt x="9297" y="32383"/>
                  </a:lnTo>
                  <a:close/>
                  <a:moveTo>
                    <a:pt x="10800" y="35451"/>
                  </a:moveTo>
                  <a:lnTo>
                    <a:pt x="11038" y="35933"/>
                  </a:lnTo>
                  <a:lnTo>
                    <a:pt x="11284" y="36415"/>
                  </a:lnTo>
                  <a:lnTo>
                    <a:pt x="11530" y="36809"/>
                  </a:lnTo>
                  <a:lnTo>
                    <a:pt x="11777" y="37203"/>
                  </a:lnTo>
                  <a:lnTo>
                    <a:pt x="12770" y="38693"/>
                  </a:lnTo>
                  <a:lnTo>
                    <a:pt x="13195" y="39394"/>
                  </a:lnTo>
                  <a:lnTo>
                    <a:pt x="13398" y="39745"/>
                  </a:lnTo>
                  <a:lnTo>
                    <a:pt x="13611" y="40139"/>
                  </a:lnTo>
                  <a:lnTo>
                    <a:pt x="13814" y="40621"/>
                  </a:lnTo>
                  <a:lnTo>
                    <a:pt x="14010" y="41103"/>
                  </a:lnTo>
                  <a:lnTo>
                    <a:pt x="14205" y="41629"/>
                  </a:lnTo>
                  <a:lnTo>
                    <a:pt x="14400" y="42199"/>
                  </a:lnTo>
                  <a:lnTo>
                    <a:pt x="14604" y="42900"/>
                  </a:lnTo>
                  <a:lnTo>
                    <a:pt x="14799" y="43645"/>
                  </a:lnTo>
                  <a:lnTo>
                    <a:pt x="14978" y="44478"/>
                  </a:lnTo>
                  <a:lnTo>
                    <a:pt x="15156" y="45398"/>
                  </a:lnTo>
                  <a:lnTo>
                    <a:pt x="15292" y="46187"/>
                  </a:lnTo>
                  <a:lnTo>
                    <a:pt x="15419" y="47063"/>
                  </a:lnTo>
                  <a:lnTo>
                    <a:pt x="15538" y="47939"/>
                  </a:lnTo>
                  <a:lnTo>
                    <a:pt x="15657" y="48772"/>
                  </a:lnTo>
                  <a:lnTo>
                    <a:pt x="15495" y="48509"/>
                  </a:lnTo>
                  <a:lnTo>
                    <a:pt x="15326" y="48246"/>
                  </a:lnTo>
                  <a:lnTo>
                    <a:pt x="14986" y="47764"/>
                  </a:lnTo>
                  <a:lnTo>
                    <a:pt x="14646" y="47238"/>
                  </a:lnTo>
                  <a:lnTo>
                    <a:pt x="14485" y="46975"/>
                  </a:lnTo>
                  <a:lnTo>
                    <a:pt x="14315" y="46669"/>
                  </a:lnTo>
                  <a:lnTo>
                    <a:pt x="13874" y="45792"/>
                  </a:lnTo>
                  <a:lnTo>
                    <a:pt x="13441" y="44784"/>
                  </a:lnTo>
                  <a:lnTo>
                    <a:pt x="13228" y="44258"/>
                  </a:lnTo>
                  <a:lnTo>
                    <a:pt x="13016" y="43689"/>
                  </a:lnTo>
                  <a:lnTo>
                    <a:pt x="12812" y="43119"/>
                  </a:lnTo>
                  <a:lnTo>
                    <a:pt x="12609" y="42506"/>
                  </a:lnTo>
                  <a:lnTo>
                    <a:pt x="12252" y="41366"/>
                  </a:lnTo>
                  <a:lnTo>
                    <a:pt x="11904" y="40139"/>
                  </a:lnTo>
                  <a:lnTo>
                    <a:pt x="11564" y="38869"/>
                  </a:lnTo>
                  <a:lnTo>
                    <a:pt x="11242" y="37554"/>
                  </a:lnTo>
                  <a:lnTo>
                    <a:pt x="11123" y="37028"/>
                  </a:lnTo>
                  <a:lnTo>
                    <a:pt x="11012" y="36502"/>
                  </a:lnTo>
                  <a:lnTo>
                    <a:pt x="10800" y="35451"/>
                  </a:lnTo>
                  <a:close/>
                  <a:moveTo>
                    <a:pt x="23646" y="53110"/>
                  </a:moveTo>
                  <a:lnTo>
                    <a:pt x="22814" y="56177"/>
                  </a:lnTo>
                  <a:lnTo>
                    <a:pt x="22789" y="56353"/>
                  </a:lnTo>
                  <a:lnTo>
                    <a:pt x="22772" y="56572"/>
                  </a:lnTo>
                  <a:lnTo>
                    <a:pt x="22772" y="56747"/>
                  </a:lnTo>
                  <a:lnTo>
                    <a:pt x="22780" y="56966"/>
                  </a:lnTo>
                  <a:lnTo>
                    <a:pt x="22797" y="57141"/>
                  </a:lnTo>
                  <a:lnTo>
                    <a:pt x="22831" y="57273"/>
                  </a:lnTo>
                  <a:lnTo>
                    <a:pt x="22865" y="57317"/>
                  </a:lnTo>
                  <a:lnTo>
                    <a:pt x="22916" y="57273"/>
                  </a:lnTo>
                  <a:lnTo>
                    <a:pt x="23239" y="56791"/>
                  </a:lnTo>
                  <a:lnTo>
                    <a:pt x="23562" y="56309"/>
                  </a:lnTo>
                  <a:lnTo>
                    <a:pt x="23884" y="55871"/>
                  </a:lnTo>
                  <a:lnTo>
                    <a:pt x="24215" y="55476"/>
                  </a:lnTo>
                  <a:lnTo>
                    <a:pt x="24546" y="55082"/>
                  </a:lnTo>
                  <a:lnTo>
                    <a:pt x="24878" y="54775"/>
                  </a:lnTo>
                  <a:lnTo>
                    <a:pt x="25209" y="54468"/>
                  </a:lnTo>
                  <a:lnTo>
                    <a:pt x="25540" y="54206"/>
                  </a:lnTo>
                  <a:lnTo>
                    <a:pt x="25260" y="55213"/>
                  </a:lnTo>
                  <a:lnTo>
                    <a:pt x="24979" y="56265"/>
                  </a:lnTo>
                  <a:lnTo>
                    <a:pt x="24708" y="57317"/>
                  </a:lnTo>
                  <a:lnTo>
                    <a:pt x="24445" y="58456"/>
                  </a:lnTo>
                  <a:lnTo>
                    <a:pt x="24428" y="58544"/>
                  </a:lnTo>
                  <a:lnTo>
                    <a:pt x="24419" y="58631"/>
                  </a:lnTo>
                  <a:lnTo>
                    <a:pt x="24419" y="58763"/>
                  </a:lnTo>
                  <a:lnTo>
                    <a:pt x="24428" y="58850"/>
                  </a:lnTo>
                  <a:lnTo>
                    <a:pt x="24436" y="58982"/>
                  </a:lnTo>
                  <a:lnTo>
                    <a:pt x="24453" y="59070"/>
                  </a:lnTo>
                  <a:lnTo>
                    <a:pt x="24470" y="59113"/>
                  </a:lnTo>
                  <a:lnTo>
                    <a:pt x="24487" y="59113"/>
                  </a:lnTo>
                  <a:lnTo>
                    <a:pt x="24462" y="59245"/>
                  </a:lnTo>
                  <a:lnTo>
                    <a:pt x="24453" y="59420"/>
                  </a:lnTo>
                  <a:lnTo>
                    <a:pt x="24453" y="59552"/>
                  </a:lnTo>
                  <a:lnTo>
                    <a:pt x="24462" y="59727"/>
                  </a:lnTo>
                  <a:lnTo>
                    <a:pt x="24470" y="59902"/>
                  </a:lnTo>
                  <a:lnTo>
                    <a:pt x="24495" y="59990"/>
                  </a:lnTo>
                  <a:lnTo>
                    <a:pt x="24521" y="60077"/>
                  </a:lnTo>
                  <a:lnTo>
                    <a:pt x="24555" y="60121"/>
                  </a:lnTo>
                  <a:lnTo>
                    <a:pt x="24767" y="60165"/>
                  </a:lnTo>
                  <a:lnTo>
                    <a:pt x="24979" y="60165"/>
                  </a:lnTo>
                  <a:lnTo>
                    <a:pt x="25192" y="60077"/>
                  </a:lnTo>
                  <a:lnTo>
                    <a:pt x="25395" y="59990"/>
                  </a:lnTo>
                  <a:lnTo>
                    <a:pt x="25599" y="59815"/>
                  </a:lnTo>
                  <a:lnTo>
                    <a:pt x="25803" y="59639"/>
                  </a:lnTo>
                  <a:lnTo>
                    <a:pt x="26007" y="59376"/>
                  </a:lnTo>
                  <a:lnTo>
                    <a:pt x="26211" y="59113"/>
                  </a:lnTo>
                  <a:lnTo>
                    <a:pt x="26126" y="59639"/>
                  </a:lnTo>
                  <a:lnTo>
                    <a:pt x="26032" y="60121"/>
                  </a:lnTo>
                  <a:lnTo>
                    <a:pt x="25939" y="60603"/>
                  </a:lnTo>
                  <a:lnTo>
                    <a:pt x="25845" y="61041"/>
                  </a:lnTo>
                  <a:lnTo>
                    <a:pt x="25744" y="61480"/>
                  </a:lnTo>
                  <a:lnTo>
                    <a:pt x="25633" y="61874"/>
                  </a:lnTo>
                  <a:lnTo>
                    <a:pt x="25412" y="62575"/>
                  </a:lnTo>
                  <a:lnTo>
                    <a:pt x="25183" y="63232"/>
                  </a:lnTo>
                  <a:lnTo>
                    <a:pt x="24945" y="63802"/>
                  </a:lnTo>
                  <a:lnTo>
                    <a:pt x="24708" y="64328"/>
                  </a:lnTo>
                  <a:lnTo>
                    <a:pt x="24453" y="64810"/>
                  </a:lnTo>
                  <a:lnTo>
                    <a:pt x="24198" y="65248"/>
                  </a:lnTo>
                  <a:lnTo>
                    <a:pt x="23944" y="65686"/>
                  </a:lnTo>
                  <a:lnTo>
                    <a:pt x="23426" y="66519"/>
                  </a:lnTo>
                  <a:lnTo>
                    <a:pt x="23171" y="66913"/>
                  </a:lnTo>
                  <a:lnTo>
                    <a:pt x="22916" y="67395"/>
                  </a:lnTo>
                  <a:lnTo>
                    <a:pt x="22670" y="67877"/>
                  </a:lnTo>
                  <a:lnTo>
                    <a:pt x="22432" y="68403"/>
                  </a:lnTo>
                  <a:lnTo>
                    <a:pt x="22407" y="68491"/>
                  </a:lnTo>
                  <a:lnTo>
                    <a:pt x="22390" y="68578"/>
                  </a:lnTo>
                  <a:lnTo>
                    <a:pt x="22390" y="68710"/>
                  </a:lnTo>
                  <a:lnTo>
                    <a:pt x="22390" y="68841"/>
                  </a:lnTo>
                  <a:lnTo>
                    <a:pt x="22398" y="68973"/>
                  </a:lnTo>
                  <a:lnTo>
                    <a:pt x="22415" y="69061"/>
                  </a:lnTo>
                  <a:lnTo>
                    <a:pt x="22441" y="69104"/>
                  </a:lnTo>
                  <a:lnTo>
                    <a:pt x="22466" y="69148"/>
                  </a:lnTo>
                  <a:lnTo>
                    <a:pt x="22458" y="69280"/>
                  </a:lnTo>
                  <a:lnTo>
                    <a:pt x="22458" y="69411"/>
                  </a:lnTo>
                  <a:lnTo>
                    <a:pt x="22466" y="69586"/>
                  </a:lnTo>
                  <a:lnTo>
                    <a:pt x="22483" y="69718"/>
                  </a:lnTo>
                  <a:lnTo>
                    <a:pt x="22500" y="69849"/>
                  </a:lnTo>
                  <a:lnTo>
                    <a:pt x="22526" y="69893"/>
                  </a:lnTo>
                  <a:lnTo>
                    <a:pt x="22551" y="69937"/>
                  </a:lnTo>
                  <a:lnTo>
                    <a:pt x="22585" y="69937"/>
                  </a:lnTo>
                  <a:lnTo>
                    <a:pt x="22959" y="69586"/>
                  </a:lnTo>
                  <a:lnTo>
                    <a:pt x="23332" y="69280"/>
                  </a:lnTo>
                  <a:lnTo>
                    <a:pt x="23706" y="69017"/>
                  </a:lnTo>
                  <a:lnTo>
                    <a:pt x="24088" y="68841"/>
                  </a:lnTo>
                  <a:lnTo>
                    <a:pt x="24462" y="68666"/>
                  </a:lnTo>
                  <a:lnTo>
                    <a:pt x="24835" y="68622"/>
                  </a:lnTo>
                  <a:lnTo>
                    <a:pt x="25217" y="68622"/>
                  </a:lnTo>
                  <a:lnTo>
                    <a:pt x="25599" y="68710"/>
                  </a:lnTo>
                  <a:lnTo>
                    <a:pt x="25888" y="68798"/>
                  </a:lnTo>
                  <a:lnTo>
                    <a:pt x="26202" y="68929"/>
                  </a:lnTo>
                  <a:lnTo>
                    <a:pt x="26525" y="69148"/>
                  </a:lnTo>
                  <a:lnTo>
                    <a:pt x="26686" y="69280"/>
                  </a:lnTo>
                  <a:lnTo>
                    <a:pt x="26847" y="69411"/>
                  </a:lnTo>
                  <a:lnTo>
                    <a:pt x="27009" y="69630"/>
                  </a:lnTo>
                  <a:lnTo>
                    <a:pt x="27162" y="69849"/>
                  </a:lnTo>
                  <a:lnTo>
                    <a:pt x="27314" y="70112"/>
                  </a:lnTo>
                  <a:lnTo>
                    <a:pt x="27459" y="70463"/>
                  </a:lnTo>
                  <a:lnTo>
                    <a:pt x="27595" y="70813"/>
                  </a:lnTo>
                  <a:lnTo>
                    <a:pt x="27722" y="71252"/>
                  </a:lnTo>
                  <a:lnTo>
                    <a:pt x="27841" y="71734"/>
                  </a:lnTo>
                  <a:lnTo>
                    <a:pt x="27943" y="72303"/>
                  </a:lnTo>
                  <a:lnTo>
                    <a:pt x="27518" y="72960"/>
                  </a:lnTo>
                  <a:lnTo>
                    <a:pt x="27094" y="73662"/>
                  </a:lnTo>
                  <a:lnTo>
                    <a:pt x="26669" y="74450"/>
                  </a:lnTo>
                  <a:lnTo>
                    <a:pt x="26253" y="75283"/>
                  </a:lnTo>
                  <a:lnTo>
                    <a:pt x="26228" y="75327"/>
                  </a:lnTo>
                  <a:lnTo>
                    <a:pt x="26219" y="75414"/>
                  </a:lnTo>
                  <a:lnTo>
                    <a:pt x="26211" y="75502"/>
                  </a:lnTo>
                  <a:lnTo>
                    <a:pt x="26211" y="75634"/>
                  </a:lnTo>
                  <a:lnTo>
                    <a:pt x="26185" y="75677"/>
                  </a:lnTo>
                  <a:lnTo>
                    <a:pt x="26168" y="75809"/>
                  </a:lnTo>
                  <a:lnTo>
                    <a:pt x="26160" y="75940"/>
                  </a:lnTo>
                  <a:lnTo>
                    <a:pt x="26160" y="76072"/>
                  </a:lnTo>
                  <a:lnTo>
                    <a:pt x="26168" y="76203"/>
                  </a:lnTo>
                  <a:lnTo>
                    <a:pt x="26185" y="76335"/>
                  </a:lnTo>
                  <a:lnTo>
                    <a:pt x="26202" y="76422"/>
                  </a:lnTo>
                  <a:lnTo>
                    <a:pt x="26228" y="76466"/>
                  </a:lnTo>
                  <a:lnTo>
                    <a:pt x="26567" y="76641"/>
                  </a:lnTo>
                  <a:lnTo>
                    <a:pt x="26890" y="76860"/>
                  </a:lnTo>
                  <a:lnTo>
                    <a:pt x="27043" y="76992"/>
                  </a:lnTo>
                  <a:lnTo>
                    <a:pt x="27204" y="77167"/>
                  </a:lnTo>
                  <a:lnTo>
                    <a:pt x="27365" y="77430"/>
                  </a:lnTo>
                  <a:lnTo>
                    <a:pt x="27518" y="77737"/>
                  </a:lnTo>
                  <a:lnTo>
                    <a:pt x="27705" y="78219"/>
                  </a:lnTo>
                  <a:lnTo>
                    <a:pt x="27875" y="78745"/>
                  </a:lnTo>
                  <a:lnTo>
                    <a:pt x="28045" y="79358"/>
                  </a:lnTo>
                  <a:lnTo>
                    <a:pt x="28197" y="80016"/>
                  </a:lnTo>
                  <a:lnTo>
                    <a:pt x="27612" y="80235"/>
                  </a:lnTo>
                  <a:lnTo>
                    <a:pt x="27026" y="80541"/>
                  </a:lnTo>
                  <a:lnTo>
                    <a:pt x="26448" y="80936"/>
                  </a:lnTo>
                  <a:lnTo>
                    <a:pt x="26160" y="81155"/>
                  </a:lnTo>
                  <a:lnTo>
                    <a:pt x="25871" y="81418"/>
                  </a:lnTo>
                  <a:lnTo>
                    <a:pt x="25854" y="81462"/>
                  </a:lnTo>
                  <a:lnTo>
                    <a:pt x="25837" y="81505"/>
                  </a:lnTo>
                  <a:lnTo>
                    <a:pt x="25820" y="81637"/>
                  </a:lnTo>
                  <a:lnTo>
                    <a:pt x="25803" y="81768"/>
                  </a:lnTo>
                  <a:lnTo>
                    <a:pt x="25795" y="81900"/>
                  </a:lnTo>
                  <a:lnTo>
                    <a:pt x="25795" y="82031"/>
                  </a:lnTo>
                  <a:lnTo>
                    <a:pt x="25795" y="82206"/>
                  </a:lnTo>
                  <a:lnTo>
                    <a:pt x="25812" y="82338"/>
                  </a:lnTo>
                  <a:lnTo>
                    <a:pt x="25828" y="82469"/>
                  </a:lnTo>
                  <a:lnTo>
                    <a:pt x="25854" y="82557"/>
                  </a:lnTo>
                  <a:lnTo>
                    <a:pt x="25888" y="82601"/>
                  </a:lnTo>
                  <a:lnTo>
                    <a:pt x="26134" y="82908"/>
                  </a:lnTo>
                  <a:lnTo>
                    <a:pt x="26380" y="83258"/>
                  </a:lnTo>
                  <a:lnTo>
                    <a:pt x="26618" y="83653"/>
                  </a:lnTo>
                  <a:lnTo>
                    <a:pt x="26856" y="84047"/>
                  </a:lnTo>
                  <a:lnTo>
                    <a:pt x="27085" y="84529"/>
                  </a:lnTo>
                  <a:lnTo>
                    <a:pt x="27306" y="85055"/>
                  </a:lnTo>
                  <a:lnTo>
                    <a:pt x="27527" y="85624"/>
                  </a:lnTo>
                  <a:lnTo>
                    <a:pt x="27747" y="86282"/>
                  </a:lnTo>
                  <a:lnTo>
                    <a:pt x="26618" y="85318"/>
                  </a:lnTo>
                  <a:lnTo>
                    <a:pt x="26058" y="84792"/>
                  </a:lnTo>
                  <a:lnTo>
                    <a:pt x="25506" y="84222"/>
                  </a:lnTo>
                  <a:lnTo>
                    <a:pt x="24945" y="83653"/>
                  </a:lnTo>
                  <a:lnTo>
                    <a:pt x="24394" y="82951"/>
                  </a:lnTo>
                  <a:lnTo>
                    <a:pt x="23842" y="82250"/>
                  </a:lnTo>
                  <a:lnTo>
                    <a:pt x="23290" y="81418"/>
                  </a:lnTo>
                  <a:lnTo>
                    <a:pt x="22984" y="80892"/>
                  </a:lnTo>
                  <a:lnTo>
                    <a:pt x="22678" y="80366"/>
                  </a:lnTo>
                  <a:lnTo>
                    <a:pt x="22373" y="79796"/>
                  </a:lnTo>
                  <a:lnTo>
                    <a:pt x="22076" y="79183"/>
                  </a:lnTo>
                  <a:lnTo>
                    <a:pt x="21770" y="78526"/>
                  </a:lnTo>
                  <a:lnTo>
                    <a:pt x="21481" y="77868"/>
                  </a:lnTo>
                  <a:lnTo>
                    <a:pt x="21184" y="77167"/>
                  </a:lnTo>
                  <a:lnTo>
                    <a:pt x="20895" y="76378"/>
                  </a:lnTo>
                  <a:lnTo>
                    <a:pt x="20564" y="75458"/>
                  </a:lnTo>
                  <a:lnTo>
                    <a:pt x="20208" y="74450"/>
                  </a:lnTo>
                  <a:lnTo>
                    <a:pt x="20038" y="73881"/>
                  </a:lnTo>
                  <a:lnTo>
                    <a:pt x="19860" y="73311"/>
                  </a:lnTo>
                  <a:lnTo>
                    <a:pt x="19698" y="72698"/>
                  </a:lnTo>
                  <a:lnTo>
                    <a:pt x="19537" y="72040"/>
                  </a:lnTo>
                  <a:lnTo>
                    <a:pt x="19061" y="69280"/>
                  </a:lnTo>
                  <a:lnTo>
                    <a:pt x="19053" y="69192"/>
                  </a:lnTo>
                  <a:lnTo>
                    <a:pt x="19036" y="69104"/>
                  </a:lnTo>
                  <a:lnTo>
                    <a:pt x="19410" y="66300"/>
                  </a:lnTo>
                  <a:lnTo>
                    <a:pt x="19605" y="64898"/>
                  </a:lnTo>
                  <a:lnTo>
                    <a:pt x="19707" y="64240"/>
                  </a:lnTo>
                  <a:lnTo>
                    <a:pt x="19817" y="63583"/>
                  </a:lnTo>
                  <a:lnTo>
                    <a:pt x="19945" y="62838"/>
                  </a:lnTo>
                  <a:lnTo>
                    <a:pt x="20089" y="62137"/>
                  </a:lnTo>
                  <a:lnTo>
                    <a:pt x="20225" y="61436"/>
                  </a:lnTo>
                  <a:lnTo>
                    <a:pt x="20369" y="60779"/>
                  </a:lnTo>
                  <a:lnTo>
                    <a:pt x="20522" y="60121"/>
                  </a:lnTo>
                  <a:lnTo>
                    <a:pt x="20675" y="59508"/>
                  </a:lnTo>
                  <a:lnTo>
                    <a:pt x="20836" y="58938"/>
                  </a:lnTo>
                  <a:lnTo>
                    <a:pt x="20989" y="58368"/>
                  </a:lnTo>
                  <a:lnTo>
                    <a:pt x="21295" y="57361"/>
                  </a:lnTo>
                  <a:lnTo>
                    <a:pt x="21609" y="56484"/>
                  </a:lnTo>
                  <a:lnTo>
                    <a:pt x="21931" y="55695"/>
                  </a:lnTo>
                  <a:lnTo>
                    <a:pt x="22262" y="54950"/>
                  </a:lnTo>
                  <a:lnTo>
                    <a:pt x="22602" y="54381"/>
                  </a:lnTo>
                  <a:lnTo>
                    <a:pt x="22942" y="53855"/>
                  </a:lnTo>
                  <a:lnTo>
                    <a:pt x="23290" y="53417"/>
                  </a:lnTo>
                  <a:lnTo>
                    <a:pt x="23646" y="53110"/>
                  </a:lnTo>
                  <a:close/>
                  <a:moveTo>
                    <a:pt x="12651" y="77342"/>
                  </a:moveTo>
                  <a:lnTo>
                    <a:pt x="12643" y="79095"/>
                  </a:lnTo>
                  <a:lnTo>
                    <a:pt x="12651" y="80804"/>
                  </a:lnTo>
                  <a:lnTo>
                    <a:pt x="12651" y="81681"/>
                  </a:lnTo>
                  <a:lnTo>
                    <a:pt x="12643" y="82557"/>
                  </a:lnTo>
                  <a:lnTo>
                    <a:pt x="12634" y="83433"/>
                  </a:lnTo>
                  <a:lnTo>
                    <a:pt x="12609" y="84310"/>
                  </a:lnTo>
                  <a:lnTo>
                    <a:pt x="12583" y="85142"/>
                  </a:lnTo>
                  <a:lnTo>
                    <a:pt x="12541" y="85975"/>
                  </a:lnTo>
                  <a:lnTo>
                    <a:pt x="12498" y="86808"/>
                  </a:lnTo>
                  <a:lnTo>
                    <a:pt x="12439" y="87640"/>
                  </a:lnTo>
                  <a:lnTo>
                    <a:pt x="12379" y="88429"/>
                  </a:lnTo>
                  <a:lnTo>
                    <a:pt x="12311" y="89218"/>
                  </a:lnTo>
                  <a:lnTo>
                    <a:pt x="12227" y="89963"/>
                  </a:lnTo>
                  <a:lnTo>
                    <a:pt x="12142" y="90708"/>
                  </a:lnTo>
                  <a:lnTo>
                    <a:pt x="12065" y="91321"/>
                  </a:lnTo>
                  <a:lnTo>
                    <a:pt x="11972" y="91891"/>
                  </a:lnTo>
                  <a:lnTo>
                    <a:pt x="11878" y="92460"/>
                  </a:lnTo>
                  <a:lnTo>
                    <a:pt x="11777" y="92986"/>
                  </a:lnTo>
                  <a:lnTo>
                    <a:pt x="11564" y="94038"/>
                  </a:lnTo>
                  <a:lnTo>
                    <a:pt x="11352" y="95090"/>
                  </a:lnTo>
                  <a:lnTo>
                    <a:pt x="11403" y="94213"/>
                  </a:lnTo>
                  <a:lnTo>
                    <a:pt x="11454" y="93293"/>
                  </a:lnTo>
                  <a:lnTo>
                    <a:pt x="11539" y="91453"/>
                  </a:lnTo>
                  <a:lnTo>
                    <a:pt x="11700" y="87728"/>
                  </a:lnTo>
                  <a:lnTo>
                    <a:pt x="11768" y="86238"/>
                  </a:lnTo>
                  <a:lnTo>
                    <a:pt x="11845" y="84836"/>
                  </a:lnTo>
                  <a:lnTo>
                    <a:pt x="11938" y="83433"/>
                  </a:lnTo>
                  <a:lnTo>
                    <a:pt x="12048" y="82119"/>
                  </a:lnTo>
                  <a:lnTo>
                    <a:pt x="12167" y="80848"/>
                  </a:lnTo>
                  <a:lnTo>
                    <a:pt x="12235" y="80235"/>
                  </a:lnTo>
                  <a:lnTo>
                    <a:pt x="12303" y="79621"/>
                  </a:lnTo>
                  <a:lnTo>
                    <a:pt x="12388" y="79051"/>
                  </a:lnTo>
                  <a:lnTo>
                    <a:pt x="12464" y="78438"/>
                  </a:lnTo>
                  <a:lnTo>
                    <a:pt x="12558" y="77912"/>
                  </a:lnTo>
                  <a:lnTo>
                    <a:pt x="12651" y="77342"/>
                  </a:lnTo>
                  <a:close/>
                  <a:moveTo>
                    <a:pt x="20106" y="75151"/>
                  </a:moveTo>
                  <a:lnTo>
                    <a:pt x="20445" y="76203"/>
                  </a:lnTo>
                  <a:lnTo>
                    <a:pt x="20726" y="76992"/>
                  </a:lnTo>
                  <a:lnTo>
                    <a:pt x="21006" y="77781"/>
                  </a:lnTo>
                  <a:lnTo>
                    <a:pt x="21286" y="78526"/>
                  </a:lnTo>
                  <a:lnTo>
                    <a:pt x="21575" y="79227"/>
                  </a:lnTo>
                  <a:lnTo>
                    <a:pt x="21863" y="79928"/>
                  </a:lnTo>
                  <a:lnTo>
                    <a:pt x="22161" y="80541"/>
                  </a:lnTo>
                  <a:lnTo>
                    <a:pt x="22458" y="81155"/>
                  </a:lnTo>
                  <a:lnTo>
                    <a:pt x="22755" y="81724"/>
                  </a:lnTo>
                  <a:lnTo>
                    <a:pt x="23205" y="82513"/>
                  </a:lnTo>
                  <a:lnTo>
                    <a:pt x="23663" y="83258"/>
                  </a:lnTo>
                  <a:lnTo>
                    <a:pt x="24122" y="83915"/>
                  </a:lnTo>
                  <a:lnTo>
                    <a:pt x="24580" y="84529"/>
                  </a:lnTo>
                  <a:lnTo>
                    <a:pt x="25047" y="85055"/>
                  </a:lnTo>
                  <a:lnTo>
                    <a:pt x="25514" y="85581"/>
                  </a:lnTo>
                  <a:lnTo>
                    <a:pt x="25981" y="86063"/>
                  </a:lnTo>
                  <a:lnTo>
                    <a:pt x="26448" y="86501"/>
                  </a:lnTo>
                  <a:lnTo>
                    <a:pt x="26262" y="86808"/>
                  </a:lnTo>
                  <a:lnTo>
                    <a:pt x="26066" y="87071"/>
                  </a:lnTo>
                  <a:lnTo>
                    <a:pt x="25862" y="87246"/>
                  </a:lnTo>
                  <a:lnTo>
                    <a:pt x="25667" y="87421"/>
                  </a:lnTo>
                  <a:lnTo>
                    <a:pt x="25472" y="87465"/>
                  </a:lnTo>
                  <a:lnTo>
                    <a:pt x="25268" y="87509"/>
                  </a:lnTo>
                  <a:lnTo>
                    <a:pt x="25073" y="87553"/>
                  </a:lnTo>
                  <a:lnTo>
                    <a:pt x="24878" y="87596"/>
                  </a:lnTo>
                  <a:lnTo>
                    <a:pt x="24844" y="87553"/>
                  </a:lnTo>
                  <a:lnTo>
                    <a:pt x="24818" y="87509"/>
                  </a:lnTo>
                  <a:lnTo>
                    <a:pt x="24784" y="87509"/>
                  </a:lnTo>
                  <a:lnTo>
                    <a:pt x="24759" y="87596"/>
                  </a:lnTo>
                  <a:lnTo>
                    <a:pt x="24733" y="87684"/>
                  </a:lnTo>
                  <a:lnTo>
                    <a:pt x="24716" y="87859"/>
                  </a:lnTo>
                  <a:lnTo>
                    <a:pt x="24708" y="87991"/>
                  </a:lnTo>
                  <a:lnTo>
                    <a:pt x="24716" y="88122"/>
                  </a:lnTo>
                  <a:lnTo>
                    <a:pt x="24733" y="88297"/>
                  </a:lnTo>
                  <a:lnTo>
                    <a:pt x="24827" y="88736"/>
                  </a:lnTo>
                  <a:lnTo>
                    <a:pt x="24920" y="89086"/>
                  </a:lnTo>
                  <a:lnTo>
                    <a:pt x="25030" y="89437"/>
                  </a:lnTo>
                  <a:lnTo>
                    <a:pt x="25141" y="89700"/>
                  </a:lnTo>
                  <a:lnTo>
                    <a:pt x="25370" y="90182"/>
                  </a:lnTo>
                  <a:lnTo>
                    <a:pt x="25599" y="90664"/>
                  </a:lnTo>
                  <a:lnTo>
                    <a:pt x="25693" y="90927"/>
                  </a:lnTo>
                  <a:lnTo>
                    <a:pt x="25786" y="91190"/>
                  </a:lnTo>
                  <a:lnTo>
                    <a:pt x="25871" y="91496"/>
                  </a:lnTo>
                  <a:lnTo>
                    <a:pt x="25956" y="91803"/>
                  </a:lnTo>
                  <a:lnTo>
                    <a:pt x="26117" y="92460"/>
                  </a:lnTo>
                  <a:lnTo>
                    <a:pt x="26270" y="93161"/>
                  </a:lnTo>
                  <a:lnTo>
                    <a:pt x="26024" y="92636"/>
                  </a:lnTo>
                  <a:lnTo>
                    <a:pt x="25778" y="92066"/>
                  </a:lnTo>
                  <a:lnTo>
                    <a:pt x="25285" y="91058"/>
                  </a:lnTo>
                  <a:lnTo>
                    <a:pt x="24283" y="89130"/>
                  </a:lnTo>
                  <a:lnTo>
                    <a:pt x="24249" y="89086"/>
                  </a:lnTo>
                  <a:lnTo>
                    <a:pt x="24215" y="89086"/>
                  </a:lnTo>
                  <a:lnTo>
                    <a:pt x="24181" y="89174"/>
                  </a:lnTo>
                  <a:lnTo>
                    <a:pt x="24156" y="89262"/>
                  </a:lnTo>
                  <a:lnTo>
                    <a:pt x="24139" y="89393"/>
                  </a:lnTo>
                  <a:lnTo>
                    <a:pt x="24130" y="89568"/>
                  </a:lnTo>
                  <a:lnTo>
                    <a:pt x="24130" y="89744"/>
                  </a:lnTo>
                  <a:lnTo>
                    <a:pt x="24147" y="89919"/>
                  </a:lnTo>
                  <a:lnTo>
                    <a:pt x="24224" y="90664"/>
                  </a:lnTo>
                  <a:lnTo>
                    <a:pt x="24292" y="91409"/>
                  </a:lnTo>
                  <a:lnTo>
                    <a:pt x="24351" y="92154"/>
                  </a:lnTo>
                  <a:lnTo>
                    <a:pt x="24402" y="92942"/>
                  </a:lnTo>
                  <a:lnTo>
                    <a:pt x="24504" y="94476"/>
                  </a:lnTo>
                  <a:lnTo>
                    <a:pt x="24597" y="96010"/>
                  </a:lnTo>
                  <a:lnTo>
                    <a:pt x="24470" y="95177"/>
                  </a:lnTo>
                  <a:lnTo>
                    <a:pt x="24343" y="94345"/>
                  </a:lnTo>
                  <a:lnTo>
                    <a:pt x="24071" y="92767"/>
                  </a:lnTo>
                  <a:lnTo>
                    <a:pt x="23791" y="91233"/>
                  </a:lnTo>
                  <a:lnTo>
                    <a:pt x="23502" y="89787"/>
                  </a:lnTo>
                  <a:lnTo>
                    <a:pt x="23196" y="88341"/>
                  </a:lnTo>
                  <a:lnTo>
                    <a:pt x="22891" y="86983"/>
                  </a:lnTo>
                  <a:lnTo>
                    <a:pt x="22577" y="85624"/>
                  </a:lnTo>
                  <a:lnTo>
                    <a:pt x="22254" y="84266"/>
                  </a:lnTo>
                  <a:lnTo>
                    <a:pt x="21354" y="80629"/>
                  </a:lnTo>
                  <a:lnTo>
                    <a:pt x="20904" y="78745"/>
                  </a:lnTo>
                  <a:lnTo>
                    <a:pt x="20462" y="76860"/>
                  </a:lnTo>
                  <a:lnTo>
                    <a:pt x="20276" y="76028"/>
                  </a:lnTo>
                  <a:lnTo>
                    <a:pt x="20106" y="75151"/>
                  </a:lnTo>
                  <a:close/>
                  <a:moveTo>
                    <a:pt x="13704" y="77430"/>
                  </a:moveTo>
                  <a:lnTo>
                    <a:pt x="14086" y="78000"/>
                  </a:lnTo>
                  <a:lnTo>
                    <a:pt x="14460" y="78657"/>
                  </a:lnTo>
                  <a:lnTo>
                    <a:pt x="14646" y="79008"/>
                  </a:lnTo>
                  <a:lnTo>
                    <a:pt x="14825" y="79402"/>
                  </a:lnTo>
                  <a:lnTo>
                    <a:pt x="15011" y="79840"/>
                  </a:lnTo>
                  <a:lnTo>
                    <a:pt x="15190" y="80322"/>
                  </a:lnTo>
                  <a:lnTo>
                    <a:pt x="15402" y="80936"/>
                  </a:lnTo>
                  <a:lnTo>
                    <a:pt x="15606" y="81549"/>
                  </a:lnTo>
                  <a:lnTo>
                    <a:pt x="15801" y="82250"/>
                  </a:lnTo>
                  <a:lnTo>
                    <a:pt x="15996" y="82995"/>
                  </a:lnTo>
                  <a:lnTo>
                    <a:pt x="16183" y="83740"/>
                  </a:lnTo>
                  <a:lnTo>
                    <a:pt x="16361" y="84573"/>
                  </a:lnTo>
                  <a:lnTo>
                    <a:pt x="16540" y="85405"/>
                  </a:lnTo>
                  <a:lnTo>
                    <a:pt x="16701" y="86282"/>
                  </a:lnTo>
                  <a:lnTo>
                    <a:pt x="16828" y="86983"/>
                  </a:lnTo>
                  <a:lnTo>
                    <a:pt x="16956" y="87728"/>
                  </a:lnTo>
                  <a:lnTo>
                    <a:pt x="17194" y="89262"/>
                  </a:lnTo>
                  <a:lnTo>
                    <a:pt x="17423" y="90795"/>
                  </a:lnTo>
                  <a:lnTo>
                    <a:pt x="17652" y="92373"/>
                  </a:lnTo>
                  <a:lnTo>
                    <a:pt x="17881" y="93906"/>
                  </a:lnTo>
                  <a:lnTo>
                    <a:pt x="18119" y="95440"/>
                  </a:lnTo>
                  <a:lnTo>
                    <a:pt x="18238" y="96141"/>
                  </a:lnTo>
                  <a:lnTo>
                    <a:pt x="18365" y="96842"/>
                  </a:lnTo>
                  <a:lnTo>
                    <a:pt x="18501" y="97543"/>
                  </a:lnTo>
                  <a:lnTo>
                    <a:pt x="18637" y="98201"/>
                  </a:lnTo>
                  <a:lnTo>
                    <a:pt x="18442" y="97806"/>
                  </a:lnTo>
                  <a:lnTo>
                    <a:pt x="18246" y="97324"/>
                  </a:lnTo>
                  <a:lnTo>
                    <a:pt x="18060" y="96842"/>
                  </a:lnTo>
                  <a:lnTo>
                    <a:pt x="17873" y="96273"/>
                  </a:lnTo>
                  <a:lnTo>
                    <a:pt x="17695" y="95703"/>
                  </a:lnTo>
                  <a:lnTo>
                    <a:pt x="17516" y="95090"/>
                  </a:lnTo>
                  <a:lnTo>
                    <a:pt x="17346" y="94476"/>
                  </a:lnTo>
                  <a:lnTo>
                    <a:pt x="17177" y="93775"/>
                  </a:lnTo>
                  <a:lnTo>
                    <a:pt x="16845" y="92417"/>
                  </a:lnTo>
                  <a:lnTo>
                    <a:pt x="16523" y="90927"/>
                  </a:lnTo>
                  <a:lnTo>
                    <a:pt x="16209" y="89393"/>
                  </a:lnTo>
                  <a:lnTo>
                    <a:pt x="15903" y="87859"/>
                  </a:lnTo>
                  <a:lnTo>
                    <a:pt x="15385" y="85142"/>
                  </a:lnTo>
                  <a:lnTo>
                    <a:pt x="15122" y="83784"/>
                  </a:lnTo>
                  <a:lnTo>
                    <a:pt x="14850" y="82426"/>
                  </a:lnTo>
                  <a:lnTo>
                    <a:pt x="14578" y="81067"/>
                  </a:lnTo>
                  <a:lnTo>
                    <a:pt x="14298" y="79796"/>
                  </a:lnTo>
                  <a:lnTo>
                    <a:pt x="14010" y="78569"/>
                  </a:lnTo>
                  <a:lnTo>
                    <a:pt x="13857" y="78000"/>
                  </a:lnTo>
                  <a:lnTo>
                    <a:pt x="13704" y="77430"/>
                  </a:lnTo>
                  <a:close/>
                  <a:moveTo>
                    <a:pt x="13322" y="80059"/>
                  </a:moveTo>
                  <a:lnTo>
                    <a:pt x="13534" y="81374"/>
                  </a:lnTo>
                  <a:lnTo>
                    <a:pt x="13763" y="82645"/>
                  </a:lnTo>
                  <a:lnTo>
                    <a:pt x="13984" y="83959"/>
                  </a:lnTo>
                  <a:lnTo>
                    <a:pt x="14205" y="85274"/>
                  </a:lnTo>
                  <a:lnTo>
                    <a:pt x="14307" y="85975"/>
                  </a:lnTo>
                  <a:lnTo>
                    <a:pt x="14400" y="86632"/>
                  </a:lnTo>
                  <a:lnTo>
                    <a:pt x="14494" y="87377"/>
                  </a:lnTo>
                  <a:lnTo>
                    <a:pt x="14578" y="88078"/>
                  </a:lnTo>
                  <a:lnTo>
                    <a:pt x="14663" y="88867"/>
                  </a:lnTo>
                  <a:lnTo>
                    <a:pt x="14731" y="89656"/>
                  </a:lnTo>
                  <a:lnTo>
                    <a:pt x="14791" y="90445"/>
                  </a:lnTo>
                  <a:lnTo>
                    <a:pt x="14850" y="91277"/>
                  </a:lnTo>
                  <a:lnTo>
                    <a:pt x="14901" y="92373"/>
                  </a:lnTo>
                  <a:lnTo>
                    <a:pt x="14935" y="93468"/>
                  </a:lnTo>
                  <a:lnTo>
                    <a:pt x="14961" y="94520"/>
                  </a:lnTo>
                  <a:lnTo>
                    <a:pt x="14969" y="95615"/>
                  </a:lnTo>
                  <a:lnTo>
                    <a:pt x="14969" y="96667"/>
                  </a:lnTo>
                  <a:lnTo>
                    <a:pt x="14952" y="97763"/>
                  </a:lnTo>
                  <a:lnTo>
                    <a:pt x="14935" y="98814"/>
                  </a:lnTo>
                  <a:lnTo>
                    <a:pt x="14901" y="99866"/>
                  </a:lnTo>
                  <a:lnTo>
                    <a:pt x="14859" y="100918"/>
                  </a:lnTo>
                  <a:lnTo>
                    <a:pt x="14808" y="101969"/>
                  </a:lnTo>
                  <a:lnTo>
                    <a:pt x="14748" y="103021"/>
                  </a:lnTo>
                  <a:lnTo>
                    <a:pt x="14689" y="104073"/>
                  </a:lnTo>
                  <a:lnTo>
                    <a:pt x="14621" y="105081"/>
                  </a:lnTo>
                  <a:lnTo>
                    <a:pt x="14545" y="106088"/>
                  </a:lnTo>
                  <a:lnTo>
                    <a:pt x="14383" y="108148"/>
                  </a:lnTo>
                  <a:lnTo>
                    <a:pt x="14426" y="106351"/>
                  </a:lnTo>
                  <a:lnTo>
                    <a:pt x="14451" y="104598"/>
                  </a:lnTo>
                  <a:lnTo>
                    <a:pt x="14460" y="102802"/>
                  </a:lnTo>
                  <a:lnTo>
                    <a:pt x="14451" y="101049"/>
                  </a:lnTo>
                  <a:lnTo>
                    <a:pt x="14426" y="99252"/>
                  </a:lnTo>
                  <a:lnTo>
                    <a:pt x="14383" y="97500"/>
                  </a:lnTo>
                  <a:lnTo>
                    <a:pt x="14332" y="95703"/>
                  </a:lnTo>
                  <a:lnTo>
                    <a:pt x="14264" y="93950"/>
                  </a:lnTo>
                  <a:lnTo>
                    <a:pt x="14179" y="92197"/>
                  </a:lnTo>
                  <a:lnTo>
                    <a:pt x="14086" y="90488"/>
                  </a:lnTo>
                  <a:lnTo>
                    <a:pt x="13984" y="88736"/>
                  </a:lnTo>
                  <a:lnTo>
                    <a:pt x="13874" y="87071"/>
                  </a:lnTo>
                  <a:lnTo>
                    <a:pt x="13746" y="85362"/>
                  </a:lnTo>
                  <a:lnTo>
                    <a:pt x="13619" y="83696"/>
                  </a:lnTo>
                  <a:lnTo>
                    <a:pt x="13475" y="82075"/>
                  </a:lnTo>
                  <a:lnTo>
                    <a:pt x="13330" y="80454"/>
                  </a:lnTo>
                  <a:lnTo>
                    <a:pt x="13322" y="80059"/>
                  </a:lnTo>
                  <a:close/>
                  <a:moveTo>
                    <a:pt x="18943" y="70638"/>
                  </a:moveTo>
                  <a:lnTo>
                    <a:pt x="19078" y="71558"/>
                  </a:lnTo>
                  <a:lnTo>
                    <a:pt x="19223" y="72391"/>
                  </a:lnTo>
                  <a:lnTo>
                    <a:pt x="19367" y="73223"/>
                  </a:lnTo>
                  <a:lnTo>
                    <a:pt x="19520" y="74056"/>
                  </a:lnTo>
                  <a:lnTo>
                    <a:pt x="19834" y="75590"/>
                  </a:lnTo>
                  <a:lnTo>
                    <a:pt x="20148" y="77080"/>
                  </a:lnTo>
                  <a:lnTo>
                    <a:pt x="20564" y="78920"/>
                  </a:lnTo>
                  <a:lnTo>
                    <a:pt x="20989" y="80673"/>
                  </a:lnTo>
                  <a:lnTo>
                    <a:pt x="21413" y="82426"/>
                  </a:lnTo>
                  <a:lnTo>
                    <a:pt x="21838" y="84135"/>
                  </a:lnTo>
                  <a:lnTo>
                    <a:pt x="22245" y="85800"/>
                  </a:lnTo>
                  <a:lnTo>
                    <a:pt x="22645" y="87465"/>
                  </a:lnTo>
                  <a:lnTo>
                    <a:pt x="23035" y="89218"/>
                  </a:lnTo>
                  <a:lnTo>
                    <a:pt x="23417" y="90970"/>
                  </a:lnTo>
                  <a:lnTo>
                    <a:pt x="23604" y="91891"/>
                  </a:lnTo>
                  <a:lnTo>
                    <a:pt x="23782" y="92855"/>
                  </a:lnTo>
                  <a:lnTo>
                    <a:pt x="23961" y="93819"/>
                  </a:lnTo>
                  <a:lnTo>
                    <a:pt x="24130" y="94827"/>
                  </a:lnTo>
                  <a:lnTo>
                    <a:pt x="24292" y="95834"/>
                  </a:lnTo>
                  <a:lnTo>
                    <a:pt x="24453" y="96886"/>
                  </a:lnTo>
                  <a:lnTo>
                    <a:pt x="24597" y="97938"/>
                  </a:lnTo>
                  <a:lnTo>
                    <a:pt x="24742" y="99077"/>
                  </a:lnTo>
                  <a:lnTo>
                    <a:pt x="24419" y="97938"/>
                  </a:lnTo>
                  <a:lnTo>
                    <a:pt x="24088" y="96842"/>
                  </a:lnTo>
                  <a:lnTo>
                    <a:pt x="23748" y="95791"/>
                  </a:lnTo>
                  <a:lnTo>
                    <a:pt x="23409" y="94827"/>
                  </a:lnTo>
                  <a:lnTo>
                    <a:pt x="23375" y="94783"/>
                  </a:lnTo>
                  <a:lnTo>
                    <a:pt x="23349" y="94827"/>
                  </a:lnTo>
                  <a:lnTo>
                    <a:pt x="23332" y="94870"/>
                  </a:lnTo>
                  <a:lnTo>
                    <a:pt x="23315" y="95002"/>
                  </a:lnTo>
                  <a:lnTo>
                    <a:pt x="23298" y="95133"/>
                  </a:lnTo>
                  <a:lnTo>
                    <a:pt x="23298" y="95265"/>
                  </a:lnTo>
                  <a:lnTo>
                    <a:pt x="23307" y="95396"/>
                  </a:lnTo>
                  <a:lnTo>
                    <a:pt x="23324" y="95484"/>
                  </a:lnTo>
                  <a:lnTo>
                    <a:pt x="23341" y="95528"/>
                  </a:lnTo>
                  <a:lnTo>
                    <a:pt x="23332" y="95659"/>
                  </a:lnTo>
                  <a:lnTo>
                    <a:pt x="23324" y="95791"/>
                  </a:lnTo>
                  <a:lnTo>
                    <a:pt x="23324" y="95878"/>
                  </a:lnTo>
                  <a:lnTo>
                    <a:pt x="23341" y="96010"/>
                  </a:lnTo>
                  <a:lnTo>
                    <a:pt x="23451" y="96930"/>
                  </a:lnTo>
                  <a:lnTo>
                    <a:pt x="23570" y="97806"/>
                  </a:lnTo>
                  <a:lnTo>
                    <a:pt x="23825" y="99559"/>
                  </a:lnTo>
                  <a:lnTo>
                    <a:pt x="24351" y="102977"/>
                  </a:lnTo>
                  <a:lnTo>
                    <a:pt x="23995" y="101838"/>
                  </a:lnTo>
                  <a:lnTo>
                    <a:pt x="23638" y="100699"/>
                  </a:lnTo>
                  <a:lnTo>
                    <a:pt x="23281" y="99472"/>
                  </a:lnTo>
                  <a:lnTo>
                    <a:pt x="23111" y="98858"/>
                  </a:lnTo>
                  <a:lnTo>
                    <a:pt x="22942" y="98201"/>
                  </a:lnTo>
                  <a:lnTo>
                    <a:pt x="22729" y="97324"/>
                  </a:lnTo>
                  <a:lnTo>
                    <a:pt x="22517" y="96448"/>
                  </a:lnTo>
                  <a:lnTo>
                    <a:pt x="22110" y="94608"/>
                  </a:lnTo>
                  <a:lnTo>
                    <a:pt x="22008" y="94126"/>
                  </a:lnTo>
                  <a:lnTo>
                    <a:pt x="21906" y="93600"/>
                  </a:lnTo>
                  <a:lnTo>
                    <a:pt x="21804" y="93074"/>
                  </a:lnTo>
                  <a:lnTo>
                    <a:pt x="21702" y="92592"/>
                  </a:lnTo>
                  <a:lnTo>
                    <a:pt x="21609" y="91935"/>
                  </a:lnTo>
                  <a:lnTo>
                    <a:pt x="21507" y="91277"/>
                  </a:lnTo>
                  <a:lnTo>
                    <a:pt x="21481" y="91190"/>
                  </a:lnTo>
                  <a:lnTo>
                    <a:pt x="21447" y="91146"/>
                  </a:lnTo>
                  <a:lnTo>
                    <a:pt x="21422" y="91190"/>
                  </a:lnTo>
                  <a:lnTo>
                    <a:pt x="21388" y="91233"/>
                  </a:lnTo>
                  <a:lnTo>
                    <a:pt x="21371" y="91365"/>
                  </a:lnTo>
                  <a:lnTo>
                    <a:pt x="21354" y="91496"/>
                  </a:lnTo>
                  <a:lnTo>
                    <a:pt x="21345" y="91672"/>
                  </a:lnTo>
                  <a:lnTo>
                    <a:pt x="21354" y="91847"/>
                  </a:lnTo>
                  <a:lnTo>
                    <a:pt x="21396" y="92417"/>
                  </a:lnTo>
                  <a:lnTo>
                    <a:pt x="21439" y="93030"/>
                  </a:lnTo>
                  <a:lnTo>
                    <a:pt x="21549" y="94169"/>
                  </a:lnTo>
                  <a:lnTo>
                    <a:pt x="21668" y="95309"/>
                  </a:lnTo>
                  <a:lnTo>
                    <a:pt x="21778" y="96492"/>
                  </a:lnTo>
                  <a:lnTo>
                    <a:pt x="21889" y="97763"/>
                  </a:lnTo>
                  <a:lnTo>
                    <a:pt x="21991" y="99033"/>
                  </a:lnTo>
                  <a:lnTo>
                    <a:pt x="22084" y="100348"/>
                  </a:lnTo>
                  <a:lnTo>
                    <a:pt x="22178" y="101706"/>
                  </a:lnTo>
                  <a:lnTo>
                    <a:pt x="22245" y="102890"/>
                  </a:lnTo>
                  <a:lnTo>
                    <a:pt x="22313" y="104073"/>
                  </a:lnTo>
                  <a:lnTo>
                    <a:pt x="22381" y="105256"/>
                  </a:lnTo>
                  <a:lnTo>
                    <a:pt x="22432" y="106483"/>
                  </a:lnTo>
                  <a:lnTo>
                    <a:pt x="22483" y="107710"/>
                  </a:lnTo>
                  <a:lnTo>
                    <a:pt x="22534" y="108937"/>
                  </a:lnTo>
                  <a:lnTo>
                    <a:pt x="22577" y="110164"/>
                  </a:lnTo>
                  <a:lnTo>
                    <a:pt x="22611" y="111391"/>
                  </a:lnTo>
                  <a:lnTo>
                    <a:pt x="22458" y="110032"/>
                  </a:lnTo>
                  <a:lnTo>
                    <a:pt x="22313" y="108674"/>
                  </a:lnTo>
                  <a:lnTo>
                    <a:pt x="22161" y="107272"/>
                  </a:lnTo>
                  <a:lnTo>
                    <a:pt x="21999" y="105957"/>
                  </a:lnTo>
                  <a:lnTo>
                    <a:pt x="21702" y="103766"/>
                  </a:lnTo>
                  <a:lnTo>
                    <a:pt x="21396" y="101575"/>
                  </a:lnTo>
                  <a:lnTo>
                    <a:pt x="21065" y="99209"/>
                  </a:lnTo>
                  <a:lnTo>
                    <a:pt x="20734" y="96842"/>
                  </a:lnTo>
                  <a:lnTo>
                    <a:pt x="20411" y="94388"/>
                  </a:lnTo>
                  <a:lnTo>
                    <a:pt x="20259" y="93161"/>
                  </a:lnTo>
                  <a:lnTo>
                    <a:pt x="20106" y="91935"/>
                  </a:lnTo>
                  <a:lnTo>
                    <a:pt x="19961" y="90708"/>
                  </a:lnTo>
                  <a:lnTo>
                    <a:pt x="19826" y="89437"/>
                  </a:lnTo>
                  <a:lnTo>
                    <a:pt x="19707" y="88166"/>
                  </a:lnTo>
                  <a:lnTo>
                    <a:pt x="19588" y="86895"/>
                  </a:lnTo>
                  <a:lnTo>
                    <a:pt x="19478" y="85624"/>
                  </a:lnTo>
                  <a:lnTo>
                    <a:pt x="19376" y="84354"/>
                  </a:lnTo>
                  <a:lnTo>
                    <a:pt x="19291" y="83039"/>
                  </a:lnTo>
                  <a:lnTo>
                    <a:pt x="19206" y="81724"/>
                  </a:lnTo>
                  <a:lnTo>
                    <a:pt x="19138" y="80410"/>
                  </a:lnTo>
                  <a:lnTo>
                    <a:pt x="19078" y="79051"/>
                  </a:lnTo>
                  <a:lnTo>
                    <a:pt x="19028" y="77693"/>
                  </a:lnTo>
                  <a:lnTo>
                    <a:pt x="18985" y="76335"/>
                  </a:lnTo>
                  <a:lnTo>
                    <a:pt x="18960" y="74932"/>
                  </a:lnTo>
                  <a:lnTo>
                    <a:pt x="18943" y="73530"/>
                  </a:lnTo>
                  <a:lnTo>
                    <a:pt x="18943" y="72084"/>
                  </a:lnTo>
                  <a:lnTo>
                    <a:pt x="18943" y="70638"/>
                  </a:lnTo>
                  <a:close/>
                  <a:moveTo>
                    <a:pt x="5332" y="89481"/>
                  </a:moveTo>
                  <a:lnTo>
                    <a:pt x="5417" y="89568"/>
                  </a:lnTo>
                  <a:lnTo>
                    <a:pt x="5511" y="89744"/>
                  </a:lnTo>
                  <a:lnTo>
                    <a:pt x="5545" y="89875"/>
                  </a:lnTo>
                  <a:lnTo>
                    <a:pt x="5570" y="90006"/>
                  </a:lnTo>
                  <a:lnTo>
                    <a:pt x="5638" y="90401"/>
                  </a:lnTo>
                  <a:lnTo>
                    <a:pt x="5740" y="91146"/>
                  </a:lnTo>
                  <a:lnTo>
                    <a:pt x="5969" y="92504"/>
                  </a:lnTo>
                  <a:lnTo>
                    <a:pt x="6190" y="93950"/>
                  </a:lnTo>
                  <a:lnTo>
                    <a:pt x="6411" y="95396"/>
                  </a:lnTo>
                  <a:lnTo>
                    <a:pt x="6623" y="96842"/>
                  </a:lnTo>
                  <a:lnTo>
                    <a:pt x="6827" y="98288"/>
                  </a:lnTo>
                  <a:lnTo>
                    <a:pt x="7030" y="99778"/>
                  </a:lnTo>
                  <a:lnTo>
                    <a:pt x="7226" y="101268"/>
                  </a:lnTo>
                  <a:lnTo>
                    <a:pt x="7412" y="102758"/>
                  </a:lnTo>
                  <a:lnTo>
                    <a:pt x="7599" y="104292"/>
                  </a:lnTo>
                  <a:lnTo>
                    <a:pt x="7778" y="105825"/>
                  </a:lnTo>
                  <a:lnTo>
                    <a:pt x="7956" y="107403"/>
                  </a:lnTo>
                  <a:lnTo>
                    <a:pt x="8126" y="108980"/>
                  </a:lnTo>
                  <a:lnTo>
                    <a:pt x="8168" y="109462"/>
                  </a:lnTo>
                  <a:lnTo>
                    <a:pt x="8177" y="109550"/>
                  </a:lnTo>
                  <a:lnTo>
                    <a:pt x="8194" y="109594"/>
                  </a:lnTo>
                  <a:lnTo>
                    <a:pt x="8211" y="109725"/>
                  </a:lnTo>
                  <a:lnTo>
                    <a:pt x="8245" y="109813"/>
                  </a:lnTo>
                  <a:lnTo>
                    <a:pt x="8278" y="109769"/>
                  </a:lnTo>
                  <a:lnTo>
                    <a:pt x="8304" y="109725"/>
                  </a:lnTo>
                  <a:lnTo>
                    <a:pt x="8329" y="109594"/>
                  </a:lnTo>
                  <a:lnTo>
                    <a:pt x="8346" y="109462"/>
                  </a:lnTo>
                  <a:lnTo>
                    <a:pt x="8346" y="109287"/>
                  </a:lnTo>
                  <a:lnTo>
                    <a:pt x="8338" y="109112"/>
                  </a:lnTo>
                  <a:lnTo>
                    <a:pt x="8236" y="108104"/>
                  </a:lnTo>
                  <a:lnTo>
                    <a:pt x="8228" y="107140"/>
                  </a:lnTo>
                  <a:lnTo>
                    <a:pt x="8211" y="106176"/>
                  </a:lnTo>
                  <a:lnTo>
                    <a:pt x="8177" y="104292"/>
                  </a:lnTo>
                  <a:lnTo>
                    <a:pt x="8168" y="103328"/>
                  </a:lnTo>
                  <a:lnTo>
                    <a:pt x="8151" y="102364"/>
                  </a:lnTo>
                  <a:lnTo>
                    <a:pt x="8151" y="101400"/>
                  </a:lnTo>
                  <a:lnTo>
                    <a:pt x="8160" y="100436"/>
                  </a:lnTo>
                  <a:lnTo>
                    <a:pt x="8160" y="99997"/>
                  </a:lnTo>
                  <a:lnTo>
                    <a:pt x="8160" y="99472"/>
                  </a:lnTo>
                  <a:lnTo>
                    <a:pt x="8168" y="99209"/>
                  </a:lnTo>
                  <a:lnTo>
                    <a:pt x="8185" y="99033"/>
                  </a:lnTo>
                  <a:lnTo>
                    <a:pt x="8194" y="98946"/>
                  </a:lnTo>
                  <a:lnTo>
                    <a:pt x="8211" y="98902"/>
                  </a:lnTo>
                  <a:lnTo>
                    <a:pt x="8228" y="98858"/>
                  </a:lnTo>
                  <a:lnTo>
                    <a:pt x="8253" y="98858"/>
                  </a:lnTo>
                  <a:lnTo>
                    <a:pt x="8261" y="98902"/>
                  </a:lnTo>
                  <a:lnTo>
                    <a:pt x="8270" y="98946"/>
                  </a:lnTo>
                  <a:lnTo>
                    <a:pt x="8295" y="99165"/>
                  </a:lnTo>
                  <a:lnTo>
                    <a:pt x="8355" y="99866"/>
                  </a:lnTo>
                  <a:lnTo>
                    <a:pt x="8431" y="101049"/>
                  </a:lnTo>
                  <a:lnTo>
                    <a:pt x="8491" y="102101"/>
                  </a:lnTo>
                  <a:lnTo>
                    <a:pt x="8542" y="103109"/>
                  </a:lnTo>
                  <a:lnTo>
                    <a:pt x="8584" y="104116"/>
                  </a:lnTo>
                  <a:lnTo>
                    <a:pt x="8635" y="105168"/>
                  </a:lnTo>
                  <a:lnTo>
                    <a:pt x="8627" y="105519"/>
                  </a:lnTo>
                  <a:lnTo>
                    <a:pt x="8635" y="105606"/>
                  </a:lnTo>
                  <a:lnTo>
                    <a:pt x="8644" y="105694"/>
                  </a:lnTo>
                  <a:lnTo>
                    <a:pt x="8661" y="105782"/>
                  </a:lnTo>
                  <a:lnTo>
                    <a:pt x="8678" y="105825"/>
                  </a:lnTo>
                  <a:lnTo>
                    <a:pt x="8686" y="106001"/>
                  </a:lnTo>
                  <a:lnTo>
                    <a:pt x="8695" y="106088"/>
                  </a:lnTo>
                  <a:lnTo>
                    <a:pt x="8711" y="106132"/>
                  </a:lnTo>
                  <a:lnTo>
                    <a:pt x="8728" y="106176"/>
                  </a:lnTo>
                  <a:lnTo>
                    <a:pt x="8762" y="106176"/>
                  </a:lnTo>
                  <a:lnTo>
                    <a:pt x="8779" y="106132"/>
                  </a:lnTo>
                  <a:lnTo>
                    <a:pt x="8788" y="106088"/>
                  </a:lnTo>
                  <a:lnTo>
                    <a:pt x="8796" y="105957"/>
                  </a:lnTo>
                  <a:lnTo>
                    <a:pt x="8805" y="105431"/>
                  </a:lnTo>
                  <a:lnTo>
                    <a:pt x="8805" y="104949"/>
                  </a:lnTo>
                  <a:lnTo>
                    <a:pt x="8898" y="103766"/>
                  </a:lnTo>
                  <a:lnTo>
                    <a:pt x="8983" y="102539"/>
                  </a:lnTo>
                  <a:lnTo>
                    <a:pt x="9077" y="101356"/>
                  </a:lnTo>
                  <a:lnTo>
                    <a:pt x="9128" y="100786"/>
                  </a:lnTo>
                  <a:lnTo>
                    <a:pt x="9178" y="100216"/>
                  </a:lnTo>
                  <a:lnTo>
                    <a:pt x="9246" y="99603"/>
                  </a:lnTo>
                  <a:lnTo>
                    <a:pt x="9323" y="99033"/>
                  </a:lnTo>
                  <a:lnTo>
                    <a:pt x="9476" y="97938"/>
                  </a:lnTo>
                  <a:lnTo>
                    <a:pt x="9637" y="96842"/>
                  </a:lnTo>
                  <a:lnTo>
                    <a:pt x="9790" y="95747"/>
                  </a:lnTo>
                  <a:lnTo>
                    <a:pt x="9900" y="95659"/>
                  </a:lnTo>
                  <a:lnTo>
                    <a:pt x="10002" y="95703"/>
                  </a:lnTo>
                  <a:lnTo>
                    <a:pt x="10078" y="95791"/>
                  </a:lnTo>
                  <a:lnTo>
                    <a:pt x="10112" y="95878"/>
                  </a:lnTo>
                  <a:lnTo>
                    <a:pt x="10138" y="95966"/>
                  </a:lnTo>
                  <a:lnTo>
                    <a:pt x="10163" y="96054"/>
                  </a:lnTo>
                  <a:lnTo>
                    <a:pt x="10180" y="96229"/>
                  </a:lnTo>
                  <a:lnTo>
                    <a:pt x="10197" y="96360"/>
                  </a:lnTo>
                  <a:lnTo>
                    <a:pt x="10206" y="96536"/>
                  </a:lnTo>
                  <a:lnTo>
                    <a:pt x="10214" y="96974"/>
                  </a:lnTo>
                  <a:lnTo>
                    <a:pt x="10206" y="97456"/>
                  </a:lnTo>
                  <a:lnTo>
                    <a:pt x="10197" y="98551"/>
                  </a:lnTo>
                  <a:lnTo>
                    <a:pt x="10189" y="100874"/>
                  </a:lnTo>
                  <a:lnTo>
                    <a:pt x="10189" y="103196"/>
                  </a:lnTo>
                  <a:lnTo>
                    <a:pt x="10206" y="105519"/>
                  </a:lnTo>
                  <a:lnTo>
                    <a:pt x="10231" y="107841"/>
                  </a:lnTo>
                  <a:lnTo>
                    <a:pt x="10257" y="109024"/>
                  </a:lnTo>
                  <a:lnTo>
                    <a:pt x="10274" y="110207"/>
                  </a:lnTo>
                  <a:lnTo>
                    <a:pt x="10308" y="111391"/>
                  </a:lnTo>
                  <a:lnTo>
                    <a:pt x="10350" y="112574"/>
                  </a:lnTo>
                  <a:lnTo>
                    <a:pt x="10393" y="113713"/>
                  </a:lnTo>
                  <a:lnTo>
                    <a:pt x="10452" y="114852"/>
                  </a:lnTo>
                  <a:lnTo>
                    <a:pt x="10528" y="116605"/>
                  </a:lnTo>
                  <a:lnTo>
                    <a:pt x="10579" y="117832"/>
                  </a:lnTo>
                  <a:lnTo>
                    <a:pt x="10596" y="118489"/>
                  </a:lnTo>
                  <a:lnTo>
                    <a:pt x="10630" y="119103"/>
                  </a:lnTo>
                  <a:lnTo>
                    <a:pt x="10605" y="119629"/>
                  </a:lnTo>
                  <a:lnTo>
                    <a:pt x="10605" y="119760"/>
                  </a:lnTo>
                  <a:lnTo>
                    <a:pt x="10622" y="119848"/>
                  </a:lnTo>
                  <a:lnTo>
                    <a:pt x="10647" y="119935"/>
                  </a:lnTo>
                  <a:lnTo>
                    <a:pt x="10681" y="119892"/>
                  </a:lnTo>
                  <a:lnTo>
                    <a:pt x="10690" y="120067"/>
                  </a:lnTo>
                  <a:lnTo>
                    <a:pt x="10698" y="120155"/>
                  </a:lnTo>
                  <a:lnTo>
                    <a:pt x="10707" y="120198"/>
                  </a:lnTo>
                  <a:lnTo>
                    <a:pt x="10732" y="120198"/>
                  </a:lnTo>
                  <a:lnTo>
                    <a:pt x="10758" y="120111"/>
                  </a:lnTo>
                  <a:lnTo>
                    <a:pt x="10766" y="119979"/>
                  </a:lnTo>
                  <a:lnTo>
                    <a:pt x="10775" y="119979"/>
                  </a:lnTo>
                  <a:lnTo>
                    <a:pt x="10766" y="119497"/>
                  </a:lnTo>
                  <a:lnTo>
                    <a:pt x="11055" y="119453"/>
                  </a:lnTo>
                  <a:lnTo>
                    <a:pt x="11335" y="119366"/>
                  </a:lnTo>
                  <a:lnTo>
                    <a:pt x="11615" y="119191"/>
                  </a:lnTo>
                  <a:lnTo>
                    <a:pt x="11904" y="118971"/>
                  </a:lnTo>
                  <a:lnTo>
                    <a:pt x="12473" y="118577"/>
                  </a:lnTo>
                  <a:lnTo>
                    <a:pt x="12753" y="118358"/>
                  </a:lnTo>
                  <a:lnTo>
                    <a:pt x="13033" y="118226"/>
                  </a:lnTo>
                  <a:lnTo>
                    <a:pt x="13560" y="118051"/>
                  </a:lnTo>
                  <a:lnTo>
                    <a:pt x="14086" y="117964"/>
                  </a:lnTo>
                  <a:lnTo>
                    <a:pt x="14612" y="117920"/>
                  </a:lnTo>
                  <a:lnTo>
                    <a:pt x="15147" y="117964"/>
                  </a:lnTo>
                  <a:lnTo>
                    <a:pt x="15563" y="118051"/>
                  </a:lnTo>
                  <a:lnTo>
                    <a:pt x="15988" y="118139"/>
                  </a:lnTo>
                  <a:lnTo>
                    <a:pt x="16421" y="118314"/>
                  </a:lnTo>
                  <a:lnTo>
                    <a:pt x="16837" y="118577"/>
                  </a:lnTo>
                  <a:lnTo>
                    <a:pt x="17049" y="118709"/>
                  </a:lnTo>
                  <a:lnTo>
                    <a:pt x="17261" y="118884"/>
                  </a:lnTo>
                  <a:lnTo>
                    <a:pt x="17465" y="119103"/>
                  </a:lnTo>
                  <a:lnTo>
                    <a:pt x="17678" y="119366"/>
                  </a:lnTo>
                  <a:lnTo>
                    <a:pt x="17881" y="119629"/>
                  </a:lnTo>
                  <a:lnTo>
                    <a:pt x="18085" y="119979"/>
                  </a:lnTo>
                  <a:lnTo>
                    <a:pt x="18280" y="120330"/>
                  </a:lnTo>
                  <a:lnTo>
                    <a:pt x="18476" y="120724"/>
                  </a:lnTo>
                  <a:lnTo>
                    <a:pt x="18357" y="120856"/>
                  </a:lnTo>
                  <a:lnTo>
                    <a:pt x="18238" y="121031"/>
                  </a:lnTo>
                  <a:lnTo>
                    <a:pt x="18000" y="121469"/>
                  </a:lnTo>
                  <a:lnTo>
                    <a:pt x="17771" y="121864"/>
                  </a:lnTo>
                  <a:lnTo>
                    <a:pt x="17652" y="122039"/>
                  </a:lnTo>
                  <a:lnTo>
                    <a:pt x="17533" y="122170"/>
                  </a:lnTo>
                  <a:lnTo>
                    <a:pt x="17363" y="122346"/>
                  </a:lnTo>
                  <a:lnTo>
                    <a:pt x="17185" y="122477"/>
                  </a:lnTo>
                  <a:lnTo>
                    <a:pt x="16828" y="122608"/>
                  </a:lnTo>
                  <a:lnTo>
                    <a:pt x="16472" y="122740"/>
                  </a:lnTo>
                  <a:lnTo>
                    <a:pt x="16115" y="122915"/>
                  </a:lnTo>
                  <a:lnTo>
                    <a:pt x="16090" y="122959"/>
                  </a:lnTo>
                  <a:lnTo>
                    <a:pt x="16073" y="123003"/>
                  </a:lnTo>
                  <a:lnTo>
                    <a:pt x="16064" y="123134"/>
                  </a:lnTo>
                  <a:lnTo>
                    <a:pt x="16056" y="123222"/>
                  </a:lnTo>
                  <a:lnTo>
                    <a:pt x="16064" y="123353"/>
                  </a:lnTo>
                  <a:lnTo>
                    <a:pt x="16073" y="123485"/>
                  </a:lnTo>
                  <a:lnTo>
                    <a:pt x="16081" y="123573"/>
                  </a:lnTo>
                  <a:lnTo>
                    <a:pt x="16107" y="123616"/>
                  </a:lnTo>
                  <a:lnTo>
                    <a:pt x="16183" y="123704"/>
                  </a:lnTo>
                  <a:lnTo>
                    <a:pt x="16311" y="123923"/>
                  </a:lnTo>
                  <a:lnTo>
                    <a:pt x="16446" y="124142"/>
                  </a:lnTo>
                  <a:lnTo>
                    <a:pt x="16701" y="124493"/>
                  </a:lnTo>
                  <a:lnTo>
                    <a:pt x="16964" y="124843"/>
                  </a:lnTo>
                  <a:lnTo>
                    <a:pt x="17092" y="125062"/>
                  </a:lnTo>
                  <a:lnTo>
                    <a:pt x="17228" y="125281"/>
                  </a:lnTo>
                  <a:lnTo>
                    <a:pt x="17389" y="125632"/>
                  </a:lnTo>
                  <a:lnTo>
                    <a:pt x="17559" y="126070"/>
                  </a:lnTo>
                  <a:lnTo>
                    <a:pt x="17728" y="126508"/>
                  </a:lnTo>
                  <a:lnTo>
                    <a:pt x="17898" y="126859"/>
                  </a:lnTo>
                  <a:lnTo>
                    <a:pt x="17338" y="127341"/>
                  </a:lnTo>
                  <a:lnTo>
                    <a:pt x="17058" y="127516"/>
                  </a:lnTo>
                  <a:lnTo>
                    <a:pt x="16769" y="127692"/>
                  </a:lnTo>
                  <a:lnTo>
                    <a:pt x="16446" y="127779"/>
                  </a:lnTo>
                  <a:lnTo>
                    <a:pt x="16124" y="127823"/>
                  </a:lnTo>
                  <a:lnTo>
                    <a:pt x="15793" y="127911"/>
                  </a:lnTo>
                  <a:lnTo>
                    <a:pt x="15631" y="127955"/>
                  </a:lnTo>
                  <a:lnTo>
                    <a:pt x="15470" y="128042"/>
                  </a:lnTo>
                  <a:lnTo>
                    <a:pt x="15445" y="128086"/>
                  </a:lnTo>
                  <a:lnTo>
                    <a:pt x="15428" y="128174"/>
                  </a:lnTo>
                  <a:lnTo>
                    <a:pt x="15411" y="128261"/>
                  </a:lnTo>
                  <a:lnTo>
                    <a:pt x="15402" y="128393"/>
                  </a:lnTo>
                  <a:lnTo>
                    <a:pt x="15402" y="128480"/>
                  </a:lnTo>
                  <a:lnTo>
                    <a:pt x="15411" y="128612"/>
                  </a:lnTo>
                  <a:lnTo>
                    <a:pt x="15428" y="128699"/>
                  </a:lnTo>
                  <a:lnTo>
                    <a:pt x="15453" y="128743"/>
                  </a:lnTo>
                  <a:lnTo>
                    <a:pt x="15461" y="128743"/>
                  </a:lnTo>
                  <a:lnTo>
                    <a:pt x="15461" y="128875"/>
                  </a:lnTo>
                  <a:lnTo>
                    <a:pt x="15470" y="128962"/>
                  </a:lnTo>
                  <a:lnTo>
                    <a:pt x="15478" y="129050"/>
                  </a:lnTo>
                  <a:lnTo>
                    <a:pt x="15504" y="129138"/>
                  </a:lnTo>
                  <a:lnTo>
                    <a:pt x="16005" y="130146"/>
                  </a:lnTo>
                  <a:lnTo>
                    <a:pt x="16514" y="131110"/>
                  </a:lnTo>
                  <a:lnTo>
                    <a:pt x="17024" y="132117"/>
                  </a:lnTo>
                  <a:lnTo>
                    <a:pt x="17270" y="132643"/>
                  </a:lnTo>
                  <a:lnTo>
                    <a:pt x="17525" y="133213"/>
                  </a:lnTo>
                  <a:lnTo>
                    <a:pt x="17703" y="133651"/>
                  </a:lnTo>
                  <a:lnTo>
                    <a:pt x="17881" y="134133"/>
                  </a:lnTo>
                  <a:lnTo>
                    <a:pt x="18238" y="135097"/>
                  </a:lnTo>
                  <a:lnTo>
                    <a:pt x="18595" y="136105"/>
                  </a:lnTo>
                  <a:lnTo>
                    <a:pt x="18773" y="136587"/>
                  </a:lnTo>
                  <a:lnTo>
                    <a:pt x="18951" y="137025"/>
                  </a:lnTo>
                  <a:lnTo>
                    <a:pt x="18713" y="137069"/>
                  </a:lnTo>
                  <a:lnTo>
                    <a:pt x="18476" y="137113"/>
                  </a:lnTo>
                  <a:lnTo>
                    <a:pt x="17992" y="137332"/>
                  </a:lnTo>
                  <a:lnTo>
                    <a:pt x="17516" y="137507"/>
                  </a:lnTo>
                  <a:lnTo>
                    <a:pt x="17041" y="137639"/>
                  </a:lnTo>
                  <a:lnTo>
                    <a:pt x="16548" y="137726"/>
                  </a:lnTo>
                  <a:lnTo>
                    <a:pt x="16047" y="137770"/>
                  </a:lnTo>
                  <a:lnTo>
                    <a:pt x="15555" y="137726"/>
                  </a:lnTo>
                  <a:lnTo>
                    <a:pt x="15062" y="137595"/>
                  </a:lnTo>
                  <a:lnTo>
                    <a:pt x="14545" y="137420"/>
                  </a:lnTo>
                  <a:lnTo>
                    <a:pt x="14290" y="137288"/>
                  </a:lnTo>
                  <a:lnTo>
                    <a:pt x="14035" y="137113"/>
                  </a:lnTo>
                  <a:lnTo>
                    <a:pt x="13780" y="136894"/>
                  </a:lnTo>
                  <a:lnTo>
                    <a:pt x="13534" y="136675"/>
                  </a:lnTo>
                  <a:lnTo>
                    <a:pt x="13279" y="136456"/>
                  </a:lnTo>
                  <a:lnTo>
                    <a:pt x="13025" y="136149"/>
                  </a:lnTo>
                  <a:lnTo>
                    <a:pt x="12846" y="135930"/>
                  </a:lnTo>
                  <a:lnTo>
                    <a:pt x="12668" y="135623"/>
                  </a:lnTo>
                  <a:lnTo>
                    <a:pt x="12320" y="135010"/>
                  </a:lnTo>
                  <a:lnTo>
                    <a:pt x="11963" y="134396"/>
                  </a:lnTo>
                  <a:lnTo>
                    <a:pt x="11794" y="134089"/>
                  </a:lnTo>
                  <a:lnTo>
                    <a:pt x="11615" y="133826"/>
                  </a:lnTo>
                  <a:lnTo>
                    <a:pt x="11598" y="133651"/>
                  </a:lnTo>
                  <a:lnTo>
                    <a:pt x="11573" y="133520"/>
                  </a:lnTo>
                  <a:lnTo>
                    <a:pt x="11505" y="133344"/>
                  </a:lnTo>
                  <a:lnTo>
                    <a:pt x="11428" y="133169"/>
                  </a:lnTo>
                  <a:lnTo>
                    <a:pt x="11352" y="133081"/>
                  </a:lnTo>
                  <a:lnTo>
                    <a:pt x="11267" y="133038"/>
                  </a:lnTo>
                  <a:lnTo>
                    <a:pt x="11182" y="133081"/>
                  </a:lnTo>
                  <a:lnTo>
                    <a:pt x="11114" y="133125"/>
                  </a:lnTo>
                  <a:lnTo>
                    <a:pt x="11055" y="133213"/>
                  </a:lnTo>
                  <a:lnTo>
                    <a:pt x="11004" y="133388"/>
                  </a:lnTo>
                  <a:lnTo>
                    <a:pt x="10987" y="133301"/>
                  </a:lnTo>
                  <a:lnTo>
                    <a:pt x="10961" y="133301"/>
                  </a:lnTo>
                  <a:lnTo>
                    <a:pt x="10945" y="133344"/>
                  </a:lnTo>
                  <a:lnTo>
                    <a:pt x="10928" y="133432"/>
                  </a:lnTo>
                  <a:lnTo>
                    <a:pt x="10885" y="133914"/>
                  </a:lnTo>
                  <a:lnTo>
                    <a:pt x="10826" y="134352"/>
                  </a:lnTo>
                  <a:lnTo>
                    <a:pt x="10800" y="134615"/>
                  </a:lnTo>
                  <a:lnTo>
                    <a:pt x="10783" y="134878"/>
                  </a:lnTo>
                  <a:lnTo>
                    <a:pt x="10775" y="135097"/>
                  </a:lnTo>
                  <a:lnTo>
                    <a:pt x="10766" y="135360"/>
                  </a:lnTo>
                  <a:lnTo>
                    <a:pt x="10766" y="135623"/>
                  </a:lnTo>
                  <a:lnTo>
                    <a:pt x="10775" y="135886"/>
                  </a:lnTo>
                  <a:lnTo>
                    <a:pt x="10766" y="136499"/>
                  </a:lnTo>
                  <a:lnTo>
                    <a:pt x="10766" y="137113"/>
                  </a:lnTo>
                  <a:lnTo>
                    <a:pt x="10775" y="137770"/>
                  </a:lnTo>
                  <a:lnTo>
                    <a:pt x="10792" y="138384"/>
                  </a:lnTo>
                  <a:lnTo>
                    <a:pt x="10826" y="138997"/>
                  </a:lnTo>
                  <a:lnTo>
                    <a:pt x="10851" y="139611"/>
                  </a:lnTo>
                  <a:lnTo>
                    <a:pt x="10894" y="140224"/>
                  </a:lnTo>
                  <a:lnTo>
                    <a:pt x="10936" y="140794"/>
                  </a:lnTo>
                  <a:lnTo>
                    <a:pt x="11038" y="142021"/>
                  </a:lnTo>
                  <a:lnTo>
                    <a:pt x="11148" y="143204"/>
                  </a:lnTo>
                  <a:lnTo>
                    <a:pt x="11386" y="145482"/>
                  </a:lnTo>
                  <a:lnTo>
                    <a:pt x="11471" y="146359"/>
                  </a:lnTo>
                  <a:lnTo>
                    <a:pt x="11556" y="147235"/>
                  </a:lnTo>
                  <a:lnTo>
                    <a:pt x="11632" y="148112"/>
                  </a:lnTo>
                  <a:lnTo>
                    <a:pt x="11700" y="149032"/>
                  </a:lnTo>
                  <a:lnTo>
                    <a:pt x="11760" y="149952"/>
                  </a:lnTo>
                  <a:lnTo>
                    <a:pt x="11819" y="150872"/>
                  </a:lnTo>
                  <a:lnTo>
                    <a:pt x="11870" y="151836"/>
                  </a:lnTo>
                  <a:lnTo>
                    <a:pt x="11904" y="152800"/>
                  </a:lnTo>
                  <a:lnTo>
                    <a:pt x="11938" y="153677"/>
                  </a:lnTo>
                  <a:lnTo>
                    <a:pt x="11963" y="154553"/>
                  </a:lnTo>
                  <a:lnTo>
                    <a:pt x="11980" y="155473"/>
                  </a:lnTo>
                  <a:lnTo>
                    <a:pt x="11989" y="156350"/>
                  </a:lnTo>
                  <a:lnTo>
                    <a:pt x="11997" y="158103"/>
                  </a:lnTo>
                  <a:lnTo>
                    <a:pt x="12006" y="159899"/>
                  </a:lnTo>
                  <a:lnTo>
                    <a:pt x="11895" y="159067"/>
                  </a:lnTo>
                  <a:lnTo>
                    <a:pt x="11785" y="158190"/>
                  </a:lnTo>
                  <a:lnTo>
                    <a:pt x="11717" y="157533"/>
                  </a:lnTo>
                  <a:lnTo>
                    <a:pt x="11658" y="156876"/>
                  </a:lnTo>
                  <a:lnTo>
                    <a:pt x="11607" y="156218"/>
                  </a:lnTo>
                  <a:lnTo>
                    <a:pt x="11556" y="155561"/>
                  </a:lnTo>
                  <a:lnTo>
                    <a:pt x="11369" y="152844"/>
                  </a:lnTo>
                  <a:lnTo>
                    <a:pt x="11352" y="152669"/>
                  </a:lnTo>
                  <a:lnTo>
                    <a:pt x="11318" y="152625"/>
                  </a:lnTo>
                  <a:lnTo>
                    <a:pt x="11284" y="152625"/>
                  </a:lnTo>
                  <a:lnTo>
                    <a:pt x="11250" y="152669"/>
                  </a:lnTo>
                  <a:lnTo>
                    <a:pt x="11225" y="152800"/>
                  </a:lnTo>
                  <a:lnTo>
                    <a:pt x="11216" y="152888"/>
                  </a:lnTo>
                  <a:lnTo>
                    <a:pt x="11216" y="152976"/>
                  </a:lnTo>
                  <a:lnTo>
                    <a:pt x="11148" y="153896"/>
                  </a:lnTo>
                  <a:lnTo>
                    <a:pt x="11097" y="154860"/>
                  </a:lnTo>
                  <a:lnTo>
                    <a:pt x="11055" y="155868"/>
                  </a:lnTo>
                  <a:lnTo>
                    <a:pt x="11021" y="156919"/>
                  </a:lnTo>
                  <a:lnTo>
                    <a:pt x="11004" y="157971"/>
                  </a:lnTo>
                  <a:lnTo>
                    <a:pt x="10995" y="159067"/>
                  </a:lnTo>
                  <a:lnTo>
                    <a:pt x="10995" y="160075"/>
                  </a:lnTo>
                  <a:lnTo>
                    <a:pt x="11021" y="161082"/>
                  </a:lnTo>
                  <a:lnTo>
                    <a:pt x="10809" y="159593"/>
                  </a:lnTo>
                  <a:lnTo>
                    <a:pt x="10605" y="158103"/>
                  </a:lnTo>
                  <a:lnTo>
                    <a:pt x="10503" y="157358"/>
                  </a:lnTo>
                  <a:lnTo>
                    <a:pt x="10418" y="156569"/>
                  </a:lnTo>
                  <a:lnTo>
                    <a:pt x="10333" y="155780"/>
                  </a:lnTo>
                  <a:lnTo>
                    <a:pt x="10257" y="154904"/>
                  </a:lnTo>
                  <a:lnTo>
                    <a:pt x="10206" y="154246"/>
                  </a:lnTo>
                  <a:lnTo>
                    <a:pt x="10163" y="153589"/>
                  </a:lnTo>
                  <a:lnTo>
                    <a:pt x="10129" y="152932"/>
                  </a:lnTo>
                  <a:lnTo>
                    <a:pt x="10095" y="152275"/>
                  </a:lnTo>
                  <a:lnTo>
                    <a:pt x="10045" y="150960"/>
                  </a:lnTo>
                  <a:lnTo>
                    <a:pt x="10011" y="149645"/>
                  </a:lnTo>
                  <a:lnTo>
                    <a:pt x="9985" y="148331"/>
                  </a:lnTo>
                  <a:lnTo>
                    <a:pt x="9977" y="146972"/>
                  </a:lnTo>
                  <a:lnTo>
                    <a:pt x="9951" y="144212"/>
                  </a:lnTo>
                  <a:lnTo>
                    <a:pt x="9943" y="144080"/>
                  </a:lnTo>
                  <a:lnTo>
                    <a:pt x="9926" y="143993"/>
                  </a:lnTo>
                  <a:lnTo>
                    <a:pt x="9909" y="143949"/>
                  </a:lnTo>
                  <a:lnTo>
                    <a:pt x="9883" y="143905"/>
                  </a:lnTo>
                  <a:lnTo>
                    <a:pt x="9858" y="143905"/>
                  </a:lnTo>
                  <a:lnTo>
                    <a:pt x="9841" y="143949"/>
                  </a:lnTo>
                  <a:lnTo>
                    <a:pt x="9824" y="143993"/>
                  </a:lnTo>
                  <a:lnTo>
                    <a:pt x="9807" y="144124"/>
                  </a:lnTo>
                  <a:lnTo>
                    <a:pt x="9781" y="144650"/>
                  </a:lnTo>
                  <a:lnTo>
                    <a:pt x="9696" y="145088"/>
                  </a:lnTo>
                  <a:lnTo>
                    <a:pt x="9611" y="145614"/>
                  </a:lnTo>
                  <a:lnTo>
                    <a:pt x="9535" y="146140"/>
                  </a:lnTo>
                  <a:lnTo>
                    <a:pt x="9467" y="146709"/>
                  </a:lnTo>
                  <a:lnTo>
                    <a:pt x="9408" y="147279"/>
                  </a:lnTo>
                  <a:lnTo>
                    <a:pt x="9348" y="147893"/>
                  </a:lnTo>
                  <a:lnTo>
                    <a:pt x="9289" y="148550"/>
                  </a:lnTo>
                  <a:lnTo>
                    <a:pt x="9246" y="149207"/>
                  </a:lnTo>
                  <a:lnTo>
                    <a:pt x="9153" y="150566"/>
                  </a:lnTo>
                  <a:lnTo>
                    <a:pt x="9085" y="151880"/>
                  </a:lnTo>
                  <a:lnTo>
                    <a:pt x="9026" y="153195"/>
                  </a:lnTo>
                  <a:lnTo>
                    <a:pt x="8983" y="154466"/>
                  </a:lnTo>
                  <a:lnTo>
                    <a:pt x="8941" y="155736"/>
                  </a:lnTo>
                  <a:lnTo>
                    <a:pt x="8907" y="157051"/>
                  </a:lnTo>
                  <a:lnTo>
                    <a:pt x="8890" y="158366"/>
                  </a:lnTo>
                  <a:lnTo>
                    <a:pt x="8890" y="159067"/>
                  </a:lnTo>
                  <a:lnTo>
                    <a:pt x="8890" y="159724"/>
                  </a:lnTo>
                  <a:lnTo>
                    <a:pt x="8779" y="158453"/>
                  </a:lnTo>
                  <a:lnTo>
                    <a:pt x="8661" y="157182"/>
                  </a:lnTo>
                  <a:lnTo>
                    <a:pt x="8542" y="155912"/>
                  </a:lnTo>
                  <a:lnTo>
                    <a:pt x="8431" y="154641"/>
                  </a:lnTo>
                  <a:lnTo>
                    <a:pt x="8287" y="152800"/>
                  </a:lnTo>
                  <a:lnTo>
                    <a:pt x="8160" y="150960"/>
                  </a:lnTo>
                  <a:lnTo>
                    <a:pt x="8100" y="149996"/>
                  </a:lnTo>
                  <a:lnTo>
                    <a:pt x="8049" y="149032"/>
                  </a:lnTo>
                  <a:lnTo>
                    <a:pt x="7998" y="148068"/>
                  </a:lnTo>
                  <a:lnTo>
                    <a:pt x="7964" y="147104"/>
                  </a:lnTo>
                  <a:lnTo>
                    <a:pt x="7922" y="145965"/>
                  </a:lnTo>
                  <a:lnTo>
                    <a:pt x="7896" y="144825"/>
                  </a:lnTo>
                  <a:lnTo>
                    <a:pt x="7871" y="143642"/>
                  </a:lnTo>
                  <a:lnTo>
                    <a:pt x="7871" y="142503"/>
                  </a:lnTo>
                  <a:lnTo>
                    <a:pt x="7871" y="141363"/>
                  </a:lnTo>
                  <a:lnTo>
                    <a:pt x="7888" y="140180"/>
                  </a:lnTo>
                  <a:lnTo>
                    <a:pt x="7913" y="139041"/>
                  </a:lnTo>
                  <a:lnTo>
                    <a:pt x="7956" y="137902"/>
                  </a:lnTo>
                  <a:lnTo>
                    <a:pt x="8007" y="136806"/>
                  </a:lnTo>
                  <a:lnTo>
                    <a:pt x="8066" y="135754"/>
                  </a:lnTo>
                  <a:lnTo>
                    <a:pt x="8143" y="134747"/>
                  </a:lnTo>
                  <a:lnTo>
                    <a:pt x="8219" y="133739"/>
                  </a:lnTo>
                  <a:lnTo>
                    <a:pt x="8304" y="132775"/>
                  </a:lnTo>
                  <a:lnTo>
                    <a:pt x="8397" y="131767"/>
                  </a:lnTo>
                  <a:lnTo>
                    <a:pt x="8576" y="129795"/>
                  </a:lnTo>
                  <a:lnTo>
                    <a:pt x="8584" y="129663"/>
                  </a:lnTo>
                  <a:lnTo>
                    <a:pt x="8584" y="129532"/>
                  </a:lnTo>
                  <a:lnTo>
                    <a:pt x="8576" y="129444"/>
                  </a:lnTo>
                  <a:lnTo>
                    <a:pt x="8559" y="129357"/>
                  </a:lnTo>
                  <a:lnTo>
                    <a:pt x="8533" y="129313"/>
                  </a:lnTo>
                  <a:lnTo>
                    <a:pt x="8516" y="129269"/>
                  </a:lnTo>
                  <a:lnTo>
                    <a:pt x="8491" y="129269"/>
                  </a:lnTo>
                  <a:lnTo>
                    <a:pt x="8465" y="129313"/>
                  </a:lnTo>
                  <a:lnTo>
                    <a:pt x="8440" y="129313"/>
                  </a:lnTo>
                  <a:lnTo>
                    <a:pt x="8423" y="129357"/>
                  </a:lnTo>
                  <a:lnTo>
                    <a:pt x="8236" y="130102"/>
                  </a:lnTo>
                  <a:lnTo>
                    <a:pt x="8049" y="130847"/>
                  </a:lnTo>
                  <a:lnTo>
                    <a:pt x="7684" y="132424"/>
                  </a:lnTo>
                  <a:lnTo>
                    <a:pt x="7497" y="133169"/>
                  </a:lnTo>
                  <a:lnTo>
                    <a:pt x="7319" y="133914"/>
                  </a:lnTo>
                  <a:lnTo>
                    <a:pt x="7124" y="134659"/>
                  </a:lnTo>
                  <a:lnTo>
                    <a:pt x="6928" y="135316"/>
                  </a:lnTo>
                  <a:lnTo>
                    <a:pt x="6725" y="135974"/>
                  </a:lnTo>
                  <a:lnTo>
                    <a:pt x="6512" y="136587"/>
                  </a:lnTo>
                  <a:lnTo>
                    <a:pt x="6309" y="137157"/>
                  </a:lnTo>
                  <a:lnTo>
                    <a:pt x="6088" y="137726"/>
                  </a:lnTo>
                  <a:lnTo>
                    <a:pt x="5876" y="138208"/>
                  </a:lnTo>
                  <a:lnTo>
                    <a:pt x="5655" y="138734"/>
                  </a:lnTo>
                  <a:lnTo>
                    <a:pt x="5434" y="139172"/>
                  </a:lnTo>
                  <a:lnTo>
                    <a:pt x="5213" y="139611"/>
                  </a:lnTo>
                  <a:lnTo>
                    <a:pt x="4984" y="140005"/>
                  </a:lnTo>
                  <a:lnTo>
                    <a:pt x="4755" y="140356"/>
                  </a:lnTo>
                  <a:lnTo>
                    <a:pt x="4526" y="140706"/>
                  </a:lnTo>
                  <a:lnTo>
                    <a:pt x="4296" y="141013"/>
                  </a:lnTo>
                  <a:lnTo>
                    <a:pt x="4059" y="141276"/>
                  </a:lnTo>
                  <a:lnTo>
                    <a:pt x="3829" y="141495"/>
                  </a:lnTo>
                  <a:lnTo>
                    <a:pt x="3592" y="141670"/>
                  </a:lnTo>
                  <a:lnTo>
                    <a:pt x="3354" y="141845"/>
                  </a:lnTo>
                  <a:lnTo>
                    <a:pt x="3057" y="141977"/>
                  </a:lnTo>
                  <a:lnTo>
                    <a:pt x="2760" y="142065"/>
                  </a:lnTo>
                  <a:lnTo>
                    <a:pt x="2471" y="142108"/>
                  </a:lnTo>
                  <a:lnTo>
                    <a:pt x="2174" y="142108"/>
                  </a:lnTo>
                  <a:lnTo>
                    <a:pt x="2530" y="141670"/>
                  </a:lnTo>
                  <a:lnTo>
                    <a:pt x="2777" y="141363"/>
                  </a:lnTo>
                  <a:lnTo>
                    <a:pt x="2904" y="141188"/>
                  </a:lnTo>
                  <a:lnTo>
                    <a:pt x="3031" y="140969"/>
                  </a:lnTo>
                  <a:lnTo>
                    <a:pt x="3159" y="140706"/>
                  </a:lnTo>
                  <a:lnTo>
                    <a:pt x="3269" y="140356"/>
                  </a:lnTo>
                  <a:lnTo>
                    <a:pt x="3320" y="140180"/>
                  </a:lnTo>
                  <a:lnTo>
                    <a:pt x="3371" y="139961"/>
                  </a:lnTo>
                  <a:lnTo>
                    <a:pt x="3413" y="139742"/>
                  </a:lnTo>
                  <a:lnTo>
                    <a:pt x="3447" y="139479"/>
                  </a:lnTo>
                  <a:lnTo>
                    <a:pt x="3464" y="139304"/>
                  </a:lnTo>
                  <a:lnTo>
                    <a:pt x="3456" y="139085"/>
                  </a:lnTo>
                  <a:lnTo>
                    <a:pt x="3447" y="138997"/>
                  </a:lnTo>
                  <a:lnTo>
                    <a:pt x="3430" y="138953"/>
                  </a:lnTo>
                  <a:lnTo>
                    <a:pt x="3413" y="138909"/>
                  </a:lnTo>
                  <a:lnTo>
                    <a:pt x="3396" y="138909"/>
                  </a:lnTo>
                  <a:lnTo>
                    <a:pt x="3371" y="138953"/>
                  </a:lnTo>
                  <a:lnTo>
                    <a:pt x="3371" y="138909"/>
                  </a:lnTo>
                  <a:lnTo>
                    <a:pt x="3235" y="138603"/>
                  </a:lnTo>
                  <a:lnTo>
                    <a:pt x="3091" y="138296"/>
                  </a:lnTo>
                  <a:lnTo>
                    <a:pt x="2802" y="137814"/>
                  </a:lnTo>
                  <a:lnTo>
                    <a:pt x="2505" y="137332"/>
                  </a:lnTo>
                  <a:lnTo>
                    <a:pt x="2361" y="137069"/>
                  </a:lnTo>
                  <a:lnTo>
                    <a:pt x="2225" y="136806"/>
                  </a:lnTo>
                  <a:lnTo>
                    <a:pt x="1995" y="136280"/>
                  </a:lnTo>
                  <a:lnTo>
                    <a:pt x="1775" y="135711"/>
                  </a:lnTo>
                  <a:lnTo>
                    <a:pt x="1562" y="135141"/>
                  </a:lnTo>
                  <a:lnTo>
                    <a:pt x="1350" y="134484"/>
                  </a:lnTo>
                  <a:lnTo>
                    <a:pt x="1223" y="134045"/>
                  </a:lnTo>
                  <a:lnTo>
                    <a:pt x="1104" y="133563"/>
                  </a:lnTo>
                  <a:lnTo>
                    <a:pt x="866" y="132599"/>
                  </a:lnTo>
                  <a:lnTo>
                    <a:pt x="645" y="131635"/>
                  </a:lnTo>
                  <a:lnTo>
                    <a:pt x="408" y="130671"/>
                  </a:lnTo>
                  <a:lnTo>
                    <a:pt x="849" y="130890"/>
                  </a:lnTo>
                  <a:lnTo>
                    <a:pt x="1070" y="131022"/>
                  </a:lnTo>
                  <a:lnTo>
                    <a:pt x="1291" y="131197"/>
                  </a:lnTo>
                  <a:lnTo>
                    <a:pt x="1427" y="131329"/>
                  </a:lnTo>
                  <a:lnTo>
                    <a:pt x="1562" y="131504"/>
                  </a:lnTo>
                  <a:lnTo>
                    <a:pt x="1843" y="131854"/>
                  </a:lnTo>
                  <a:lnTo>
                    <a:pt x="1978" y="132030"/>
                  </a:lnTo>
                  <a:lnTo>
                    <a:pt x="2114" y="132161"/>
                  </a:lnTo>
                  <a:lnTo>
                    <a:pt x="2250" y="132249"/>
                  </a:lnTo>
                  <a:lnTo>
                    <a:pt x="2420" y="132249"/>
                  </a:lnTo>
                  <a:lnTo>
                    <a:pt x="2437" y="132161"/>
                  </a:lnTo>
                  <a:lnTo>
                    <a:pt x="2454" y="132074"/>
                  </a:lnTo>
                  <a:lnTo>
                    <a:pt x="2454" y="131942"/>
                  </a:lnTo>
                  <a:lnTo>
                    <a:pt x="2454" y="131811"/>
                  </a:lnTo>
                  <a:lnTo>
                    <a:pt x="2445" y="131723"/>
                  </a:lnTo>
                  <a:lnTo>
                    <a:pt x="2437" y="131592"/>
                  </a:lnTo>
                  <a:lnTo>
                    <a:pt x="2411" y="131504"/>
                  </a:lnTo>
                  <a:lnTo>
                    <a:pt x="2318" y="131241"/>
                  </a:lnTo>
                  <a:lnTo>
                    <a:pt x="2216" y="131022"/>
                  </a:lnTo>
                  <a:lnTo>
                    <a:pt x="2106" y="130671"/>
                  </a:lnTo>
                  <a:lnTo>
                    <a:pt x="1987" y="130365"/>
                  </a:lnTo>
                  <a:lnTo>
                    <a:pt x="1868" y="130014"/>
                  </a:lnTo>
                  <a:lnTo>
                    <a:pt x="1758" y="129707"/>
                  </a:lnTo>
                  <a:lnTo>
                    <a:pt x="1605" y="129181"/>
                  </a:lnTo>
                  <a:lnTo>
                    <a:pt x="1469" y="128699"/>
                  </a:lnTo>
                  <a:lnTo>
                    <a:pt x="1325" y="128130"/>
                  </a:lnTo>
                  <a:lnTo>
                    <a:pt x="1197" y="127516"/>
                  </a:lnTo>
                  <a:lnTo>
                    <a:pt x="1045" y="126771"/>
                  </a:lnTo>
                  <a:lnTo>
                    <a:pt x="900" y="125983"/>
                  </a:lnTo>
                  <a:lnTo>
                    <a:pt x="764" y="125150"/>
                  </a:lnTo>
                  <a:lnTo>
                    <a:pt x="637" y="124274"/>
                  </a:lnTo>
                  <a:lnTo>
                    <a:pt x="535" y="123485"/>
                  </a:lnTo>
                  <a:lnTo>
                    <a:pt x="450" y="122652"/>
                  </a:lnTo>
                  <a:lnTo>
                    <a:pt x="357" y="121864"/>
                  </a:lnTo>
                  <a:lnTo>
                    <a:pt x="306" y="121513"/>
                  </a:lnTo>
                  <a:lnTo>
                    <a:pt x="246" y="121162"/>
                  </a:lnTo>
                  <a:lnTo>
                    <a:pt x="467" y="121469"/>
                  </a:lnTo>
                  <a:lnTo>
                    <a:pt x="688" y="121732"/>
                  </a:lnTo>
                  <a:lnTo>
                    <a:pt x="917" y="121951"/>
                  </a:lnTo>
                  <a:lnTo>
                    <a:pt x="1155" y="122126"/>
                  </a:lnTo>
                  <a:lnTo>
                    <a:pt x="1622" y="122389"/>
                  </a:lnTo>
                  <a:lnTo>
                    <a:pt x="2072" y="122652"/>
                  </a:lnTo>
                  <a:lnTo>
                    <a:pt x="2590" y="122915"/>
                  </a:lnTo>
                  <a:lnTo>
                    <a:pt x="3108" y="123134"/>
                  </a:lnTo>
                  <a:lnTo>
                    <a:pt x="3634" y="123266"/>
                  </a:lnTo>
                  <a:lnTo>
                    <a:pt x="4152" y="123266"/>
                  </a:lnTo>
                  <a:lnTo>
                    <a:pt x="4661" y="123222"/>
                  </a:lnTo>
                  <a:lnTo>
                    <a:pt x="5162" y="123047"/>
                  </a:lnTo>
                  <a:lnTo>
                    <a:pt x="5672" y="122784"/>
                  </a:lnTo>
                  <a:lnTo>
                    <a:pt x="6173" y="122433"/>
                  </a:lnTo>
                  <a:lnTo>
                    <a:pt x="6674" y="122039"/>
                  </a:lnTo>
                  <a:lnTo>
                    <a:pt x="7166" y="121513"/>
                  </a:lnTo>
                  <a:lnTo>
                    <a:pt x="7659" y="120900"/>
                  </a:lnTo>
                  <a:lnTo>
                    <a:pt x="8151" y="120242"/>
                  </a:lnTo>
                  <a:lnTo>
                    <a:pt x="8177" y="120155"/>
                  </a:lnTo>
                  <a:lnTo>
                    <a:pt x="8202" y="120111"/>
                  </a:lnTo>
                  <a:lnTo>
                    <a:pt x="8228" y="119892"/>
                  </a:lnTo>
                  <a:lnTo>
                    <a:pt x="8245" y="119673"/>
                  </a:lnTo>
                  <a:lnTo>
                    <a:pt x="8245" y="119410"/>
                  </a:lnTo>
                  <a:lnTo>
                    <a:pt x="8228" y="119191"/>
                  </a:lnTo>
                  <a:lnTo>
                    <a:pt x="8202" y="119015"/>
                  </a:lnTo>
                  <a:lnTo>
                    <a:pt x="8185" y="118971"/>
                  </a:lnTo>
                  <a:lnTo>
                    <a:pt x="8160" y="118928"/>
                  </a:lnTo>
                  <a:lnTo>
                    <a:pt x="8134" y="118928"/>
                  </a:lnTo>
                  <a:lnTo>
                    <a:pt x="8109" y="118971"/>
                  </a:lnTo>
                  <a:lnTo>
                    <a:pt x="8041" y="119059"/>
                  </a:lnTo>
                  <a:lnTo>
                    <a:pt x="7769" y="118270"/>
                  </a:lnTo>
                  <a:lnTo>
                    <a:pt x="7514" y="117438"/>
                  </a:lnTo>
                  <a:lnTo>
                    <a:pt x="7387" y="117043"/>
                  </a:lnTo>
                  <a:lnTo>
                    <a:pt x="7260" y="116561"/>
                  </a:lnTo>
                  <a:lnTo>
                    <a:pt x="7132" y="116079"/>
                  </a:lnTo>
                  <a:lnTo>
                    <a:pt x="7013" y="115553"/>
                  </a:lnTo>
                  <a:lnTo>
                    <a:pt x="6886" y="114984"/>
                  </a:lnTo>
                  <a:lnTo>
                    <a:pt x="6767" y="114327"/>
                  </a:lnTo>
                  <a:lnTo>
                    <a:pt x="6648" y="113713"/>
                  </a:lnTo>
                  <a:lnTo>
                    <a:pt x="6538" y="113012"/>
                  </a:lnTo>
                  <a:lnTo>
                    <a:pt x="6436" y="112355"/>
                  </a:lnTo>
                  <a:lnTo>
                    <a:pt x="6334" y="111610"/>
                  </a:lnTo>
                  <a:lnTo>
                    <a:pt x="6139" y="110164"/>
                  </a:lnTo>
                  <a:lnTo>
                    <a:pt x="6045" y="109375"/>
                  </a:lnTo>
                  <a:lnTo>
                    <a:pt x="5952" y="108586"/>
                  </a:lnTo>
                  <a:lnTo>
                    <a:pt x="5782" y="106921"/>
                  </a:lnTo>
                  <a:lnTo>
                    <a:pt x="5629" y="105212"/>
                  </a:lnTo>
                  <a:lnTo>
                    <a:pt x="5502" y="103459"/>
                  </a:lnTo>
                  <a:lnTo>
                    <a:pt x="5383" y="101706"/>
                  </a:lnTo>
                  <a:lnTo>
                    <a:pt x="5281" y="99910"/>
                  </a:lnTo>
                  <a:lnTo>
                    <a:pt x="5205" y="98069"/>
                  </a:lnTo>
                  <a:lnTo>
                    <a:pt x="5137" y="96229"/>
                  </a:lnTo>
                  <a:lnTo>
                    <a:pt x="5095" y="94432"/>
                  </a:lnTo>
                  <a:lnTo>
                    <a:pt x="5069" y="92548"/>
                  </a:lnTo>
                  <a:lnTo>
                    <a:pt x="5052" y="91496"/>
                  </a:lnTo>
                  <a:lnTo>
                    <a:pt x="5061" y="90883"/>
                  </a:lnTo>
                  <a:lnTo>
                    <a:pt x="5061" y="90576"/>
                  </a:lnTo>
                  <a:lnTo>
                    <a:pt x="5078" y="90313"/>
                  </a:lnTo>
                  <a:lnTo>
                    <a:pt x="5095" y="90050"/>
                  </a:lnTo>
                  <a:lnTo>
                    <a:pt x="5128" y="89831"/>
                  </a:lnTo>
                  <a:lnTo>
                    <a:pt x="5162" y="89656"/>
                  </a:lnTo>
                  <a:lnTo>
                    <a:pt x="5205" y="89524"/>
                  </a:lnTo>
                  <a:lnTo>
                    <a:pt x="5264" y="89481"/>
                  </a:lnTo>
                  <a:close/>
                  <a:moveTo>
                    <a:pt x="11267" y="0"/>
                  </a:moveTo>
                  <a:lnTo>
                    <a:pt x="11029" y="88"/>
                  </a:lnTo>
                  <a:lnTo>
                    <a:pt x="10919" y="176"/>
                  </a:lnTo>
                  <a:lnTo>
                    <a:pt x="10800" y="351"/>
                  </a:lnTo>
                  <a:lnTo>
                    <a:pt x="10698" y="526"/>
                  </a:lnTo>
                  <a:lnTo>
                    <a:pt x="10596" y="789"/>
                  </a:lnTo>
                  <a:lnTo>
                    <a:pt x="10495" y="1096"/>
                  </a:lnTo>
                  <a:lnTo>
                    <a:pt x="10410" y="1534"/>
                  </a:lnTo>
                  <a:lnTo>
                    <a:pt x="10342" y="1928"/>
                  </a:lnTo>
                  <a:lnTo>
                    <a:pt x="10291" y="2367"/>
                  </a:lnTo>
                  <a:lnTo>
                    <a:pt x="10240" y="2805"/>
                  </a:lnTo>
                  <a:lnTo>
                    <a:pt x="10206" y="3287"/>
                  </a:lnTo>
                  <a:lnTo>
                    <a:pt x="10138" y="4251"/>
                  </a:lnTo>
                  <a:lnTo>
                    <a:pt x="10078" y="5215"/>
                  </a:lnTo>
                  <a:lnTo>
                    <a:pt x="9934" y="7932"/>
                  </a:lnTo>
                  <a:lnTo>
                    <a:pt x="9807" y="10649"/>
                  </a:lnTo>
                  <a:lnTo>
                    <a:pt x="9696" y="13409"/>
                  </a:lnTo>
                  <a:lnTo>
                    <a:pt x="9611" y="16214"/>
                  </a:lnTo>
                  <a:lnTo>
                    <a:pt x="9561" y="17791"/>
                  </a:lnTo>
                  <a:lnTo>
                    <a:pt x="9527" y="19413"/>
                  </a:lnTo>
                  <a:lnTo>
                    <a:pt x="9501" y="21034"/>
                  </a:lnTo>
                  <a:lnTo>
                    <a:pt x="9476" y="22655"/>
                  </a:lnTo>
                  <a:lnTo>
                    <a:pt x="9459" y="24277"/>
                  </a:lnTo>
                  <a:lnTo>
                    <a:pt x="9442" y="25898"/>
                  </a:lnTo>
                  <a:lnTo>
                    <a:pt x="9442" y="27519"/>
                  </a:lnTo>
                  <a:lnTo>
                    <a:pt x="9442" y="29141"/>
                  </a:lnTo>
                  <a:lnTo>
                    <a:pt x="9442" y="29973"/>
                  </a:lnTo>
                  <a:lnTo>
                    <a:pt x="9399" y="29141"/>
                  </a:lnTo>
                  <a:lnTo>
                    <a:pt x="9331" y="28352"/>
                  </a:lnTo>
                  <a:lnTo>
                    <a:pt x="9263" y="27563"/>
                  </a:lnTo>
                  <a:lnTo>
                    <a:pt x="9178" y="26818"/>
                  </a:lnTo>
                  <a:lnTo>
                    <a:pt x="9077" y="26073"/>
                  </a:lnTo>
                  <a:lnTo>
                    <a:pt x="8975" y="25372"/>
                  </a:lnTo>
                  <a:lnTo>
                    <a:pt x="8864" y="24671"/>
                  </a:lnTo>
                  <a:lnTo>
                    <a:pt x="8745" y="24014"/>
                  </a:lnTo>
                  <a:lnTo>
                    <a:pt x="8618" y="23356"/>
                  </a:lnTo>
                  <a:lnTo>
                    <a:pt x="8491" y="22743"/>
                  </a:lnTo>
                  <a:lnTo>
                    <a:pt x="8363" y="22173"/>
                  </a:lnTo>
                  <a:lnTo>
                    <a:pt x="8228" y="21604"/>
                  </a:lnTo>
                  <a:lnTo>
                    <a:pt x="8083" y="21078"/>
                  </a:lnTo>
                  <a:lnTo>
                    <a:pt x="7947" y="20596"/>
                  </a:lnTo>
                  <a:lnTo>
                    <a:pt x="7676" y="19675"/>
                  </a:lnTo>
                  <a:lnTo>
                    <a:pt x="7472" y="19106"/>
                  </a:lnTo>
                  <a:lnTo>
                    <a:pt x="7277" y="18536"/>
                  </a:lnTo>
                  <a:lnTo>
                    <a:pt x="7073" y="18010"/>
                  </a:lnTo>
                  <a:lnTo>
                    <a:pt x="6861" y="17528"/>
                  </a:lnTo>
                  <a:lnTo>
                    <a:pt x="6657" y="17090"/>
                  </a:lnTo>
                  <a:lnTo>
                    <a:pt x="6436" y="16652"/>
                  </a:lnTo>
                  <a:lnTo>
                    <a:pt x="6224" y="16257"/>
                  </a:lnTo>
                  <a:lnTo>
                    <a:pt x="6011" y="15907"/>
                  </a:lnTo>
                  <a:lnTo>
                    <a:pt x="5791" y="15600"/>
                  </a:lnTo>
                  <a:lnTo>
                    <a:pt x="5570" y="15293"/>
                  </a:lnTo>
                  <a:lnTo>
                    <a:pt x="5349" y="15031"/>
                  </a:lnTo>
                  <a:lnTo>
                    <a:pt x="5120" y="14811"/>
                  </a:lnTo>
                  <a:lnTo>
                    <a:pt x="4899" y="14636"/>
                  </a:lnTo>
                  <a:lnTo>
                    <a:pt x="4670" y="14461"/>
                  </a:lnTo>
                  <a:lnTo>
                    <a:pt x="4441" y="14329"/>
                  </a:lnTo>
                  <a:lnTo>
                    <a:pt x="4220" y="14242"/>
                  </a:lnTo>
                  <a:lnTo>
                    <a:pt x="4178" y="14286"/>
                  </a:lnTo>
                  <a:lnTo>
                    <a:pt x="4144" y="14329"/>
                  </a:lnTo>
                  <a:lnTo>
                    <a:pt x="4118" y="14461"/>
                  </a:lnTo>
                  <a:lnTo>
                    <a:pt x="4101" y="14592"/>
                  </a:lnTo>
                  <a:lnTo>
                    <a:pt x="4084" y="14768"/>
                  </a:lnTo>
                  <a:lnTo>
                    <a:pt x="4084" y="14943"/>
                  </a:lnTo>
                  <a:lnTo>
                    <a:pt x="4093" y="15118"/>
                  </a:lnTo>
                  <a:lnTo>
                    <a:pt x="4110" y="15293"/>
                  </a:lnTo>
                  <a:lnTo>
                    <a:pt x="4339" y="16608"/>
                  </a:lnTo>
                  <a:lnTo>
                    <a:pt x="4577" y="18010"/>
                  </a:lnTo>
                  <a:lnTo>
                    <a:pt x="5078" y="20990"/>
                  </a:lnTo>
                  <a:lnTo>
                    <a:pt x="5341" y="22524"/>
                  </a:lnTo>
                  <a:lnTo>
                    <a:pt x="5612" y="24057"/>
                  </a:lnTo>
                  <a:lnTo>
                    <a:pt x="5901" y="25503"/>
                  </a:lnTo>
                  <a:lnTo>
                    <a:pt x="6190" y="26906"/>
                  </a:lnTo>
                  <a:lnTo>
                    <a:pt x="6343" y="27607"/>
                  </a:lnTo>
                  <a:lnTo>
                    <a:pt x="6495" y="28220"/>
                  </a:lnTo>
                  <a:lnTo>
                    <a:pt x="6648" y="28834"/>
                  </a:lnTo>
                  <a:lnTo>
                    <a:pt x="6810" y="29403"/>
                  </a:lnTo>
                  <a:lnTo>
                    <a:pt x="6971" y="29973"/>
                  </a:lnTo>
                  <a:lnTo>
                    <a:pt x="7132" y="30455"/>
                  </a:lnTo>
                  <a:lnTo>
                    <a:pt x="7294" y="30937"/>
                  </a:lnTo>
                  <a:lnTo>
                    <a:pt x="7463" y="31332"/>
                  </a:lnTo>
                  <a:lnTo>
                    <a:pt x="7633" y="31682"/>
                  </a:lnTo>
                  <a:lnTo>
                    <a:pt x="7803" y="31989"/>
                  </a:lnTo>
                  <a:lnTo>
                    <a:pt x="7973" y="32208"/>
                  </a:lnTo>
                  <a:lnTo>
                    <a:pt x="8151" y="32427"/>
                  </a:lnTo>
                  <a:lnTo>
                    <a:pt x="8329" y="32515"/>
                  </a:lnTo>
                  <a:lnTo>
                    <a:pt x="8508" y="32559"/>
                  </a:lnTo>
                  <a:lnTo>
                    <a:pt x="8695" y="32559"/>
                  </a:lnTo>
                  <a:lnTo>
                    <a:pt x="8881" y="32471"/>
                  </a:lnTo>
                  <a:lnTo>
                    <a:pt x="8593" y="33347"/>
                  </a:lnTo>
                  <a:lnTo>
                    <a:pt x="8312" y="34311"/>
                  </a:lnTo>
                  <a:lnTo>
                    <a:pt x="7752" y="36283"/>
                  </a:lnTo>
                  <a:lnTo>
                    <a:pt x="7192" y="38299"/>
                  </a:lnTo>
                  <a:lnTo>
                    <a:pt x="6920" y="39263"/>
                  </a:lnTo>
                  <a:lnTo>
                    <a:pt x="6640" y="40183"/>
                  </a:lnTo>
                  <a:lnTo>
                    <a:pt x="6249" y="41366"/>
                  </a:lnTo>
                  <a:lnTo>
                    <a:pt x="6054" y="41936"/>
                  </a:lnTo>
                  <a:lnTo>
                    <a:pt x="5850" y="42462"/>
                  </a:lnTo>
                  <a:lnTo>
                    <a:pt x="5646" y="42988"/>
                  </a:lnTo>
                  <a:lnTo>
                    <a:pt x="5443" y="43470"/>
                  </a:lnTo>
                  <a:lnTo>
                    <a:pt x="5239" y="43908"/>
                  </a:lnTo>
                  <a:lnTo>
                    <a:pt x="5035" y="44346"/>
                  </a:lnTo>
                  <a:lnTo>
                    <a:pt x="4823" y="44740"/>
                  </a:lnTo>
                  <a:lnTo>
                    <a:pt x="4611" y="45047"/>
                  </a:lnTo>
                  <a:lnTo>
                    <a:pt x="4398" y="45354"/>
                  </a:lnTo>
                  <a:lnTo>
                    <a:pt x="4178" y="45617"/>
                  </a:lnTo>
                  <a:lnTo>
                    <a:pt x="3957" y="45836"/>
                  </a:lnTo>
                  <a:lnTo>
                    <a:pt x="3736" y="46011"/>
                  </a:lnTo>
                  <a:lnTo>
                    <a:pt x="3515" y="46099"/>
                  </a:lnTo>
                  <a:lnTo>
                    <a:pt x="3286" y="46187"/>
                  </a:lnTo>
                  <a:lnTo>
                    <a:pt x="3235" y="46230"/>
                  </a:lnTo>
                  <a:lnTo>
                    <a:pt x="3210" y="46362"/>
                  </a:lnTo>
                  <a:lnTo>
                    <a:pt x="3184" y="46537"/>
                  </a:lnTo>
                  <a:lnTo>
                    <a:pt x="3176" y="46756"/>
                  </a:lnTo>
                  <a:lnTo>
                    <a:pt x="3176" y="46975"/>
                  </a:lnTo>
                  <a:lnTo>
                    <a:pt x="3193" y="47151"/>
                  </a:lnTo>
                  <a:lnTo>
                    <a:pt x="3227" y="47282"/>
                  </a:lnTo>
                  <a:lnTo>
                    <a:pt x="3269" y="47370"/>
                  </a:lnTo>
                  <a:lnTo>
                    <a:pt x="3965" y="47939"/>
                  </a:lnTo>
                  <a:lnTo>
                    <a:pt x="4661" y="48378"/>
                  </a:lnTo>
                  <a:lnTo>
                    <a:pt x="5010" y="48597"/>
                  </a:lnTo>
                  <a:lnTo>
                    <a:pt x="5366" y="48772"/>
                  </a:lnTo>
                  <a:lnTo>
                    <a:pt x="5714" y="48903"/>
                  </a:lnTo>
                  <a:lnTo>
                    <a:pt x="6071" y="48991"/>
                  </a:lnTo>
                  <a:lnTo>
                    <a:pt x="6631" y="49122"/>
                  </a:lnTo>
                  <a:lnTo>
                    <a:pt x="7209" y="49122"/>
                  </a:lnTo>
                  <a:lnTo>
                    <a:pt x="7497" y="49035"/>
                  </a:lnTo>
                  <a:lnTo>
                    <a:pt x="7786" y="48903"/>
                  </a:lnTo>
                  <a:lnTo>
                    <a:pt x="8066" y="48640"/>
                  </a:lnTo>
                  <a:lnTo>
                    <a:pt x="8202" y="48465"/>
                  </a:lnTo>
                  <a:lnTo>
                    <a:pt x="8338" y="48290"/>
                  </a:lnTo>
                  <a:lnTo>
                    <a:pt x="8448" y="48115"/>
                  </a:lnTo>
                  <a:lnTo>
                    <a:pt x="8550" y="47895"/>
                  </a:lnTo>
                  <a:lnTo>
                    <a:pt x="8661" y="47676"/>
                  </a:lnTo>
                  <a:lnTo>
                    <a:pt x="8762" y="47413"/>
                  </a:lnTo>
                  <a:lnTo>
                    <a:pt x="8864" y="47151"/>
                  </a:lnTo>
                  <a:lnTo>
                    <a:pt x="8958" y="46844"/>
                  </a:lnTo>
                  <a:lnTo>
                    <a:pt x="9051" y="46493"/>
                  </a:lnTo>
                  <a:lnTo>
                    <a:pt x="9136" y="46143"/>
                  </a:lnTo>
                  <a:lnTo>
                    <a:pt x="9221" y="45792"/>
                  </a:lnTo>
                  <a:lnTo>
                    <a:pt x="9297" y="45354"/>
                  </a:lnTo>
                  <a:lnTo>
                    <a:pt x="9374" y="44916"/>
                  </a:lnTo>
                  <a:lnTo>
                    <a:pt x="9442" y="44478"/>
                  </a:lnTo>
                  <a:lnTo>
                    <a:pt x="9510" y="43996"/>
                  </a:lnTo>
                  <a:lnTo>
                    <a:pt x="9561" y="43470"/>
                  </a:lnTo>
                  <a:lnTo>
                    <a:pt x="9611" y="42944"/>
                  </a:lnTo>
                  <a:lnTo>
                    <a:pt x="9654" y="42374"/>
                  </a:lnTo>
                  <a:lnTo>
                    <a:pt x="9688" y="41761"/>
                  </a:lnTo>
                  <a:lnTo>
                    <a:pt x="9747" y="43382"/>
                  </a:lnTo>
                  <a:lnTo>
                    <a:pt x="9815" y="45003"/>
                  </a:lnTo>
                  <a:lnTo>
                    <a:pt x="9892" y="46581"/>
                  </a:lnTo>
                  <a:lnTo>
                    <a:pt x="9985" y="48158"/>
                  </a:lnTo>
                  <a:lnTo>
                    <a:pt x="10087" y="49736"/>
                  </a:lnTo>
                  <a:lnTo>
                    <a:pt x="10197" y="51226"/>
                  </a:lnTo>
                  <a:lnTo>
                    <a:pt x="10316" y="52716"/>
                  </a:lnTo>
                  <a:lnTo>
                    <a:pt x="10435" y="54118"/>
                  </a:lnTo>
                  <a:lnTo>
                    <a:pt x="10562" y="55520"/>
                  </a:lnTo>
                  <a:lnTo>
                    <a:pt x="10698" y="56879"/>
                  </a:lnTo>
                  <a:lnTo>
                    <a:pt x="10843" y="58237"/>
                  </a:lnTo>
                  <a:lnTo>
                    <a:pt x="10987" y="59595"/>
                  </a:lnTo>
                  <a:lnTo>
                    <a:pt x="11293" y="62268"/>
                  </a:lnTo>
                  <a:lnTo>
                    <a:pt x="11598" y="64898"/>
                  </a:lnTo>
                  <a:lnTo>
                    <a:pt x="11904" y="67527"/>
                  </a:lnTo>
                  <a:lnTo>
                    <a:pt x="12201" y="70200"/>
                  </a:lnTo>
                  <a:lnTo>
                    <a:pt x="12362" y="71514"/>
                  </a:lnTo>
                  <a:lnTo>
                    <a:pt x="12515" y="72829"/>
                  </a:lnTo>
                  <a:lnTo>
                    <a:pt x="12685" y="74100"/>
                  </a:lnTo>
                  <a:lnTo>
                    <a:pt x="12855" y="75371"/>
                  </a:lnTo>
                  <a:lnTo>
                    <a:pt x="12728" y="75721"/>
                  </a:lnTo>
                  <a:lnTo>
                    <a:pt x="12609" y="76159"/>
                  </a:lnTo>
                  <a:lnTo>
                    <a:pt x="12490" y="76598"/>
                  </a:lnTo>
                  <a:lnTo>
                    <a:pt x="12388" y="77123"/>
                  </a:lnTo>
                  <a:lnTo>
                    <a:pt x="12295" y="77649"/>
                  </a:lnTo>
                  <a:lnTo>
                    <a:pt x="12201" y="78219"/>
                  </a:lnTo>
                  <a:lnTo>
                    <a:pt x="12116" y="78832"/>
                  </a:lnTo>
                  <a:lnTo>
                    <a:pt x="12040" y="79446"/>
                  </a:lnTo>
                  <a:lnTo>
                    <a:pt x="11963" y="80103"/>
                  </a:lnTo>
                  <a:lnTo>
                    <a:pt x="11895" y="80804"/>
                  </a:lnTo>
                  <a:lnTo>
                    <a:pt x="11836" y="81462"/>
                  </a:lnTo>
                  <a:lnTo>
                    <a:pt x="11785" y="82163"/>
                  </a:lnTo>
                  <a:lnTo>
                    <a:pt x="11683" y="83565"/>
                  </a:lnTo>
                  <a:lnTo>
                    <a:pt x="11598" y="84967"/>
                  </a:lnTo>
                  <a:lnTo>
                    <a:pt x="11522" y="86501"/>
                  </a:lnTo>
                  <a:lnTo>
                    <a:pt x="11454" y="88035"/>
                  </a:lnTo>
                  <a:lnTo>
                    <a:pt x="11327" y="91102"/>
                  </a:lnTo>
                  <a:lnTo>
                    <a:pt x="11259" y="92636"/>
                  </a:lnTo>
                  <a:lnTo>
                    <a:pt x="11191" y="94126"/>
                  </a:lnTo>
                  <a:lnTo>
                    <a:pt x="11097" y="95615"/>
                  </a:lnTo>
                  <a:lnTo>
                    <a:pt x="10995" y="97105"/>
                  </a:lnTo>
                  <a:lnTo>
                    <a:pt x="10894" y="97806"/>
                  </a:lnTo>
                  <a:lnTo>
                    <a:pt x="10809" y="98595"/>
                  </a:lnTo>
                  <a:lnTo>
                    <a:pt x="10775" y="98990"/>
                  </a:lnTo>
                  <a:lnTo>
                    <a:pt x="10741" y="99428"/>
                  </a:lnTo>
                  <a:lnTo>
                    <a:pt x="10715" y="99822"/>
                  </a:lnTo>
                  <a:lnTo>
                    <a:pt x="10690" y="100304"/>
                  </a:lnTo>
                  <a:lnTo>
                    <a:pt x="10690" y="100436"/>
                  </a:lnTo>
                  <a:lnTo>
                    <a:pt x="10698" y="100611"/>
                  </a:lnTo>
                  <a:lnTo>
                    <a:pt x="10715" y="100742"/>
                  </a:lnTo>
                  <a:lnTo>
                    <a:pt x="10732" y="100830"/>
                  </a:lnTo>
                  <a:lnTo>
                    <a:pt x="10758" y="100874"/>
                  </a:lnTo>
                  <a:lnTo>
                    <a:pt x="10783" y="100874"/>
                  </a:lnTo>
                  <a:lnTo>
                    <a:pt x="10809" y="100830"/>
                  </a:lnTo>
                  <a:lnTo>
                    <a:pt x="10834" y="100699"/>
                  </a:lnTo>
                  <a:lnTo>
                    <a:pt x="10945" y="99866"/>
                  </a:lnTo>
                  <a:lnTo>
                    <a:pt x="11038" y="99033"/>
                  </a:lnTo>
                  <a:lnTo>
                    <a:pt x="11123" y="98157"/>
                  </a:lnTo>
                  <a:lnTo>
                    <a:pt x="11199" y="97281"/>
                  </a:lnTo>
                  <a:lnTo>
                    <a:pt x="11335" y="96623"/>
                  </a:lnTo>
                  <a:lnTo>
                    <a:pt x="11471" y="95966"/>
                  </a:lnTo>
                  <a:lnTo>
                    <a:pt x="11615" y="95352"/>
                  </a:lnTo>
                  <a:lnTo>
                    <a:pt x="11760" y="94739"/>
                  </a:lnTo>
                  <a:lnTo>
                    <a:pt x="11870" y="94126"/>
                  </a:lnTo>
                  <a:lnTo>
                    <a:pt x="11980" y="93556"/>
                  </a:lnTo>
                  <a:lnTo>
                    <a:pt x="12082" y="92942"/>
                  </a:lnTo>
                  <a:lnTo>
                    <a:pt x="12184" y="92285"/>
                  </a:lnTo>
                  <a:lnTo>
                    <a:pt x="12278" y="91584"/>
                  </a:lnTo>
                  <a:lnTo>
                    <a:pt x="12362" y="90927"/>
                  </a:lnTo>
                  <a:lnTo>
                    <a:pt x="12439" y="90182"/>
                  </a:lnTo>
                  <a:lnTo>
                    <a:pt x="12515" y="89481"/>
                  </a:lnTo>
                  <a:lnTo>
                    <a:pt x="12583" y="88736"/>
                  </a:lnTo>
                  <a:lnTo>
                    <a:pt x="12643" y="87991"/>
                  </a:lnTo>
                  <a:lnTo>
                    <a:pt x="12694" y="87202"/>
                  </a:lnTo>
                  <a:lnTo>
                    <a:pt x="12736" y="86413"/>
                  </a:lnTo>
                  <a:lnTo>
                    <a:pt x="12778" y="85581"/>
                  </a:lnTo>
                  <a:lnTo>
                    <a:pt x="12812" y="84748"/>
                  </a:lnTo>
                  <a:lnTo>
                    <a:pt x="12838" y="83915"/>
                  </a:lnTo>
                  <a:lnTo>
                    <a:pt x="12863" y="83083"/>
                  </a:lnTo>
                  <a:lnTo>
                    <a:pt x="12880" y="82250"/>
                  </a:lnTo>
                  <a:lnTo>
                    <a:pt x="12889" y="81418"/>
                  </a:lnTo>
                  <a:lnTo>
                    <a:pt x="12889" y="80541"/>
                  </a:lnTo>
                  <a:lnTo>
                    <a:pt x="12889" y="79709"/>
                  </a:lnTo>
                  <a:lnTo>
                    <a:pt x="12880" y="78876"/>
                  </a:lnTo>
                  <a:lnTo>
                    <a:pt x="12863" y="78044"/>
                  </a:lnTo>
                  <a:lnTo>
                    <a:pt x="12846" y="77255"/>
                  </a:lnTo>
                  <a:lnTo>
                    <a:pt x="12821" y="76466"/>
                  </a:lnTo>
                  <a:lnTo>
                    <a:pt x="12829" y="76422"/>
                  </a:lnTo>
                  <a:lnTo>
                    <a:pt x="12923" y="77255"/>
                  </a:lnTo>
                  <a:lnTo>
                    <a:pt x="12957" y="78526"/>
                  </a:lnTo>
                  <a:lnTo>
                    <a:pt x="12991" y="79840"/>
                  </a:lnTo>
                  <a:lnTo>
                    <a:pt x="13016" y="81111"/>
                  </a:lnTo>
                  <a:lnTo>
                    <a:pt x="13025" y="82382"/>
                  </a:lnTo>
                  <a:lnTo>
                    <a:pt x="13033" y="83653"/>
                  </a:lnTo>
                  <a:lnTo>
                    <a:pt x="13025" y="84967"/>
                  </a:lnTo>
                  <a:lnTo>
                    <a:pt x="12999" y="86238"/>
                  </a:lnTo>
                  <a:lnTo>
                    <a:pt x="12965" y="87553"/>
                  </a:lnTo>
                  <a:lnTo>
                    <a:pt x="12923" y="89042"/>
                  </a:lnTo>
                  <a:lnTo>
                    <a:pt x="12855" y="90532"/>
                  </a:lnTo>
                  <a:lnTo>
                    <a:pt x="12787" y="91978"/>
                  </a:lnTo>
                  <a:lnTo>
                    <a:pt x="12711" y="93381"/>
                  </a:lnTo>
                  <a:lnTo>
                    <a:pt x="12617" y="94827"/>
                  </a:lnTo>
                  <a:lnTo>
                    <a:pt x="12524" y="96229"/>
                  </a:lnTo>
                  <a:lnTo>
                    <a:pt x="12422" y="97631"/>
                  </a:lnTo>
                  <a:lnTo>
                    <a:pt x="12320" y="99033"/>
                  </a:lnTo>
                  <a:lnTo>
                    <a:pt x="12099" y="101663"/>
                  </a:lnTo>
                  <a:lnTo>
                    <a:pt x="11878" y="104248"/>
                  </a:lnTo>
                  <a:lnTo>
                    <a:pt x="11420" y="109462"/>
                  </a:lnTo>
                  <a:lnTo>
                    <a:pt x="11242" y="111391"/>
                  </a:lnTo>
                  <a:lnTo>
                    <a:pt x="11055" y="113406"/>
                  </a:lnTo>
                  <a:lnTo>
                    <a:pt x="10877" y="115422"/>
                  </a:lnTo>
                  <a:lnTo>
                    <a:pt x="10792" y="116474"/>
                  </a:lnTo>
                  <a:lnTo>
                    <a:pt x="10715" y="117482"/>
                  </a:lnTo>
                  <a:lnTo>
                    <a:pt x="10664" y="116211"/>
                  </a:lnTo>
                  <a:lnTo>
                    <a:pt x="10613" y="114852"/>
                  </a:lnTo>
                  <a:lnTo>
                    <a:pt x="10596" y="113801"/>
                  </a:lnTo>
                  <a:lnTo>
                    <a:pt x="10571" y="112749"/>
                  </a:lnTo>
                  <a:lnTo>
                    <a:pt x="10520" y="110689"/>
                  </a:lnTo>
                  <a:lnTo>
                    <a:pt x="10469" y="108630"/>
                  </a:lnTo>
                  <a:lnTo>
                    <a:pt x="10452" y="107578"/>
                  </a:lnTo>
                  <a:lnTo>
                    <a:pt x="10435" y="106570"/>
                  </a:lnTo>
                  <a:lnTo>
                    <a:pt x="10410" y="104642"/>
                  </a:lnTo>
                  <a:lnTo>
                    <a:pt x="10401" y="102758"/>
                  </a:lnTo>
                  <a:lnTo>
                    <a:pt x="10401" y="100830"/>
                  </a:lnTo>
                  <a:lnTo>
                    <a:pt x="10410" y="98902"/>
                  </a:lnTo>
                  <a:lnTo>
                    <a:pt x="10427" y="97719"/>
                  </a:lnTo>
                  <a:lnTo>
                    <a:pt x="10427" y="97061"/>
                  </a:lnTo>
                  <a:lnTo>
                    <a:pt x="10410" y="96404"/>
                  </a:lnTo>
                  <a:lnTo>
                    <a:pt x="10384" y="95747"/>
                  </a:lnTo>
                  <a:lnTo>
                    <a:pt x="10367" y="95440"/>
                  </a:lnTo>
                  <a:lnTo>
                    <a:pt x="10342" y="95177"/>
                  </a:lnTo>
                  <a:lnTo>
                    <a:pt x="10308" y="94914"/>
                  </a:lnTo>
                  <a:lnTo>
                    <a:pt x="10265" y="94695"/>
                  </a:lnTo>
                  <a:lnTo>
                    <a:pt x="10223" y="94520"/>
                  </a:lnTo>
                  <a:lnTo>
                    <a:pt x="10163" y="94345"/>
                  </a:lnTo>
                  <a:lnTo>
                    <a:pt x="10087" y="94169"/>
                  </a:lnTo>
                  <a:lnTo>
                    <a:pt x="10002" y="94126"/>
                  </a:lnTo>
                  <a:lnTo>
                    <a:pt x="9934" y="94169"/>
                  </a:lnTo>
                  <a:lnTo>
                    <a:pt x="9858" y="94301"/>
                  </a:lnTo>
                  <a:lnTo>
                    <a:pt x="9832" y="94257"/>
                  </a:lnTo>
                  <a:lnTo>
                    <a:pt x="9807" y="94301"/>
                  </a:lnTo>
                  <a:lnTo>
                    <a:pt x="9688" y="94783"/>
                  </a:lnTo>
                  <a:lnTo>
                    <a:pt x="9569" y="95352"/>
                  </a:lnTo>
                  <a:lnTo>
                    <a:pt x="9467" y="95966"/>
                  </a:lnTo>
                  <a:lnTo>
                    <a:pt x="9365" y="96623"/>
                  </a:lnTo>
                  <a:lnTo>
                    <a:pt x="9272" y="97324"/>
                  </a:lnTo>
                  <a:lnTo>
                    <a:pt x="9187" y="98025"/>
                  </a:lnTo>
                  <a:lnTo>
                    <a:pt x="9043" y="99428"/>
                  </a:lnTo>
                  <a:lnTo>
                    <a:pt x="8958" y="100216"/>
                  </a:lnTo>
                  <a:lnTo>
                    <a:pt x="8881" y="101005"/>
                  </a:lnTo>
                  <a:lnTo>
                    <a:pt x="8813" y="101838"/>
                  </a:lnTo>
                  <a:lnTo>
                    <a:pt x="8745" y="102670"/>
                  </a:lnTo>
                  <a:lnTo>
                    <a:pt x="8703" y="101925"/>
                  </a:lnTo>
                  <a:lnTo>
                    <a:pt x="8661" y="101137"/>
                  </a:lnTo>
                  <a:lnTo>
                    <a:pt x="8550" y="99691"/>
                  </a:lnTo>
                  <a:lnTo>
                    <a:pt x="8499" y="98902"/>
                  </a:lnTo>
                  <a:lnTo>
                    <a:pt x="8457" y="98464"/>
                  </a:lnTo>
                  <a:lnTo>
                    <a:pt x="8406" y="97982"/>
                  </a:lnTo>
                  <a:lnTo>
                    <a:pt x="8355" y="97543"/>
                  </a:lnTo>
                  <a:lnTo>
                    <a:pt x="8321" y="97368"/>
                  </a:lnTo>
                  <a:lnTo>
                    <a:pt x="8287" y="97237"/>
                  </a:lnTo>
                  <a:lnTo>
                    <a:pt x="8253" y="97105"/>
                  </a:lnTo>
                  <a:lnTo>
                    <a:pt x="8211" y="97061"/>
                  </a:lnTo>
                  <a:lnTo>
                    <a:pt x="8168" y="97061"/>
                  </a:lnTo>
                  <a:lnTo>
                    <a:pt x="8126" y="97105"/>
                  </a:lnTo>
                  <a:lnTo>
                    <a:pt x="8083" y="97237"/>
                  </a:lnTo>
                  <a:lnTo>
                    <a:pt x="8049" y="97412"/>
                  </a:lnTo>
                  <a:lnTo>
                    <a:pt x="8015" y="97631"/>
                  </a:lnTo>
                  <a:lnTo>
                    <a:pt x="7990" y="97894"/>
                  </a:lnTo>
                  <a:lnTo>
                    <a:pt x="7973" y="98245"/>
                  </a:lnTo>
                  <a:lnTo>
                    <a:pt x="7964" y="98595"/>
                  </a:lnTo>
                  <a:lnTo>
                    <a:pt x="7947" y="99340"/>
                  </a:lnTo>
                  <a:lnTo>
                    <a:pt x="7939" y="100129"/>
                  </a:lnTo>
                  <a:lnTo>
                    <a:pt x="7947" y="100874"/>
                  </a:lnTo>
                  <a:lnTo>
                    <a:pt x="7956" y="101969"/>
                  </a:lnTo>
                  <a:lnTo>
                    <a:pt x="7956" y="103854"/>
                  </a:lnTo>
                  <a:lnTo>
                    <a:pt x="7964" y="104818"/>
                  </a:lnTo>
                  <a:lnTo>
                    <a:pt x="7981" y="105782"/>
                  </a:lnTo>
                  <a:lnTo>
                    <a:pt x="7778" y="104029"/>
                  </a:lnTo>
                  <a:lnTo>
                    <a:pt x="7574" y="102320"/>
                  </a:lnTo>
                  <a:lnTo>
                    <a:pt x="7361" y="100655"/>
                  </a:lnTo>
                  <a:lnTo>
                    <a:pt x="7141" y="98990"/>
                  </a:lnTo>
                  <a:lnTo>
                    <a:pt x="6911" y="97324"/>
                  </a:lnTo>
                  <a:lnTo>
                    <a:pt x="6682" y="95703"/>
                  </a:lnTo>
                  <a:lnTo>
                    <a:pt x="6436" y="94126"/>
                  </a:lnTo>
                  <a:lnTo>
                    <a:pt x="6190" y="92548"/>
                  </a:lnTo>
                  <a:lnTo>
                    <a:pt x="6113" y="91978"/>
                  </a:lnTo>
                  <a:lnTo>
                    <a:pt x="6011" y="91321"/>
                  </a:lnTo>
                  <a:lnTo>
                    <a:pt x="5901" y="90576"/>
                  </a:lnTo>
                  <a:lnTo>
                    <a:pt x="5782" y="89787"/>
                  </a:lnTo>
                  <a:lnTo>
                    <a:pt x="5655" y="89130"/>
                  </a:lnTo>
                  <a:lnTo>
                    <a:pt x="5587" y="88823"/>
                  </a:lnTo>
                  <a:lnTo>
                    <a:pt x="5519" y="88560"/>
                  </a:lnTo>
                  <a:lnTo>
                    <a:pt x="5451" y="88385"/>
                  </a:lnTo>
                  <a:lnTo>
                    <a:pt x="5375" y="88254"/>
                  </a:lnTo>
                  <a:lnTo>
                    <a:pt x="5307" y="88166"/>
                  </a:lnTo>
                  <a:lnTo>
                    <a:pt x="5239" y="88166"/>
                  </a:lnTo>
                  <a:lnTo>
                    <a:pt x="5171" y="88254"/>
                  </a:lnTo>
                  <a:lnTo>
                    <a:pt x="5111" y="88341"/>
                  </a:lnTo>
                  <a:lnTo>
                    <a:pt x="5061" y="88560"/>
                  </a:lnTo>
                  <a:lnTo>
                    <a:pt x="5018" y="88779"/>
                  </a:lnTo>
                  <a:lnTo>
                    <a:pt x="4984" y="89042"/>
                  </a:lnTo>
                  <a:lnTo>
                    <a:pt x="4959" y="89305"/>
                  </a:lnTo>
                  <a:lnTo>
                    <a:pt x="4942" y="89656"/>
                  </a:lnTo>
                  <a:lnTo>
                    <a:pt x="4925" y="89963"/>
                  </a:lnTo>
                  <a:lnTo>
                    <a:pt x="4908" y="90664"/>
                  </a:lnTo>
                  <a:lnTo>
                    <a:pt x="4908" y="91409"/>
                  </a:lnTo>
                  <a:lnTo>
                    <a:pt x="4916" y="92679"/>
                  </a:lnTo>
                  <a:lnTo>
                    <a:pt x="4933" y="93819"/>
                  </a:lnTo>
                  <a:lnTo>
                    <a:pt x="4959" y="94958"/>
                  </a:lnTo>
                  <a:lnTo>
                    <a:pt x="4984" y="96097"/>
                  </a:lnTo>
                  <a:lnTo>
                    <a:pt x="5018" y="97193"/>
                  </a:lnTo>
                  <a:lnTo>
                    <a:pt x="5061" y="98332"/>
                  </a:lnTo>
                  <a:lnTo>
                    <a:pt x="5111" y="99472"/>
                  </a:lnTo>
                  <a:lnTo>
                    <a:pt x="5162" y="100567"/>
                  </a:lnTo>
                  <a:lnTo>
                    <a:pt x="5222" y="101663"/>
                  </a:lnTo>
                  <a:lnTo>
                    <a:pt x="5290" y="102758"/>
                  </a:lnTo>
                  <a:lnTo>
                    <a:pt x="5366" y="103854"/>
                  </a:lnTo>
                  <a:lnTo>
                    <a:pt x="5443" y="104905"/>
                  </a:lnTo>
                  <a:lnTo>
                    <a:pt x="5528" y="105957"/>
                  </a:lnTo>
                  <a:lnTo>
                    <a:pt x="5621" y="107009"/>
                  </a:lnTo>
                  <a:lnTo>
                    <a:pt x="5723" y="108060"/>
                  </a:lnTo>
                  <a:lnTo>
                    <a:pt x="5825" y="109068"/>
                  </a:lnTo>
                  <a:lnTo>
                    <a:pt x="5935" y="110032"/>
                  </a:lnTo>
                  <a:lnTo>
                    <a:pt x="6096" y="111391"/>
                  </a:lnTo>
                  <a:lnTo>
                    <a:pt x="6283" y="112793"/>
                  </a:lnTo>
                  <a:lnTo>
                    <a:pt x="6487" y="114151"/>
                  </a:lnTo>
                  <a:lnTo>
                    <a:pt x="6597" y="114809"/>
                  </a:lnTo>
                  <a:lnTo>
                    <a:pt x="6708" y="115466"/>
                  </a:lnTo>
                  <a:lnTo>
                    <a:pt x="6835" y="116079"/>
                  </a:lnTo>
                  <a:lnTo>
                    <a:pt x="6954" y="116693"/>
                  </a:lnTo>
                  <a:lnTo>
                    <a:pt x="7081" y="117262"/>
                  </a:lnTo>
                  <a:lnTo>
                    <a:pt x="7217" y="117788"/>
                  </a:lnTo>
                  <a:lnTo>
                    <a:pt x="7353" y="118270"/>
                  </a:lnTo>
                  <a:lnTo>
                    <a:pt x="7489" y="118709"/>
                  </a:lnTo>
                  <a:lnTo>
                    <a:pt x="7633" y="119103"/>
                  </a:lnTo>
                  <a:lnTo>
                    <a:pt x="7778" y="119453"/>
                  </a:lnTo>
                  <a:lnTo>
                    <a:pt x="7319" y="120067"/>
                  </a:lnTo>
                  <a:lnTo>
                    <a:pt x="6852" y="120593"/>
                  </a:lnTo>
                  <a:lnTo>
                    <a:pt x="6385" y="121031"/>
                  </a:lnTo>
                  <a:lnTo>
                    <a:pt x="5918" y="121425"/>
                  </a:lnTo>
                  <a:lnTo>
                    <a:pt x="5451" y="121732"/>
                  </a:lnTo>
                  <a:lnTo>
                    <a:pt x="4976" y="121951"/>
                  </a:lnTo>
                  <a:lnTo>
                    <a:pt x="4500" y="122083"/>
                  </a:lnTo>
                  <a:lnTo>
                    <a:pt x="4025" y="122126"/>
                  </a:lnTo>
                  <a:lnTo>
                    <a:pt x="3532" y="122083"/>
                  </a:lnTo>
                  <a:lnTo>
                    <a:pt x="3048" y="121951"/>
                  </a:lnTo>
                  <a:lnTo>
                    <a:pt x="2564" y="121732"/>
                  </a:lnTo>
                  <a:lnTo>
                    <a:pt x="2080" y="121469"/>
                  </a:lnTo>
                  <a:lnTo>
                    <a:pt x="1843" y="121338"/>
                  </a:lnTo>
                  <a:lnTo>
                    <a:pt x="1605" y="121119"/>
                  </a:lnTo>
                  <a:lnTo>
                    <a:pt x="1121" y="120724"/>
                  </a:lnTo>
                  <a:lnTo>
                    <a:pt x="883" y="120593"/>
                  </a:lnTo>
                  <a:lnTo>
                    <a:pt x="637" y="120461"/>
                  </a:lnTo>
                  <a:lnTo>
                    <a:pt x="399" y="120417"/>
                  </a:lnTo>
                  <a:lnTo>
                    <a:pt x="280" y="120417"/>
                  </a:lnTo>
                  <a:lnTo>
                    <a:pt x="161" y="120461"/>
                  </a:lnTo>
                  <a:lnTo>
                    <a:pt x="153" y="120505"/>
                  </a:lnTo>
                  <a:lnTo>
                    <a:pt x="136" y="120549"/>
                  </a:lnTo>
                  <a:lnTo>
                    <a:pt x="128" y="120680"/>
                  </a:lnTo>
                  <a:lnTo>
                    <a:pt x="128" y="120812"/>
                  </a:lnTo>
                  <a:lnTo>
                    <a:pt x="153" y="120943"/>
                  </a:lnTo>
                  <a:lnTo>
                    <a:pt x="128" y="121031"/>
                  </a:lnTo>
                  <a:lnTo>
                    <a:pt x="128" y="121206"/>
                  </a:lnTo>
                  <a:lnTo>
                    <a:pt x="136" y="121644"/>
                  </a:lnTo>
                  <a:lnTo>
                    <a:pt x="153" y="122126"/>
                  </a:lnTo>
                  <a:lnTo>
                    <a:pt x="187" y="122608"/>
                  </a:lnTo>
                  <a:lnTo>
                    <a:pt x="221" y="123047"/>
                  </a:lnTo>
                  <a:lnTo>
                    <a:pt x="263" y="123529"/>
                  </a:lnTo>
                  <a:lnTo>
                    <a:pt x="323" y="124011"/>
                  </a:lnTo>
                  <a:lnTo>
                    <a:pt x="433" y="124887"/>
                  </a:lnTo>
                  <a:lnTo>
                    <a:pt x="569" y="125764"/>
                  </a:lnTo>
                  <a:lnTo>
                    <a:pt x="713" y="126552"/>
                  </a:lnTo>
                  <a:lnTo>
                    <a:pt x="849" y="127297"/>
                  </a:lnTo>
                  <a:lnTo>
                    <a:pt x="985" y="127998"/>
                  </a:lnTo>
                  <a:lnTo>
                    <a:pt x="1206" y="129050"/>
                  </a:lnTo>
                  <a:lnTo>
                    <a:pt x="1333" y="129576"/>
                  </a:lnTo>
                  <a:lnTo>
                    <a:pt x="1469" y="130146"/>
                  </a:lnTo>
                  <a:lnTo>
                    <a:pt x="1333" y="130014"/>
                  </a:lnTo>
                  <a:lnTo>
                    <a:pt x="1019" y="129795"/>
                  </a:lnTo>
                  <a:lnTo>
                    <a:pt x="696" y="129620"/>
                  </a:lnTo>
                  <a:lnTo>
                    <a:pt x="535" y="129532"/>
                  </a:lnTo>
                  <a:lnTo>
                    <a:pt x="221" y="129532"/>
                  </a:lnTo>
                  <a:lnTo>
                    <a:pt x="60" y="129620"/>
                  </a:lnTo>
                  <a:lnTo>
                    <a:pt x="34" y="129663"/>
                  </a:lnTo>
                  <a:lnTo>
                    <a:pt x="17" y="129751"/>
                  </a:lnTo>
                  <a:lnTo>
                    <a:pt x="0" y="129839"/>
                  </a:lnTo>
                  <a:lnTo>
                    <a:pt x="0" y="129970"/>
                  </a:lnTo>
                  <a:lnTo>
                    <a:pt x="0" y="130146"/>
                  </a:lnTo>
                  <a:lnTo>
                    <a:pt x="9" y="130277"/>
                  </a:lnTo>
                  <a:lnTo>
                    <a:pt x="26" y="130365"/>
                  </a:lnTo>
                  <a:lnTo>
                    <a:pt x="51" y="130408"/>
                  </a:lnTo>
                  <a:lnTo>
                    <a:pt x="102" y="130452"/>
                  </a:lnTo>
                  <a:lnTo>
                    <a:pt x="170" y="130934"/>
                  </a:lnTo>
                  <a:lnTo>
                    <a:pt x="238" y="131416"/>
                  </a:lnTo>
                  <a:lnTo>
                    <a:pt x="314" y="131898"/>
                  </a:lnTo>
                  <a:lnTo>
                    <a:pt x="399" y="132337"/>
                  </a:lnTo>
                  <a:lnTo>
                    <a:pt x="493" y="132775"/>
                  </a:lnTo>
                  <a:lnTo>
                    <a:pt x="586" y="133213"/>
                  </a:lnTo>
                  <a:lnTo>
                    <a:pt x="781" y="134002"/>
                  </a:lnTo>
                  <a:lnTo>
                    <a:pt x="985" y="134747"/>
                  </a:lnTo>
                  <a:lnTo>
                    <a:pt x="1197" y="135404"/>
                  </a:lnTo>
                  <a:lnTo>
                    <a:pt x="1410" y="136061"/>
                  </a:lnTo>
                  <a:lnTo>
                    <a:pt x="1613" y="136631"/>
                  </a:lnTo>
                  <a:lnTo>
                    <a:pt x="1961" y="137507"/>
                  </a:lnTo>
                  <a:lnTo>
                    <a:pt x="2140" y="137945"/>
                  </a:lnTo>
                  <a:lnTo>
                    <a:pt x="2335" y="138340"/>
                  </a:lnTo>
                  <a:lnTo>
                    <a:pt x="2522" y="138690"/>
                  </a:lnTo>
                  <a:lnTo>
                    <a:pt x="2717" y="138997"/>
                  </a:lnTo>
                  <a:lnTo>
                    <a:pt x="2921" y="139172"/>
                  </a:lnTo>
                  <a:lnTo>
                    <a:pt x="3014" y="139260"/>
                  </a:lnTo>
                  <a:lnTo>
                    <a:pt x="3108" y="139304"/>
                  </a:lnTo>
                  <a:lnTo>
                    <a:pt x="2929" y="139654"/>
                  </a:lnTo>
                  <a:lnTo>
                    <a:pt x="2751" y="140049"/>
                  </a:lnTo>
                  <a:lnTo>
                    <a:pt x="2564" y="140356"/>
                  </a:lnTo>
                  <a:lnTo>
                    <a:pt x="2471" y="140531"/>
                  </a:lnTo>
                  <a:lnTo>
                    <a:pt x="2378" y="140662"/>
                  </a:lnTo>
                  <a:lnTo>
                    <a:pt x="2148" y="140838"/>
                  </a:lnTo>
                  <a:lnTo>
                    <a:pt x="1911" y="141057"/>
                  </a:lnTo>
                  <a:lnTo>
                    <a:pt x="1800" y="141188"/>
                  </a:lnTo>
                  <a:lnTo>
                    <a:pt x="1690" y="141363"/>
                  </a:lnTo>
                  <a:lnTo>
                    <a:pt x="1579" y="141583"/>
                  </a:lnTo>
                  <a:lnTo>
                    <a:pt x="1486" y="141889"/>
                  </a:lnTo>
                  <a:lnTo>
                    <a:pt x="1478" y="141977"/>
                  </a:lnTo>
                  <a:lnTo>
                    <a:pt x="1469" y="142065"/>
                  </a:lnTo>
                  <a:lnTo>
                    <a:pt x="1478" y="142152"/>
                  </a:lnTo>
                  <a:lnTo>
                    <a:pt x="1486" y="142196"/>
                  </a:lnTo>
                  <a:lnTo>
                    <a:pt x="1461" y="142240"/>
                  </a:lnTo>
                  <a:lnTo>
                    <a:pt x="1435" y="142327"/>
                  </a:lnTo>
                  <a:lnTo>
                    <a:pt x="1427" y="142415"/>
                  </a:lnTo>
                  <a:lnTo>
                    <a:pt x="1418" y="142547"/>
                  </a:lnTo>
                  <a:lnTo>
                    <a:pt x="1418" y="142634"/>
                  </a:lnTo>
                  <a:lnTo>
                    <a:pt x="1418" y="142766"/>
                  </a:lnTo>
                  <a:lnTo>
                    <a:pt x="1435" y="142853"/>
                  </a:lnTo>
                  <a:lnTo>
                    <a:pt x="1461" y="142897"/>
                  </a:lnTo>
                  <a:lnTo>
                    <a:pt x="1690" y="143204"/>
                  </a:lnTo>
                  <a:lnTo>
                    <a:pt x="1919" y="143379"/>
                  </a:lnTo>
                  <a:lnTo>
                    <a:pt x="2157" y="143511"/>
                  </a:lnTo>
                  <a:lnTo>
                    <a:pt x="2395" y="143598"/>
                  </a:lnTo>
                  <a:lnTo>
                    <a:pt x="2632" y="143598"/>
                  </a:lnTo>
                  <a:lnTo>
                    <a:pt x="2878" y="143554"/>
                  </a:lnTo>
                  <a:lnTo>
                    <a:pt x="3125" y="143467"/>
                  </a:lnTo>
                  <a:lnTo>
                    <a:pt x="3371" y="143291"/>
                  </a:lnTo>
                  <a:lnTo>
                    <a:pt x="3617" y="143116"/>
                  </a:lnTo>
                  <a:lnTo>
                    <a:pt x="3855" y="142897"/>
                  </a:lnTo>
                  <a:lnTo>
                    <a:pt x="4101" y="142634"/>
                  </a:lnTo>
                  <a:lnTo>
                    <a:pt x="4339" y="142327"/>
                  </a:lnTo>
                  <a:lnTo>
                    <a:pt x="4568" y="142021"/>
                  </a:lnTo>
                  <a:lnTo>
                    <a:pt x="4797" y="141670"/>
                  </a:lnTo>
                  <a:lnTo>
                    <a:pt x="5239" y="140925"/>
                  </a:lnTo>
                  <a:lnTo>
                    <a:pt x="5468" y="140531"/>
                  </a:lnTo>
                  <a:lnTo>
                    <a:pt x="5689" y="140049"/>
                  </a:lnTo>
                  <a:lnTo>
                    <a:pt x="5910" y="139567"/>
                  </a:lnTo>
                  <a:lnTo>
                    <a:pt x="6130" y="139041"/>
                  </a:lnTo>
                  <a:lnTo>
                    <a:pt x="6343" y="138515"/>
                  </a:lnTo>
                  <a:lnTo>
                    <a:pt x="6555" y="137945"/>
                  </a:lnTo>
                  <a:lnTo>
                    <a:pt x="6767" y="137332"/>
                  </a:lnTo>
                  <a:lnTo>
                    <a:pt x="6971" y="136675"/>
                  </a:lnTo>
                  <a:lnTo>
                    <a:pt x="7243" y="135842"/>
                  </a:lnTo>
                  <a:lnTo>
                    <a:pt x="7506" y="134878"/>
                  </a:lnTo>
                  <a:lnTo>
                    <a:pt x="7778" y="133914"/>
                  </a:lnTo>
                  <a:lnTo>
                    <a:pt x="7905" y="133388"/>
                  </a:lnTo>
                  <a:lnTo>
                    <a:pt x="8032" y="132819"/>
                  </a:lnTo>
                  <a:lnTo>
                    <a:pt x="7964" y="133563"/>
                  </a:lnTo>
                  <a:lnTo>
                    <a:pt x="7913" y="134308"/>
                  </a:lnTo>
                  <a:lnTo>
                    <a:pt x="7862" y="135053"/>
                  </a:lnTo>
                  <a:lnTo>
                    <a:pt x="7820" y="135842"/>
                  </a:lnTo>
                  <a:lnTo>
                    <a:pt x="7778" y="136587"/>
                  </a:lnTo>
                  <a:lnTo>
                    <a:pt x="7744" y="137376"/>
                  </a:lnTo>
                  <a:lnTo>
                    <a:pt x="7710" y="138165"/>
                  </a:lnTo>
                  <a:lnTo>
                    <a:pt x="7693" y="138953"/>
                  </a:lnTo>
                  <a:lnTo>
                    <a:pt x="7676" y="139786"/>
                  </a:lnTo>
                  <a:lnTo>
                    <a:pt x="7659" y="140575"/>
                  </a:lnTo>
                  <a:lnTo>
                    <a:pt x="7650" y="142152"/>
                  </a:lnTo>
                  <a:lnTo>
                    <a:pt x="7650" y="143730"/>
                  </a:lnTo>
                  <a:lnTo>
                    <a:pt x="7684" y="145263"/>
                  </a:lnTo>
                  <a:lnTo>
                    <a:pt x="7710" y="146447"/>
                  </a:lnTo>
                  <a:lnTo>
                    <a:pt x="7752" y="147586"/>
                  </a:lnTo>
                  <a:lnTo>
                    <a:pt x="7803" y="148725"/>
                  </a:lnTo>
                  <a:lnTo>
                    <a:pt x="7862" y="149864"/>
                  </a:lnTo>
                  <a:lnTo>
                    <a:pt x="7930" y="151004"/>
                  </a:lnTo>
                  <a:lnTo>
                    <a:pt x="8007" y="152099"/>
                  </a:lnTo>
                  <a:lnTo>
                    <a:pt x="8083" y="153195"/>
                  </a:lnTo>
                  <a:lnTo>
                    <a:pt x="8168" y="154290"/>
                  </a:lnTo>
                  <a:lnTo>
                    <a:pt x="8338" y="156350"/>
                  </a:lnTo>
                  <a:lnTo>
                    <a:pt x="8423" y="157358"/>
                  </a:lnTo>
                  <a:lnTo>
                    <a:pt x="8516" y="158409"/>
                  </a:lnTo>
                  <a:lnTo>
                    <a:pt x="8618" y="159417"/>
                  </a:lnTo>
                  <a:lnTo>
                    <a:pt x="8728" y="160381"/>
                  </a:lnTo>
                  <a:lnTo>
                    <a:pt x="8847" y="161345"/>
                  </a:lnTo>
                  <a:lnTo>
                    <a:pt x="8983" y="162178"/>
                  </a:lnTo>
                  <a:lnTo>
                    <a:pt x="9000" y="162266"/>
                  </a:lnTo>
                  <a:lnTo>
                    <a:pt x="9017" y="162266"/>
                  </a:lnTo>
                  <a:lnTo>
                    <a:pt x="9034" y="162178"/>
                  </a:lnTo>
                  <a:lnTo>
                    <a:pt x="9043" y="162090"/>
                  </a:lnTo>
                  <a:lnTo>
                    <a:pt x="9077" y="162046"/>
                  </a:lnTo>
                  <a:lnTo>
                    <a:pt x="9085" y="161959"/>
                  </a:lnTo>
                  <a:lnTo>
                    <a:pt x="9094" y="161871"/>
                  </a:lnTo>
                  <a:lnTo>
                    <a:pt x="9119" y="160732"/>
                  </a:lnTo>
                  <a:lnTo>
                    <a:pt x="9136" y="159636"/>
                  </a:lnTo>
                  <a:lnTo>
                    <a:pt x="9170" y="157445"/>
                  </a:lnTo>
                  <a:lnTo>
                    <a:pt x="9178" y="156306"/>
                  </a:lnTo>
                  <a:lnTo>
                    <a:pt x="9204" y="155211"/>
                  </a:lnTo>
                  <a:lnTo>
                    <a:pt x="9238" y="154115"/>
                  </a:lnTo>
                  <a:lnTo>
                    <a:pt x="9280" y="152976"/>
                  </a:lnTo>
                  <a:lnTo>
                    <a:pt x="9314" y="152231"/>
                  </a:lnTo>
                  <a:lnTo>
                    <a:pt x="9365" y="151530"/>
                  </a:lnTo>
                  <a:lnTo>
                    <a:pt x="9467" y="150084"/>
                  </a:lnTo>
                  <a:lnTo>
                    <a:pt x="9586" y="148681"/>
                  </a:lnTo>
                  <a:lnTo>
                    <a:pt x="9705" y="147235"/>
                  </a:lnTo>
                  <a:lnTo>
                    <a:pt x="9705" y="148331"/>
                  </a:lnTo>
                  <a:lnTo>
                    <a:pt x="9713" y="149426"/>
                  </a:lnTo>
                  <a:lnTo>
                    <a:pt x="9739" y="150522"/>
                  </a:lnTo>
                  <a:lnTo>
                    <a:pt x="9781" y="151617"/>
                  </a:lnTo>
                  <a:lnTo>
                    <a:pt x="9832" y="152713"/>
                  </a:lnTo>
                  <a:lnTo>
                    <a:pt x="9892" y="153808"/>
                  </a:lnTo>
                  <a:lnTo>
                    <a:pt x="9968" y="154904"/>
                  </a:lnTo>
                  <a:lnTo>
                    <a:pt x="10053" y="155955"/>
                  </a:lnTo>
                  <a:lnTo>
                    <a:pt x="10155" y="156963"/>
                  </a:lnTo>
                  <a:lnTo>
                    <a:pt x="10257" y="157971"/>
                  </a:lnTo>
                  <a:lnTo>
                    <a:pt x="10376" y="158891"/>
                  </a:lnTo>
                  <a:lnTo>
                    <a:pt x="10503" y="159768"/>
                  </a:lnTo>
                  <a:lnTo>
                    <a:pt x="10639" y="160557"/>
                  </a:lnTo>
                  <a:lnTo>
                    <a:pt x="10783" y="161301"/>
                  </a:lnTo>
                  <a:lnTo>
                    <a:pt x="10928" y="161959"/>
                  </a:lnTo>
                  <a:lnTo>
                    <a:pt x="11089" y="162528"/>
                  </a:lnTo>
                  <a:lnTo>
                    <a:pt x="11106" y="162572"/>
                  </a:lnTo>
                  <a:lnTo>
                    <a:pt x="11123" y="162572"/>
                  </a:lnTo>
                  <a:lnTo>
                    <a:pt x="11140" y="162528"/>
                  </a:lnTo>
                  <a:lnTo>
                    <a:pt x="11157" y="162485"/>
                  </a:lnTo>
                  <a:lnTo>
                    <a:pt x="11174" y="162353"/>
                  </a:lnTo>
                  <a:lnTo>
                    <a:pt x="11174" y="162222"/>
                  </a:lnTo>
                  <a:lnTo>
                    <a:pt x="11174" y="162134"/>
                  </a:lnTo>
                  <a:lnTo>
                    <a:pt x="11174" y="162090"/>
                  </a:lnTo>
                  <a:lnTo>
                    <a:pt x="11199" y="161564"/>
                  </a:lnTo>
                  <a:lnTo>
                    <a:pt x="11216" y="161039"/>
                  </a:lnTo>
                  <a:lnTo>
                    <a:pt x="11233" y="159943"/>
                  </a:lnTo>
                  <a:lnTo>
                    <a:pt x="11242" y="158891"/>
                  </a:lnTo>
                  <a:lnTo>
                    <a:pt x="11250" y="157796"/>
                  </a:lnTo>
                  <a:lnTo>
                    <a:pt x="11267" y="156744"/>
                  </a:lnTo>
                  <a:lnTo>
                    <a:pt x="11293" y="155693"/>
                  </a:lnTo>
                  <a:lnTo>
                    <a:pt x="11344" y="156569"/>
                  </a:lnTo>
                  <a:lnTo>
                    <a:pt x="11411" y="157402"/>
                  </a:lnTo>
                  <a:lnTo>
                    <a:pt x="11496" y="158234"/>
                  </a:lnTo>
                  <a:lnTo>
                    <a:pt x="11590" y="159023"/>
                  </a:lnTo>
                  <a:lnTo>
                    <a:pt x="11692" y="159768"/>
                  </a:lnTo>
                  <a:lnTo>
                    <a:pt x="11802" y="160425"/>
                  </a:lnTo>
                  <a:lnTo>
                    <a:pt x="11861" y="160688"/>
                  </a:lnTo>
                  <a:lnTo>
                    <a:pt x="11929" y="160951"/>
                  </a:lnTo>
                  <a:lnTo>
                    <a:pt x="11989" y="161214"/>
                  </a:lnTo>
                  <a:lnTo>
                    <a:pt x="12057" y="161389"/>
                  </a:lnTo>
                  <a:lnTo>
                    <a:pt x="12074" y="161433"/>
                  </a:lnTo>
                  <a:lnTo>
                    <a:pt x="12091" y="161433"/>
                  </a:lnTo>
                  <a:lnTo>
                    <a:pt x="12116" y="161345"/>
                  </a:lnTo>
                  <a:lnTo>
                    <a:pt x="12133" y="161214"/>
                  </a:lnTo>
                  <a:lnTo>
                    <a:pt x="12142" y="161126"/>
                  </a:lnTo>
                  <a:lnTo>
                    <a:pt x="12133" y="161039"/>
                  </a:lnTo>
                  <a:lnTo>
                    <a:pt x="12142" y="160951"/>
                  </a:lnTo>
                  <a:lnTo>
                    <a:pt x="12150" y="160863"/>
                  </a:lnTo>
                  <a:lnTo>
                    <a:pt x="12184" y="160118"/>
                  </a:lnTo>
                  <a:lnTo>
                    <a:pt x="12201" y="159330"/>
                  </a:lnTo>
                  <a:lnTo>
                    <a:pt x="12218" y="158541"/>
                  </a:lnTo>
                  <a:lnTo>
                    <a:pt x="12227" y="157708"/>
                  </a:lnTo>
                  <a:lnTo>
                    <a:pt x="12227" y="156919"/>
                  </a:lnTo>
                  <a:lnTo>
                    <a:pt x="12218" y="156087"/>
                  </a:lnTo>
                  <a:lnTo>
                    <a:pt x="12210" y="155298"/>
                  </a:lnTo>
                  <a:lnTo>
                    <a:pt x="12184" y="154466"/>
                  </a:lnTo>
                  <a:lnTo>
                    <a:pt x="12159" y="153677"/>
                  </a:lnTo>
                  <a:lnTo>
                    <a:pt x="12133" y="152844"/>
                  </a:lnTo>
                  <a:lnTo>
                    <a:pt x="12057" y="151267"/>
                  </a:lnTo>
                  <a:lnTo>
                    <a:pt x="11963" y="149733"/>
                  </a:lnTo>
                  <a:lnTo>
                    <a:pt x="11861" y="148243"/>
                  </a:lnTo>
                  <a:lnTo>
                    <a:pt x="11794" y="147411"/>
                  </a:lnTo>
                  <a:lnTo>
                    <a:pt x="11717" y="146622"/>
                  </a:lnTo>
                  <a:lnTo>
                    <a:pt x="11556" y="144957"/>
                  </a:lnTo>
                  <a:lnTo>
                    <a:pt x="11386" y="143335"/>
                  </a:lnTo>
                  <a:lnTo>
                    <a:pt x="11225" y="141670"/>
                  </a:lnTo>
                  <a:lnTo>
                    <a:pt x="11148" y="140838"/>
                  </a:lnTo>
                  <a:lnTo>
                    <a:pt x="11089" y="140005"/>
                  </a:lnTo>
                  <a:lnTo>
                    <a:pt x="11029" y="139129"/>
                  </a:lnTo>
                  <a:lnTo>
                    <a:pt x="10987" y="138296"/>
                  </a:lnTo>
                  <a:lnTo>
                    <a:pt x="10953" y="137420"/>
                  </a:lnTo>
                  <a:lnTo>
                    <a:pt x="10936" y="136543"/>
                  </a:lnTo>
                  <a:lnTo>
                    <a:pt x="10945" y="135623"/>
                  </a:lnTo>
                  <a:lnTo>
                    <a:pt x="10961" y="134703"/>
                  </a:lnTo>
                  <a:lnTo>
                    <a:pt x="10995" y="134396"/>
                  </a:lnTo>
                  <a:lnTo>
                    <a:pt x="11046" y="134133"/>
                  </a:lnTo>
                  <a:lnTo>
                    <a:pt x="11080" y="134045"/>
                  </a:lnTo>
                  <a:lnTo>
                    <a:pt x="11114" y="133958"/>
                  </a:lnTo>
                  <a:lnTo>
                    <a:pt x="11148" y="133914"/>
                  </a:lnTo>
                  <a:lnTo>
                    <a:pt x="11199" y="133826"/>
                  </a:lnTo>
                  <a:lnTo>
                    <a:pt x="11250" y="133826"/>
                  </a:lnTo>
                  <a:lnTo>
                    <a:pt x="11310" y="133870"/>
                  </a:lnTo>
                  <a:lnTo>
                    <a:pt x="11310" y="134002"/>
                  </a:lnTo>
                  <a:lnTo>
                    <a:pt x="11327" y="134133"/>
                  </a:lnTo>
                  <a:lnTo>
                    <a:pt x="11420" y="134440"/>
                  </a:lnTo>
                  <a:lnTo>
                    <a:pt x="11522" y="134747"/>
                  </a:lnTo>
                  <a:lnTo>
                    <a:pt x="11624" y="135053"/>
                  </a:lnTo>
                  <a:lnTo>
                    <a:pt x="11734" y="135316"/>
                  </a:lnTo>
                  <a:lnTo>
                    <a:pt x="11955" y="135754"/>
                  </a:lnTo>
                  <a:lnTo>
                    <a:pt x="12193" y="136149"/>
                  </a:lnTo>
                  <a:lnTo>
                    <a:pt x="12422" y="136499"/>
                  </a:lnTo>
                  <a:lnTo>
                    <a:pt x="12660" y="136806"/>
                  </a:lnTo>
                  <a:lnTo>
                    <a:pt x="13118" y="137332"/>
                  </a:lnTo>
                  <a:lnTo>
                    <a:pt x="13356" y="137551"/>
                  </a:lnTo>
                  <a:lnTo>
                    <a:pt x="13602" y="137814"/>
                  </a:lnTo>
                  <a:lnTo>
                    <a:pt x="13840" y="137989"/>
                  </a:lnTo>
                  <a:lnTo>
                    <a:pt x="14086" y="138165"/>
                  </a:lnTo>
                  <a:lnTo>
                    <a:pt x="14578" y="138427"/>
                  </a:lnTo>
                  <a:lnTo>
                    <a:pt x="15062" y="138647"/>
                  </a:lnTo>
                  <a:lnTo>
                    <a:pt x="15623" y="138734"/>
                  </a:lnTo>
                  <a:lnTo>
                    <a:pt x="16183" y="138778"/>
                  </a:lnTo>
                  <a:lnTo>
                    <a:pt x="16735" y="138690"/>
                  </a:lnTo>
                  <a:lnTo>
                    <a:pt x="17295" y="138559"/>
                  </a:lnTo>
                  <a:lnTo>
                    <a:pt x="17796" y="138471"/>
                  </a:lnTo>
                  <a:lnTo>
                    <a:pt x="18306" y="138296"/>
                  </a:lnTo>
                  <a:lnTo>
                    <a:pt x="18552" y="138208"/>
                  </a:lnTo>
                  <a:lnTo>
                    <a:pt x="18807" y="138077"/>
                  </a:lnTo>
                  <a:lnTo>
                    <a:pt x="19053" y="137902"/>
                  </a:lnTo>
                  <a:lnTo>
                    <a:pt x="19299" y="137639"/>
                  </a:lnTo>
                  <a:lnTo>
                    <a:pt x="19325" y="137595"/>
                  </a:lnTo>
                  <a:lnTo>
                    <a:pt x="19333" y="137551"/>
                  </a:lnTo>
                  <a:lnTo>
                    <a:pt x="19342" y="137420"/>
                  </a:lnTo>
                  <a:lnTo>
                    <a:pt x="19342" y="137332"/>
                  </a:lnTo>
                  <a:lnTo>
                    <a:pt x="19342" y="137244"/>
                  </a:lnTo>
                  <a:lnTo>
                    <a:pt x="19325" y="137157"/>
                  </a:lnTo>
                  <a:lnTo>
                    <a:pt x="19308" y="137069"/>
                  </a:lnTo>
                  <a:lnTo>
                    <a:pt x="19282" y="137069"/>
                  </a:lnTo>
                  <a:lnTo>
                    <a:pt x="19282" y="137025"/>
                  </a:lnTo>
                  <a:lnTo>
                    <a:pt x="19078" y="136236"/>
                  </a:lnTo>
                  <a:lnTo>
                    <a:pt x="18866" y="135535"/>
                  </a:lnTo>
                  <a:lnTo>
                    <a:pt x="18645" y="134834"/>
                  </a:lnTo>
                  <a:lnTo>
                    <a:pt x="18416" y="134221"/>
                  </a:lnTo>
                  <a:lnTo>
                    <a:pt x="18178" y="133607"/>
                  </a:lnTo>
                  <a:lnTo>
                    <a:pt x="17941" y="133038"/>
                  </a:lnTo>
                  <a:lnTo>
                    <a:pt x="17474" y="131986"/>
                  </a:lnTo>
                  <a:lnTo>
                    <a:pt x="17117" y="131197"/>
                  </a:lnTo>
                  <a:lnTo>
                    <a:pt x="16752" y="130452"/>
                  </a:lnTo>
                  <a:lnTo>
                    <a:pt x="16387" y="129751"/>
                  </a:lnTo>
                  <a:lnTo>
                    <a:pt x="16013" y="129138"/>
                  </a:lnTo>
                  <a:lnTo>
                    <a:pt x="16277" y="129181"/>
                  </a:lnTo>
                  <a:lnTo>
                    <a:pt x="16548" y="129138"/>
                  </a:lnTo>
                  <a:lnTo>
                    <a:pt x="16820" y="129006"/>
                  </a:lnTo>
                  <a:lnTo>
                    <a:pt x="17092" y="128831"/>
                  </a:lnTo>
                  <a:lnTo>
                    <a:pt x="17355" y="128568"/>
                  </a:lnTo>
                  <a:lnTo>
                    <a:pt x="17610" y="128217"/>
                  </a:lnTo>
                  <a:lnTo>
                    <a:pt x="17856" y="127823"/>
                  </a:lnTo>
                  <a:lnTo>
                    <a:pt x="18094" y="127385"/>
                  </a:lnTo>
                  <a:lnTo>
                    <a:pt x="18119" y="127297"/>
                  </a:lnTo>
                  <a:lnTo>
                    <a:pt x="18128" y="127166"/>
                  </a:lnTo>
                  <a:lnTo>
                    <a:pt x="18161" y="127210"/>
                  </a:lnTo>
                  <a:lnTo>
                    <a:pt x="18178" y="127210"/>
                  </a:lnTo>
                  <a:lnTo>
                    <a:pt x="18187" y="127166"/>
                  </a:lnTo>
                  <a:lnTo>
                    <a:pt x="18212" y="127078"/>
                  </a:lnTo>
                  <a:lnTo>
                    <a:pt x="18221" y="126903"/>
                  </a:lnTo>
                  <a:lnTo>
                    <a:pt x="18221" y="126859"/>
                  </a:lnTo>
                  <a:lnTo>
                    <a:pt x="18212" y="126771"/>
                  </a:lnTo>
                  <a:lnTo>
                    <a:pt x="18128" y="126333"/>
                  </a:lnTo>
                  <a:lnTo>
                    <a:pt x="18034" y="125939"/>
                  </a:lnTo>
                  <a:lnTo>
                    <a:pt x="17941" y="125588"/>
                  </a:lnTo>
                  <a:lnTo>
                    <a:pt x="17830" y="125325"/>
                  </a:lnTo>
                  <a:lnTo>
                    <a:pt x="17720" y="125062"/>
                  </a:lnTo>
                  <a:lnTo>
                    <a:pt x="17601" y="124843"/>
                  </a:lnTo>
                  <a:lnTo>
                    <a:pt x="17380" y="124405"/>
                  </a:lnTo>
                  <a:lnTo>
                    <a:pt x="17066" y="123835"/>
                  </a:lnTo>
                  <a:lnTo>
                    <a:pt x="17329" y="123660"/>
                  </a:lnTo>
                  <a:lnTo>
                    <a:pt x="17584" y="123397"/>
                  </a:lnTo>
                  <a:lnTo>
                    <a:pt x="17873" y="123090"/>
                  </a:lnTo>
                  <a:lnTo>
                    <a:pt x="18026" y="122915"/>
                  </a:lnTo>
                  <a:lnTo>
                    <a:pt x="18178" y="122696"/>
                  </a:lnTo>
                  <a:lnTo>
                    <a:pt x="18331" y="122433"/>
                  </a:lnTo>
                  <a:lnTo>
                    <a:pt x="18476" y="122083"/>
                  </a:lnTo>
                  <a:lnTo>
                    <a:pt x="18611" y="121688"/>
                  </a:lnTo>
                  <a:lnTo>
                    <a:pt x="18671" y="121469"/>
                  </a:lnTo>
                  <a:lnTo>
                    <a:pt x="18722" y="121250"/>
                  </a:lnTo>
                  <a:lnTo>
                    <a:pt x="18756" y="121206"/>
                  </a:lnTo>
                  <a:lnTo>
                    <a:pt x="18790" y="121119"/>
                  </a:lnTo>
                  <a:lnTo>
                    <a:pt x="18815" y="121031"/>
                  </a:lnTo>
                  <a:lnTo>
                    <a:pt x="18832" y="120856"/>
                  </a:lnTo>
                  <a:lnTo>
                    <a:pt x="18832" y="120680"/>
                  </a:lnTo>
                  <a:lnTo>
                    <a:pt x="18832" y="120505"/>
                  </a:lnTo>
                  <a:lnTo>
                    <a:pt x="18815" y="120330"/>
                  </a:lnTo>
                  <a:lnTo>
                    <a:pt x="18781" y="120198"/>
                  </a:lnTo>
                  <a:lnTo>
                    <a:pt x="18679" y="119848"/>
                  </a:lnTo>
                  <a:lnTo>
                    <a:pt x="18578" y="119541"/>
                  </a:lnTo>
                  <a:lnTo>
                    <a:pt x="18476" y="119278"/>
                  </a:lnTo>
                  <a:lnTo>
                    <a:pt x="18374" y="119015"/>
                  </a:lnTo>
                  <a:lnTo>
                    <a:pt x="18153" y="118577"/>
                  </a:lnTo>
                  <a:lnTo>
                    <a:pt x="17924" y="118226"/>
                  </a:lnTo>
                  <a:lnTo>
                    <a:pt x="17695" y="117964"/>
                  </a:lnTo>
                  <a:lnTo>
                    <a:pt x="17465" y="117744"/>
                  </a:lnTo>
                  <a:lnTo>
                    <a:pt x="17236" y="117525"/>
                  </a:lnTo>
                  <a:lnTo>
                    <a:pt x="17007" y="117394"/>
                  </a:lnTo>
                  <a:lnTo>
                    <a:pt x="16429" y="117087"/>
                  </a:lnTo>
                  <a:lnTo>
                    <a:pt x="15861" y="116824"/>
                  </a:lnTo>
                  <a:lnTo>
                    <a:pt x="15292" y="116693"/>
                  </a:lnTo>
                  <a:lnTo>
                    <a:pt x="14714" y="116649"/>
                  </a:lnTo>
                  <a:lnTo>
                    <a:pt x="14205" y="116649"/>
                  </a:lnTo>
                  <a:lnTo>
                    <a:pt x="13695" y="116780"/>
                  </a:lnTo>
                  <a:lnTo>
                    <a:pt x="13186" y="116912"/>
                  </a:lnTo>
                  <a:lnTo>
                    <a:pt x="12677" y="117131"/>
                  </a:lnTo>
                  <a:lnTo>
                    <a:pt x="12218" y="117394"/>
                  </a:lnTo>
                  <a:lnTo>
                    <a:pt x="11980" y="117525"/>
                  </a:lnTo>
                  <a:lnTo>
                    <a:pt x="11751" y="117657"/>
                  </a:lnTo>
                  <a:lnTo>
                    <a:pt x="11513" y="117876"/>
                  </a:lnTo>
                  <a:lnTo>
                    <a:pt x="11284" y="118095"/>
                  </a:lnTo>
                  <a:lnTo>
                    <a:pt x="11063" y="118402"/>
                  </a:lnTo>
                  <a:lnTo>
                    <a:pt x="10843" y="118796"/>
                  </a:lnTo>
                  <a:lnTo>
                    <a:pt x="10987" y="117569"/>
                  </a:lnTo>
                  <a:lnTo>
                    <a:pt x="11114" y="116298"/>
                  </a:lnTo>
                  <a:lnTo>
                    <a:pt x="11242" y="115028"/>
                  </a:lnTo>
                  <a:lnTo>
                    <a:pt x="11352" y="113713"/>
                  </a:lnTo>
                  <a:lnTo>
                    <a:pt x="11581" y="111040"/>
                  </a:lnTo>
                  <a:lnTo>
                    <a:pt x="11683" y="109725"/>
                  </a:lnTo>
                  <a:lnTo>
                    <a:pt x="11794" y="108455"/>
                  </a:lnTo>
                  <a:lnTo>
                    <a:pt x="12040" y="105694"/>
                  </a:lnTo>
                  <a:lnTo>
                    <a:pt x="12286" y="102977"/>
                  </a:lnTo>
                  <a:lnTo>
                    <a:pt x="12524" y="100173"/>
                  </a:lnTo>
                  <a:lnTo>
                    <a:pt x="12634" y="98770"/>
                  </a:lnTo>
                  <a:lnTo>
                    <a:pt x="12745" y="97368"/>
                  </a:lnTo>
                  <a:lnTo>
                    <a:pt x="12863" y="95659"/>
                  </a:lnTo>
                  <a:lnTo>
                    <a:pt x="12982" y="93863"/>
                  </a:lnTo>
                  <a:lnTo>
                    <a:pt x="13084" y="92066"/>
                  </a:lnTo>
                  <a:lnTo>
                    <a:pt x="13169" y="90182"/>
                  </a:lnTo>
                  <a:lnTo>
                    <a:pt x="13245" y="88341"/>
                  </a:lnTo>
                  <a:lnTo>
                    <a:pt x="13305" y="86457"/>
                  </a:lnTo>
                  <a:lnTo>
                    <a:pt x="13322" y="85493"/>
                  </a:lnTo>
                  <a:lnTo>
                    <a:pt x="13339" y="84573"/>
                  </a:lnTo>
                  <a:lnTo>
                    <a:pt x="13347" y="83609"/>
                  </a:lnTo>
                  <a:lnTo>
                    <a:pt x="13347" y="82645"/>
                  </a:lnTo>
                  <a:lnTo>
                    <a:pt x="13560" y="85362"/>
                  </a:lnTo>
                  <a:lnTo>
                    <a:pt x="13670" y="86720"/>
                  </a:lnTo>
                  <a:lnTo>
                    <a:pt x="13763" y="88078"/>
                  </a:lnTo>
                  <a:lnTo>
                    <a:pt x="13857" y="89481"/>
                  </a:lnTo>
                  <a:lnTo>
                    <a:pt x="13942" y="90839"/>
                  </a:lnTo>
                  <a:lnTo>
                    <a:pt x="14027" y="92241"/>
                  </a:lnTo>
                  <a:lnTo>
                    <a:pt x="14095" y="93687"/>
                  </a:lnTo>
                  <a:lnTo>
                    <a:pt x="14145" y="94739"/>
                  </a:lnTo>
                  <a:lnTo>
                    <a:pt x="14188" y="95834"/>
                  </a:lnTo>
                  <a:lnTo>
                    <a:pt x="14222" y="96930"/>
                  </a:lnTo>
                  <a:lnTo>
                    <a:pt x="14256" y="98025"/>
                  </a:lnTo>
                  <a:lnTo>
                    <a:pt x="14273" y="99121"/>
                  </a:lnTo>
                  <a:lnTo>
                    <a:pt x="14298" y="100173"/>
                  </a:lnTo>
                  <a:lnTo>
                    <a:pt x="14307" y="101268"/>
                  </a:lnTo>
                  <a:lnTo>
                    <a:pt x="14315" y="102364"/>
                  </a:lnTo>
                  <a:lnTo>
                    <a:pt x="14315" y="103459"/>
                  </a:lnTo>
                  <a:lnTo>
                    <a:pt x="14315" y="104555"/>
                  </a:lnTo>
                  <a:lnTo>
                    <a:pt x="14298" y="105650"/>
                  </a:lnTo>
                  <a:lnTo>
                    <a:pt x="14281" y="106746"/>
                  </a:lnTo>
                  <a:lnTo>
                    <a:pt x="14256" y="107841"/>
                  </a:lnTo>
                  <a:lnTo>
                    <a:pt x="14222" y="108937"/>
                  </a:lnTo>
                  <a:lnTo>
                    <a:pt x="14179" y="109988"/>
                  </a:lnTo>
                  <a:lnTo>
                    <a:pt x="14137" y="111084"/>
                  </a:lnTo>
                  <a:lnTo>
                    <a:pt x="14128" y="111215"/>
                  </a:lnTo>
                  <a:lnTo>
                    <a:pt x="14137" y="111347"/>
                  </a:lnTo>
                  <a:lnTo>
                    <a:pt x="14154" y="111434"/>
                  </a:lnTo>
                  <a:lnTo>
                    <a:pt x="14179" y="111478"/>
                  </a:lnTo>
                  <a:lnTo>
                    <a:pt x="14196" y="111522"/>
                  </a:lnTo>
                  <a:lnTo>
                    <a:pt x="14222" y="111522"/>
                  </a:lnTo>
                  <a:lnTo>
                    <a:pt x="14247" y="111434"/>
                  </a:lnTo>
                  <a:lnTo>
                    <a:pt x="14264" y="111347"/>
                  </a:lnTo>
                  <a:lnTo>
                    <a:pt x="14477" y="108980"/>
                  </a:lnTo>
                  <a:lnTo>
                    <a:pt x="14578" y="107797"/>
                  </a:lnTo>
                  <a:lnTo>
                    <a:pt x="14672" y="106570"/>
                  </a:lnTo>
                  <a:lnTo>
                    <a:pt x="14765" y="105343"/>
                  </a:lnTo>
                  <a:lnTo>
                    <a:pt x="14850" y="104116"/>
                  </a:lnTo>
                  <a:lnTo>
                    <a:pt x="14927" y="102890"/>
                  </a:lnTo>
                  <a:lnTo>
                    <a:pt x="14995" y="101619"/>
                  </a:lnTo>
                  <a:lnTo>
                    <a:pt x="15054" y="100348"/>
                  </a:lnTo>
                  <a:lnTo>
                    <a:pt x="15096" y="99077"/>
                  </a:lnTo>
                  <a:lnTo>
                    <a:pt x="15130" y="97763"/>
                  </a:lnTo>
                  <a:lnTo>
                    <a:pt x="15147" y="96492"/>
                  </a:lnTo>
                  <a:lnTo>
                    <a:pt x="15147" y="95177"/>
                  </a:lnTo>
                  <a:lnTo>
                    <a:pt x="15130" y="93906"/>
                  </a:lnTo>
                  <a:lnTo>
                    <a:pt x="15096" y="92592"/>
                  </a:lnTo>
                  <a:lnTo>
                    <a:pt x="15045" y="91277"/>
                  </a:lnTo>
                  <a:lnTo>
                    <a:pt x="14986" y="90313"/>
                  </a:lnTo>
                  <a:lnTo>
                    <a:pt x="14918" y="89349"/>
                  </a:lnTo>
                  <a:lnTo>
                    <a:pt x="14833" y="88429"/>
                  </a:lnTo>
                  <a:lnTo>
                    <a:pt x="14740" y="87596"/>
                  </a:lnTo>
                  <a:lnTo>
                    <a:pt x="14638" y="86720"/>
                  </a:lnTo>
                  <a:lnTo>
                    <a:pt x="14528" y="85931"/>
                  </a:lnTo>
                  <a:lnTo>
                    <a:pt x="14417" y="85142"/>
                  </a:lnTo>
                  <a:lnTo>
                    <a:pt x="14290" y="84354"/>
                  </a:lnTo>
                  <a:lnTo>
                    <a:pt x="14035" y="82864"/>
                  </a:lnTo>
                  <a:lnTo>
                    <a:pt x="13772" y="81374"/>
                  </a:lnTo>
                  <a:lnTo>
                    <a:pt x="13509" y="79884"/>
                  </a:lnTo>
                  <a:lnTo>
                    <a:pt x="13390" y="79139"/>
                  </a:lnTo>
                  <a:lnTo>
                    <a:pt x="13271" y="78350"/>
                  </a:lnTo>
                  <a:lnTo>
                    <a:pt x="13211" y="76992"/>
                  </a:lnTo>
                  <a:lnTo>
                    <a:pt x="13398" y="77693"/>
                  </a:lnTo>
                  <a:lnTo>
                    <a:pt x="13585" y="78394"/>
                  </a:lnTo>
                  <a:lnTo>
                    <a:pt x="13950" y="79840"/>
                  </a:lnTo>
                  <a:lnTo>
                    <a:pt x="14298" y="81330"/>
                  </a:lnTo>
                  <a:lnTo>
                    <a:pt x="14638" y="82908"/>
                  </a:lnTo>
                  <a:lnTo>
                    <a:pt x="14969" y="84529"/>
                  </a:lnTo>
                  <a:lnTo>
                    <a:pt x="15300" y="86194"/>
                  </a:lnTo>
                  <a:lnTo>
                    <a:pt x="15954" y="89568"/>
                  </a:lnTo>
                  <a:lnTo>
                    <a:pt x="16294" y="91233"/>
                  </a:lnTo>
                  <a:lnTo>
                    <a:pt x="16642" y="92855"/>
                  </a:lnTo>
                  <a:lnTo>
                    <a:pt x="16820" y="93644"/>
                  </a:lnTo>
                  <a:lnTo>
                    <a:pt x="17007" y="94388"/>
                  </a:lnTo>
                  <a:lnTo>
                    <a:pt x="17194" y="95133"/>
                  </a:lnTo>
                  <a:lnTo>
                    <a:pt x="17380" y="95834"/>
                  </a:lnTo>
                  <a:lnTo>
                    <a:pt x="17576" y="96492"/>
                  </a:lnTo>
                  <a:lnTo>
                    <a:pt x="17771" y="97105"/>
                  </a:lnTo>
                  <a:lnTo>
                    <a:pt x="17975" y="97719"/>
                  </a:lnTo>
                  <a:lnTo>
                    <a:pt x="18178" y="98245"/>
                  </a:lnTo>
                  <a:lnTo>
                    <a:pt x="18391" y="98727"/>
                  </a:lnTo>
                  <a:lnTo>
                    <a:pt x="18611" y="99209"/>
                  </a:lnTo>
                  <a:lnTo>
                    <a:pt x="18832" y="99603"/>
                  </a:lnTo>
                  <a:lnTo>
                    <a:pt x="19061" y="99954"/>
                  </a:lnTo>
                  <a:lnTo>
                    <a:pt x="19095" y="99954"/>
                  </a:lnTo>
                  <a:lnTo>
                    <a:pt x="19129" y="99910"/>
                  </a:lnTo>
                  <a:lnTo>
                    <a:pt x="19155" y="99822"/>
                  </a:lnTo>
                  <a:lnTo>
                    <a:pt x="19172" y="99691"/>
                  </a:lnTo>
                  <a:lnTo>
                    <a:pt x="19180" y="99559"/>
                  </a:lnTo>
                  <a:lnTo>
                    <a:pt x="19180" y="99384"/>
                  </a:lnTo>
                  <a:lnTo>
                    <a:pt x="19172" y="99209"/>
                  </a:lnTo>
                  <a:lnTo>
                    <a:pt x="19146" y="99077"/>
                  </a:lnTo>
                  <a:lnTo>
                    <a:pt x="18943" y="98288"/>
                  </a:lnTo>
                  <a:lnTo>
                    <a:pt x="18747" y="97456"/>
                  </a:lnTo>
                  <a:lnTo>
                    <a:pt x="18561" y="96536"/>
                  </a:lnTo>
                  <a:lnTo>
                    <a:pt x="18391" y="95615"/>
                  </a:lnTo>
                  <a:lnTo>
                    <a:pt x="18221" y="94608"/>
                  </a:lnTo>
                  <a:lnTo>
                    <a:pt x="18060" y="93600"/>
                  </a:lnTo>
                  <a:lnTo>
                    <a:pt x="17745" y="91540"/>
                  </a:lnTo>
                  <a:lnTo>
                    <a:pt x="17440" y="89437"/>
                  </a:lnTo>
                  <a:lnTo>
                    <a:pt x="17126" y="87377"/>
                  </a:lnTo>
                  <a:lnTo>
                    <a:pt x="16964" y="86369"/>
                  </a:lnTo>
                  <a:lnTo>
                    <a:pt x="16795" y="85405"/>
                  </a:lnTo>
                  <a:lnTo>
                    <a:pt x="16616" y="84485"/>
                  </a:lnTo>
                  <a:lnTo>
                    <a:pt x="16429" y="83565"/>
                  </a:lnTo>
                  <a:lnTo>
                    <a:pt x="16277" y="82908"/>
                  </a:lnTo>
                  <a:lnTo>
                    <a:pt x="16115" y="82250"/>
                  </a:lnTo>
                  <a:lnTo>
                    <a:pt x="15945" y="81593"/>
                  </a:lnTo>
                  <a:lnTo>
                    <a:pt x="15776" y="80980"/>
                  </a:lnTo>
                  <a:lnTo>
                    <a:pt x="15597" y="80366"/>
                  </a:lnTo>
                  <a:lnTo>
                    <a:pt x="15411" y="79840"/>
                  </a:lnTo>
                  <a:lnTo>
                    <a:pt x="15224" y="79271"/>
                  </a:lnTo>
                  <a:lnTo>
                    <a:pt x="15037" y="78789"/>
                  </a:lnTo>
                  <a:lnTo>
                    <a:pt x="14833" y="78350"/>
                  </a:lnTo>
                  <a:lnTo>
                    <a:pt x="14638" y="77912"/>
                  </a:lnTo>
                  <a:lnTo>
                    <a:pt x="14434" y="77562"/>
                  </a:lnTo>
                  <a:lnTo>
                    <a:pt x="14239" y="77211"/>
                  </a:lnTo>
                  <a:lnTo>
                    <a:pt x="14027" y="76948"/>
                  </a:lnTo>
                  <a:lnTo>
                    <a:pt x="13823" y="76729"/>
                  </a:lnTo>
                  <a:lnTo>
                    <a:pt x="13619" y="76598"/>
                  </a:lnTo>
                  <a:lnTo>
                    <a:pt x="13415" y="76466"/>
                  </a:lnTo>
                  <a:lnTo>
                    <a:pt x="13262" y="76028"/>
                  </a:lnTo>
                  <a:lnTo>
                    <a:pt x="13118" y="75634"/>
                  </a:lnTo>
                  <a:lnTo>
                    <a:pt x="13110" y="75458"/>
                  </a:lnTo>
                  <a:lnTo>
                    <a:pt x="12982" y="74144"/>
                  </a:lnTo>
                  <a:lnTo>
                    <a:pt x="12846" y="72829"/>
                  </a:lnTo>
                  <a:lnTo>
                    <a:pt x="12566" y="70287"/>
                  </a:lnTo>
                  <a:lnTo>
                    <a:pt x="12269" y="67746"/>
                  </a:lnTo>
                  <a:lnTo>
                    <a:pt x="11972" y="65248"/>
                  </a:lnTo>
                  <a:lnTo>
                    <a:pt x="11666" y="62707"/>
                  </a:lnTo>
                  <a:lnTo>
                    <a:pt x="11369" y="60209"/>
                  </a:lnTo>
                  <a:lnTo>
                    <a:pt x="11089" y="57624"/>
                  </a:lnTo>
                  <a:lnTo>
                    <a:pt x="10953" y="56353"/>
                  </a:lnTo>
                  <a:lnTo>
                    <a:pt x="10826" y="55038"/>
                  </a:lnTo>
                  <a:lnTo>
                    <a:pt x="10707" y="53767"/>
                  </a:lnTo>
                  <a:lnTo>
                    <a:pt x="10596" y="52453"/>
                  </a:lnTo>
                  <a:lnTo>
                    <a:pt x="10495" y="51182"/>
                  </a:lnTo>
                  <a:lnTo>
                    <a:pt x="10393" y="49824"/>
                  </a:lnTo>
                  <a:lnTo>
                    <a:pt x="10308" y="48509"/>
                  </a:lnTo>
                  <a:lnTo>
                    <a:pt x="10223" y="47151"/>
                  </a:lnTo>
                  <a:lnTo>
                    <a:pt x="10155" y="45792"/>
                  </a:lnTo>
                  <a:lnTo>
                    <a:pt x="10087" y="44434"/>
                  </a:lnTo>
                  <a:lnTo>
                    <a:pt x="10045" y="43382"/>
                  </a:lnTo>
                  <a:lnTo>
                    <a:pt x="10011" y="42330"/>
                  </a:lnTo>
                  <a:lnTo>
                    <a:pt x="9985" y="41279"/>
                  </a:lnTo>
                  <a:lnTo>
                    <a:pt x="9960" y="40227"/>
                  </a:lnTo>
                  <a:lnTo>
                    <a:pt x="9934" y="38080"/>
                  </a:lnTo>
                  <a:lnTo>
                    <a:pt x="9917" y="35976"/>
                  </a:lnTo>
                  <a:lnTo>
                    <a:pt x="10011" y="37072"/>
                  </a:lnTo>
                  <a:lnTo>
                    <a:pt x="10112" y="38167"/>
                  </a:lnTo>
                  <a:lnTo>
                    <a:pt x="10231" y="39219"/>
                  </a:lnTo>
                  <a:lnTo>
                    <a:pt x="10350" y="40271"/>
                  </a:lnTo>
                  <a:lnTo>
                    <a:pt x="10469" y="41279"/>
                  </a:lnTo>
                  <a:lnTo>
                    <a:pt x="10605" y="42243"/>
                  </a:lnTo>
                  <a:lnTo>
                    <a:pt x="10732" y="43207"/>
                  </a:lnTo>
                  <a:lnTo>
                    <a:pt x="10868" y="44083"/>
                  </a:lnTo>
                  <a:lnTo>
                    <a:pt x="10987" y="44872"/>
                  </a:lnTo>
                  <a:lnTo>
                    <a:pt x="11114" y="45661"/>
                  </a:lnTo>
                  <a:lnTo>
                    <a:pt x="11378" y="47151"/>
                  </a:lnTo>
                  <a:lnTo>
                    <a:pt x="11649" y="48553"/>
                  </a:lnTo>
                  <a:lnTo>
                    <a:pt x="11938" y="49911"/>
                  </a:lnTo>
                  <a:lnTo>
                    <a:pt x="12235" y="51226"/>
                  </a:lnTo>
                  <a:lnTo>
                    <a:pt x="12541" y="52497"/>
                  </a:lnTo>
                  <a:lnTo>
                    <a:pt x="12855" y="53680"/>
                  </a:lnTo>
                  <a:lnTo>
                    <a:pt x="13178" y="54863"/>
                  </a:lnTo>
                  <a:lnTo>
                    <a:pt x="13517" y="56002"/>
                  </a:lnTo>
                  <a:lnTo>
                    <a:pt x="13865" y="57141"/>
                  </a:lnTo>
                  <a:lnTo>
                    <a:pt x="14222" y="58237"/>
                  </a:lnTo>
                  <a:lnTo>
                    <a:pt x="14578" y="59332"/>
                  </a:lnTo>
                  <a:lnTo>
                    <a:pt x="14935" y="60340"/>
                  </a:lnTo>
                  <a:lnTo>
                    <a:pt x="15300" y="61348"/>
                  </a:lnTo>
                  <a:lnTo>
                    <a:pt x="15665" y="62312"/>
                  </a:lnTo>
                  <a:lnTo>
                    <a:pt x="16030" y="63232"/>
                  </a:lnTo>
                  <a:lnTo>
                    <a:pt x="16701" y="64941"/>
                  </a:lnTo>
                  <a:lnTo>
                    <a:pt x="17372" y="66607"/>
                  </a:lnTo>
                  <a:lnTo>
                    <a:pt x="17711" y="67395"/>
                  </a:lnTo>
                  <a:lnTo>
                    <a:pt x="18060" y="68184"/>
                  </a:lnTo>
                  <a:lnTo>
                    <a:pt x="18399" y="68885"/>
                  </a:lnTo>
                  <a:lnTo>
                    <a:pt x="18747" y="69543"/>
                  </a:lnTo>
                  <a:lnTo>
                    <a:pt x="18747" y="69674"/>
                  </a:lnTo>
                  <a:lnTo>
                    <a:pt x="18747" y="69762"/>
                  </a:lnTo>
                  <a:lnTo>
                    <a:pt x="18756" y="69893"/>
                  </a:lnTo>
                  <a:lnTo>
                    <a:pt x="18773" y="69981"/>
                  </a:lnTo>
                  <a:lnTo>
                    <a:pt x="18807" y="70112"/>
                  </a:lnTo>
                  <a:lnTo>
                    <a:pt x="18858" y="70156"/>
                  </a:lnTo>
                  <a:lnTo>
                    <a:pt x="18824" y="70857"/>
                  </a:lnTo>
                  <a:lnTo>
                    <a:pt x="18807" y="71602"/>
                  </a:lnTo>
                  <a:lnTo>
                    <a:pt x="18790" y="72303"/>
                  </a:lnTo>
                  <a:lnTo>
                    <a:pt x="18781" y="73048"/>
                  </a:lnTo>
                  <a:lnTo>
                    <a:pt x="18773" y="74494"/>
                  </a:lnTo>
                  <a:lnTo>
                    <a:pt x="18781" y="75940"/>
                  </a:lnTo>
                  <a:lnTo>
                    <a:pt x="18815" y="77386"/>
                  </a:lnTo>
                  <a:lnTo>
                    <a:pt x="18858" y="78832"/>
                  </a:lnTo>
                  <a:lnTo>
                    <a:pt x="18926" y="80278"/>
                  </a:lnTo>
                  <a:lnTo>
                    <a:pt x="19002" y="81681"/>
                  </a:lnTo>
                  <a:lnTo>
                    <a:pt x="19087" y="83127"/>
                  </a:lnTo>
                  <a:lnTo>
                    <a:pt x="19189" y="84485"/>
                  </a:lnTo>
                  <a:lnTo>
                    <a:pt x="19299" y="85887"/>
                  </a:lnTo>
                  <a:lnTo>
                    <a:pt x="19418" y="87246"/>
                  </a:lnTo>
                  <a:lnTo>
                    <a:pt x="19545" y="88560"/>
                  </a:lnTo>
                  <a:lnTo>
                    <a:pt x="19681" y="89831"/>
                  </a:lnTo>
                  <a:lnTo>
                    <a:pt x="19817" y="91102"/>
                  </a:lnTo>
                  <a:lnTo>
                    <a:pt x="19961" y="92329"/>
                  </a:lnTo>
                  <a:lnTo>
                    <a:pt x="20114" y="93600"/>
                  </a:lnTo>
                  <a:lnTo>
                    <a:pt x="20276" y="94827"/>
                  </a:lnTo>
                  <a:lnTo>
                    <a:pt x="20598" y="97281"/>
                  </a:lnTo>
                  <a:lnTo>
                    <a:pt x="20929" y="99734"/>
                  </a:lnTo>
                  <a:lnTo>
                    <a:pt x="21269" y="102145"/>
                  </a:lnTo>
                  <a:lnTo>
                    <a:pt x="21634" y="104774"/>
                  </a:lnTo>
                  <a:lnTo>
                    <a:pt x="21991" y="107447"/>
                  </a:lnTo>
                  <a:lnTo>
                    <a:pt x="22169" y="108761"/>
                  </a:lnTo>
                  <a:lnTo>
                    <a:pt x="22347" y="110076"/>
                  </a:lnTo>
                  <a:lnTo>
                    <a:pt x="22432" y="110733"/>
                  </a:lnTo>
                  <a:lnTo>
                    <a:pt x="22517" y="111434"/>
                  </a:lnTo>
                  <a:lnTo>
                    <a:pt x="22585" y="112136"/>
                  </a:lnTo>
                  <a:lnTo>
                    <a:pt x="22653" y="112837"/>
                  </a:lnTo>
                  <a:lnTo>
                    <a:pt x="22661" y="112924"/>
                  </a:lnTo>
                  <a:lnTo>
                    <a:pt x="22678" y="113012"/>
                  </a:lnTo>
                  <a:lnTo>
                    <a:pt x="22704" y="113012"/>
                  </a:lnTo>
                  <a:lnTo>
                    <a:pt x="22721" y="113056"/>
                  </a:lnTo>
                  <a:lnTo>
                    <a:pt x="22738" y="113012"/>
                  </a:lnTo>
                  <a:lnTo>
                    <a:pt x="22755" y="112968"/>
                  </a:lnTo>
                  <a:lnTo>
                    <a:pt x="22763" y="112880"/>
                  </a:lnTo>
                  <a:lnTo>
                    <a:pt x="22772" y="112749"/>
                  </a:lnTo>
                  <a:lnTo>
                    <a:pt x="22755" y="111303"/>
                  </a:lnTo>
                  <a:lnTo>
                    <a:pt x="22729" y="109857"/>
                  </a:lnTo>
                  <a:lnTo>
                    <a:pt x="22704" y="108411"/>
                  </a:lnTo>
                  <a:lnTo>
                    <a:pt x="22661" y="107009"/>
                  </a:lnTo>
                  <a:lnTo>
                    <a:pt x="22611" y="105563"/>
                  </a:lnTo>
                  <a:lnTo>
                    <a:pt x="22560" y="104160"/>
                  </a:lnTo>
                  <a:lnTo>
                    <a:pt x="22492" y="102758"/>
                  </a:lnTo>
                  <a:lnTo>
                    <a:pt x="22415" y="101356"/>
                  </a:lnTo>
                  <a:lnTo>
                    <a:pt x="22330" y="99954"/>
                  </a:lnTo>
                  <a:lnTo>
                    <a:pt x="22237" y="98508"/>
                  </a:lnTo>
                  <a:lnTo>
                    <a:pt x="22127" y="97018"/>
                  </a:lnTo>
                  <a:lnTo>
                    <a:pt x="22008" y="95528"/>
                  </a:lnTo>
                  <a:lnTo>
                    <a:pt x="22169" y="96273"/>
                  </a:lnTo>
                  <a:lnTo>
                    <a:pt x="22381" y="97237"/>
                  </a:lnTo>
                  <a:lnTo>
                    <a:pt x="22594" y="98157"/>
                  </a:lnTo>
                  <a:lnTo>
                    <a:pt x="22806" y="99033"/>
                  </a:lnTo>
                  <a:lnTo>
                    <a:pt x="23027" y="99910"/>
                  </a:lnTo>
                  <a:lnTo>
                    <a:pt x="23417" y="101356"/>
                  </a:lnTo>
                  <a:lnTo>
                    <a:pt x="23621" y="102057"/>
                  </a:lnTo>
                  <a:lnTo>
                    <a:pt x="23825" y="102758"/>
                  </a:lnTo>
                  <a:lnTo>
                    <a:pt x="24028" y="103415"/>
                  </a:lnTo>
                  <a:lnTo>
                    <a:pt x="24241" y="104029"/>
                  </a:lnTo>
                  <a:lnTo>
                    <a:pt x="24453" y="104598"/>
                  </a:lnTo>
                  <a:lnTo>
                    <a:pt x="24665" y="105124"/>
                  </a:lnTo>
                  <a:lnTo>
                    <a:pt x="24725" y="105124"/>
                  </a:lnTo>
                  <a:lnTo>
                    <a:pt x="24750" y="105081"/>
                  </a:lnTo>
                  <a:lnTo>
                    <a:pt x="24776" y="104993"/>
                  </a:lnTo>
                  <a:lnTo>
                    <a:pt x="24793" y="104861"/>
                  </a:lnTo>
                  <a:lnTo>
                    <a:pt x="24801" y="104730"/>
                  </a:lnTo>
                  <a:lnTo>
                    <a:pt x="24801" y="104598"/>
                  </a:lnTo>
                  <a:lnTo>
                    <a:pt x="24784" y="104467"/>
                  </a:lnTo>
                  <a:lnTo>
                    <a:pt x="24648" y="103547"/>
                  </a:lnTo>
                  <a:lnTo>
                    <a:pt x="24521" y="102627"/>
                  </a:lnTo>
                  <a:lnTo>
                    <a:pt x="24258" y="100742"/>
                  </a:lnTo>
                  <a:lnTo>
                    <a:pt x="24003" y="98858"/>
                  </a:lnTo>
                  <a:lnTo>
                    <a:pt x="23867" y="97938"/>
                  </a:lnTo>
                  <a:lnTo>
                    <a:pt x="23731" y="97018"/>
                  </a:lnTo>
                  <a:lnTo>
                    <a:pt x="24045" y="98157"/>
                  </a:lnTo>
                  <a:lnTo>
                    <a:pt x="24368" y="99209"/>
                  </a:lnTo>
                  <a:lnTo>
                    <a:pt x="25013" y="101268"/>
                  </a:lnTo>
                  <a:lnTo>
                    <a:pt x="25047" y="101312"/>
                  </a:lnTo>
                  <a:lnTo>
                    <a:pt x="25081" y="101312"/>
                  </a:lnTo>
                  <a:lnTo>
                    <a:pt x="25107" y="101268"/>
                  </a:lnTo>
                  <a:lnTo>
                    <a:pt x="25132" y="101181"/>
                  </a:lnTo>
                  <a:lnTo>
                    <a:pt x="25149" y="101049"/>
                  </a:lnTo>
                  <a:lnTo>
                    <a:pt x="25166" y="100918"/>
                  </a:lnTo>
                  <a:lnTo>
                    <a:pt x="25166" y="100742"/>
                  </a:lnTo>
                  <a:lnTo>
                    <a:pt x="25149" y="100567"/>
                  </a:lnTo>
                  <a:lnTo>
                    <a:pt x="25073" y="99778"/>
                  </a:lnTo>
                  <a:lnTo>
                    <a:pt x="24979" y="98990"/>
                  </a:lnTo>
                  <a:lnTo>
                    <a:pt x="24793" y="97500"/>
                  </a:lnTo>
                  <a:lnTo>
                    <a:pt x="24784" y="96623"/>
                  </a:lnTo>
                  <a:lnTo>
                    <a:pt x="24767" y="95747"/>
                  </a:lnTo>
                  <a:lnTo>
                    <a:pt x="24733" y="94870"/>
                  </a:lnTo>
                  <a:lnTo>
                    <a:pt x="24691" y="93994"/>
                  </a:lnTo>
                  <a:lnTo>
                    <a:pt x="24648" y="93161"/>
                  </a:lnTo>
                  <a:lnTo>
                    <a:pt x="24589" y="92285"/>
                  </a:lnTo>
                  <a:lnTo>
                    <a:pt x="24529" y="91453"/>
                  </a:lnTo>
                  <a:lnTo>
                    <a:pt x="24453" y="90664"/>
                  </a:lnTo>
                  <a:lnTo>
                    <a:pt x="24453" y="90664"/>
                  </a:lnTo>
                  <a:lnTo>
                    <a:pt x="24979" y="91715"/>
                  </a:lnTo>
                  <a:lnTo>
                    <a:pt x="25497" y="92723"/>
                  </a:lnTo>
                  <a:lnTo>
                    <a:pt x="25761" y="93249"/>
                  </a:lnTo>
                  <a:lnTo>
                    <a:pt x="26024" y="93687"/>
                  </a:lnTo>
                  <a:lnTo>
                    <a:pt x="26287" y="94126"/>
                  </a:lnTo>
                  <a:lnTo>
                    <a:pt x="26559" y="94520"/>
                  </a:lnTo>
                  <a:lnTo>
                    <a:pt x="26576" y="94520"/>
                  </a:lnTo>
                  <a:lnTo>
                    <a:pt x="26593" y="94476"/>
                  </a:lnTo>
                  <a:lnTo>
                    <a:pt x="26610" y="94388"/>
                  </a:lnTo>
                  <a:lnTo>
                    <a:pt x="26610" y="94301"/>
                  </a:lnTo>
                  <a:lnTo>
                    <a:pt x="26618" y="94213"/>
                  </a:lnTo>
                  <a:lnTo>
                    <a:pt x="26610" y="94126"/>
                  </a:lnTo>
                  <a:lnTo>
                    <a:pt x="26601" y="94038"/>
                  </a:lnTo>
                  <a:lnTo>
                    <a:pt x="26584" y="93950"/>
                  </a:lnTo>
                  <a:lnTo>
                    <a:pt x="26542" y="93468"/>
                  </a:lnTo>
                  <a:lnTo>
                    <a:pt x="26499" y="93030"/>
                  </a:lnTo>
                  <a:lnTo>
                    <a:pt x="26448" y="92592"/>
                  </a:lnTo>
                  <a:lnTo>
                    <a:pt x="26380" y="92197"/>
                  </a:lnTo>
                  <a:lnTo>
                    <a:pt x="26321" y="91803"/>
                  </a:lnTo>
                  <a:lnTo>
                    <a:pt x="26245" y="91453"/>
                  </a:lnTo>
                  <a:lnTo>
                    <a:pt x="26177" y="91102"/>
                  </a:lnTo>
                  <a:lnTo>
                    <a:pt x="26092" y="90795"/>
                  </a:lnTo>
                  <a:lnTo>
                    <a:pt x="25922" y="90182"/>
                  </a:lnTo>
                  <a:lnTo>
                    <a:pt x="25744" y="89656"/>
                  </a:lnTo>
                  <a:lnTo>
                    <a:pt x="25557" y="89130"/>
                  </a:lnTo>
                  <a:lnTo>
                    <a:pt x="25362" y="88692"/>
                  </a:lnTo>
                  <a:lnTo>
                    <a:pt x="25548" y="88648"/>
                  </a:lnTo>
                  <a:lnTo>
                    <a:pt x="25744" y="88560"/>
                  </a:lnTo>
                  <a:lnTo>
                    <a:pt x="25930" y="88429"/>
                  </a:lnTo>
                  <a:lnTo>
                    <a:pt x="26117" y="88210"/>
                  </a:lnTo>
                  <a:lnTo>
                    <a:pt x="26295" y="87947"/>
                  </a:lnTo>
                  <a:lnTo>
                    <a:pt x="26474" y="87640"/>
                  </a:lnTo>
                  <a:lnTo>
                    <a:pt x="26644" y="87333"/>
                  </a:lnTo>
                  <a:lnTo>
                    <a:pt x="26805" y="87027"/>
                  </a:lnTo>
                  <a:lnTo>
                    <a:pt x="26830" y="86939"/>
                  </a:lnTo>
                  <a:lnTo>
                    <a:pt x="26856" y="86851"/>
                  </a:lnTo>
                  <a:lnTo>
                    <a:pt x="27544" y="87421"/>
                  </a:lnTo>
                  <a:lnTo>
                    <a:pt x="28240" y="87947"/>
                  </a:lnTo>
                  <a:lnTo>
                    <a:pt x="28291" y="87947"/>
                  </a:lnTo>
                  <a:lnTo>
                    <a:pt x="28325" y="87859"/>
                  </a:lnTo>
                  <a:lnTo>
                    <a:pt x="28342" y="87728"/>
                  </a:lnTo>
                  <a:lnTo>
                    <a:pt x="28359" y="87553"/>
                  </a:lnTo>
                  <a:lnTo>
                    <a:pt x="28359" y="87333"/>
                  </a:lnTo>
                  <a:lnTo>
                    <a:pt x="28350" y="87114"/>
                  </a:lnTo>
                  <a:lnTo>
                    <a:pt x="28333" y="86939"/>
                  </a:lnTo>
                  <a:lnTo>
                    <a:pt x="28308" y="86808"/>
                  </a:lnTo>
                  <a:lnTo>
                    <a:pt x="28104" y="86019"/>
                  </a:lnTo>
                  <a:lnTo>
                    <a:pt x="27892" y="85274"/>
                  </a:lnTo>
                  <a:lnTo>
                    <a:pt x="27671" y="84529"/>
                  </a:lnTo>
                  <a:lnTo>
                    <a:pt x="27442" y="83872"/>
                  </a:lnTo>
                  <a:lnTo>
                    <a:pt x="27212" y="83302"/>
                  </a:lnTo>
                  <a:lnTo>
                    <a:pt x="26975" y="82776"/>
                  </a:lnTo>
                  <a:lnTo>
                    <a:pt x="26728" y="82294"/>
                  </a:lnTo>
                  <a:lnTo>
                    <a:pt x="26482" y="81944"/>
                  </a:lnTo>
                  <a:lnTo>
                    <a:pt x="26975" y="81812"/>
                  </a:lnTo>
                  <a:lnTo>
                    <a:pt x="27476" y="81637"/>
                  </a:lnTo>
                  <a:lnTo>
                    <a:pt x="27977" y="81418"/>
                  </a:lnTo>
                  <a:lnTo>
                    <a:pt x="28469" y="81111"/>
                  </a:lnTo>
                  <a:lnTo>
                    <a:pt x="28512" y="81067"/>
                  </a:lnTo>
                  <a:lnTo>
                    <a:pt x="28537" y="80980"/>
                  </a:lnTo>
                  <a:lnTo>
                    <a:pt x="28562" y="80848"/>
                  </a:lnTo>
                  <a:lnTo>
                    <a:pt x="28571" y="80717"/>
                  </a:lnTo>
                  <a:lnTo>
                    <a:pt x="28579" y="80541"/>
                  </a:lnTo>
                  <a:lnTo>
                    <a:pt x="28579" y="80366"/>
                  </a:lnTo>
                  <a:lnTo>
                    <a:pt x="28562" y="80235"/>
                  </a:lnTo>
                  <a:lnTo>
                    <a:pt x="28545" y="80059"/>
                  </a:lnTo>
                  <a:lnTo>
                    <a:pt x="28376" y="79227"/>
                  </a:lnTo>
                  <a:lnTo>
                    <a:pt x="28180" y="78394"/>
                  </a:lnTo>
                  <a:lnTo>
                    <a:pt x="27968" y="77649"/>
                  </a:lnTo>
                  <a:lnTo>
                    <a:pt x="27866" y="77299"/>
                  </a:lnTo>
                  <a:lnTo>
                    <a:pt x="27747" y="76948"/>
                  </a:lnTo>
                  <a:lnTo>
                    <a:pt x="27637" y="76641"/>
                  </a:lnTo>
                  <a:lnTo>
                    <a:pt x="27518" y="76378"/>
                  </a:lnTo>
                  <a:lnTo>
                    <a:pt x="27399" y="76116"/>
                  </a:lnTo>
                  <a:lnTo>
                    <a:pt x="27280" y="75896"/>
                  </a:lnTo>
                  <a:lnTo>
                    <a:pt x="27153" y="75721"/>
                  </a:lnTo>
                  <a:lnTo>
                    <a:pt x="27034" y="75590"/>
                  </a:lnTo>
                  <a:lnTo>
                    <a:pt x="26907" y="75458"/>
                  </a:lnTo>
                  <a:lnTo>
                    <a:pt x="26788" y="75371"/>
                  </a:lnTo>
                  <a:lnTo>
                    <a:pt x="27136" y="74889"/>
                  </a:lnTo>
                  <a:lnTo>
                    <a:pt x="27493" y="74363"/>
                  </a:lnTo>
                  <a:lnTo>
                    <a:pt x="28197" y="73223"/>
                  </a:lnTo>
                  <a:lnTo>
                    <a:pt x="28223" y="73180"/>
                  </a:lnTo>
                  <a:lnTo>
                    <a:pt x="28248" y="73048"/>
                  </a:lnTo>
                  <a:lnTo>
                    <a:pt x="28257" y="72960"/>
                  </a:lnTo>
                  <a:lnTo>
                    <a:pt x="28265" y="72829"/>
                  </a:lnTo>
                  <a:lnTo>
                    <a:pt x="28265" y="72654"/>
                  </a:lnTo>
                  <a:lnTo>
                    <a:pt x="28265" y="72522"/>
                  </a:lnTo>
                  <a:lnTo>
                    <a:pt x="28248" y="72259"/>
                  </a:lnTo>
                  <a:lnTo>
                    <a:pt x="28155" y="71558"/>
                  </a:lnTo>
                  <a:lnTo>
                    <a:pt x="28045" y="70945"/>
                  </a:lnTo>
                  <a:lnTo>
                    <a:pt x="27926" y="70419"/>
                  </a:lnTo>
                  <a:lnTo>
                    <a:pt x="27798" y="69937"/>
                  </a:lnTo>
                  <a:lnTo>
                    <a:pt x="27662" y="69543"/>
                  </a:lnTo>
                  <a:lnTo>
                    <a:pt x="27518" y="69192"/>
                  </a:lnTo>
                  <a:lnTo>
                    <a:pt x="27365" y="68885"/>
                  </a:lnTo>
                  <a:lnTo>
                    <a:pt x="27204" y="68622"/>
                  </a:lnTo>
                  <a:lnTo>
                    <a:pt x="27051" y="68403"/>
                  </a:lnTo>
                  <a:lnTo>
                    <a:pt x="26881" y="68228"/>
                  </a:lnTo>
                  <a:lnTo>
                    <a:pt x="26720" y="68053"/>
                  </a:lnTo>
                  <a:lnTo>
                    <a:pt x="26559" y="67921"/>
                  </a:lnTo>
                  <a:lnTo>
                    <a:pt x="26236" y="67702"/>
                  </a:lnTo>
                  <a:lnTo>
                    <a:pt x="25930" y="67571"/>
                  </a:lnTo>
                  <a:lnTo>
                    <a:pt x="25565" y="67395"/>
                  </a:lnTo>
                  <a:lnTo>
                    <a:pt x="25192" y="67308"/>
                  </a:lnTo>
                  <a:lnTo>
                    <a:pt x="24818" y="67264"/>
                  </a:lnTo>
                  <a:lnTo>
                    <a:pt x="24445" y="67308"/>
                  </a:lnTo>
                  <a:lnTo>
                    <a:pt x="24071" y="67439"/>
                  </a:lnTo>
                  <a:lnTo>
                    <a:pt x="23697" y="67614"/>
                  </a:lnTo>
                  <a:lnTo>
                    <a:pt x="23324" y="67877"/>
                  </a:lnTo>
                  <a:lnTo>
                    <a:pt x="22959" y="68272"/>
                  </a:lnTo>
                  <a:lnTo>
                    <a:pt x="23468" y="67483"/>
                  </a:lnTo>
                  <a:lnTo>
                    <a:pt x="23986" y="66738"/>
                  </a:lnTo>
                  <a:lnTo>
                    <a:pt x="24249" y="66344"/>
                  </a:lnTo>
                  <a:lnTo>
                    <a:pt x="24504" y="65905"/>
                  </a:lnTo>
                  <a:lnTo>
                    <a:pt x="24759" y="65467"/>
                  </a:lnTo>
                  <a:lnTo>
                    <a:pt x="25005" y="64985"/>
                  </a:lnTo>
                  <a:lnTo>
                    <a:pt x="25243" y="64416"/>
                  </a:lnTo>
                  <a:lnTo>
                    <a:pt x="25480" y="63802"/>
                  </a:lnTo>
                  <a:lnTo>
                    <a:pt x="25701" y="63145"/>
                  </a:lnTo>
                  <a:lnTo>
                    <a:pt x="25803" y="62750"/>
                  </a:lnTo>
                  <a:lnTo>
                    <a:pt x="25913" y="62356"/>
                  </a:lnTo>
                  <a:lnTo>
                    <a:pt x="26015" y="61962"/>
                  </a:lnTo>
                  <a:lnTo>
                    <a:pt x="26109" y="61480"/>
                  </a:lnTo>
                  <a:lnTo>
                    <a:pt x="26202" y="61041"/>
                  </a:lnTo>
                  <a:lnTo>
                    <a:pt x="26295" y="60516"/>
                  </a:lnTo>
                  <a:lnTo>
                    <a:pt x="26380" y="59990"/>
                  </a:lnTo>
                  <a:lnTo>
                    <a:pt x="26457" y="59464"/>
                  </a:lnTo>
                  <a:lnTo>
                    <a:pt x="26533" y="58850"/>
                  </a:lnTo>
                  <a:lnTo>
                    <a:pt x="26610" y="58237"/>
                  </a:lnTo>
                  <a:lnTo>
                    <a:pt x="26618" y="58062"/>
                  </a:lnTo>
                  <a:lnTo>
                    <a:pt x="26618" y="57930"/>
                  </a:lnTo>
                  <a:lnTo>
                    <a:pt x="26610" y="57755"/>
                  </a:lnTo>
                  <a:lnTo>
                    <a:pt x="26584" y="57624"/>
                  </a:lnTo>
                  <a:lnTo>
                    <a:pt x="26559" y="57492"/>
                  </a:lnTo>
                  <a:lnTo>
                    <a:pt x="26525" y="57448"/>
                  </a:lnTo>
                  <a:lnTo>
                    <a:pt x="26465" y="57448"/>
                  </a:lnTo>
                  <a:lnTo>
                    <a:pt x="26245" y="57886"/>
                  </a:lnTo>
                  <a:lnTo>
                    <a:pt x="26032" y="58193"/>
                  </a:lnTo>
                  <a:lnTo>
                    <a:pt x="25812" y="58500"/>
                  </a:lnTo>
                  <a:lnTo>
                    <a:pt x="25591" y="58719"/>
                  </a:lnTo>
                  <a:lnTo>
                    <a:pt x="25370" y="58850"/>
                  </a:lnTo>
                  <a:lnTo>
                    <a:pt x="25149" y="58938"/>
                  </a:lnTo>
                  <a:lnTo>
                    <a:pt x="24920" y="59026"/>
                  </a:lnTo>
                  <a:lnTo>
                    <a:pt x="24699" y="58982"/>
                  </a:lnTo>
                  <a:lnTo>
                    <a:pt x="24691" y="58894"/>
                  </a:lnTo>
                  <a:lnTo>
                    <a:pt x="24682" y="58807"/>
                  </a:lnTo>
                  <a:lnTo>
                    <a:pt x="24665" y="58719"/>
                  </a:lnTo>
                  <a:lnTo>
                    <a:pt x="24640" y="58675"/>
                  </a:lnTo>
                  <a:lnTo>
                    <a:pt x="25005" y="57536"/>
                  </a:lnTo>
                  <a:lnTo>
                    <a:pt x="25362" y="56309"/>
                  </a:lnTo>
                  <a:lnTo>
                    <a:pt x="26058" y="53811"/>
                  </a:lnTo>
                  <a:lnTo>
                    <a:pt x="26092" y="53680"/>
                  </a:lnTo>
                  <a:lnTo>
                    <a:pt x="26100" y="53504"/>
                  </a:lnTo>
                  <a:lnTo>
                    <a:pt x="26109" y="53329"/>
                  </a:lnTo>
                  <a:lnTo>
                    <a:pt x="26100" y="53110"/>
                  </a:lnTo>
                  <a:lnTo>
                    <a:pt x="26083" y="52979"/>
                  </a:lnTo>
                  <a:lnTo>
                    <a:pt x="26049" y="52847"/>
                  </a:lnTo>
                  <a:lnTo>
                    <a:pt x="26015" y="52759"/>
                  </a:lnTo>
                  <a:lnTo>
                    <a:pt x="25981" y="52759"/>
                  </a:lnTo>
                  <a:lnTo>
                    <a:pt x="25667" y="52935"/>
                  </a:lnTo>
                  <a:lnTo>
                    <a:pt x="25353" y="53154"/>
                  </a:lnTo>
                  <a:lnTo>
                    <a:pt x="25039" y="53417"/>
                  </a:lnTo>
                  <a:lnTo>
                    <a:pt x="24725" y="53680"/>
                  </a:lnTo>
                  <a:lnTo>
                    <a:pt x="24419" y="54030"/>
                  </a:lnTo>
                  <a:lnTo>
                    <a:pt x="24105" y="54381"/>
                  </a:lnTo>
                  <a:lnTo>
                    <a:pt x="23799" y="54731"/>
                  </a:lnTo>
                  <a:lnTo>
                    <a:pt x="23494" y="55170"/>
                  </a:lnTo>
                  <a:lnTo>
                    <a:pt x="24139" y="52716"/>
                  </a:lnTo>
                  <a:lnTo>
                    <a:pt x="24164" y="52540"/>
                  </a:lnTo>
                  <a:lnTo>
                    <a:pt x="24181" y="52365"/>
                  </a:lnTo>
                  <a:lnTo>
                    <a:pt x="24181" y="52190"/>
                  </a:lnTo>
                  <a:lnTo>
                    <a:pt x="24173" y="52015"/>
                  </a:lnTo>
                  <a:lnTo>
                    <a:pt x="24156" y="51883"/>
                  </a:lnTo>
                  <a:lnTo>
                    <a:pt x="24122" y="51752"/>
                  </a:lnTo>
                  <a:lnTo>
                    <a:pt x="24088" y="51664"/>
                  </a:lnTo>
                  <a:lnTo>
                    <a:pt x="24054" y="51664"/>
                  </a:lnTo>
                  <a:lnTo>
                    <a:pt x="23842" y="51795"/>
                  </a:lnTo>
                  <a:lnTo>
                    <a:pt x="23629" y="51927"/>
                  </a:lnTo>
                  <a:lnTo>
                    <a:pt x="23417" y="52102"/>
                  </a:lnTo>
                  <a:lnTo>
                    <a:pt x="23205" y="52321"/>
                  </a:lnTo>
                  <a:lnTo>
                    <a:pt x="23001" y="52540"/>
                  </a:lnTo>
                  <a:lnTo>
                    <a:pt x="22797" y="52847"/>
                  </a:lnTo>
                  <a:lnTo>
                    <a:pt x="22585" y="53154"/>
                  </a:lnTo>
                  <a:lnTo>
                    <a:pt x="22390" y="53461"/>
                  </a:lnTo>
                  <a:lnTo>
                    <a:pt x="22186" y="53855"/>
                  </a:lnTo>
                  <a:lnTo>
                    <a:pt x="21991" y="54249"/>
                  </a:lnTo>
                  <a:lnTo>
                    <a:pt x="21795" y="54688"/>
                  </a:lnTo>
                  <a:lnTo>
                    <a:pt x="21600" y="55170"/>
                  </a:lnTo>
                  <a:lnTo>
                    <a:pt x="21413" y="55652"/>
                  </a:lnTo>
                  <a:lnTo>
                    <a:pt x="21227" y="56177"/>
                  </a:lnTo>
                  <a:lnTo>
                    <a:pt x="21040" y="56747"/>
                  </a:lnTo>
                  <a:lnTo>
                    <a:pt x="20861" y="57361"/>
                  </a:lnTo>
                  <a:lnTo>
                    <a:pt x="20573" y="58368"/>
                  </a:lnTo>
                  <a:lnTo>
                    <a:pt x="20293" y="59508"/>
                  </a:lnTo>
                  <a:lnTo>
                    <a:pt x="20004" y="60779"/>
                  </a:lnTo>
                  <a:lnTo>
                    <a:pt x="19868" y="61436"/>
                  </a:lnTo>
                  <a:lnTo>
                    <a:pt x="19741" y="62093"/>
                  </a:lnTo>
                  <a:lnTo>
                    <a:pt x="19605" y="62794"/>
                  </a:lnTo>
                  <a:lnTo>
                    <a:pt x="19478" y="63495"/>
                  </a:lnTo>
                  <a:lnTo>
                    <a:pt x="19359" y="64240"/>
                  </a:lnTo>
                  <a:lnTo>
                    <a:pt x="19248" y="64985"/>
                  </a:lnTo>
                  <a:lnTo>
                    <a:pt x="19138" y="65774"/>
                  </a:lnTo>
                  <a:lnTo>
                    <a:pt x="19036" y="66563"/>
                  </a:lnTo>
                  <a:lnTo>
                    <a:pt x="18951" y="67352"/>
                  </a:lnTo>
                  <a:lnTo>
                    <a:pt x="18866" y="68184"/>
                  </a:lnTo>
                  <a:lnTo>
                    <a:pt x="18841" y="68009"/>
                  </a:lnTo>
                  <a:lnTo>
                    <a:pt x="18815" y="67921"/>
                  </a:lnTo>
                  <a:lnTo>
                    <a:pt x="18798" y="67877"/>
                  </a:lnTo>
                  <a:lnTo>
                    <a:pt x="18756" y="67877"/>
                  </a:lnTo>
                  <a:lnTo>
                    <a:pt x="18722" y="67965"/>
                  </a:lnTo>
                  <a:lnTo>
                    <a:pt x="18696" y="68184"/>
                  </a:lnTo>
                  <a:lnTo>
                    <a:pt x="18365" y="67352"/>
                  </a:lnTo>
                  <a:lnTo>
                    <a:pt x="18034" y="66519"/>
                  </a:lnTo>
                  <a:lnTo>
                    <a:pt x="17355" y="65029"/>
                  </a:lnTo>
                  <a:lnTo>
                    <a:pt x="16676" y="63495"/>
                  </a:lnTo>
                  <a:lnTo>
                    <a:pt x="16345" y="62750"/>
                  </a:lnTo>
                  <a:lnTo>
                    <a:pt x="16013" y="61918"/>
                  </a:lnTo>
                  <a:lnTo>
                    <a:pt x="15326" y="60121"/>
                  </a:lnTo>
                  <a:lnTo>
                    <a:pt x="14995" y="59201"/>
                  </a:lnTo>
                  <a:lnTo>
                    <a:pt x="14655" y="58237"/>
                  </a:lnTo>
                  <a:lnTo>
                    <a:pt x="14324" y="57229"/>
                  </a:lnTo>
                  <a:lnTo>
                    <a:pt x="13993" y="56221"/>
                  </a:lnTo>
                  <a:lnTo>
                    <a:pt x="13670" y="55170"/>
                  </a:lnTo>
                  <a:lnTo>
                    <a:pt x="13347" y="54074"/>
                  </a:lnTo>
                  <a:lnTo>
                    <a:pt x="13050" y="52979"/>
                  </a:lnTo>
                  <a:lnTo>
                    <a:pt x="12761" y="51839"/>
                  </a:lnTo>
                  <a:lnTo>
                    <a:pt x="12481" y="50656"/>
                  </a:lnTo>
                  <a:lnTo>
                    <a:pt x="12201" y="49429"/>
                  </a:lnTo>
                  <a:lnTo>
                    <a:pt x="11938" y="48158"/>
                  </a:lnTo>
                  <a:lnTo>
                    <a:pt x="11675" y="46844"/>
                  </a:lnTo>
                  <a:lnTo>
                    <a:pt x="11428" y="45442"/>
                  </a:lnTo>
                  <a:lnTo>
                    <a:pt x="11199" y="43996"/>
                  </a:lnTo>
                  <a:lnTo>
                    <a:pt x="10970" y="42462"/>
                  </a:lnTo>
                  <a:lnTo>
                    <a:pt x="10758" y="40884"/>
                  </a:lnTo>
                  <a:lnTo>
                    <a:pt x="10656" y="40096"/>
                  </a:lnTo>
                  <a:lnTo>
                    <a:pt x="10554" y="39263"/>
                  </a:lnTo>
                  <a:lnTo>
                    <a:pt x="10461" y="38430"/>
                  </a:lnTo>
                  <a:lnTo>
                    <a:pt x="10376" y="37554"/>
                  </a:lnTo>
                  <a:lnTo>
                    <a:pt x="10282" y="36546"/>
                  </a:lnTo>
                  <a:lnTo>
                    <a:pt x="10197" y="35494"/>
                  </a:lnTo>
                  <a:lnTo>
                    <a:pt x="10053" y="33391"/>
                  </a:lnTo>
                  <a:lnTo>
                    <a:pt x="10121" y="33610"/>
                  </a:lnTo>
                  <a:lnTo>
                    <a:pt x="10223" y="34224"/>
                  </a:lnTo>
                  <a:lnTo>
                    <a:pt x="10325" y="34793"/>
                  </a:lnTo>
                  <a:lnTo>
                    <a:pt x="10562" y="35933"/>
                  </a:lnTo>
                  <a:lnTo>
                    <a:pt x="10800" y="36984"/>
                  </a:lnTo>
                  <a:lnTo>
                    <a:pt x="11029" y="37992"/>
                  </a:lnTo>
                  <a:lnTo>
                    <a:pt x="11378" y="39438"/>
                  </a:lnTo>
                  <a:lnTo>
                    <a:pt x="11734" y="40840"/>
                  </a:lnTo>
                  <a:lnTo>
                    <a:pt x="12108" y="42155"/>
                  </a:lnTo>
                  <a:lnTo>
                    <a:pt x="12481" y="43382"/>
                  </a:lnTo>
                  <a:lnTo>
                    <a:pt x="12880" y="44565"/>
                  </a:lnTo>
                  <a:lnTo>
                    <a:pt x="13279" y="45617"/>
                  </a:lnTo>
                  <a:lnTo>
                    <a:pt x="13695" y="46625"/>
                  </a:lnTo>
                  <a:lnTo>
                    <a:pt x="13899" y="47107"/>
                  </a:lnTo>
                  <a:lnTo>
                    <a:pt x="14111" y="47545"/>
                  </a:lnTo>
                  <a:lnTo>
                    <a:pt x="14536" y="48378"/>
                  </a:lnTo>
                  <a:lnTo>
                    <a:pt x="14757" y="48816"/>
                  </a:lnTo>
                  <a:lnTo>
                    <a:pt x="14986" y="49210"/>
                  </a:lnTo>
                  <a:lnTo>
                    <a:pt x="15207" y="49517"/>
                  </a:lnTo>
                  <a:lnTo>
                    <a:pt x="15436" y="49780"/>
                  </a:lnTo>
                  <a:lnTo>
                    <a:pt x="15665" y="49955"/>
                  </a:lnTo>
                  <a:lnTo>
                    <a:pt x="15776" y="49999"/>
                  </a:lnTo>
                  <a:lnTo>
                    <a:pt x="15911" y="49999"/>
                  </a:lnTo>
                  <a:lnTo>
                    <a:pt x="15928" y="49911"/>
                  </a:lnTo>
                  <a:lnTo>
                    <a:pt x="15945" y="49824"/>
                  </a:lnTo>
                  <a:lnTo>
                    <a:pt x="15945" y="49692"/>
                  </a:lnTo>
                  <a:lnTo>
                    <a:pt x="15945" y="49561"/>
                  </a:lnTo>
                  <a:lnTo>
                    <a:pt x="15945" y="49429"/>
                  </a:lnTo>
                  <a:lnTo>
                    <a:pt x="15928" y="49342"/>
                  </a:lnTo>
                  <a:lnTo>
                    <a:pt x="15911" y="49254"/>
                  </a:lnTo>
                  <a:lnTo>
                    <a:pt x="15903" y="49254"/>
                  </a:lnTo>
                  <a:lnTo>
                    <a:pt x="15903" y="49210"/>
                  </a:lnTo>
                  <a:lnTo>
                    <a:pt x="15869" y="48684"/>
                  </a:lnTo>
                  <a:lnTo>
                    <a:pt x="15835" y="48202"/>
                  </a:lnTo>
                  <a:lnTo>
                    <a:pt x="15793" y="47764"/>
                  </a:lnTo>
                  <a:lnTo>
                    <a:pt x="15750" y="47282"/>
                  </a:lnTo>
                  <a:lnTo>
                    <a:pt x="15648" y="46406"/>
                  </a:lnTo>
                  <a:lnTo>
                    <a:pt x="15529" y="45573"/>
                  </a:lnTo>
                  <a:lnTo>
                    <a:pt x="15402" y="44784"/>
                  </a:lnTo>
                  <a:lnTo>
                    <a:pt x="15258" y="43996"/>
                  </a:lnTo>
                  <a:lnTo>
                    <a:pt x="15096" y="43294"/>
                  </a:lnTo>
                  <a:lnTo>
                    <a:pt x="14935" y="42637"/>
                  </a:lnTo>
                  <a:lnTo>
                    <a:pt x="14757" y="41980"/>
                  </a:lnTo>
                  <a:lnTo>
                    <a:pt x="14587" y="41410"/>
                  </a:lnTo>
                  <a:lnTo>
                    <a:pt x="14400" y="40840"/>
                  </a:lnTo>
                  <a:lnTo>
                    <a:pt x="14213" y="40315"/>
                  </a:lnTo>
                  <a:lnTo>
                    <a:pt x="14035" y="39876"/>
                  </a:lnTo>
                  <a:lnTo>
                    <a:pt x="13848" y="39438"/>
                  </a:lnTo>
                  <a:lnTo>
                    <a:pt x="13670" y="39044"/>
                  </a:lnTo>
                  <a:lnTo>
                    <a:pt x="13492" y="38693"/>
                  </a:lnTo>
                  <a:lnTo>
                    <a:pt x="13152" y="38080"/>
                  </a:lnTo>
                  <a:lnTo>
                    <a:pt x="12821" y="37554"/>
                  </a:lnTo>
                  <a:lnTo>
                    <a:pt x="12142" y="36546"/>
                  </a:lnTo>
                  <a:lnTo>
                    <a:pt x="11462" y="35538"/>
                  </a:lnTo>
                  <a:lnTo>
                    <a:pt x="11123" y="35012"/>
                  </a:lnTo>
                  <a:lnTo>
                    <a:pt x="10792" y="34399"/>
                  </a:lnTo>
                  <a:lnTo>
                    <a:pt x="10894" y="34355"/>
                  </a:lnTo>
                  <a:lnTo>
                    <a:pt x="11004" y="34224"/>
                  </a:lnTo>
                  <a:lnTo>
                    <a:pt x="11106" y="34092"/>
                  </a:lnTo>
                  <a:lnTo>
                    <a:pt x="11216" y="33917"/>
                  </a:lnTo>
                  <a:lnTo>
                    <a:pt x="11318" y="33698"/>
                  </a:lnTo>
                  <a:lnTo>
                    <a:pt x="11420" y="33435"/>
                  </a:lnTo>
                  <a:lnTo>
                    <a:pt x="11615" y="32909"/>
                  </a:lnTo>
                  <a:lnTo>
                    <a:pt x="11802" y="32296"/>
                  </a:lnTo>
                  <a:lnTo>
                    <a:pt x="11972" y="31594"/>
                  </a:lnTo>
                  <a:lnTo>
                    <a:pt x="12125" y="30893"/>
                  </a:lnTo>
                  <a:lnTo>
                    <a:pt x="12252" y="30192"/>
                  </a:lnTo>
                  <a:lnTo>
                    <a:pt x="12337" y="29535"/>
                  </a:lnTo>
                  <a:lnTo>
                    <a:pt x="12422" y="28878"/>
                  </a:lnTo>
                  <a:lnTo>
                    <a:pt x="12498" y="28177"/>
                  </a:lnTo>
                  <a:lnTo>
                    <a:pt x="12566" y="27432"/>
                  </a:lnTo>
                  <a:lnTo>
                    <a:pt x="12617" y="26643"/>
                  </a:lnTo>
                  <a:lnTo>
                    <a:pt x="12668" y="25854"/>
                  </a:lnTo>
                  <a:lnTo>
                    <a:pt x="12702" y="25065"/>
                  </a:lnTo>
                  <a:lnTo>
                    <a:pt x="12728" y="24277"/>
                  </a:lnTo>
                  <a:lnTo>
                    <a:pt x="12745" y="23444"/>
                  </a:lnTo>
                  <a:lnTo>
                    <a:pt x="12745" y="22655"/>
                  </a:lnTo>
                  <a:lnTo>
                    <a:pt x="12736" y="21823"/>
                  </a:lnTo>
                  <a:lnTo>
                    <a:pt x="12719" y="21034"/>
                  </a:lnTo>
                  <a:lnTo>
                    <a:pt x="12685" y="20245"/>
                  </a:lnTo>
                  <a:lnTo>
                    <a:pt x="12634" y="19456"/>
                  </a:lnTo>
                  <a:lnTo>
                    <a:pt x="12575" y="18711"/>
                  </a:lnTo>
                  <a:lnTo>
                    <a:pt x="12507" y="18010"/>
                  </a:lnTo>
                  <a:lnTo>
                    <a:pt x="12507" y="17879"/>
                  </a:lnTo>
                  <a:lnTo>
                    <a:pt x="12507" y="17747"/>
                  </a:lnTo>
                  <a:lnTo>
                    <a:pt x="12498" y="17616"/>
                  </a:lnTo>
                  <a:lnTo>
                    <a:pt x="12490" y="17528"/>
                  </a:lnTo>
                  <a:lnTo>
                    <a:pt x="12473" y="17441"/>
                  </a:lnTo>
                  <a:lnTo>
                    <a:pt x="12456" y="17353"/>
                  </a:lnTo>
                  <a:lnTo>
                    <a:pt x="12430" y="17309"/>
                  </a:lnTo>
                  <a:lnTo>
                    <a:pt x="12405" y="17309"/>
                  </a:lnTo>
                  <a:lnTo>
                    <a:pt x="12379" y="17265"/>
                  </a:lnTo>
                  <a:lnTo>
                    <a:pt x="12345" y="17265"/>
                  </a:lnTo>
                  <a:lnTo>
                    <a:pt x="12328" y="17397"/>
                  </a:lnTo>
                  <a:lnTo>
                    <a:pt x="12320" y="17484"/>
                  </a:lnTo>
                  <a:lnTo>
                    <a:pt x="12320" y="17572"/>
                  </a:lnTo>
                  <a:lnTo>
                    <a:pt x="12142" y="18755"/>
                  </a:lnTo>
                  <a:lnTo>
                    <a:pt x="11955" y="19938"/>
                  </a:lnTo>
                  <a:lnTo>
                    <a:pt x="11760" y="21034"/>
                  </a:lnTo>
                  <a:lnTo>
                    <a:pt x="11556" y="22086"/>
                  </a:lnTo>
                  <a:lnTo>
                    <a:pt x="11344" y="23093"/>
                  </a:lnTo>
                  <a:lnTo>
                    <a:pt x="11123" y="24014"/>
                  </a:lnTo>
                  <a:lnTo>
                    <a:pt x="11004" y="24452"/>
                  </a:lnTo>
                  <a:lnTo>
                    <a:pt x="10877" y="24890"/>
                  </a:lnTo>
                  <a:lnTo>
                    <a:pt x="10749" y="25284"/>
                  </a:lnTo>
                  <a:lnTo>
                    <a:pt x="10622" y="25679"/>
                  </a:lnTo>
                  <a:lnTo>
                    <a:pt x="10486" y="26029"/>
                  </a:lnTo>
                  <a:lnTo>
                    <a:pt x="10333" y="26336"/>
                  </a:lnTo>
                  <a:lnTo>
                    <a:pt x="10172" y="26687"/>
                  </a:lnTo>
                  <a:lnTo>
                    <a:pt x="10019" y="27081"/>
                  </a:lnTo>
                  <a:lnTo>
                    <a:pt x="10070" y="25065"/>
                  </a:lnTo>
                  <a:lnTo>
                    <a:pt x="10138" y="23006"/>
                  </a:lnTo>
                  <a:lnTo>
                    <a:pt x="10206" y="20946"/>
                  </a:lnTo>
                  <a:lnTo>
                    <a:pt x="10291" y="18931"/>
                  </a:lnTo>
                  <a:lnTo>
                    <a:pt x="10393" y="16608"/>
                  </a:lnTo>
                  <a:lnTo>
                    <a:pt x="10503" y="14373"/>
                  </a:lnTo>
                  <a:lnTo>
                    <a:pt x="10630" y="12095"/>
                  </a:lnTo>
                  <a:lnTo>
                    <a:pt x="10766" y="9860"/>
                  </a:lnTo>
                  <a:lnTo>
                    <a:pt x="10902" y="7625"/>
                  </a:lnTo>
                  <a:lnTo>
                    <a:pt x="11055" y="5434"/>
                  </a:lnTo>
                  <a:lnTo>
                    <a:pt x="11216" y="3243"/>
                  </a:lnTo>
                  <a:lnTo>
                    <a:pt x="11386" y="1052"/>
                  </a:lnTo>
                  <a:lnTo>
                    <a:pt x="11403" y="877"/>
                  </a:lnTo>
                  <a:lnTo>
                    <a:pt x="11403" y="658"/>
                  </a:lnTo>
                  <a:lnTo>
                    <a:pt x="11395" y="482"/>
                  </a:lnTo>
                  <a:lnTo>
                    <a:pt x="11386" y="307"/>
                  </a:lnTo>
                  <a:lnTo>
                    <a:pt x="11361" y="176"/>
                  </a:lnTo>
                  <a:lnTo>
                    <a:pt x="11335" y="44"/>
                  </a:lnTo>
                  <a:lnTo>
                    <a:pt x="11301" y="0"/>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8"/>
            <p:cNvSpPr/>
            <p:nvPr/>
          </p:nvSpPr>
          <p:spPr>
            <a:xfrm rot="10800000">
              <a:off x="6439783" y="5624465"/>
              <a:ext cx="36004" cy="34480"/>
            </a:xfrm>
            <a:custGeom>
              <a:rect b="b" l="l" r="r" t="t"/>
              <a:pathLst>
                <a:path extrusionOk="0" h="12665" w="3813">
                  <a:moveTo>
                    <a:pt x="1665" y="1"/>
                  </a:moveTo>
                  <a:lnTo>
                    <a:pt x="1622" y="44"/>
                  </a:lnTo>
                  <a:lnTo>
                    <a:pt x="1580" y="132"/>
                  </a:lnTo>
                  <a:lnTo>
                    <a:pt x="1503" y="351"/>
                  </a:lnTo>
                  <a:lnTo>
                    <a:pt x="1436" y="658"/>
                  </a:lnTo>
                  <a:lnTo>
                    <a:pt x="1359" y="965"/>
                  </a:lnTo>
                  <a:lnTo>
                    <a:pt x="1291" y="1315"/>
                  </a:lnTo>
                  <a:lnTo>
                    <a:pt x="1215" y="1666"/>
                  </a:lnTo>
                  <a:lnTo>
                    <a:pt x="1087" y="2148"/>
                  </a:lnTo>
                  <a:lnTo>
                    <a:pt x="952" y="2542"/>
                  </a:lnTo>
                  <a:lnTo>
                    <a:pt x="816" y="2936"/>
                  </a:lnTo>
                  <a:lnTo>
                    <a:pt x="671" y="3243"/>
                  </a:lnTo>
                  <a:lnTo>
                    <a:pt x="527" y="3506"/>
                  </a:lnTo>
                  <a:lnTo>
                    <a:pt x="374" y="3725"/>
                  </a:lnTo>
                  <a:lnTo>
                    <a:pt x="221" y="3944"/>
                  </a:lnTo>
                  <a:lnTo>
                    <a:pt x="69" y="4120"/>
                  </a:lnTo>
                  <a:lnTo>
                    <a:pt x="43" y="4163"/>
                  </a:lnTo>
                  <a:lnTo>
                    <a:pt x="18" y="4251"/>
                  </a:lnTo>
                  <a:lnTo>
                    <a:pt x="9" y="4383"/>
                  </a:lnTo>
                  <a:lnTo>
                    <a:pt x="1" y="4514"/>
                  </a:lnTo>
                  <a:lnTo>
                    <a:pt x="9" y="4645"/>
                  </a:lnTo>
                  <a:lnTo>
                    <a:pt x="18" y="4733"/>
                  </a:lnTo>
                  <a:lnTo>
                    <a:pt x="35" y="4821"/>
                  </a:lnTo>
                  <a:lnTo>
                    <a:pt x="69" y="4865"/>
                  </a:lnTo>
                  <a:lnTo>
                    <a:pt x="187" y="4865"/>
                  </a:lnTo>
                  <a:lnTo>
                    <a:pt x="298" y="4821"/>
                  </a:lnTo>
                  <a:lnTo>
                    <a:pt x="417" y="4777"/>
                  </a:lnTo>
                  <a:lnTo>
                    <a:pt x="536" y="4645"/>
                  </a:lnTo>
                  <a:lnTo>
                    <a:pt x="646" y="4514"/>
                  </a:lnTo>
                  <a:lnTo>
                    <a:pt x="756" y="4339"/>
                  </a:lnTo>
                  <a:lnTo>
                    <a:pt x="867" y="4120"/>
                  </a:lnTo>
                  <a:lnTo>
                    <a:pt x="977" y="3857"/>
                  </a:lnTo>
                  <a:lnTo>
                    <a:pt x="1062" y="3638"/>
                  </a:lnTo>
                  <a:lnTo>
                    <a:pt x="1147" y="3375"/>
                  </a:lnTo>
                  <a:lnTo>
                    <a:pt x="1317" y="2761"/>
                  </a:lnTo>
                  <a:lnTo>
                    <a:pt x="1470" y="2148"/>
                  </a:lnTo>
                  <a:lnTo>
                    <a:pt x="1631" y="1578"/>
                  </a:lnTo>
                  <a:lnTo>
                    <a:pt x="1605" y="2104"/>
                  </a:lnTo>
                  <a:lnTo>
                    <a:pt x="1580" y="2717"/>
                  </a:lnTo>
                  <a:lnTo>
                    <a:pt x="1563" y="3287"/>
                  </a:lnTo>
                  <a:lnTo>
                    <a:pt x="1554" y="3901"/>
                  </a:lnTo>
                  <a:lnTo>
                    <a:pt x="1554" y="5084"/>
                  </a:lnTo>
                  <a:lnTo>
                    <a:pt x="1563" y="6267"/>
                  </a:lnTo>
                  <a:lnTo>
                    <a:pt x="1580" y="7056"/>
                  </a:lnTo>
                  <a:lnTo>
                    <a:pt x="1597" y="7888"/>
                  </a:lnTo>
                  <a:lnTo>
                    <a:pt x="1622" y="8765"/>
                  </a:lnTo>
                  <a:lnTo>
                    <a:pt x="1656" y="9597"/>
                  </a:lnTo>
                  <a:lnTo>
                    <a:pt x="1699" y="10430"/>
                  </a:lnTo>
                  <a:lnTo>
                    <a:pt x="1767" y="11218"/>
                  </a:lnTo>
                  <a:lnTo>
                    <a:pt x="1801" y="11569"/>
                  </a:lnTo>
                  <a:lnTo>
                    <a:pt x="1843" y="11920"/>
                  </a:lnTo>
                  <a:lnTo>
                    <a:pt x="1886" y="12270"/>
                  </a:lnTo>
                  <a:lnTo>
                    <a:pt x="1945" y="12577"/>
                  </a:lnTo>
                  <a:lnTo>
                    <a:pt x="1962" y="12621"/>
                  </a:lnTo>
                  <a:lnTo>
                    <a:pt x="1979" y="12665"/>
                  </a:lnTo>
                  <a:lnTo>
                    <a:pt x="1996" y="12621"/>
                  </a:lnTo>
                  <a:lnTo>
                    <a:pt x="2013" y="12577"/>
                  </a:lnTo>
                  <a:lnTo>
                    <a:pt x="2038" y="12445"/>
                  </a:lnTo>
                  <a:lnTo>
                    <a:pt x="2047" y="12358"/>
                  </a:lnTo>
                  <a:lnTo>
                    <a:pt x="2047" y="12270"/>
                  </a:lnTo>
                  <a:lnTo>
                    <a:pt x="2047" y="11613"/>
                  </a:lnTo>
                  <a:lnTo>
                    <a:pt x="2030" y="10956"/>
                  </a:lnTo>
                  <a:lnTo>
                    <a:pt x="1996" y="10298"/>
                  </a:lnTo>
                  <a:lnTo>
                    <a:pt x="1970" y="9685"/>
                  </a:lnTo>
                  <a:lnTo>
                    <a:pt x="1903" y="8370"/>
                  </a:lnTo>
                  <a:lnTo>
                    <a:pt x="1869" y="7713"/>
                  </a:lnTo>
                  <a:lnTo>
                    <a:pt x="1852" y="7056"/>
                  </a:lnTo>
                  <a:lnTo>
                    <a:pt x="1835" y="6442"/>
                  </a:lnTo>
                  <a:lnTo>
                    <a:pt x="1826" y="5829"/>
                  </a:lnTo>
                  <a:lnTo>
                    <a:pt x="1826" y="4558"/>
                  </a:lnTo>
                  <a:lnTo>
                    <a:pt x="1843" y="2104"/>
                  </a:lnTo>
                  <a:lnTo>
                    <a:pt x="1911" y="2498"/>
                  </a:lnTo>
                  <a:lnTo>
                    <a:pt x="1979" y="2893"/>
                  </a:lnTo>
                  <a:lnTo>
                    <a:pt x="2055" y="3287"/>
                  </a:lnTo>
                  <a:lnTo>
                    <a:pt x="2132" y="3681"/>
                  </a:lnTo>
                  <a:lnTo>
                    <a:pt x="2251" y="4383"/>
                  </a:lnTo>
                  <a:lnTo>
                    <a:pt x="2344" y="5127"/>
                  </a:lnTo>
                  <a:lnTo>
                    <a:pt x="2429" y="5872"/>
                  </a:lnTo>
                  <a:lnTo>
                    <a:pt x="2497" y="6661"/>
                  </a:lnTo>
                  <a:lnTo>
                    <a:pt x="2565" y="7450"/>
                  </a:lnTo>
                  <a:lnTo>
                    <a:pt x="2624" y="8283"/>
                  </a:lnTo>
                  <a:lnTo>
                    <a:pt x="2735" y="9991"/>
                  </a:lnTo>
                  <a:lnTo>
                    <a:pt x="2752" y="10123"/>
                  </a:lnTo>
                  <a:lnTo>
                    <a:pt x="2777" y="10211"/>
                  </a:lnTo>
                  <a:lnTo>
                    <a:pt x="2811" y="10254"/>
                  </a:lnTo>
                  <a:lnTo>
                    <a:pt x="2836" y="10254"/>
                  </a:lnTo>
                  <a:lnTo>
                    <a:pt x="2870" y="10211"/>
                  </a:lnTo>
                  <a:lnTo>
                    <a:pt x="2887" y="10123"/>
                  </a:lnTo>
                  <a:lnTo>
                    <a:pt x="2913" y="9991"/>
                  </a:lnTo>
                  <a:lnTo>
                    <a:pt x="2913" y="9816"/>
                  </a:lnTo>
                  <a:lnTo>
                    <a:pt x="2913" y="9159"/>
                  </a:lnTo>
                  <a:lnTo>
                    <a:pt x="2896" y="8502"/>
                  </a:lnTo>
                  <a:lnTo>
                    <a:pt x="2870" y="7888"/>
                  </a:lnTo>
                  <a:lnTo>
                    <a:pt x="2836" y="7275"/>
                  </a:lnTo>
                  <a:lnTo>
                    <a:pt x="2794" y="6661"/>
                  </a:lnTo>
                  <a:lnTo>
                    <a:pt x="2743" y="6048"/>
                  </a:lnTo>
                  <a:lnTo>
                    <a:pt x="2684" y="5478"/>
                  </a:lnTo>
                  <a:lnTo>
                    <a:pt x="2624" y="4908"/>
                  </a:lnTo>
                  <a:lnTo>
                    <a:pt x="2539" y="4251"/>
                  </a:lnTo>
                  <a:lnTo>
                    <a:pt x="2446" y="3594"/>
                  </a:lnTo>
                  <a:lnTo>
                    <a:pt x="2353" y="2980"/>
                  </a:lnTo>
                  <a:lnTo>
                    <a:pt x="2242" y="2411"/>
                  </a:lnTo>
                  <a:lnTo>
                    <a:pt x="2115" y="1841"/>
                  </a:lnTo>
                  <a:lnTo>
                    <a:pt x="2064" y="1578"/>
                  </a:lnTo>
                  <a:lnTo>
                    <a:pt x="2004" y="1271"/>
                  </a:lnTo>
                  <a:lnTo>
                    <a:pt x="2208" y="1490"/>
                  </a:lnTo>
                  <a:lnTo>
                    <a:pt x="2412" y="1753"/>
                  </a:lnTo>
                  <a:lnTo>
                    <a:pt x="2616" y="2104"/>
                  </a:lnTo>
                  <a:lnTo>
                    <a:pt x="2718" y="2279"/>
                  </a:lnTo>
                  <a:lnTo>
                    <a:pt x="2811" y="2542"/>
                  </a:lnTo>
                  <a:lnTo>
                    <a:pt x="2938" y="2893"/>
                  </a:lnTo>
                  <a:lnTo>
                    <a:pt x="3057" y="3287"/>
                  </a:lnTo>
                  <a:lnTo>
                    <a:pt x="3159" y="3681"/>
                  </a:lnTo>
                  <a:lnTo>
                    <a:pt x="3270" y="4120"/>
                  </a:lnTo>
                  <a:lnTo>
                    <a:pt x="3465" y="5040"/>
                  </a:lnTo>
                  <a:lnTo>
                    <a:pt x="3567" y="5522"/>
                  </a:lnTo>
                  <a:lnTo>
                    <a:pt x="3677" y="5960"/>
                  </a:lnTo>
                  <a:lnTo>
                    <a:pt x="3711" y="6048"/>
                  </a:lnTo>
                  <a:lnTo>
                    <a:pt x="3736" y="6048"/>
                  </a:lnTo>
                  <a:lnTo>
                    <a:pt x="3762" y="6004"/>
                  </a:lnTo>
                  <a:lnTo>
                    <a:pt x="3779" y="5916"/>
                  </a:lnTo>
                  <a:lnTo>
                    <a:pt x="3796" y="5785"/>
                  </a:lnTo>
                  <a:lnTo>
                    <a:pt x="3813" y="5653"/>
                  </a:lnTo>
                  <a:lnTo>
                    <a:pt x="3813" y="5478"/>
                  </a:lnTo>
                  <a:lnTo>
                    <a:pt x="3804" y="5347"/>
                  </a:lnTo>
                  <a:lnTo>
                    <a:pt x="3736" y="4733"/>
                  </a:lnTo>
                  <a:lnTo>
                    <a:pt x="3660" y="4120"/>
                  </a:lnTo>
                  <a:lnTo>
                    <a:pt x="3567" y="3594"/>
                  </a:lnTo>
                  <a:lnTo>
                    <a:pt x="3473" y="3068"/>
                  </a:lnTo>
                  <a:lnTo>
                    <a:pt x="3354" y="2630"/>
                  </a:lnTo>
                  <a:lnTo>
                    <a:pt x="3236" y="2192"/>
                  </a:lnTo>
                  <a:lnTo>
                    <a:pt x="3108" y="1797"/>
                  </a:lnTo>
                  <a:lnTo>
                    <a:pt x="2981" y="1447"/>
                  </a:lnTo>
                  <a:lnTo>
                    <a:pt x="2845" y="1140"/>
                  </a:lnTo>
                  <a:lnTo>
                    <a:pt x="2701" y="877"/>
                  </a:lnTo>
                  <a:lnTo>
                    <a:pt x="2565" y="658"/>
                  </a:lnTo>
                  <a:lnTo>
                    <a:pt x="2420" y="526"/>
                  </a:lnTo>
                  <a:lnTo>
                    <a:pt x="2276" y="395"/>
                  </a:lnTo>
                  <a:lnTo>
                    <a:pt x="2140" y="307"/>
                  </a:lnTo>
                  <a:lnTo>
                    <a:pt x="2004" y="307"/>
                  </a:lnTo>
                  <a:lnTo>
                    <a:pt x="1869" y="351"/>
                  </a:lnTo>
                  <a:lnTo>
                    <a:pt x="1860" y="263"/>
                  </a:lnTo>
                  <a:lnTo>
                    <a:pt x="1843" y="220"/>
                  </a:lnTo>
                  <a:lnTo>
                    <a:pt x="1792" y="88"/>
                  </a:lnTo>
                  <a:lnTo>
                    <a:pt x="1750"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0" name="Google Shape;240;p18"/>
          <p:cNvSpPr/>
          <p:nvPr/>
        </p:nvSpPr>
        <p:spPr>
          <a:xfrm flipH="1" rot="-10143678">
            <a:off x="81419" y="2117024"/>
            <a:ext cx="528449" cy="909455"/>
          </a:xfrm>
          <a:custGeom>
            <a:rect b="b" l="l" r="r" t="t"/>
            <a:pathLst>
              <a:path extrusionOk="0" h="148332" w="24852">
                <a:moveTo>
                  <a:pt x="10316" y="13234"/>
                </a:moveTo>
                <a:lnTo>
                  <a:pt x="10274" y="13497"/>
                </a:lnTo>
                <a:lnTo>
                  <a:pt x="10257" y="13541"/>
                </a:lnTo>
                <a:lnTo>
                  <a:pt x="10231" y="13629"/>
                </a:lnTo>
                <a:lnTo>
                  <a:pt x="10104" y="14330"/>
                </a:lnTo>
                <a:lnTo>
                  <a:pt x="9976" y="14943"/>
                </a:lnTo>
                <a:lnTo>
                  <a:pt x="9841" y="15557"/>
                </a:lnTo>
                <a:lnTo>
                  <a:pt x="9705" y="16083"/>
                </a:lnTo>
                <a:lnTo>
                  <a:pt x="9560" y="16608"/>
                </a:lnTo>
                <a:lnTo>
                  <a:pt x="9416" y="17047"/>
                </a:lnTo>
                <a:lnTo>
                  <a:pt x="9263" y="17485"/>
                </a:lnTo>
                <a:lnTo>
                  <a:pt x="9110" y="17879"/>
                </a:lnTo>
                <a:lnTo>
                  <a:pt x="8958" y="18230"/>
                </a:lnTo>
                <a:lnTo>
                  <a:pt x="8796" y="18536"/>
                </a:lnTo>
                <a:lnTo>
                  <a:pt x="8626" y="18843"/>
                </a:lnTo>
                <a:lnTo>
                  <a:pt x="8465" y="19106"/>
                </a:lnTo>
                <a:lnTo>
                  <a:pt x="8126" y="19588"/>
                </a:lnTo>
                <a:lnTo>
                  <a:pt x="7769" y="20026"/>
                </a:lnTo>
                <a:lnTo>
                  <a:pt x="7412" y="20421"/>
                </a:lnTo>
                <a:lnTo>
                  <a:pt x="7064" y="20815"/>
                </a:lnTo>
                <a:lnTo>
                  <a:pt x="6725" y="21253"/>
                </a:lnTo>
                <a:lnTo>
                  <a:pt x="6393" y="21779"/>
                </a:lnTo>
                <a:lnTo>
                  <a:pt x="6062" y="22393"/>
                </a:lnTo>
                <a:lnTo>
                  <a:pt x="5740" y="23094"/>
                </a:lnTo>
                <a:lnTo>
                  <a:pt x="5578" y="23444"/>
                </a:lnTo>
                <a:lnTo>
                  <a:pt x="5417" y="23882"/>
                </a:lnTo>
                <a:lnTo>
                  <a:pt x="5264" y="24321"/>
                </a:lnTo>
                <a:lnTo>
                  <a:pt x="5103" y="24803"/>
                </a:lnTo>
                <a:lnTo>
                  <a:pt x="4789" y="25811"/>
                </a:lnTo>
                <a:lnTo>
                  <a:pt x="4483" y="26818"/>
                </a:lnTo>
                <a:lnTo>
                  <a:pt x="4169" y="27826"/>
                </a:lnTo>
                <a:lnTo>
                  <a:pt x="4008" y="28264"/>
                </a:lnTo>
                <a:lnTo>
                  <a:pt x="3846" y="28746"/>
                </a:lnTo>
                <a:lnTo>
                  <a:pt x="3668" y="29185"/>
                </a:lnTo>
                <a:lnTo>
                  <a:pt x="3490" y="29579"/>
                </a:lnTo>
                <a:lnTo>
                  <a:pt x="3303" y="29973"/>
                </a:lnTo>
                <a:lnTo>
                  <a:pt x="3116" y="30324"/>
                </a:lnTo>
                <a:lnTo>
                  <a:pt x="2743" y="30981"/>
                </a:lnTo>
                <a:lnTo>
                  <a:pt x="2369" y="31639"/>
                </a:lnTo>
                <a:lnTo>
                  <a:pt x="2072" y="32121"/>
                </a:lnTo>
                <a:lnTo>
                  <a:pt x="1766" y="32646"/>
                </a:lnTo>
                <a:lnTo>
                  <a:pt x="1469" y="33260"/>
                </a:lnTo>
                <a:lnTo>
                  <a:pt x="1316" y="33610"/>
                </a:lnTo>
                <a:lnTo>
                  <a:pt x="1172" y="33961"/>
                </a:lnTo>
                <a:lnTo>
                  <a:pt x="1426" y="32603"/>
                </a:lnTo>
                <a:lnTo>
                  <a:pt x="1673" y="31200"/>
                </a:lnTo>
                <a:lnTo>
                  <a:pt x="2157" y="28352"/>
                </a:lnTo>
                <a:lnTo>
                  <a:pt x="2411" y="26950"/>
                </a:lnTo>
                <a:lnTo>
                  <a:pt x="2675" y="25548"/>
                </a:lnTo>
                <a:lnTo>
                  <a:pt x="2946" y="24233"/>
                </a:lnTo>
                <a:lnTo>
                  <a:pt x="3226" y="23006"/>
                </a:lnTo>
                <a:lnTo>
                  <a:pt x="3515" y="21823"/>
                </a:lnTo>
                <a:lnTo>
                  <a:pt x="3821" y="20684"/>
                </a:lnTo>
                <a:lnTo>
                  <a:pt x="3974" y="20158"/>
                </a:lnTo>
                <a:lnTo>
                  <a:pt x="4135" y="19676"/>
                </a:lnTo>
                <a:lnTo>
                  <a:pt x="4296" y="19194"/>
                </a:lnTo>
                <a:lnTo>
                  <a:pt x="4466" y="18712"/>
                </a:lnTo>
                <a:lnTo>
                  <a:pt x="4814" y="17879"/>
                </a:lnTo>
                <a:lnTo>
                  <a:pt x="5162" y="17090"/>
                </a:lnTo>
                <a:lnTo>
                  <a:pt x="5510" y="16389"/>
                </a:lnTo>
                <a:lnTo>
                  <a:pt x="5867" y="15820"/>
                </a:lnTo>
                <a:lnTo>
                  <a:pt x="6224" y="15294"/>
                </a:lnTo>
                <a:lnTo>
                  <a:pt x="6589" y="14812"/>
                </a:lnTo>
                <a:lnTo>
                  <a:pt x="6954" y="14417"/>
                </a:lnTo>
                <a:lnTo>
                  <a:pt x="7319" y="14111"/>
                </a:lnTo>
                <a:lnTo>
                  <a:pt x="7693" y="13848"/>
                </a:lnTo>
                <a:lnTo>
                  <a:pt x="8058" y="13629"/>
                </a:lnTo>
                <a:lnTo>
                  <a:pt x="8431" y="13453"/>
                </a:lnTo>
                <a:lnTo>
                  <a:pt x="8805" y="13366"/>
                </a:lnTo>
                <a:lnTo>
                  <a:pt x="9178" y="13278"/>
                </a:lnTo>
                <a:lnTo>
                  <a:pt x="9560" y="13234"/>
                </a:lnTo>
                <a:close/>
                <a:moveTo>
                  <a:pt x="9000" y="19544"/>
                </a:moveTo>
                <a:lnTo>
                  <a:pt x="8694" y="20421"/>
                </a:lnTo>
                <a:lnTo>
                  <a:pt x="8542" y="20903"/>
                </a:lnTo>
                <a:lnTo>
                  <a:pt x="8389" y="21385"/>
                </a:lnTo>
                <a:lnTo>
                  <a:pt x="8244" y="21911"/>
                </a:lnTo>
                <a:lnTo>
                  <a:pt x="8100" y="22480"/>
                </a:lnTo>
                <a:lnTo>
                  <a:pt x="7964" y="23050"/>
                </a:lnTo>
                <a:lnTo>
                  <a:pt x="7820" y="23663"/>
                </a:lnTo>
                <a:lnTo>
                  <a:pt x="7718" y="24145"/>
                </a:lnTo>
                <a:lnTo>
                  <a:pt x="7616" y="24671"/>
                </a:lnTo>
                <a:lnTo>
                  <a:pt x="7412" y="25811"/>
                </a:lnTo>
                <a:lnTo>
                  <a:pt x="7022" y="28089"/>
                </a:lnTo>
                <a:lnTo>
                  <a:pt x="6818" y="29228"/>
                </a:lnTo>
                <a:lnTo>
                  <a:pt x="6614" y="30280"/>
                </a:lnTo>
                <a:lnTo>
                  <a:pt x="6504" y="30806"/>
                </a:lnTo>
                <a:lnTo>
                  <a:pt x="6393" y="31288"/>
                </a:lnTo>
                <a:lnTo>
                  <a:pt x="6275" y="31726"/>
                </a:lnTo>
                <a:lnTo>
                  <a:pt x="6147" y="32121"/>
                </a:lnTo>
                <a:lnTo>
                  <a:pt x="5986" y="32603"/>
                </a:lnTo>
                <a:lnTo>
                  <a:pt x="5816" y="32997"/>
                </a:lnTo>
                <a:lnTo>
                  <a:pt x="5638" y="33391"/>
                </a:lnTo>
                <a:lnTo>
                  <a:pt x="5451" y="33654"/>
                </a:lnTo>
                <a:lnTo>
                  <a:pt x="5264" y="33917"/>
                </a:lnTo>
                <a:lnTo>
                  <a:pt x="5077" y="34136"/>
                </a:lnTo>
                <a:lnTo>
                  <a:pt x="4882" y="34355"/>
                </a:lnTo>
                <a:lnTo>
                  <a:pt x="4678" y="34487"/>
                </a:lnTo>
                <a:lnTo>
                  <a:pt x="4279" y="34750"/>
                </a:lnTo>
                <a:lnTo>
                  <a:pt x="3889" y="34969"/>
                </a:lnTo>
                <a:lnTo>
                  <a:pt x="3498" y="35144"/>
                </a:lnTo>
                <a:lnTo>
                  <a:pt x="3125" y="35363"/>
                </a:lnTo>
                <a:lnTo>
                  <a:pt x="1528" y="36546"/>
                </a:lnTo>
                <a:lnTo>
                  <a:pt x="1070" y="36941"/>
                </a:lnTo>
                <a:lnTo>
                  <a:pt x="841" y="37116"/>
                </a:lnTo>
                <a:lnTo>
                  <a:pt x="611" y="37248"/>
                </a:lnTo>
                <a:lnTo>
                  <a:pt x="756" y="36766"/>
                </a:lnTo>
                <a:lnTo>
                  <a:pt x="909" y="36284"/>
                </a:lnTo>
                <a:lnTo>
                  <a:pt x="1053" y="35845"/>
                </a:lnTo>
                <a:lnTo>
                  <a:pt x="1206" y="35407"/>
                </a:lnTo>
                <a:lnTo>
                  <a:pt x="1511" y="34662"/>
                </a:lnTo>
                <a:lnTo>
                  <a:pt x="1826" y="34005"/>
                </a:lnTo>
                <a:lnTo>
                  <a:pt x="2148" y="33391"/>
                </a:lnTo>
                <a:lnTo>
                  <a:pt x="2471" y="32822"/>
                </a:lnTo>
                <a:lnTo>
                  <a:pt x="3133" y="31639"/>
                </a:lnTo>
                <a:lnTo>
                  <a:pt x="3430" y="31025"/>
                </a:lnTo>
                <a:lnTo>
                  <a:pt x="3719" y="30368"/>
                </a:lnTo>
                <a:lnTo>
                  <a:pt x="3999" y="29623"/>
                </a:lnTo>
                <a:lnTo>
                  <a:pt x="4271" y="28790"/>
                </a:lnTo>
                <a:lnTo>
                  <a:pt x="4543" y="27958"/>
                </a:lnTo>
                <a:lnTo>
                  <a:pt x="4814" y="27125"/>
                </a:lnTo>
                <a:lnTo>
                  <a:pt x="5358" y="25416"/>
                </a:lnTo>
                <a:lnTo>
                  <a:pt x="5536" y="24890"/>
                </a:lnTo>
                <a:lnTo>
                  <a:pt x="5723" y="24452"/>
                </a:lnTo>
                <a:lnTo>
                  <a:pt x="5901" y="24014"/>
                </a:lnTo>
                <a:lnTo>
                  <a:pt x="6088" y="23620"/>
                </a:lnTo>
                <a:lnTo>
                  <a:pt x="6275" y="23269"/>
                </a:lnTo>
                <a:lnTo>
                  <a:pt x="6461" y="22962"/>
                </a:lnTo>
                <a:lnTo>
                  <a:pt x="6835" y="22436"/>
                </a:lnTo>
                <a:lnTo>
                  <a:pt x="7217" y="21954"/>
                </a:lnTo>
                <a:lnTo>
                  <a:pt x="7599" y="21516"/>
                </a:lnTo>
                <a:lnTo>
                  <a:pt x="7990" y="21034"/>
                </a:lnTo>
                <a:lnTo>
                  <a:pt x="8380" y="20552"/>
                </a:lnTo>
                <a:lnTo>
                  <a:pt x="8686" y="20070"/>
                </a:lnTo>
                <a:lnTo>
                  <a:pt x="8847" y="19807"/>
                </a:lnTo>
                <a:lnTo>
                  <a:pt x="9000" y="19544"/>
                </a:lnTo>
                <a:close/>
                <a:moveTo>
                  <a:pt x="11233" y="9378"/>
                </a:moveTo>
                <a:lnTo>
                  <a:pt x="11267" y="10474"/>
                </a:lnTo>
                <a:lnTo>
                  <a:pt x="11318" y="11481"/>
                </a:lnTo>
                <a:lnTo>
                  <a:pt x="11377" y="12489"/>
                </a:lnTo>
                <a:lnTo>
                  <a:pt x="11445" y="13497"/>
                </a:lnTo>
                <a:lnTo>
                  <a:pt x="11530" y="14461"/>
                </a:lnTo>
                <a:lnTo>
                  <a:pt x="11615" y="15381"/>
                </a:lnTo>
                <a:lnTo>
                  <a:pt x="11717" y="16302"/>
                </a:lnTo>
                <a:lnTo>
                  <a:pt x="11819" y="17222"/>
                </a:lnTo>
                <a:lnTo>
                  <a:pt x="11929" y="18098"/>
                </a:lnTo>
                <a:lnTo>
                  <a:pt x="12048" y="18975"/>
                </a:lnTo>
                <a:lnTo>
                  <a:pt x="12294" y="20727"/>
                </a:lnTo>
                <a:lnTo>
                  <a:pt x="12549" y="22436"/>
                </a:lnTo>
                <a:lnTo>
                  <a:pt x="12804" y="24102"/>
                </a:lnTo>
                <a:lnTo>
                  <a:pt x="13118" y="26205"/>
                </a:lnTo>
                <a:lnTo>
                  <a:pt x="13271" y="27300"/>
                </a:lnTo>
                <a:lnTo>
                  <a:pt x="13415" y="28396"/>
                </a:lnTo>
                <a:lnTo>
                  <a:pt x="13551" y="29535"/>
                </a:lnTo>
                <a:lnTo>
                  <a:pt x="13670" y="30718"/>
                </a:lnTo>
                <a:lnTo>
                  <a:pt x="13772" y="31945"/>
                </a:lnTo>
                <a:lnTo>
                  <a:pt x="13823" y="32559"/>
                </a:lnTo>
                <a:lnTo>
                  <a:pt x="13865" y="33172"/>
                </a:lnTo>
                <a:lnTo>
                  <a:pt x="13925" y="34399"/>
                </a:lnTo>
                <a:lnTo>
                  <a:pt x="13984" y="35626"/>
                </a:lnTo>
                <a:lnTo>
                  <a:pt x="14026" y="36853"/>
                </a:lnTo>
                <a:lnTo>
                  <a:pt x="14060" y="38080"/>
                </a:lnTo>
                <a:lnTo>
                  <a:pt x="14086" y="39351"/>
                </a:lnTo>
                <a:lnTo>
                  <a:pt x="14094" y="40622"/>
                </a:lnTo>
                <a:lnTo>
                  <a:pt x="14103" y="41892"/>
                </a:lnTo>
                <a:lnTo>
                  <a:pt x="14103" y="43163"/>
                </a:lnTo>
                <a:lnTo>
                  <a:pt x="14069" y="42506"/>
                </a:lnTo>
                <a:lnTo>
                  <a:pt x="14018" y="41849"/>
                </a:lnTo>
                <a:lnTo>
                  <a:pt x="13959" y="41191"/>
                </a:lnTo>
                <a:lnTo>
                  <a:pt x="13891" y="40578"/>
                </a:lnTo>
                <a:lnTo>
                  <a:pt x="13746" y="39351"/>
                </a:lnTo>
                <a:lnTo>
                  <a:pt x="13602" y="38212"/>
                </a:lnTo>
                <a:lnTo>
                  <a:pt x="13475" y="37204"/>
                </a:lnTo>
                <a:lnTo>
                  <a:pt x="13339" y="36196"/>
                </a:lnTo>
                <a:lnTo>
                  <a:pt x="13059" y="34180"/>
                </a:lnTo>
                <a:lnTo>
                  <a:pt x="12770" y="32208"/>
                </a:lnTo>
                <a:lnTo>
                  <a:pt x="12490" y="30193"/>
                </a:lnTo>
                <a:lnTo>
                  <a:pt x="12320" y="28878"/>
                </a:lnTo>
                <a:lnTo>
                  <a:pt x="12150" y="27563"/>
                </a:lnTo>
                <a:lnTo>
                  <a:pt x="11997" y="26205"/>
                </a:lnTo>
                <a:lnTo>
                  <a:pt x="11853" y="24803"/>
                </a:lnTo>
                <a:lnTo>
                  <a:pt x="11717" y="23400"/>
                </a:lnTo>
                <a:lnTo>
                  <a:pt x="11607" y="21911"/>
                </a:lnTo>
                <a:lnTo>
                  <a:pt x="11505" y="20421"/>
                </a:lnTo>
                <a:lnTo>
                  <a:pt x="11462" y="19676"/>
                </a:lnTo>
                <a:lnTo>
                  <a:pt x="11420" y="18887"/>
                </a:lnTo>
                <a:lnTo>
                  <a:pt x="11369" y="17572"/>
                </a:lnTo>
                <a:lnTo>
                  <a:pt x="11326" y="16214"/>
                </a:lnTo>
                <a:lnTo>
                  <a:pt x="11293" y="14899"/>
                </a:lnTo>
                <a:lnTo>
                  <a:pt x="11276" y="13541"/>
                </a:lnTo>
                <a:lnTo>
                  <a:pt x="11276" y="12489"/>
                </a:lnTo>
                <a:lnTo>
                  <a:pt x="11276" y="11481"/>
                </a:lnTo>
                <a:lnTo>
                  <a:pt x="11267" y="10956"/>
                </a:lnTo>
                <a:lnTo>
                  <a:pt x="11259" y="10474"/>
                </a:lnTo>
                <a:lnTo>
                  <a:pt x="11242" y="9992"/>
                </a:lnTo>
                <a:lnTo>
                  <a:pt x="11225" y="9466"/>
                </a:lnTo>
                <a:lnTo>
                  <a:pt x="11233" y="9378"/>
                </a:lnTo>
                <a:close/>
                <a:moveTo>
                  <a:pt x="11106" y="10561"/>
                </a:moveTo>
                <a:lnTo>
                  <a:pt x="11072" y="11087"/>
                </a:lnTo>
                <a:lnTo>
                  <a:pt x="11055" y="11613"/>
                </a:lnTo>
                <a:lnTo>
                  <a:pt x="11038" y="12183"/>
                </a:lnTo>
                <a:lnTo>
                  <a:pt x="11029" y="12796"/>
                </a:lnTo>
                <a:lnTo>
                  <a:pt x="11029" y="13366"/>
                </a:lnTo>
                <a:lnTo>
                  <a:pt x="11029" y="13979"/>
                </a:lnTo>
                <a:lnTo>
                  <a:pt x="11046" y="15206"/>
                </a:lnTo>
                <a:lnTo>
                  <a:pt x="11080" y="16389"/>
                </a:lnTo>
                <a:lnTo>
                  <a:pt x="11123" y="17572"/>
                </a:lnTo>
                <a:lnTo>
                  <a:pt x="11165" y="18668"/>
                </a:lnTo>
                <a:lnTo>
                  <a:pt x="11216" y="19676"/>
                </a:lnTo>
                <a:lnTo>
                  <a:pt x="11276" y="20727"/>
                </a:lnTo>
                <a:lnTo>
                  <a:pt x="11343" y="21779"/>
                </a:lnTo>
                <a:lnTo>
                  <a:pt x="11411" y="22787"/>
                </a:lnTo>
                <a:lnTo>
                  <a:pt x="11496" y="23795"/>
                </a:lnTo>
                <a:lnTo>
                  <a:pt x="11581" y="24803"/>
                </a:lnTo>
                <a:lnTo>
                  <a:pt x="11683" y="25767"/>
                </a:lnTo>
                <a:lnTo>
                  <a:pt x="11785" y="26687"/>
                </a:lnTo>
                <a:lnTo>
                  <a:pt x="11895" y="27651"/>
                </a:lnTo>
                <a:lnTo>
                  <a:pt x="12014" y="28659"/>
                </a:lnTo>
                <a:lnTo>
                  <a:pt x="12150" y="29623"/>
                </a:lnTo>
                <a:lnTo>
                  <a:pt x="12413" y="31595"/>
                </a:lnTo>
                <a:lnTo>
                  <a:pt x="12965" y="35407"/>
                </a:lnTo>
                <a:lnTo>
                  <a:pt x="13279" y="37642"/>
                </a:lnTo>
                <a:lnTo>
                  <a:pt x="13441" y="38825"/>
                </a:lnTo>
                <a:lnTo>
                  <a:pt x="13585" y="40008"/>
                </a:lnTo>
                <a:lnTo>
                  <a:pt x="13653" y="40622"/>
                </a:lnTo>
                <a:lnTo>
                  <a:pt x="13712" y="41235"/>
                </a:lnTo>
                <a:lnTo>
                  <a:pt x="13772" y="41849"/>
                </a:lnTo>
                <a:lnTo>
                  <a:pt x="13823" y="42506"/>
                </a:lnTo>
                <a:lnTo>
                  <a:pt x="13865" y="43163"/>
                </a:lnTo>
                <a:lnTo>
                  <a:pt x="13899" y="43821"/>
                </a:lnTo>
                <a:lnTo>
                  <a:pt x="13933" y="44478"/>
                </a:lnTo>
                <a:lnTo>
                  <a:pt x="13950" y="45179"/>
                </a:lnTo>
                <a:lnTo>
                  <a:pt x="13627" y="43645"/>
                </a:lnTo>
                <a:lnTo>
                  <a:pt x="13305" y="42112"/>
                </a:lnTo>
                <a:lnTo>
                  <a:pt x="12660" y="39044"/>
                </a:lnTo>
                <a:lnTo>
                  <a:pt x="12345" y="37510"/>
                </a:lnTo>
                <a:lnTo>
                  <a:pt x="12031" y="35889"/>
                </a:lnTo>
                <a:lnTo>
                  <a:pt x="11734" y="34268"/>
                </a:lnTo>
                <a:lnTo>
                  <a:pt x="11590" y="33391"/>
                </a:lnTo>
                <a:lnTo>
                  <a:pt x="11454" y="32515"/>
                </a:lnTo>
                <a:lnTo>
                  <a:pt x="11310" y="31595"/>
                </a:lnTo>
                <a:lnTo>
                  <a:pt x="11174" y="30631"/>
                </a:lnTo>
                <a:lnTo>
                  <a:pt x="11055" y="29579"/>
                </a:lnTo>
                <a:lnTo>
                  <a:pt x="10936" y="28571"/>
                </a:lnTo>
                <a:lnTo>
                  <a:pt x="10834" y="27476"/>
                </a:lnTo>
                <a:lnTo>
                  <a:pt x="10741" y="26380"/>
                </a:lnTo>
                <a:lnTo>
                  <a:pt x="10673" y="25241"/>
                </a:lnTo>
                <a:lnTo>
                  <a:pt x="10613" y="24102"/>
                </a:lnTo>
                <a:lnTo>
                  <a:pt x="10588" y="23357"/>
                </a:lnTo>
                <a:lnTo>
                  <a:pt x="10562" y="22656"/>
                </a:lnTo>
                <a:lnTo>
                  <a:pt x="10554" y="21954"/>
                </a:lnTo>
                <a:lnTo>
                  <a:pt x="10554" y="21253"/>
                </a:lnTo>
                <a:lnTo>
                  <a:pt x="10554" y="20552"/>
                </a:lnTo>
                <a:lnTo>
                  <a:pt x="10562" y="19895"/>
                </a:lnTo>
                <a:lnTo>
                  <a:pt x="10588" y="18580"/>
                </a:lnTo>
                <a:lnTo>
                  <a:pt x="10639" y="17266"/>
                </a:lnTo>
                <a:lnTo>
                  <a:pt x="10690" y="15907"/>
                </a:lnTo>
                <a:lnTo>
                  <a:pt x="10749" y="14549"/>
                </a:lnTo>
                <a:lnTo>
                  <a:pt x="10809" y="13147"/>
                </a:lnTo>
                <a:lnTo>
                  <a:pt x="10809" y="13059"/>
                </a:lnTo>
                <a:lnTo>
                  <a:pt x="10809" y="12971"/>
                </a:lnTo>
                <a:lnTo>
                  <a:pt x="10876" y="12489"/>
                </a:lnTo>
                <a:lnTo>
                  <a:pt x="10987" y="11525"/>
                </a:lnTo>
                <a:lnTo>
                  <a:pt x="11106" y="10561"/>
                </a:lnTo>
                <a:close/>
                <a:moveTo>
                  <a:pt x="14757" y="55082"/>
                </a:moveTo>
                <a:lnTo>
                  <a:pt x="15088" y="55170"/>
                </a:lnTo>
                <a:lnTo>
                  <a:pt x="15410" y="55301"/>
                </a:lnTo>
                <a:lnTo>
                  <a:pt x="15725" y="55520"/>
                </a:lnTo>
                <a:lnTo>
                  <a:pt x="16047" y="55871"/>
                </a:lnTo>
                <a:lnTo>
                  <a:pt x="16260" y="56134"/>
                </a:lnTo>
                <a:lnTo>
                  <a:pt x="16463" y="56441"/>
                </a:lnTo>
                <a:lnTo>
                  <a:pt x="16676" y="56791"/>
                </a:lnTo>
                <a:lnTo>
                  <a:pt x="16879" y="57186"/>
                </a:lnTo>
                <a:lnTo>
                  <a:pt x="17075" y="57624"/>
                </a:lnTo>
                <a:lnTo>
                  <a:pt x="17270" y="58106"/>
                </a:lnTo>
                <a:lnTo>
                  <a:pt x="17465" y="58632"/>
                </a:lnTo>
                <a:lnTo>
                  <a:pt x="17652" y="59201"/>
                </a:lnTo>
                <a:lnTo>
                  <a:pt x="17839" y="59815"/>
                </a:lnTo>
                <a:lnTo>
                  <a:pt x="18009" y="60472"/>
                </a:lnTo>
                <a:lnTo>
                  <a:pt x="18178" y="61173"/>
                </a:lnTo>
                <a:lnTo>
                  <a:pt x="18348" y="61874"/>
                </a:lnTo>
                <a:lnTo>
                  <a:pt x="18501" y="62663"/>
                </a:lnTo>
                <a:lnTo>
                  <a:pt x="18654" y="63496"/>
                </a:lnTo>
                <a:lnTo>
                  <a:pt x="18790" y="64328"/>
                </a:lnTo>
                <a:lnTo>
                  <a:pt x="18926" y="65205"/>
                </a:lnTo>
                <a:lnTo>
                  <a:pt x="18722" y="64591"/>
                </a:lnTo>
                <a:lnTo>
                  <a:pt x="18510" y="63978"/>
                </a:lnTo>
                <a:lnTo>
                  <a:pt x="18289" y="63452"/>
                </a:lnTo>
                <a:lnTo>
                  <a:pt x="18060" y="62970"/>
                </a:lnTo>
                <a:lnTo>
                  <a:pt x="17822" y="62532"/>
                </a:lnTo>
                <a:lnTo>
                  <a:pt x="17593" y="62137"/>
                </a:lnTo>
                <a:lnTo>
                  <a:pt x="17151" y="61392"/>
                </a:lnTo>
                <a:lnTo>
                  <a:pt x="16667" y="60604"/>
                </a:lnTo>
                <a:lnTo>
                  <a:pt x="16183" y="59902"/>
                </a:lnTo>
                <a:lnTo>
                  <a:pt x="15691" y="59289"/>
                </a:lnTo>
                <a:lnTo>
                  <a:pt x="15190" y="58807"/>
                </a:lnTo>
                <a:lnTo>
                  <a:pt x="14926" y="58588"/>
                </a:lnTo>
                <a:lnTo>
                  <a:pt x="14663" y="58413"/>
                </a:lnTo>
                <a:lnTo>
                  <a:pt x="14392" y="58237"/>
                </a:lnTo>
                <a:lnTo>
                  <a:pt x="14128" y="58106"/>
                </a:lnTo>
                <a:lnTo>
                  <a:pt x="13857" y="57974"/>
                </a:lnTo>
                <a:lnTo>
                  <a:pt x="13593" y="57931"/>
                </a:lnTo>
                <a:lnTo>
                  <a:pt x="13322" y="57887"/>
                </a:lnTo>
                <a:lnTo>
                  <a:pt x="13050" y="57843"/>
                </a:lnTo>
                <a:lnTo>
                  <a:pt x="12575" y="57843"/>
                </a:lnTo>
                <a:lnTo>
                  <a:pt x="12337" y="57887"/>
                </a:lnTo>
                <a:lnTo>
                  <a:pt x="12091" y="57974"/>
                </a:lnTo>
                <a:lnTo>
                  <a:pt x="11844" y="58062"/>
                </a:lnTo>
                <a:lnTo>
                  <a:pt x="11607" y="58237"/>
                </a:lnTo>
                <a:lnTo>
                  <a:pt x="11369" y="58456"/>
                </a:lnTo>
                <a:lnTo>
                  <a:pt x="11140" y="58763"/>
                </a:lnTo>
                <a:lnTo>
                  <a:pt x="11114" y="58719"/>
                </a:lnTo>
                <a:lnTo>
                  <a:pt x="11174" y="58500"/>
                </a:lnTo>
                <a:lnTo>
                  <a:pt x="11225" y="58325"/>
                </a:lnTo>
                <a:lnTo>
                  <a:pt x="11352" y="57974"/>
                </a:lnTo>
                <a:lnTo>
                  <a:pt x="11479" y="57668"/>
                </a:lnTo>
                <a:lnTo>
                  <a:pt x="11624" y="57405"/>
                </a:lnTo>
                <a:lnTo>
                  <a:pt x="11760" y="57229"/>
                </a:lnTo>
                <a:lnTo>
                  <a:pt x="11904" y="57054"/>
                </a:lnTo>
                <a:lnTo>
                  <a:pt x="12167" y="56747"/>
                </a:lnTo>
                <a:lnTo>
                  <a:pt x="12490" y="56353"/>
                </a:lnTo>
                <a:lnTo>
                  <a:pt x="12812" y="56002"/>
                </a:lnTo>
                <a:lnTo>
                  <a:pt x="13143" y="55696"/>
                </a:lnTo>
                <a:lnTo>
                  <a:pt x="13466" y="55477"/>
                </a:lnTo>
                <a:lnTo>
                  <a:pt x="13789" y="55258"/>
                </a:lnTo>
                <a:lnTo>
                  <a:pt x="14111" y="55126"/>
                </a:lnTo>
                <a:lnTo>
                  <a:pt x="14434" y="55082"/>
                </a:lnTo>
                <a:close/>
                <a:moveTo>
                  <a:pt x="12889" y="59026"/>
                </a:moveTo>
                <a:lnTo>
                  <a:pt x="13398" y="59070"/>
                </a:lnTo>
                <a:lnTo>
                  <a:pt x="13908" y="59289"/>
                </a:lnTo>
                <a:lnTo>
                  <a:pt x="14417" y="59552"/>
                </a:lnTo>
                <a:lnTo>
                  <a:pt x="14926" y="59946"/>
                </a:lnTo>
                <a:lnTo>
                  <a:pt x="15427" y="60384"/>
                </a:lnTo>
                <a:lnTo>
                  <a:pt x="15928" y="60954"/>
                </a:lnTo>
                <a:lnTo>
                  <a:pt x="16429" y="61611"/>
                </a:lnTo>
                <a:lnTo>
                  <a:pt x="16676" y="62006"/>
                </a:lnTo>
                <a:lnTo>
                  <a:pt x="16922" y="62400"/>
                </a:lnTo>
                <a:lnTo>
                  <a:pt x="17202" y="62882"/>
                </a:lnTo>
                <a:lnTo>
                  <a:pt x="17482" y="63408"/>
                </a:lnTo>
                <a:lnTo>
                  <a:pt x="17762" y="63934"/>
                </a:lnTo>
                <a:lnTo>
                  <a:pt x="18034" y="64547"/>
                </a:lnTo>
                <a:lnTo>
                  <a:pt x="18153" y="64810"/>
                </a:lnTo>
                <a:lnTo>
                  <a:pt x="17949" y="64854"/>
                </a:lnTo>
                <a:lnTo>
                  <a:pt x="17754" y="64986"/>
                </a:lnTo>
                <a:lnTo>
                  <a:pt x="17550" y="65161"/>
                </a:lnTo>
                <a:lnTo>
                  <a:pt x="17346" y="65336"/>
                </a:lnTo>
                <a:lnTo>
                  <a:pt x="17151" y="65599"/>
                </a:lnTo>
                <a:lnTo>
                  <a:pt x="16947" y="65906"/>
                </a:lnTo>
                <a:lnTo>
                  <a:pt x="16540" y="66519"/>
                </a:lnTo>
                <a:lnTo>
                  <a:pt x="16141" y="67133"/>
                </a:lnTo>
                <a:lnTo>
                  <a:pt x="15742" y="67746"/>
                </a:lnTo>
                <a:lnTo>
                  <a:pt x="15538" y="67965"/>
                </a:lnTo>
                <a:lnTo>
                  <a:pt x="15334" y="68184"/>
                </a:lnTo>
                <a:lnTo>
                  <a:pt x="15130" y="68360"/>
                </a:lnTo>
                <a:lnTo>
                  <a:pt x="14935" y="68491"/>
                </a:lnTo>
                <a:lnTo>
                  <a:pt x="14663" y="68535"/>
                </a:lnTo>
                <a:lnTo>
                  <a:pt x="14392" y="68491"/>
                </a:lnTo>
                <a:lnTo>
                  <a:pt x="14120" y="68360"/>
                </a:lnTo>
                <a:lnTo>
                  <a:pt x="13857" y="68141"/>
                </a:lnTo>
                <a:lnTo>
                  <a:pt x="13593" y="67834"/>
                </a:lnTo>
                <a:lnTo>
                  <a:pt x="13339" y="67439"/>
                </a:lnTo>
                <a:lnTo>
                  <a:pt x="13093" y="66957"/>
                </a:lnTo>
                <a:lnTo>
                  <a:pt x="12846" y="66388"/>
                </a:lnTo>
                <a:lnTo>
                  <a:pt x="12609" y="65774"/>
                </a:lnTo>
                <a:lnTo>
                  <a:pt x="12379" y="65029"/>
                </a:lnTo>
                <a:lnTo>
                  <a:pt x="12159" y="64241"/>
                </a:lnTo>
                <a:lnTo>
                  <a:pt x="11946" y="63364"/>
                </a:lnTo>
                <a:lnTo>
                  <a:pt x="11751" y="62444"/>
                </a:lnTo>
                <a:lnTo>
                  <a:pt x="11564" y="61436"/>
                </a:lnTo>
                <a:lnTo>
                  <a:pt x="11386" y="60384"/>
                </a:lnTo>
                <a:lnTo>
                  <a:pt x="11225" y="59289"/>
                </a:lnTo>
                <a:lnTo>
                  <a:pt x="11428" y="59289"/>
                </a:lnTo>
                <a:lnTo>
                  <a:pt x="11641" y="59245"/>
                </a:lnTo>
                <a:lnTo>
                  <a:pt x="12057" y="59158"/>
                </a:lnTo>
                <a:lnTo>
                  <a:pt x="12473" y="59026"/>
                </a:lnTo>
                <a:close/>
                <a:moveTo>
                  <a:pt x="7667" y="50963"/>
                </a:moveTo>
                <a:lnTo>
                  <a:pt x="7438" y="52935"/>
                </a:lnTo>
                <a:lnTo>
                  <a:pt x="7209" y="54863"/>
                </a:lnTo>
                <a:lnTo>
                  <a:pt x="6971" y="56835"/>
                </a:lnTo>
                <a:lnTo>
                  <a:pt x="6852" y="57755"/>
                </a:lnTo>
                <a:lnTo>
                  <a:pt x="6725" y="58719"/>
                </a:lnTo>
                <a:lnTo>
                  <a:pt x="6597" y="59640"/>
                </a:lnTo>
                <a:lnTo>
                  <a:pt x="6461" y="60516"/>
                </a:lnTo>
                <a:lnTo>
                  <a:pt x="6317" y="61392"/>
                </a:lnTo>
                <a:lnTo>
                  <a:pt x="6164" y="62181"/>
                </a:lnTo>
                <a:lnTo>
                  <a:pt x="6011" y="62970"/>
                </a:lnTo>
                <a:lnTo>
                  <a:pt x="5842" y="63715"/>
                </a:lnTo>
                <a:lnTo>
                  <a:pt x="5663" y="64416"/>
                </a:lnTo>
                <a:lnTo>
                  <a:pt x="5476" y="65073"/>
                </a:lnTo>
                <a:lnTo>
                  <a:pt x="5230" y="65818"/>
                </a:lnTo>
                <a:lnTo>
                  <a:pt x="4976" y="66475"/>
                </a:lnTo>
                <a:lnTo>
                  <a:pt x="4721" y="67133"/>
                </a:lnTo>
                <a:lnTo>
                  <a:pt x="4458" y="67746"/>
                </a:lnTo>
                <a:lnTo>
                  <a:pt x="3931" y="68973"/>
                </a:lnTo>
                <a:lnTo>
                  <a:pt x="3668" y="69630"/>
                </a:lnTo>
                <a:lnTo>
                  <a:pt x="3413" y="70288"/>
                </a:lnTo>
                <a:lnTo>
                  <a:pt x="3634" y="69368"/>
                </a:lnTo>
                <a:lnTo>
                  <a:pt x="3846" y="68360"/>
                </a:lnTo>
                <a:lnTo>
                  <a:pt x="4050" y="67352"/>
                </a:lnTo>
                <a:lnTo>
                  <a:pt x="4245" y="66300"/>
                </a:lnTo>
                <a:lnTo>
                  <a:pt x="4432" y="65205"/>
                </a:lnTo>
                <a:lnTo>
                  <a:pt x="4610" y="64065"/>
                </a:lnTo>
                <a:lnTo>
                  <a:pt x="4772" y="62882"/>
                </a:lnTo>
                <a:lnTo>
                  <a:pt x="4925" y="61611"/>
                </a:lnTo>
                <a:lnTo>
                  <a:pt x="5043" y="60472"/>
                </a:lnTo>
                <a:lnTo>
                  <a:pt x="5162" y="59289"/>
                </a:lnTo>
                <a:lnTo>
                  <a:pt x="5273" y="58106"/>
                </a:lnTo>
                <a:lnTo>
                  <a:pt x="5392" y="56967"/>
                </a:lnTo>
                <a:lnTo>
                  <a:pt x="5519" y="55827"/>
                </a:lnTo>
                <a:lnTo>
                  <a:pt x="5595" y="55301"/>
                </a:lnTo>
                <a:lnTo>
                  <a:pt x="5672" y="54819"/>
                </a:lnTo>
                <a:lnTo>
                  <a:pt x="5757" y="54294"/>
                </a:lnTo>
                <a:lnTo>
                  <a:pt x="5842" y="53855"/>
                </a:lnTo>
                <a:lnTo>
                  <a:pt x="5943" y="53373"/>
                </a:lnTo>
                <a:lnTo>
                  <a:pt x="6045" y="52979"/>
                </a:lnTo>
                <a:lnTo>
                  <a:pt x="6147" y="52628"/>
                </a:lnTo>
                <a:lnTo>
                  <a:pt x="6241" y="52322"/>
                </a:lnTo>
                <a:lnTo>
                  <a:pt x="6343" y="52059"/>
                </a:lnTo>
                <a:lnTo>
                  <a:pt x="6436" y="51840"/>
                </a:lnTo>
                <a:lnTo>
                  <a:pt x="6538" y="51664"/>
                </a:lnTo>
                <a:lnTo>
                  <a:pt x="6640" y="51489"/>
                </a:lnTo>
                <a:lnTo>
                  <a:pt x="6835" y="51270"/>
                </a:lnTo>
                <a:lnTo>
                  <a:pt x="7039" y="51095"/>
                </a:lnTo>
                <a:lnTo>
                  <a:pt x="7243" y="51007"/>
                </a:lnTo>
                <a:lnTo>
                  <a:pt x="7455" y="51007"/>
                </a:lnTo>
                <a:lnTo>
                  <a:pt x="7667" y="50963"/>
                </a:lnTo>
                <a:close/>
                <a:moveTo>
                  <a:pt x="7820" y="51840"/>
                </a:moveTo>
                <a:lnTo>
                  <a:pt x="7743" y="53329"/>
                </a:lnTo>
                <a:lnTo>
                  <a:pt x="7667" y="54556"/>
                </a:lnTo>
                <a:lnTo>
                  <a:pt x="7591" y="55783"/>
                </a:lnTo>
                <a:lnTo>
                  <a:pt x="7497" y="57010"/>
                </a:lnTo>
                <a:lnTo>
                  <a:pt x="7404" y="58193"/>
                </a:lnTo>
                <a:lnTo>
                  <a:pt x="7293" y="59377"/>
                </a:lnTo>
                <a:lnTo>
                  <a:pt x="7192" y="60560"/>
                </a:lnTo>
                <a:lnTo>
                  <a:pt x="6962" y="62882"/>
                </a:lnTo>
                <a:lnTo>
                  <a:pt x="6623" y="66256"/>
                </a:lnTo>
                <a:lnTo>
                  <a:pt x="6589" y="66344"/>
                </a:lnTo>
                <a:lnTo>
                  <a:pt x="6351" y="67571"/>
                </a:lnTo>
                <a:lnTo>
                  <a:pt x="6113" y="68710"/>
                </a:lnTo>
                <a:lnTo>
                  <a:pt x="5994" y="69236"/>
                </a:lnTo>
                <a:lnTo>
                  <a:pt x="5867" y="69762"/>
                </a:lnTo>
                <a:lnTo>
                  <a:pt x="5723" y="70200"/>
                </a:lnTo>
                <a:lnTo>
                  <a:pt x="5578" y="70638"/>
                </a:lnTo>
                <a:lnTo>
                  <a:pt x="5434" y="70945"/>
                </a:lnTo>
                <a:lnTo>
                  <a:pt x="5290" y="71252"/>
                </a:lnTo>
                <a:lnTo>
                  <a:pt x="5145" y="71471"/>
                </a:lnTo>
                <a:lnTo>
                  <a:pt x="5001" y="71690"/>
                </a:lnTo>
                <a:lnTo>
                  <a:pt x="4848" y="71865"/>
                </a:lnTo>
                <a:lnTo>
                  <a:pt x="4704" y="71997"/>
                </a:lnTo>
                <a:lnTo>
                  <a:pt x="4398" y="72172"/>
                </a:lnTo>
                <a:lnTo>
                  <a:pt x="3974" y="72304"/>
                </a:lnTo>
                <a:lnTo>
                  <a:pt x="3558" y="72479"/>
                </a:lnTo>
                <a:lnTo>
                  <a:pt x="3354" y="72566"/>
                </a:lnTo>
                <a:lnTo>
                  <a:pt x="3150" y="72654"/>
                </a:lnTo>
                <a:lnTo>
                  <a:pt x="2946" y="72829"/>
                </a:lnTo>
                <a:lnTo>
                  <a:pt x="2743" y="73005"/>
                </a:lnTo>
                <a:lnTo>
                  <a:pt x="2878" y="72435"/>
                </a:lnTo>
                <a:lnTo>
                  <a:pt x="3099" y="72128"/>
                </a:lnTo>
                <a:lnTo>
                  <a:pt x="3311" y="71734"/>
                </a:lnTo>
                <a:lnTo>
                  <a:pt x="3524" y="71296"/>
                </a:lnTo>
                <a:lnTo>
                  <a:pt x="3727" y="70857"/>
                </a:lnTo>
                <a:lnTo>
                  <a:pt x="4143" y="69850"/>
                </a:lnTo>
                <a:lnTo>
                  <a:pt x="4543" y="68842"/>
                </a:lnTo>
                <a:lnTo>
                  <a:pt x="4882" y="68009"/>
                </a:lnTo>
                <a:lnTo>
                  <a:pt x="5213" y="67177"/>
                </a:lnTo>
                <a:lnTo>
                  <a:pt x="5375" y="66695"/>
                </a:lnTo>
                <a:lnTo>
                  <a:pt x="5536" y="66256"/>
                </a:lnTo>
                <a:lnTo>
                  <a:pt x="5689" y="65731"/>
                </a:lnTo>
                <a:lnTo>
                  <a:pt x="5850" y="65205"/>
                </a:lnTo>
                <a:lnTo>
                  <a:pt x="6011" y="64591"/>
                </a:lnTo>
                <a:lnTo>
                  <a:pt x="6164" y="63890"/>
                </a:lnTo>
                <a:lnTo>
                  <a:pt x="6309" y="63189"/>
                </a:lnTo>
                <a:lnTo>
                  <a:pt x="6453" y="62444"/>
                </a:lnTo>
                <a:lnTo>
                  <a:pt x="6589" y="61655"/>
                </a:lnTo>
                <a:lnTo>
                  <a:pt x="6716" y="60823"/>
                </a:lnTo>
                <a:lnTo>
                  <a:pt x="6843" y="59990"/>
                </a:lnTo>
                <a:lnTo>
                  <a:pt x="6962" y="59114"/>
                </a:lnTo>
                <a:lnTo>
                  <a:pt x="7192" y="57317"/>
                </a:lnTo>
                <a:lnTo>
                  <a:pt x="7412" y="55477"/>
                </a:lnTo>
                <a:lnTo>
                  <a:pt x="7616" y="53636"/>
                </a:lnTo>
                <a:lnTo>
                  <a:pt x="7820" y="51840"/>
                </a:lnTo>
                <a:close/>
                <a:moveTo>
                  <a:pt x="15385" y="87290"/>
                </a:moveTo>
                <a:lnTo>
                  <a:pt x="15911" y="87816"/>
                </a:lnTo>
                <a:lnTo>
                  <a:pt x="16438" y="88298"/>
                </a:lnTo>
                <a:lnTo>
                  <a:pt x="16701" y="88473"/>
                </a:lnTo>
                <a:lnTo>
                  <a:pt x="16964" y="88648"/>
                </a:lnTo>
                <a:lnTo>
                  <a:pt x="17227" y="88780"/>
                </a:lnTo>
                <a:lnTo>
                  <a:pt x="17499" y="88867"/>
                </a:lnTo>
                <a:lnTo>
                  <a:pt x="17847" y="88955"/>
                </a:lnTo>
                <a:lnTo>
                  <a:pt x="18204" y="88999"/>
                </a:lnTo>
                <a:lnTo>
                  <a:pt x="18569" y="88999"/>
                </a:lnTo>
                <a:lnTo>
                  <a:pt x="18926" y="89043"/>
                </a:lnTo>
                <a:lnTo>
                  <a:pt x="19282" y="89174"/>
                </a:lnTo>
                <a:lnTo>
                  <a:pt x="19460" y="89262"/>
                </a:lnTo>
                <a:lnTo>
                  <a:pt x="19639" y="89393"/>
                </a:lnTo>
                <a:lnTo>
                  <a:pt x="19817" y="89525"/>
                </a:lnTo>
                <a:lnTo>
                  <a:pt x="19987" y="89744"/>
                </a:lnTo>
                <a:lnTo>
                  <a:pt x="20157" y="89963"/>
                </a:lnTo>
                <a:lnTo>
                  <a:pt x="20326" y="90270"/>
                </a:lnTo>
                <a:lnTo>
                  <a:pt x="20479" y="90620"/>
                </a:lnTo>
                <a:lnTo>
                  <a:pt x="20632" y="91015"/>
                </a:lnTo>
                <a:lnTo>
                  <a:pt x="20776" y="91497"/>
                </a:lnTo>
                <a:lnTo>
                  <a:pt x="20912" y="91979"/>
                </a:lnTo>
                <a:lnTo>
                  <a:pt x="21048" y="92504"/>
                </a:lnTo>
                <a:lnTo>
                  <a:pt x="21176" y="93074"/>
                </a:lnTo>
                <a:lnTo>
                  <a:pt x="21422" y="94257"/>
                </a:lnTo>
                <a:lnTo>
                  <a:pt x="21906" y="96755"/>
                </a:lnTo>
                <a:lnTo>
                  <a:pt x="22152" y="97982"/>
                </a:lnTo>
                <a:lnTo>
                  <a:pt x="22279" y="98552"/>
                </a:lnTo>
                <a:lnTo>
                  <a:pt x="22415" y="99077"/>
                </a:lnTo>
                <a:lnTo>
                  <a:pt x="22644" y="99910"/>
                </a:lnTo>
                <a:lnTo>
                  <a:pt x="22891" y="100699"/>
                </a:lnTo>
                <a:lnTo>
                  <a:pt x="23137" y="101356"/>
                </a:lnTo>
                <a:lnTo>
                  <a:pt x="23392" y="101970"/>
                </a:lnTo>
                <a:lnTo>
                  <a:pt x="23655" y="102495"/>
                </a:lnTo>
                <a:lnTo>
                  <a:pt x="23918" y="102934"/>
                </a:lnTo>
                <a:lnTo>
                  <a:pt x="24190" y="103284"/>
                </a:lnTo>
                <a:lnTo>
                  <a:pt x="24470" y="103547"/>
                </a:lnTo>
                <a:lnTo>
                  <a:pt x="24300" y="103898"/>
                </a:lnTo>
                <a:lnTo>
                  <a:pt x="24139" y="104204"/>
                </a:lnTo>
                <a:lnTo>
                  <a:pt x="23969" y="104511"/>
                </a:lnTo>
                <a:lnTo>
                  <a:pt x="23791" y="104730"/>
                </a:lnTo>
                <a:lnTo>
                  <a:pt x="23621" y="104993"/>
                </a:lnTo>
                <a:lnTo>
                  <a:pt x="23451" y="105168"/>
                </a:lnTo>
                <a:lnTo>
                  <a:pt x="23273" y="105344"/>
                </a:lnTo>
                <a:lnTo>
                  <a:pt x="23103" y="105519"/>
                </a:lnTo>
                <a:lnTo>
                  <a:pt x="22746" y="105738"/>
                </a:lnTo>
                <a:lnTo>
                  <a:pt x="22398" y="105826"/>
                </a:lnTo>
                <a:lnTo>
                  <a:pt x="22042" y="105870"/>
                </a:lnTo>
                <a:lnTo>
                  <a:pt x="21685" y="105782"/>
                </a:lnTo>
                <a:lnTo>
                  <a:pt x="21328" y="105607"/>
                </a:lnTo>
                <a:lnTo>
                  <a:pt x="20980" y="105344"/>
                </a:lnTo>
                <a:lnTo>
                  <a:pt x="20624" y="104993"/>
                </a:lnTo>
                <a:lnTo>
                  <a:pt x="20284" y="104555"/>
                </a:lnTo>
                <a:lnTo>
                  <a:pt x="19936" y="104029"/>
                </a:lnTo>
                <a:lnTo>
                  <a:pt x="19605" y="103459"/>
                </a:lnTo>
                <a:lnTo>
                  <a:pt x="19274" y="102802"/>
                </a:lnTo>
                <a:lnTo>
                  <a:pt x="18951" y="102057"/>
                </a:lnTo>
                <a:lnTo>
                  <a:pt x="18679" y="101356"/>
                </a:lnTo>
                <a:lnTo>
                  <a:pt x="18408" y="100611"/>
                </a:lnTo>
                <a:lnTo>
                  <a:pt x="18153" y="99866"/>
                </a:lnTo>
                <a:lnTo>
                  <a:pt x="17890" y="99034"/>
                </a:lnTo>
                <a:lnTo>
                  <a:pt x="17643" y="98201"/>
                </a:lnTo>
                <a:lnTo>
                  <a:pt x="17397" y="97325"/>
                </a:lnTo>
                <a:lnTo>
                  <a:pt x="17151" y="96448"/>
                </a:lnTo>
                <a:lnTo>
                  <a:pt x="16913" y="95528"/>
                </a:lnTo>
                <a:lnTo>
                  <a:pt x="16676" y="94564"/>
                </a:lnTo>
                <a:lnTo>
                  <a:pt x="16446" y="93600"/>
                </a:lnTo>
                <a:lnTo>
                  <a:pt x="15988" y="91628"/>
                </a:lnTo>
                <a:lnTo>
                  <a:pt x="15538" y="89569"/>
                </a:lnTo>
                <a:lnTo>
                  <a:pt x="15096" y="87509"/>
                </a:lnTo>
                <a:lnTo>
                  <a:pt x="15096" y="87509"/>
                </a:lnTo>
                <a:lnTo>
                  <a:pt x="15478" y="88605"/>
                </a:lnTo>
                <a:lnTo>
                  <a:pt x="15860" y="89612"/>
                </a:lnTo>
                <a:lnTo>
                  <a:pt x="16260" y="90533"/>
                </a:lnTo>
                <a:lnTo>
                  <a:pt x="16659" y="91453"/>
                </a:lnTo>
                <a:lnTo>
                  <a:pt x="17465" y="93162"/>
                </a:lnTo>
                <a:lnTo>
                  <a:pt x="18272" y="94827"/>
                </a:lnTo>
                <a:lnTo>
                  <a:pt x="18764" y="95922"/>
                </a:lnTo>
                <a:lnTo>
                  <a:pt x="19265" y="97018"/>
                </a:lnTo>
                <a:lnTo>
                  <a:pt x="19766" y="98113"/>
                </a:lnTo>
                <a:lnTo>
                  <a:pt x="20267" y="99121"/>
                </a:lnTo>
                <a:lnTo>
                  <a:pt x="20522" y="99603"/>
                </a:lnTo>
                <a:lnTo>
                  <a:pt x="20776" y="99998"/>
                </a:lnTo>
                <a:lnTo>
                  <a:pt x="21031" y="100392"/>
                </a:lnTo>
                <a:lnTo>
                  <a:pt x="21294" y="100743"/>
                </a:lnTo>
                <a:lnTo>
                  <a:pt x="21558" y="101049"/>
                </a:lnTo>
                <a:lnTo>
                  <a:pt x="21821" y="101312"/>
                </a:lnTo>
                <a:lnTo>
                  <a:pt x="22093" y="101488"/>
                </a:lnTo>
                <a:lnTo>
                  <a:pt x="22364" y="101575"/>
                </a:lnTo>
                <a:lnTo>
                  <a:pt x="22398" y="101575"/>
                </a:lnTo>
                <a:lnTo>
                  <a:pt x="22424" y="101488"/>
                </a:lnTo>
                <a:lnTo>
                  <a:pt x="22441" y="101356"/>
                </a:lnTo>
                <a:lnTo>
                  <a:pt x="22449" y="101181"/>
                </a:lnTo>
                <a:lnTo>
                  <a:pt x="22441" y="101006"/>
                </a:lnTo>
                <a:lnTo>
                  <a:pt x="22424" y="100874"/>
                </a:lnTo>
                <a:lnTo>
                  <a:pt x="22398" y="100743"/>
                </a:lnTo>
                <a:lnTo>
                  <a:pt x="22364" y="100699"/>
                </a:lnTo>
                <a:lnTo>
                  <a:pt x="22101" y="100524"/>
                </a:lnTo>
                <a:lnTo>
                  <a:pt x="21846" y="100304"/>
                </a:lnTo>
                <a:lnTo>
                  <a:pt x="21592" y="100042"/>
                </a:lnTo>
                <a:lnTo>
                  <a:pt x="21337" y="99735"/>
                </a:lnTo>
                <a:lnTo>
                  <a:pt x="21091" y="99384"/>
                </a:lnTo>
                <a:lnTo>
                  <a:pt x="20844" y="98990"/>
                </a:lnTo>
                <a:lnTo>
                  <a:pt x="20598" y="98595"/>
                </a:lnTo>
                <a:lnTo>
                  <a:pt x="20352" y="98157"/>
                </a:lnTo>
                <a:lnTo>
                  <a:pt x="19868" y="97193"/>
                </a:lnTo>
                <a:lnTo>
                  <a:pt x="19393" y="96185"/>
                </a:lnTo>
                <a:lnTo>
                  <a:pt x="18433" y="94082"/>
                </a:lnTo>
                <a:lnTo>
                  <a:pt x="17660" y="92504"/>
                </a:lnTo>
                <a:lnTo>
                  <a:pt x="16888" y="90883"/>
                </a:lnTo>
                <a:lnTo>
                  <a:pt x="16506" y="90051"/>
                </a:lnTo>
                <a:lnTo>
                  <a:pt x="16132" y="89174"/>
                </a:lnTo>
                <a:lnTo>
                  <a:pt x="15750" y="88254"/>
                </a:lnTo>
                <a:lnTo>
                  <a:pt x="15385" y="87290"/>
                </a:lnTo>
                <a:close/>
                <a:moveTo>
                  <a:pt x="10944" y="62751"/>
                </a:moveTo>
                <a:lnTo>
                  <a:pt x="11123" y="64022"/>
                </a:lnTo>
                <a:lnTo>
                  <a:pt x="11301" y="65292"/>
                </a:lnTo>
                <a:lnTo>
                  <a:pt x="11479" y="66607"/>
                </a:lnTo>
                <a:lnTo>
                  <a:pt x="11641" y="67922"/>
                </a:lnTo>
                <a:lnTo>
                  <a:pt x="11785" y="69280"/>
                </a:lnTo>
                <a:lnTo>
                  <a:pt x="11853" y="69981"/>
                </a:lnTo>
                <a:lnTo>
                  <a:pt x="11921" y="70726"/>
                </a:lnTo>
                <a:lnTo>
                  <a:pt x="11972" y="71427"/>
                </a:lnTo>
                <a:lnTo>
                  <a:pt x="12023" y="72172"/>
                </a:lnTo>
                <a:lnTo>
                  <a:pt x="12074" y="72917"/>
                </a:lnTo>
                <a:lnTo>
                  <a:pt x="12108" y="73706"/>
                </a:lnTo>
                <a:lnTo>
                  <a:pt x="12150" y="74801"/>
                </a:lnTo>
                <a:lnTo>
                  <a:pt x="12176" y="75897"/>
                </a:lnTo>
                <a:lnTo>
                  <a:pt x="12184" y="76992"/>
                </a:lnTo>
                <a:lnTo>
                  <a:pt x="12184" y="78088"/>
                </a:lnTo>
                <a:lnTo>
                  <a:pt x="12167" y="79183"/>
                </a:lnTo>
                <a:lnTo>
                  <a:pt x="12142" y="80279"/>
                </a:lnTo>
                <a:lnTo>
                  <a:pt x="12099" y="81374"/>
                </a:lnTo>
                <a:lnTo>
                  <a:pt x="12057" y="82426"/>
                </a:lnTo>
                <a:lnTo>
                  <a:pt x="12006" y="83521"/>
                </a:lnTo>
                <a:lnTo>
                  <a:pt x="11938" y="84573"/>
                </a:lnTo>
                <a:lnTo>
                  <a:pt x="11870" y="85625"/>
                </a:lnTo>
                <a:lnTo>
                  <a:pt x="11793" y="86676"/>
                </a:lnTo>
                <a:lnTo>
                  <a:pt x="11632" y="88736"/>
                </a:lnTo>
                <a:lnTo>
                  <a:pt x="11462" y="90708"/>
                </a:lnTo>
                <a:lnTo>
                  <a:pt x="11080" y="94915"/>
                </a:lnTo>
                <a:lnTo>
                  <a:pt x="10902" y="97062"/>
                </a:lnTo>
                <a:lnTo>
                  <a:pt x="10732" y="99253"/>
                </a:lnTo>
                <a:lnTo>
                  <a:pt x="10656" y="100348"/>
                </a:lnTo>
                <a:lnTo>
                  <a:pt x="10579" y="101488"/>
                </a:lnTo>
                <a:lnTo>
                  <a:pt x="10520" y="102583"/>
                </a:lnTo>
                <a:lnTo>
                  <a:pt x="10460" y="103722"/>
                </a:lnTo>
                <a:lnTo>
                  <a:pt x="10410" y="104862"/>
                </a:lnTo>
                <a:lnTo>
                  <a:pt x="10376" y="106001"/>
                </a:lnTo>
                <a:lnTo>
                  <a:pt x="10350" y="107097"/>
                </a:lnTo>
                <a:lnTo>
                  <a:pt x="10333" y="108236"/>
                </a:lnTo>
                <a:lnTo>
                  <a:pt x="10189" y="106352"/>
                </a:lnTo>
                <a:lnTo>
                  <a:pt x="10121" y="105388"/>
                </a:lnTo>
                <a:lnTo>
                  <a:pt x="10053" y="104380"/>
                </a:lnTo>
                <a:lnTo>
                  <a:pt x="10002" y="103416"/>
                </a:lnTo>
                <a:lnTo>
                  <a:pt x="9951" y="102408"/>
                </a:lnTo>
                <a:lnTo>
                  <a:pt x="9900" y="101356"/>
                </a:lnTo>
                <a:lnTo>
                  <a:pt x="9866" y="100304"/>
                </a:lnTo>
                <a:lnTo>
                  <a:pt x="9815" y="98683"/>
                </a:lnTo>
                <a:lnTo>
                  <a:pt x="9790" y="97018"/>
                </a:lnTo>
                <a:lnTo>
                  <a:pt x="9764" y="95397"/>
                </a:lnTo>
                <a:lnTo>
                  <a:pt x="9764" y="93731"/>
                </a:lnTo>
                <a:lnTo>
                  <a:pt x="9773" y="92066"/>
                </a:lnTo>
                <a:lnTo>
                  <a:pt x="9798" y="90445"/>
                </a:lnTo>
                <a:lnTo>
                  <a:pt x="9841" y="88824"/>
                </a:lnTo>
                <a:lnTo>
                  <a:pt x="9892" y="87158"/>
                </a:lnTo>
                <a:lnTo>
                  <a:pt x="9968" y="85406"/>
                </a:lnTo>
                <a:lnTo>
                  <a:pt x="10061" y="83609"/>
                </a:lnTo>
                <a:lnTo>
                  <a:pt x="10163" y="81856"/>
                </a:lnTo>
                <a:lnTo>
                  <a:pt x="10274" y="80103"/>
                </a:lnTo>
                <a:lnTo>
                  <a:pt x="10494" y="76642"/>
                </a:lnTo>
                <a:lnTo>
                  <a:pt x="10605" y="74889"/>
                </a:lnTo>
                <a:lnTo>
                  <a:pt x="10707" y="73136"/>
                </a:lnTo>
                <a:lnTo>
                  <a:pt x="10766" y="71953"/>
                </a:lnTo>
                <a:lnTo>
                  <a:pt x="10834" y="70682"/>
                </a:lnTo>
                <a:lnTo>
                  <a:pt x="10885" y="69368"/>
                </a:lnTo>
                <a:lnTo>
                  <a:pt x="10936" y="68053"/>
                </a:lnTo>
                <a:lnTo>
                  <a:pt x="10970" y="66695"/>
                </a:lnTo>
                <a:lnTo>
                  <a:pt x="10978" y="65380"/>
                </a:lnTo>
                <a:lnTo>
                  <a:pt x="10978" y="64723"/>
                </a:lnTo>
                <a:lnTo>
                  <a:pt x="10970" y="64065"/>
                </a:lnTo>
                <a:lnTo>
                  <a:pt x="10961" y="63408"/>
                </a:lnTo>
                <a:lnTo>
                  <a:pt x="10944" y="62751"/>
                </a:lnTo>
                <a:close/>
                <a:moveTo>
                  <a:pt x="10775" y="62751"/>
                </a:moveTo>
                <a:lnTo>
                  <a:pt x="10749" y="64854"/>
                </a:lnTo>
                <a:lnTo>
                  <a:pt x="10724" y="67001"/>
                </a:lnTo>
                <a:lnTo>
                  <a:pt x="10698" y="68053"/>
                </a:lnTo>
                <a:lnTo>
                  <a:pt x="10673" y="69148"/>
                </a:lnTo>
                <a:lnTo>
                  <a:pt x="10639" y="70200"/>
                </a:lnTo>
                <a:lnTo>
                  <a:pt x="10596" y="71252"/>
                </a:lnTo>
                <a:lnTo>
                  <a:pt x="10503" y="72917"/>
                </a:lnTo>
                <a:lnTo>
                  <a:pt x="10410" y="74626"/>
                </a:lnTo>
                <a:lnTo>
                  <a:pt x="10197" y="77912"/>
                </a:lnTo>
                <a:lnTo>
                  <a:pt x="10010" y="80936"/>
                </a:lnTo>
                <a:lnTo>
                  <a:pt x="9917" y="82426"/>
                </a:lnTo>
                <a:lnTo>
                  <a:pt x="9832" y="83916"/>
                </a:lnTo>
                <a:lnTo>
                  <a:pt x="9756" y="85449"/>
                </a:lnTo>
                <a:lnTo>
                  <a:pt x="9696" y="86983"/>
                </a:lnTo>
                <a:lnTo>
                  <a:pt x="9637" y="88517"/>
                </a:lnTo>
                <a:lnTo>
                  <a:pt x="9594" y="90094"/>
                </a:lnTo>
                <a:lnTo>
                  <a:pt x="9577" y="91409"/>
                </a:lnTo>
                <a:lnTo>
                  <a:pt x="9560" y="92767"/>
                </a:lnTo>
                <a:lnTo>
                  <a:pt x="9552" y="94126"/>
                </a:lnTo>
                <a:lnTo>
                  <a:pt x="9560" y="95528"/>
                </a:lnTo>
                <a:lnTo>
                  <a:pt x="9569" y="96930"/>
                </a:lnTo>
                <a:lnTo>
                  <a:pt x="9594" y="98333"/>
                </a:lnTo>
                <a:lnTo>
                  <a:pt x="9620" y="99779"/>
                </a:lnTo>
                <a:lnTo>
                  <a:pt x="9662" y="101181"/>
                </a:lnTo>
                <a:lnTo>
                  <a:pt x="9713" y="102583"/>
                </a:lnTo>
                <a:lnTo>
                  <a:pt x="9773" y="103985"/>
                </a:lnTo>
                <a:lnTo>
                  <a:pt x="9849" y="105344"/>
                </a:lnTo>
                <a:lnTo>
                  <a:pt x="9926" y="106702"/>
                </a:lnTo>
                <a:lnTo>
                  <a:pt x="10019" y="108017"/>
                </a:lnTo>
                <a:lnTo>
                  <a:pt x="10129" y="109331"/>
                </a:lnTo>
                <a:lnTo>
                  <a:pt x="10248" y="110558"/>
                </a:lnTo>
                <a:lnTo>
                  <a:pt x="10376" y="111785"/>
                </a:lnTo>
                <a:lnTo>
                  <a:pt x="10376" y="112048"/>
                </a:lnTo>
                <a:lnTo>
                  <a:pt x="10240" y="110777"/>
                </a:lnTo>
                <a:lnTo>
                  <a:pt x="10112" y="109463"/>
                </a:lnTo>
                <a:lnTo>
                  <a:pt x="9993" y="108148"/>
                </a:lnTo>
                <a:lnTo>
                  <a:pt x="9883" y="106834"/>
                </a:lnTo>
                <a:lnTo>
                  <a:pt x="9781" y="105475"/>
                </a:lnTo>
                <a:lnTo>
                  <a:pt x="9688" y="104073"/>
                </a:lnTo>
                <a:lnTo>
                  <a:pt x="9611" y="102715"/>
                </a:lnTo>
                <a:lnTo>
                  <a:pt x="9535" y="101312"/>
                </a:lnTo>
                <a:lnTo>
                  <a:pt x="9476" y="99866"/>
                </a:lnTo>
                <a:lnTo>
                  <a:pt x="9425" y="98464"/>
                </a:lnTo>
                <a:lnTo>
                  <a:pt x="9382" y="97018"/>
                </a:lnTo>
                <a:lnTo>
                  <a:pt x="9348" y="95572"/>
                </a:lnTo>
                <a:lnTo>
                  <a:pt x="9323" y="94082"/>
                </a:lnTo>
                <a:lnTo>
                  <a:pt x="9314" y="92636"/>
                </a:lnTo>
                <a:lnTo>
                  <a:pt x="9314" y="91146"/>
                </a:lnTo>
                <a:lnTo>
                  <a:pt x="9314" y="89656"/>
                </a:lnTo>
                <a:lnTo>
                  <a:pt x="9340" y="87903"/>
                </a:lnTo>
                <a:lnTo>
                  <a:pt x="9374" y="86151"/>
                </a:lnTo>
                <a:lnTo>
                  <a:pt x="9416" y="84398"/>
                </a:lnTo>
                <a:lnTo>
                  <a:pt x="9467" y="82689"/>
                </a:lnTo>
                <a:lnTo>
                  <a:pt x="9535" y="80936"/>
                </a:lnTo>
                <a:lnTo>
                  <a:pt x="9611" y="79227"/>
                </a:lnTo>
                <a:lnTo>
                  <a:pt x="9696" y="77562"/>
                </a:lnTo>
                <a:lnTo>
                  <a:pt x="9790" y="75853"/>
                </a:lnTo>
                <a:lnTo>
                  <a:pt x="9892" y="74188"/>
                </a:lnTo>
                <a:lnTo>
                  <a:pt x="9993" y="72523"/>
                </a:lnTo>
                <a:lnTo>
                  <a:pt x="10112" y="70857"/>
                </a:lnTo>
                <a:lnTo>
                  <a:pt x="10231" y="69192"/>
                </a:lnTo>
                <a:lnTo>
                  <a:pt x="10359" y="67571"/>
                </a:lnTo>
                <a:lnTo>
                  <a:pt x="10494" y="65950"/>
                </a:lnTo>
                <a:lnTo>
                  <a:pt x="10775" y="62751"/>
                </a:lnTo>
                <a:close/>
                <a:moveTo>
                  <a:pt x="5646" y="79972"/>
                </a:moveTo>
                <a:lnTo>
                  <a:pt x="5621" y="80892"/>
                </a:lnTo>
                <a:lnTo>
                  <a:pt x="5595" y="81812"/>
                </a:lnTo>
                <a:lnTo>
                  <a:pt x="5578" y="82776"/>
                </a:lnTo>
                <a:lnTo>
                  <a:pt x="5561" y="83741"/>
                </a:lnTo>
                <a:lnTo>
                  <a:pt x="5553" y="85625"/>
                </a:lnTo>
                <a:lnTo>
                  <a:pt x="5544" y="87553"/>
                </a:lnTo>
                <a:lnTo>
                  <a:pt x="5536" y="90357"/>
                </a:lnTo>
                <a:lnTo>
                  <a:pt x="5510" y="93206"/>
                </a:lnTo>
                <a:lnTo>
                  <a:pt x="5476" y="96054"/>
                </a:lnTo>
                <a:lnTo>
                  <a:pt x="5426" y="98858"/>
                </a:lnTo>
                <a:lnTo>
                  <a:pt x="5375" y="101312"/>
                </a:lnTo>
                <a:lnTo>
                  <a:pt x="5307" y="103722"/>
                </a:lnTo>
                <a:lnTo>
                  <a:pt x="5222" y="106132"/>
                </a:lnTo>
                <a:lnTo>
                  <a:pt x="5137" y="108543"/>
                </a:lnTo>
                <a:lnTo>
                  <a:pt x="5035" y="110909"/>
                </a:lnTo>
                <a:lnTo>
                  <a:pt x="4925" y="113275"/>
                </a:lnTo>
                <a:lnTo>
                  <a:pt x="4806" y="115641"/>
                </a:lnTo>
                <a:lnTo>
                  <a:pt x="4687" y="118008"/>
                </a:lnTo>
                <a:lnTo>
                  <a:pt x="4687" y="117789"/>
                </a:lnTo>
                <a:lnTo>
                  <a:pt x="4678" y="117657"/>
                </a:lnTo>
                <a:lnTo>
                  <a:pt x="4670" y="117526"/>
                </a:lnTo>
                <a:lnTo>
                  <a:pt x="4568" y="115422"/>
                </a:lnTo>
                <a:lnTo>
                  <a:pt x="4475" y="113319"/>
                </a:lnTo>
                <a:lnTo>
                  <a:pt x="4424" y="112267"/>
                </a:lnTo>
                <a:lnTo>
                  <a:pt x="4381" y="111172"/>
                </a:lnTo>
                <a:lnTo>
                  <a:pt x="4347" y="110120"/>
                </a:lnTo>
                <a:lnTo>
                  <a:pt x="4313" y="109025"/>
                </a:lnTo>
                <a:lnTo>
                  <a:pt x="4296" y="107754"/>
                </a:lnTo>
                <a:lnTo>
                  <a:pt x="4279" y="106483"/>
                </a:lnTo>
                <a:lnTo>
                  <a:pt x="4271" y="105212"/>
                </a:lnTo>
                <a:lnTo>
                  <a:pt x="4271" y="103942"/>
                </a:lnTo>
                <a:lnTo>
                  <a:pt x="4271" y="102671"/>
                </a:lnTo>
                <a:lnTo>
                  <a:pt x="4288" y="101444"/>
                </a:lnTo>
                <a:lnTo>
                  <a:pt x="4305" y="100173"/>
                </a:lnTo>
                <a:lnTo>
                  <a:pt x="4330" y="98902"/>
                </a:lnTo>
                <a:lnTo>
                  <a:pt x="4364" y="97500"/>
                </a:lnTo>
                <a:lnTo>
                  <a:pt x="4415" y="96054"/>
                </a:lnTo>
                <a:lnTo>
                  <a:pt x="4466" y="94652"/>
                </a:lnTo>
                <a:lnTo>
                  <a:pt x="4534" y="93293"/>
                </a:lnTo>
                <a:lnTo>
                  <a:pt x="4602" y="91891"/>
                </a:lnTo>
                <a:lnTo>
                  <a:pt x="4687" y="90533"/>
                </a:lnTo>
                <a:lnTo>
                  <a:pt x="4772" y="89174"/>
                </a:lnTo>
                <a:lnTo>
                  <a:pt x="4865" y="87816"/>
                </a:lnTo>
                <a:lnTo>
                  <a:pt x="4976" y="86501"/>
                </a:lnTo>
                <a:lnTo>
                  <a:pt x="5086" y="85187"/>
                </a:lnTo>
                <a:lnTo>
                  <a:pt x="5205" y="83872"/>
                </a:lnTo>
                <a:lnTo>
                  <a:pt x="5332" y="82557"/>
                </a:lnTo>
                <a:lnTo>
                  <a:pt x="5443" y="81506"/>
                </a:lnTo>
                <a:lnTo>
                  <a:pt x="5502" y="80936"/>
                </a:lnTo>
                <a:lnTo>
                  <a:pt x="5544" y="80410"/>
                </a:lnTo>
                <a:lnTo>
                  <a:pt x="5595" y="80191"/>
                </a:lnTo>
                <a:lnTo>
                  <a:pt x="5646" y="79972"/>
                </a:lnTo>
                <a:close/>
                <a:moveTo>
                  <a:pt x="5825" y="81725"/>
                </a:moveTo>
                <a:lnTo>
                  <a:pt x="5884" y="82864"/>
                </a:lnTo>
                <a:lnTo>
                  <a:pt x="5952" y="84003"/>
                </a:lnTo>
                <a:lnTo>
                  <a:pt x="6028" y="85099"/>
                </a:lnTo>
                <a:lnTo>
                  <a:pt x="6113" y="86238"/>
                </a:lnTo>
                <a:lnTo>
                  <a:pt x="6300" y="88429"/>
                </a:lnTo>
                <a:lnTo>
                  <a:pt x="6495" y="90620"/>
                </a:lnTo>
                <a:lnTo>
                  <a:pt x="6665" y="92504"/>
                </a:lnTo>
                <a:lnTo>
                  <a:pt x="6826" y="94476"/>
                </a:lnTo>
                <a:lnTo>
                  <a:pt x="6903" y="95484"/>
                </a:lnTo>
                <a:lnTo>
                  <a:pt x="6971" y="96492"/>
                </a:lnTo>
                <a:lnTo>
                  <a:pt x="7030" y="97500"/>
                </a:lnTo>
                <a:lnTo>
                  <a:pt x="7090" y="98552"/>
                </a:lnTo>
                <a:lnTo>
                  <a:pt x="7132" y="99560"/>
                </a:lnTo>
                <a:lnTo>
                  <a:pt x="7166" y="100611"/>
                </a:lnTo>
                <a:lnTo>
                  <a:pt x="7183" y="101663"/>
                </a:lnTo>
                <a:lnTo>
                  <a:pt x="7192" y="102715"/>
                </a:lnTo>
                <a:lnTo>
                  <a:pt x="7183" y="103722"/>
                </a:lnTo>
                <a:lnTo>
                  <a:pt x="7166" y="104774"/>
                </a:lnTo>
                <a:lnTo>
                  <a:pt x="7124" y="105826"/>
                </a:lnTo>
                <a:lnTo>
                  <a:pt x="7064" y="106877"/>
                </a:lnTo>
                <a:lnTo>
                  <a:pt x="6996" y="107841"/>
                </a:lnTo>
                <a:lnTo>
                  <a:pt x="6911" y="108718"/>
                </a:lnTo>
                <a:lnTo>
                  <a:pt x="6818" y="109594"/>
                </a:lnTo>
                <a:lnTo>
                  <a:pt x="6725" y="110471"/>
                </a:lnTo>
                <a:lnTo>
                  <a:pt x="6614" y="111259"/>
                </a:lnTo>
                <a:lnTo>
                  <a:pt x="6495" y="112048"/>
                </a:lnTo>
                <a:lnTo>
                  <a:pt x="6376" y="112837"/>
                </a:lnTo>
                <a:lnTo>
                  <a:pt x="6249" y="113582"/>
                </a:lnTo>
                <a:lnTo>
                  <a:pt x="5977" y="115028"/>
                </a:lnTo>
                <a:lnTo>
                  <a:pt x="5706" y="116474"/>
                </a:lnTo>
                <a:lnTo>
                  <a:pt x="5426" y="117876"/>
                </a:lnTo>
                <a:lnTo>
                  <a:pt x="5154" y="119278"/>
                </a:lnTo>
                <a:lnTo>
                  <a:pt x="5010" y="120067"/>
                </a:lnTo>
                <a:lnTo>
                  <a:pt x="4874" y="120900"/>
                </a:lnTo>
                <a:lnTo>
                  <a:pt x="4729" y="121776"/>
                </a:lnTo>
                <a:lnTo>
                  <a:pt x="4602" y="122696"/>
                </a:lnTo>
                <a:lnTo>
                  <a:pt x="4695" y="121382"/>
                </a:lnTo>
                <a:lnTo>
                  <a:pt x="4789" y="120067"/>
                </a:lnTo>
                <a:lnTo>
                  <a:pt x="4874" y="118753"/>
                </a:lnTo>
                <a:lnTo>
                  <a:pt x="4959" y="117438"/>
                </a:lnTo>
                <a:lnTo>
                  <a:pt x="5103" y="114721"/>
                </a:lnTo>
                <a:lnTo>
                  <a:pt x="5230" y="112048"/>
                </a:lnTo>
                <a:lnTo>
                  <a:pt x="5349" y="109288"/>
                </a:lnTo>
                <a:lnTo>
                  <a:pt x="5443" y="106527"/>
                </a:lnTo>
                <a:lnTo>
                  <a:pt x="5527" y="103766"/>
                </a:lnTo>
                <a:lnTo>
                  <a:pt x="5604" y="101006"/>
                </a:lnTo>
                <a:lnTo>
                  <a:pt x="5672" y="97851"/>
                </a:lnTo>
                <a:lnTo>
                  <a:pt x="5714" y="94695"/>
                </a:lnTo>
                <a:lnTo>
                  <a:pt x="5731" y="93118"/>
                </a:lnTo>
                <a:lnTo>
                  <a:pt x="5740" y="91540"/>
                </a:lnTo>
                <a:lnTo>
                  <a:pt x="5748" y="89919"/>
                </a:lnTo>
                <a:lnTo>
                  <a:pt x="5748" y="88342"/>
                </a:lnTo>
                <a:lnTo>
                  <a:pt x="5748" y="86676"/>
                </a:lnTo>
                <a:lnTo>
                  <a:pt x="5757" y="85011"/>
                </a:lnTo>
                <a:lnTo>
                  <a:pt x="5782" y="83346"/>
                </a:lnTo>
                <a:lnTo>
                  <a:pt x="5825" y="81725"/>
                </a:lnTo>
                <a:close/>
                <a:moveTo>
                  <a:pt x="13933" y="92242"/>
                </a:moveTo>
                <a:lnTo>
                  <a:pt x="13823" y="93293"/>
                </a:lnTo>
                <a:lnTo>
                  <a:pt x="13729" y="94345"/>
                </a:lnTo>
                <a:lnTo>
                  <a:pt x="13653" y="95397"/>
                </a:lnTo>
                <a:lnTo>
                  <a:pt x="13585" y="96492"/>
                </a:lnTo>
                <a:lnTo>
                  <a:pt x="13534" y="97588"/>
                </a:lnTo>
                <a:lnTo>
                  <a:pt x="13492" y="98727"/>
                </a:lnTo>
                <a:lnTo>
                  <a:pt x="13466" y="99866"/>
                </a:lnTo>
                <a:lnTo>
                  <a:pt x="13441" y="101006"/>
                </a:lnTo>
                <a:lnTo>
                  <a:pt x="13432" y="102145"/>
                </a:lnTo>
                <a:lnTo>
                  <a:pt x="13432" y="103284"/>
                </a:lnTo>
                <a:lnTo>
                  <a:pt x="13432" y="104467"/>
                </a:lnTo>
                <a:lnTo>
                  <a:pt x="13449" y="105607"/>
                </a:lnTo>
                <a:lnTo>
                  <a:pt x="13483" y="107929"/>
                </a:lnTo>
                <a:lnTo>
                  <a:pt x="13534" y="110208"/>
                </a:lnTo>
                <a:lnTo>
                  <a:pt x="13610" y="113319"/>
                </a:lnTo>
                <a:lnTo>
                  <a:pt x="13653" y="114896"/>
                </a:lnTo>
                <a:lnTo>
                  <a:pt x="13678" y="116430"/>
                </a:lnTo>
                <a:lnTo>
                  <a:pt x="13704" y="118008"/>
                </a:lnTo>
                <a:lnTo>
                  <a:pt x="13721" y="119585"/>
                </a:lnTo>
                <a:lnTo>
                  <a:pt x="13721" y="121119"/>
                </a:lnTo>
                <a:lnTo>
                  <a:pt x="13704" y="122696"/>
                </a:lnTo>
                <a:lnTo>
                  <a:pt x="13678" y="124055"/>
                </a:lnTo>
                <a:lnTo>
                  <a:pt x="13636" y="125457"/>
                </a:lnTo>
                <a:lnTo>
                  <a:pt x="13593" y="126772"/>
                </a:lnTo>
                <a:lnTo>
                  <a:pt x="13526" y="128130"/>
                </a:lnTo>
                <a:lnTo>
                  <a:pt x="13458" y="129445"/>
                </a:lnTo>
                <a:lnTo>
                  <a:pt x="13373" y="130715"/>
                </a:lnTo>
                <a:lnTo>
                  <a:pt x="13279" y="132030"/>
                </a:lnTo>
                <a:lnTo>
                  <a:pt x="13177" y="133301"/>
                </a:lnTo>
                <a:lnTo>
                  <a:pt x="13160" y="133345"/>
                </a:lnTo>
                <a:lnTo>
                  <a:pt x="13160" y="132337"/>
                </a:lnTo>
                <a:lnTo>
                  <a:pt x="13152" y="131285"/>
                </a:lnTo>
                <a:lnTo>
                  <a:pt x="13135" y="130277"/>
                </a:lnTo>
                <a:lnTo>
                  <a:pt x="13110" y="129226"/>
                </a:lnTo>
                <a:lnTo>
                  <a:pt x="13084" y="128218"/>
                </a:lnTo>
                <a:lnTo>
                  <a:pt x="13050" y="127166"/>
                </a:lnTo>
                <a:lnTo>
                  <a:pt x="12965" y="125107"/>
                </a:lnTo>
                <a:lnTo>
                  <a:pt x="12863" y="123091"/>
                </a:lnTo>
                <a:lnTo>
                  <a:pt x="12761" y="121075"/>
                </a:lnTo>
                <a:lnTo>
                  <a:pt x="12660" y="119059"/>
                </a:lnTo>
                <a:lnTo>
                  <a:pt x="12558" y="117087"/>
                </a:lnTo>
                <a:lnTo>
                  <a:pt x="12481" y="115203"/>
                </a:lnTo>
                <a:lnTo>
                  <a:pt x="12413" y="113319"/>
                </a:lnTo>
                <a:lnTo>
                  <a:pt x="12396" y="112399"/>
                </a:lnTo>
                <a:lnTo>
                  <a:pt x="12379" y="111435"/>
                </a:lnTo>
                <a:lnTo>
                  <a:pt x="12362" y="110514"/>
                </a:lnTo>
                <a:lnTo>
                  <a:pt x="12362" y="109550"/>
                </a:lnTo>
                <a:lnTo>
                  <a:pt x="12362" y="108630"/>
                </a:lnTo>
                <a:lnTo>
                  <a:pt x="12371" y="107666"/>
                </a:lnTo>
                <a:lnTo>
                  <a:pt x="12388" y="106746"/>
                </a:lnTo>
                <a:lnTo>
                  <a:pt x="12413" y="105826"/>
                </a:lnTo>
                <a:lnTo>
                  <a:pt x="12447" y="104906"/>
                </a:lnTo>
                <a:lnTo>
                  <a:pt x="12490" y="103942"/>
                </a:lnTo>
                <a:lnTo>
                  <a:pt x="12541" y="103021"/>
                </a:lnTo>
                <a:lnTo>
                  <a:pt x="12609" y="102101"/>
                </a:lnTo>
                <a:lnTo>
                  <a:pt x="12660" y="101400"/>
                </a:lnTo>
                <a:lnTo>
                  <a:pt x="12719" y="100699"/>
                </a:lnTo>
                <a:lnTo>
                  <a:pt x="12855" y="99340"/>
                </a:lnTo>
                <a:lnTo>
                  <a:pt x="12999" y="98070"/>
                </a:lnTo>
                <a:lnTo>
                  <a:pt x="13169" y="96799"/>
                </a:lnTo>
                <a:lnTo>
                  <a:pt x="13339" y="95616"/>
                </a:lnTo>
                <a:lnTo>
                  <a:pt x="13526" y="94433"/>
                </a:lnTo>
                <a:lnTo>
                  <a:pt x="13729" y="93337"/>
                </a:lnTo>
                <a:lnTo>
                  <a:pt x="13933" y="92242"/>
                </a:lnTo>
                <a:close/>
                <a:moveTo>
                  <a:pt x="13993" y="93688"/>
                </a:moveTo>
                <a:lnTo>
                  <a:pt x="13950" y="95002"/>
                </a:lnTo>
                <a:lnTo>
                  <a:pt x="13925" y="96361"/>
                </a:lnTo>
                <a:lnTo>
                  <a:pt x="13908" y="97719"/>
                </a:lnTo>
                <a:lnTo>
                  <a:pt x="13908" y="99034"/>
                </a:lnTo>
                <a:lnTo>
                  <a:pt x="13916" y="100348"/>
                </a:lnTo>
                <a:lnTo>
                  <a:pt x="13933" y="101663"/>
                </a:lnTo>
                <a:lnTo>
                  <a:pt x="13967" y="102977"/>
                </a:lnTo>
                <a:lnTo>
                  <a:pt x="14010" y="104292"/>
                </a:lnTo>
                <a:lnTo>
                  <a:pt x="14060" y="105563"/>
                </a:lnTo>
                <a:lnTo>
                  <a:pt x="14128" y="106877"/>
                </a:lnTo>
                <a:lnTo>
                  <a:pt x="14205" y="108148"/>
                </a:lnTo>
                <a:lnTo>
                  <a:pt x="14281" y="109375"/>
                </a:lnTo>
                <a:lnTo>
                  <a:pt x="14383" y="110646"/>
                </a:lnTo>
                <a:lnTo>
                  <a:pt x="14485" y="111873"/>
                </a:lnTo>
                <a:lnTo>
                  <a:pt x="14595" y="113100"/>
                </a:lnTo>
                <a:lnTo>
                  <a:pt x="14714" y="114283"/>
                </a:lnTo>
                <a:lnTo>
                  <a:pt x="14765" y="114853"/>
                </a:lnTo>
                <a:lnTo>
                  <a:pt x="14825" y="115773"/>
                </a:lnTo>
                <a:lnTo>
                  <a:pt x="14859" y="116211"/>
                </a:lnTo>
                <a:lnTo>
                  <a:pt x="14893" y="116649"/>
                </a:lnTo>
                <a:lnTo>
                  <a:pt x="14935" y="117570"/>
                </a:lnTo>
                <a:lnTo>
                  <a:pt x="14960" y="118008"/>
                </a:lnTo>
                <a:lnTo>
                  <a:pt x="14994" y="118402"/>
                </a:lnTo>
                <a:lnTo>
                  <a:pt x="15011" y="119278"/>
                </a:lnTo>
                <a:lnTo>
                  <a:pt x="15020" y="120067"/>
                </a:lnTo>
                <a:lnTo>
                  <a:pt x="15011" y="120900"/>
                </a:lnTo>
                <a:lnTo>
                  <a:pt x="14977" y="121689"/>
                </a:lnTo>
                <a:lnTo>
                  <a:pt x="14943" y="122434"/>
                </a:lnTo>
                <a:lnTo>
                  <a:pt x="14893" y="123222"/>
                </a:lnTo>
                <a:lnTo>
                  <a:pt x="14825" y="123967"/>
                </a:lnTo>
                <a:lnTo>
                  <a:pt x="14757" y="124668"/>
                </a:lnTo>
                <a:lnTo>
                  <a:pt x="14672" y="125413"/>
                </a:lnTo>
                <a:lnTo>
                  <a:pt x="14587" y="126114"/>
                </a:lnTo>
                <a:lnTo>
                  <a:pt x="14485" y="126772"/>
                </a:lnTo>
                <a:lnTo>
                  <a:pt x="14392" y="127473"/>
                </a:lnTo>
                <a:lnTo>
                  <a:pt x="14179" y="128787"/>
                </a:lnTo>
                <a:lnTo>
                  <a:pt x="13967" y="130058"/>
                </a:lnTo>
                <a:lnTo>
                  <a:pt x="13772" y="131241"/>
                </a:lnTo>
                <a:lnTo>
                  <a:pt x="13585" y="132468"/>
                </a:lnTo>
                <a:lnTo>
                  <a:pt x="13407" y="133695"/>
                </a:lnTo>
                <a:lnTo>
                  <a:pt x="13237" y="134966"/>
                </a:lnTo>
                <a:lnTo>
                  <a:pt x="13245" y="134703"/>
                </a:lnTo>
                <a:lnTo>
                  <a:pt x="13347" y="133476"/>
                </a:lnTo>
                <a:lnTo>
                  <a:pt x="13449" y="132249"/>
                </a:lnTo>
                <a:lnTo>
                  <a:pt x="13534" y="131022"/>
                </a:lnTo>
                <a:lnTo>
                  <a:pt x="13610" y="129795"/>
                </a:lnTo>
                <a:lnTo>
                  <a:pt x="13670" y="128524"/>
                </a:lnTo>
                <a:lnTo>
                  <a:pt x="13729" y="127298"/>
                </a:lnTo>
                <a:lnTo>
                  <a:pt x="13772" y="126027"/>
                </a:lnTo>
                <a:lnTo>
                  <a:pt x="13814" y="124756"/>
                </a:lnTo>
                <a:lnTo>
                  <a:pt x="13840" y="123485"/>
                </a:lnTo>
                <a:lnTo>
                  <a:pt x="13865" y="122171"/>
                </a:lnTo>
                <a:lnTo>
                  <a:pt x="13874" y="120900"/>
                </a:lnTo>
                <a:lnTo>
                  <a:pt x="13882" y="119585"/>
                </a:lnTo>
                <a:lnTo>
                  <a:pt x="13874" y="118271"/>
                </a:lnTo>
                <a:lnTo>
                  <a:pt x="13865" y="116956"/>
                </a:lnTo>
                <a:lnTo>
                  <a:pt x="13840" y="115641"/>
                </a:lnTo>
                <a:lnTo>
                  <a:pt x="13814" y="114327"/>
                </a:lnTo>
                <a:lnTo>
                  <a:pt x="13687" y="109068"/>
                </a:lnTo>
                <a:lnTo>
                  <a:pt x="13636" y="106439"/>
                </a:lnTo>
                <a:lnTo>
                  <a:pt x="13619" y="105125"/>
                </a:lnTo>
                <a:lnTo>
                  <a:pt x="13610" y="103810"/>
                </a:lnTo>
                <a:lnTo>
                  <a:pt x="13610" y="102495"/>
                </a:lnTo>
                <a:lnTo>
                  <a:pt x="13619" y="101225"/>
                </a:lnTo>
                <a:lnTo>
                  <a:pt x="13644" y="99910"/>
                </a:lnTo>
                <a:lnTo>
                  <a:pt x="13678" y="98639"/>
                </a:lnTo>
                <a:lnTo>
                  <a:pt x="13729" y="97369"/>
                </a:lnTo>
                <a:lnTo>
                  <a:pt x="13797" y="96142"/>
                </a:lnTo>
                <a:lnTo>
                  <a:pt x="13882" y="94871"/>
                </a:lnTo>
                <a:lnTo>
                  <a:pt x="13933" y="94301"/>
                </a:lnTo>
                <a:lnTo>
                  <a:pt x="13993" y="93688"/>
                </a:lnTo>
                <a:close/>
                <a:moveTo>
                  <a:pt x="14366" y="89963"/>
                </a:moveTo>
                <a:lnTo>
                  <a:pt x="14468" y="91672"/>
                </a:lnTo>
                <a:lnTo>
                  <a:pt x="14570" y="93337"/>
                </a:lnTo>
                <a:lnTo>
                  <a:pt x="14689" y="95002"/>
                </a:lnTo>
                <a:lnTo>
                  <a:pt x="14808" y="96667"/>
                </a:lnTo>
                <a:lnTo>
                  <a:pt x="14926" y="98333"/>
                </a:lnTo>
                <a:lnTo>
                  <a:pt x="15054" y="99954"/>
                </a:lnTo>
                <a:lnTo>
                  <a:pt x="15190" y="101575"/>
                </a:lnTo>
                <a:lnTo>
                  <a:pt x="15334" y="103197"/>
                </a:lnTo>
                <a:lnTo>
                  <a:pt x="15478" y="104818"/>
                </a:lnTo>
                <a:lnTo>
                  <a:pt x="15623" y="106395"/>
                </a:lnTo>
                <a:lnTo>
                  <a:pt x="15776" y="107973"/>
                </a:lnTo>
                <a:lnTo>
                  <a:pt x="15937" y="109550"/>
                </a:lnTo>
                <a:lnTo>
                  <a:pt x="16098" y="111128"/>
                </a:lnTo>
                <a:lnTo>
                  <a:pt x="16260" y="112662"/>
                </a:lnTo>
                <a:lnTo>
                  <a:pt x="16438" y="114195"/>
                </a:lnTo>
                <a:lnTo>
                  <a:pt x="16608" y="115685"/>
                </a:lnTo>
                <a:lnTo>
                  <a:pt x="16990" y="118840"/>
                </a:lnTo>
                <a:lnTo>
                  <a:pt x="17372" y="121951"/>
                </a:lnTo>
                <a:lnTo>
                  <a:pt x="17754" y="125107"/>
                </a:lnTo>
                <a:lnTo>
                  <a:pt x="17941" y="126640"/>
                </a:lnTo>
                <a:lnTo>
                  <a:pt x="18119" y="128262"/>
                </a:lnTo>
                <a:lnTo>
                  <a:pt x="18297" y="129839"/>
                </a:lnTo>
                <a:lnTo>
                  <a:pt x="18467" y="131460"/>
                </a:lnTo>
                <a:lnTo>
                  <a:pt x="18620" y="133082"/>
                </a:lnTo>
                <a:lnTo>
                  <a:pt x="18773" y="134747"/>
                </a:lnTo>
                <a:lnTo>
                  <a:pt x="18917" y="136412"/>
                </a:lnTo>
                <a:lnTo>
                  <a:pt x="19044" y="138121"/>
                </a:lnTo>
                <a:lnTo>
                  <a:pt x="19163" y="139874"/>
                </a:lnTo>
                <a:lnTo>
                  <a:pt x="19265" y="141627"/>
                </a:lnTo>
                <a:lnTo>
                  <a:pt x="19121" y="140356"/>
                </a:lnTo>
                <a:lnTo>
                  <a:pt x="18960" y="139085"/>
                </a:lnTo>
                <a:lnTo>
                  <a:pt x="18781" y="137858"/>
                </a:lnTo>
                <a:lnTo>
                  <a:pt x="18603" y="136631"/>
                </a:lnTo>
                <a:lnTo>
                  <a:pt x="18425" y="135448"/>
                </a:lnTo>
                <a:lnTo>
                  <a:pt x="18229" y="134265"/>
                </a:lnTo>
                <a:lnTo>
                  <a:pt x="18034" y="133082"/>
                </a:lnTo>
                <a:lnTo>
                  <a:pt x="17830" y="131942"/>
                </a:lnTo>
                <a:lnTo>
                  <a:pt x="17423" y="129708"/>
                </a:lnTo>
                <a:lnTo>
                  <a:pt x="17015" y="127473"/>
                </a:lnTo>
                <a:lnTo>
                  <a:pt x="16616" y="125282"/>
                </a:lnTo>
                <a:lnTo>
                  <a:pt x="16226" y="123091"/>
                </a:lnTo>
                <a:lnTo>
                  <a:pt x="15971" y="121601"/>
                </a:lnTo>
                <a:lnTo>
                  <a:pt x="15725" y="120023"/>
                </a:lnTo>
                <a:lnTo>
                  <a:pt x="15487" y="118446"/>
                </a:lnTo>
                <a:lnTo>
                  <a:pt x="15258" y="116825"/>
                </a:lnTo>
                <a:lnTo>
                  <a:pt x="15045" y="115159"/>
                </a:lnTo>
                <a:lnTo>
                  <a:pt x="14943" y="114283"/>
                </a:lnTo>
                <a:lnTo>
                  <a:pt x="14850" y="113450"/>
                </a:lnTo>
                <a:lnTo>
                  <a:pt x="14757" y="112530"/>
                </a:lnTo>
                <a:lnTo>
                  <a:pt x="14672" y="111654"/>
                </a:lnTo>
                <a:lnTo>
                  <a:pt x="14587" y="110734"/>
                </a:lnTo>
                <a:lnTo>
                  <a:pt x="14510" y="109813"/>
                </a:lnTo>
                <a:lnTo>
                  <a:pt x="14426" y="108630"/>
                </a:lnTo>
                <a:lnTo>
                  <a:pt x="14349" y="107403"/>
                </a:lnTo>
                <a:lnTo>
                  <a:pt x="14281" y="106220"/>
                </a:lnTo>
                <a:lnTo>
                  <a:pt x="14230" y="104949"/>
                </a:lnTo>
                <a:lnTo>
                  <a:pt x="14188" y="103722"/>
                </a:lnTo>
                <a:lnTo>
                  <a:pt x="14154" y="102495"/>
                </a:lnTo>
                <a:lnTo>
                  <a:pt x="14128" y="101225"/>
                </a:lnTo>
                <a:lnTo>
                  <a:pt x="14111" y="99954"/>
                </a:lnTo>
                <a:lnTo>
                  <a:pt x="14111" y="98727"/>
                </a:lnTo>
                <a:lnTo>
                  <a:pt x="14120" y="97456"/>
                </a:lnTo>
                <a:lnTo>
                  <a:pt x="14137" y="96185"/>
                </a:lnTo>
                <a:lnTo>
                  <a:pt x="14162" y="94958"/>
                </a:lnTo>
                <a:lnTo>
                  <a:pt x="14196" y="93688"/>
                </a:lnTo>
                <a:lnTo>
                  <a:pt x="14239" y="92461"/>
                </a:lnTo>
                <a:lnTo>
                  <a:pt x="14298" y="91234"/>
                </a:lnTo>
                <a:lnTo>
                  <a:pt x="14358" y="90007"/>
                </a:lnTo>
                <a:lnTo>
                  <a:pt x="14366" y="89963"/>
                </a:lnTo>
                <a:close/>
                <a:moveTo>
                  <a:pt x="14646" y="90401"/>
                </a:moveTo>
                <a:lnTo>
                  <a:pt x="15190" y="92767"/>
                </a:lnTo>
                <a:lnTo>
                  <a:pt x="15725" y="95134"/>
                </a:lnTo>
                <a:lnTo>
                  <a:pt x="15988" y="96361"/>
                </a:lnTo>
                <a:lnTo>
                  <a:pt x="16243" y="97588"/>
                </a:lnTo>
                <a:lnTo>
                  <a:pt x="16497" y="98815"/>
                </a:lnTo>
                <a:lnTo>
                  <a:pt x="16752" y="100129"/>
                </a:lnTo>
                <a:lnTo>
                  <a:pt x="16998" y="101400"/>
                </a:lnTo>
                <a:lnTo>
                  <a:pt x="17227" y="102758"/>
                </a:lnTo>
                <a:lnTo>
                  <a:pt x="17457" y="104117"/>
                </a:lnTo>
                <a:lnTo>
                  <a:pt x="17677" y="105563"/>
                </a:lnTo>
                <a:lnTo>
                  <a:pt x="17890" y="107009"/>
                </a:lnTo>
                <a:lnTo>
                  <a:pt x="18093" y="108499"/>
                </a:lnTo>
                <a:lnTo>
                  <a:pt x="18280" y="110032"/>
                </a:lnTo>
                <a:lnTo>
                  <a:pt x="18459" y="111654"/>
                </a:lnTo>
                <a:lnTo>
                  <a:pt x="18552" y="112574"/>
                </a:lnTo>
                <a:lnTo>
                  <a:pt x="18645" y="113538"/>
                </a:lnTo>
                <a:lnTo>
                  <a:pt x="18730" y="114502"/>
                </a:lnTo>
                <a:lnTo>
                  <a:pt x="18807" y="115466"/>
                </a:lnTo>
                <a:lnTo>
                  <a:pt x="18883" y="116430"/>
                </a:lnTo>
                <a:lnTo>
                  <a:pt x="18951" y="117438"/>
                </a:lnTo>
                <a:lnTo>
                  <a:pt x="19078" y="119410"/>
                </a:lnTo>
                <a:lnTo>
                  <a:pt x="19189" y="121469"/>
                </a:lnTo>
                <a:lnTo>
                  <a:pt x="19282" y="123485"/>
                </a:lnTo>
                <a:lnTo>
                  <a:pt x="19359" y="125545"/>
                </a:lnTo>
                <a:lnTo>
                  <a:pt x="19418" y="127648"/>
                </a:lnTo>
                <a:lnTo>
                  <a:pt x="19469" y="129708"/>
                </a:lnTo>
                <a:lnTo>
                  <a:pt x="19511" y="131811"/>
                </a:lnTo>
                <a:lnTo>
                  <a:pt x="19537" y="133958"/>
                </a:lnTo>
                <a:lnTo>
                  <a:pt x="19554" y="136062"/>
                </a:lnTo>
                <a:lnTo>
                  <a:pt x="19562" y="138165"/>
                </a:lnTo>
                <a:lnTo>
                  <a:pt x="19562" y="140268"/>
                </a:lnTo>
                <a:lnTo>
                  <a:pt x="19562" y="142372"/>
                </a:lnTo>
                <a:lnTo>
                  <a:pt x="19551" y="143729"/>
                </a:lnTo>
                <a:lnTo>
                  <a:pt x="19528" y="142897"/>
                </a:lnTo>
                <a:lnTo>
                  <a:pt x="19494" y="141977"/>
                </a:lnTo>
                <a:lnTo>
                  <a:pt x="19460" y="141057"/>
                </a:lnTo>
                <a:lnTo>
                  <a:pt x="19418" y="140181"/>
                </a:lnTo>
                <a:lnTo>
                  <a:pt x="19325" y="138384"/>
                </a:lnTo>
                <a:lnTo>
                  <a:pt x="19206" y="136631"/>
                </a:lnTo>
                <a:lnTo>
                  <a:pt x="19078" y="134878"/>
                </a:lnTo>
                <a:lnTo>
                  <a:pt x="18934" y="133169"/>
                </a:lnTo>
                <a:lnTo>
                  <a:pt x="18773" y="131460"/>
                </a:lnTo>
                <a:lnTo>
                  <a:pt x="18603" y="129839"/>
                </a:lnTo>
                <a:lnTo>
                  <a:pt x="18425" y="128174"/>
                </a:lnTo>
                <a:lnTo>
                  <a:pt x="18238" y="126553"/>
                </a:lnTo>
                <a:lnTo>
                  <a:pt x="18043" y="124931"/>
                </a:lnTo>
                <a:lnTo>
                  <a:pt x="17847" y="123354"/>
                </a:lnTo>
                <a:lnTo>
                  <a:pt x="17058" y="117131"/>
                </a:lnTo>
                <a:lnTo>
                  <a:pt x="16862" y="115554"/>
                </a:lnTo>
                <a:lnTo>
                  <a:pt x="16676" y="113976"/>
                </a:lnTo>
                <a:lnTo>
                  <a:pt x="16497" y="112399"/>
                </a:lnTo>
                <a:lnTo>
                  <a:pt x="16327" y="110777"/>
                </a:lnTo>
                <a:lnTo>
                  <a:pt x="16158" y="109156"/>
                </a:lnTo>
                <a:lnTo>
                  <a:pt x="15996" y="107491"/>
                </a:lnTo>
                <a:lnTo>
                  <a:pt x="15835" y="105826"/>
                </a:lnTo>
                <a:lnTo>
                  <a:pt x="15682" y="104161"/>
                </a:lnTo>
                <a:lnTo>
                  <a:pt x="15538" y="102495"/>
                </a:lnTo>
                <a:lnTo>
                  <a:pt x="15393" y="100786"/>
                </a:lnTo>
                <a:lnTo>
                  <a:pt x="15258" y="99077"/>
                </a:lnTo>
                <a:lnTo>
                  <a:pt x="15130" y="97369"/>
                </a:lnTo>
                <a:lnTo>
                  <a:pt x="15003" y="95660"/>
                </a:lnTo>
                <a:lnTo>
                  <a:pt x="14876" y="93907"/>
                </a:lnTo>
                <a:lnTo>
                  <a:pt x="14646" y="90401"/>
                </a:lnTo>
                <a:close/>
                <a:moveTo>
                  <a:pt x="19549" y="143997"/>
                </a:moveTo>
                <a:lnTo>
                  <a:pt x="19545" y="144475"/>
                </a:lnTo>
                <a:lnTo>
                  <a:pt x="19520" y="144168"/>
                </a:lnTo>
                <a:lnTo>
                  <a:pt x="19545" y="144037"/>
                </a:lnTo>
                <a:lnTo>
                  <a:pt x="19549" y="143997"/>
                </a:lnTo>
                <a:close/>
                <a:moveTo>
                  <a:pt x="11768" y="1"/>
                </a:moveTo>
                <a:lnTo>
                  <a:pt x="11607" y="44"/>
                </a:lnTo>
                <a:lnTo>
                  <a:pt x="11454" y="264"/>
                </a:lnTo>
                <a:lnTo>
                  <a:pt x="11420" y="307"/>
                </a:lnTo>
                <a:lnTo>
                  <a:pt x="11403" y="395"/>
                </a:lnTo>
                <a:lnTo>
                  <a:pt x="11386" y="526"/>
                </a:lnTo>
                <a:lnTo>
                  <a:pt x="11377" y="702"/>
                </a:lnTo>
                <a:lnTo>
                  <a:pt x="11360" y="833"/>
                </a:lnTo>
                <a:lnTo>
                  <a:pt x="11284" y="2192"/>
                </a:lnTo>
                <a:lnTo>
                  <a:pt x="11208" y="3594"/>
                </a:lnTo>
                <a:lnTo>
                  <a:pt x="11123" y="4952"/>
                </a:lnTo>
                <a:lnTo>
                  <a:pt x="11029" y="6267"/>
                </a:lnTo>
                <a:lnTo>
                  <a:pt x="10927" y="7581"/>
                </a:lnTo>
                <a:lnTo>
                  <a:pt x="10817" y="8852"/>
                </a:lnTo>
                <a:lnTo>
                  <a:pt x="10690" y="10167"/>
                </a:lnTo>
                <a:lnTo>
                  <a:pt x="10545" y="11394"/>
                </a:lnTo>
                <a:lnTo>
                  <a:pt x="10452" y="12139"/>
                </a:lnTo>
                <a:lnTo>
                  <a:pt x="10087" y="11920"/>
                </a:lnTo>
                <a:lnTo>
                  <a:pt x="9713" y="11744"/>
                </a:lnTo>
                <a:lnTo>
                  <a:pt x="9331" y="11701"/>
                </a:lnTo>
                <a:lnTo>
                  <a:pt x="8949" y="11701"/>
                </a:lnTo>
                <a:lnTo>
                  <a:pt x="8567" y="11744"/>
                </a:lnTo>
                <a:lnTo>
                  <a:pt x="8185" y="11920"/>
                </a:lnTo>
                <a:lnTo>
                  <a:pt x="7803" y="12139"/>
                </a:lnTo>
                <a:lnTo>
                  <a:pt x="7421" y="12445"/>
                </a:lnTo>
                <a:lnTo>
                  <a:pt x="7039" y="12796"/>
                </a:lnTo>
                <a:lnTo>
                  <a:pt x="6665" y="13190"/>
                </a:lnTo>
                <a:lnTo>
                  <a:pt x="6292" y="13716"/>
                </a:lnTo>
                <a:lnTo>
                  <a:pt x="5918" y="14242"/>
                </a:lnTo>
                <a:lnTo>
                  <a:pt x="5561" y="14856"/>
                </a:lnTo>
                <a:lnTo>
                  <a:pt x="5205" y="15557"/>
                </a:lnTo>
                <a:lnTo>
                  <a:pt x="4857" y="16258"/>
                </a:lnTo>
                <a:lnTo>
                  <a:pt x="4526" y="17047"/>
                </a:lnTo>
                <a:lnTo>
                  <a:pt x="4220" y="17879"/>
                </a:lnTo>
                <a:lnTo>
                  <a:pt x="3923" y="18756"/>
                </a:lnTo>
                <a:lnTo>
                  <a:pt x="3634" y="19676"/>
                </a:lnTo>
                <a:lnTo>
                  <a:pt x="3354" y="20684"/>
                </a:lnTo>
                <a:lnTo>
                  <a:pt x="3091" y="21779"/>
                </a:lnTo>
                <a:lnTo>
                  <a:pt x="2827" y="22918"/>
                </a:lnTo>
                <a:lnTo>
                  <a:pt x="2581" y="24102"/>
                </a:lnTo>
                <a:lnTo>
                  <a:pt x="2335" y="25372"/>
                </a:lnTo>
                <a:lnTo>
                  <a:pt x="2063" y="26950"/>
                </a:lnTo>
                <a:lnTo>
                  <a:pt x="1792" y="28527"/>
                </a:lnTo>
                <a:lnTo>
                  <a:pt x="1520" y="30149"/>
                </a:lnTo>
                <a:lnTo>
                  <a:pt x="1248" y="31726"/>
                </a:lnTo>
                <a:lnTo>
                  <a:pt x="968" y="33260"/>
                </a:lnTo>
                <a:lnTo>
                  <a:pt x="824" y="34049"/>
                </a:lnTo>
                <a:lnTo>
                  <a:pt x="679" y="34750"/>
                </a:lnTo>
                <a:lnTo>
                  <a:pt x="526" y="35495"/>
                </a:lnTo>
                <a:lnTo>
                  <a:pt x="374" y="36152"/>
                </a:lnTo>
                <a:lnTo>
                  <a:pt x="212" y="36809"/>
                </a:lnTo>
                <a:lnTo>
                  <a:pt x="43" y="37467"/>
                </a:lnTo>
                <a:lnTo>
                  <a:pt x="9" y="37598"/>
                </a:lnTo>
                <a:lnTo>
                  <a:pt x="0" y="37817"/>
                </a:lnTo>
                <a:lnTo>
                  <a:pt x="0" y="37992"/>
                </a:lnTo>
                <a:lnTo>
                  <a:pt x="9" y="38168"/>
                </a:lnTo>
                <a:lnTo>
                  <a:pt x="34" y="38299"/>
                </a:lnTo>
                <a:lnTo>
                  <a:pt x="60" y="38431"/>
                </a:lnTo>
                <a:lnTo>
                  <a:pt x="102" y="38475"/>
                </a:lnTo>
                <a:lnTo>
                  <a:pt x="136" y="38431"/>
                </a:lnTo>
                <a:lnTo>
                  <a:pt x="340" y="38124"/>
                </a:lnTo>
                <a:lnTo>
                  <a:pt x="543" y="37905"/>
                </a:lnTo>
                <a:lnTo>
                  <a:pt x="747" y="37730"/>
                </a:lnTo>
                <a:lnTo>
                  <a:pt x="960" y="37642"/>
                </a:lnTo>
                <a:lnTo>
                  <a:pt x="1384" y="37423"/>
                </a:lnTo>
                <a:lnTo>
                  <a:pt x="1800" y="37248"/>
                </a:lnTo>
                <a:lnTo>
                  <a:pt x="3243" y="36371"/>
                </a:lnTo>
                <a:lnTo>
                  <a:pt x="3575" y="36196"/>
                </a:lnTo>
                <a:lnTo>
                  <a:pt x="3914" y="36021"/>
                </a:lnTo>
                <a:lnTo>
                  <a:pt x="4262" y="35845"/>
                </a:lnTo>
                <a:lnTo>
                  <a:pt x="4610" y="35670"/>
                </a:lnTo>
                <a:lnTo>
                  <a:pt x="4950" y="35407"/>
                </a:lnTo>
                <a:lnTo>
                  <a:pt x="5120" y="35276"/>
                </a:lnTo>
                <a:lnTo>
                  <a:pt x="5290" y="35100"/>
                </a:lnTo>
                <a:lnTo>
                  <a:pt x="5451" y="34881"/>
                </a:lnTo>
                <a:lnTo>
                  <a:pt x="5621" y="34662"/>
                </a:lnTo>
                <a:lnTo>
                  <a:pt x="5774" y="34355"/>
                </a:lnTo>
                <a:lnTo>
                  <a:pt x="5935" y="34049"/>
                </a:lnTo>
                <a:lnTo>
                  <a:pt x="6062" y="33786"/>
                </a:lnTo>
                <a:lnTo>
                  <a:pt x="6181" y="33435"/>
                </a:lnTo>
                <a:lnTo>
                  <a:pt x="6292" y="33085"/>
                </a:lnTo>
                <a:lnTo>
                  <a:pt x="6402" y="32734"/>
                </a:lnTo>
                <a:lnTo>
                  <a:pt x="6512" y="32296"/>
                </a:lnTo>
                <a:lnTo>
                  <a:pt x="6614" y="31858"/>
                </a:lnTo>
                <a:lnTo>
                  <a:pt x="6810" y="30937"/>
                </a:lnTo>
                <a:lnTo>
                  <a:pt x="6996" y="29973"/>
                </a:lnTo>
                <a:lnTo>
                  <a:pt x="7175" y="28966"/>
                </a:lnTo>
                <a:lnTo>
                  <a:pt x="7531" y="26906"/>
                </a:lnTo>
                <a:lnTo>
                  <a:pt x="7693" y="26030"/>
                </a:lnTo>
                <a:lnTo>
                  <a:pt x="7862" y="25197"/>
                </a:lnTo>
                <a:lnTo>
                  <a:pt x="8032" y="24408"/>
                </a:lnTo>
                <a:lnTo>
                  <a:pt x="8210" y="23663"/>
                </a:lnTo>
                <a:lnTo>
                  <a:pt x="8397" y="22962"/>
                </a:lnTo>
                <a:lnTo>
                  <a:pt x="8584" y="22261"/>
                </a:lnTo>
                <a:lnTo>
                  <a:pt x="8779" y="21604"/>
                </a:lnTo>
                <a:lnTo>
                  <a:pt x="8975" y="20990"/>
                </a:lnTo>
                <a:lnTo>
                  <a:pt x="8975" y="20990"/>
                </a:lnTo>
                <a:lnTo>
                  <a:pt x="8864" y="21867"/>
                </a:lnTo>
                <a:lnTo>
                  <a:pt x="8762" y="22787"/>
                </a:lnTo>
                <a:lnTo>
                  <a:pt x="8677" y="23751"/>
                </a:lnTo>
                <a:lnTo>
                  <a:pt x="8593" y="24715"/>
                </a:lnTo>
                <a:lnTo>
                  <a:pt x="8516" y="25679"/>
                </a:lnTo>
                <a:lnTo>
                  <a:pt x="8448" y="26643"/>
                </a:lnTo>
                <a:lnTo>
                  <a:pt x="8338" y="28440"/>
                </a:lnTo>
                <a:lnTo>
                  <a:pt x="8278" y="29404"/>
                </a:lnTo>
                <a:lnTo>
                  <a:pt x="8236" y="30324"/>
                </a:lnTo>
                <a:lnTo>
                  <a:pt x="8151" y="32252"/>
                </a:lnTo>
                <a:lnTo>
                  <a:pt x="8083" y="34180"/>
                </a:lnTo>
                <a:lnTo>
                  <a:pt x="8041" y="36152"/>
                </a:lnTo>
                <a:lnTo>
                  <a:pt x="7998" y="37861"/>
                </a:lnTo>
                <a:lnTo>
                  <a:pt x="7981" y="38737"/>
                </a:lnTo>
                <a:lnTo>
                  <a:pt x="7964" y="39658"/>
                </a:lnTo>
                <a:lnTo>
                  <a:pt x="7956" y="39964"/>
                </a:lnTo>
                <a:lnTo>
                  <a:pt x="7947" y="40315"/>
                </a:lnTo>
                <a:lnTo>
                  <a:pt x="7939" y="40972"/>
                </a:lnTo>
                <a:lnTo>
                  <a:pt x="7922" y="41410"/>
                </a:lnTo>
                <a:lnTo>
                  <a:pt x="7922" y="41849"/>
                </a:lnTo>
                <a:lnTo>
                  <a:pt x="7922" y="42243"/>
                </a:lnTo>
                <a:lnTo>
                  <a:pt x="7930" y="42637"/>
                </a:lnTo>
                <a:lnTo>
                  <a:pt x="7930" y="43996"/>
                </a:lnTo>
                <a:lnTo>
                  <a:pt x="7939" y="45354"/>
                </a:lnTo>
                <a:lnTo>
                  <a:pt x="7947" y="46669"/>
                </a:lnTo>
                <a:lnTo>
                  <a:pt x="7947" y="47370"/>
                </a:lnTo>
                <a:lnTo>
                  <a:pt x="7939" y="48027"/>
                </a:lnTo>
                <a:lnTo>
                  <a:pt x="7922" y="49079"/>
                </a:lnTo>
                <a:lnTo>
                  <a:pt x="7888" y="50087"/>
                </a:lnTo>
                <a:lnTo>
                  <a:pt x="7862" y="50043"/>
                </a:lnTo>
                <a:lnTo>
                  <a:pt x="7820" y="50043"/>
                </a:lnTo>
                <a:lnTo>
                  <a:pt x="7794" y="50087"/>
                </a:lnTo>
                <a:lnTo>
                  <a:pt x="7701" y="49955"/>
                </a:lnTo>
                <a:lnTo>
                  <a:pt x="7616" y="49824"/>
                </a:lnTo>
                <a:lnTo>
                  <a:pt x="7523" y="49736"/>
                </a:lnTo>
                <a:lnTo>
                  <a:pt x="7429" y="49649"/>
                </a:lnTo>
                <a:lnTo>
                  <a:pt x="7336" y="49605"/>
                </a:lnTo>
                <a:lnTo>
                  <a:pt x="7243" y="49605"/>
                </a:lnTo>
                <a:lnTo>
                  <a:pt x="7149" y="49649"/>
                </a:lnTo>
                <a:lnTo>
                  <a:pt x="7047" y="49692"/>
                </a:lnTo>
                <a:lnTo>
                  <a:pt x="6860" y="49868"/>
                </a:lnTo>
                <a:lnTo>
                  <a:pt x="6674" y="50131"/>
                </a:lnTo>
                <a:lnTo>
                  <a:pt x="6495" y="50481"/>
                </a:lnTo>
                <a:lnTo>
                  <a:pt x="6317" y="50919"/>
                </a:lnTo>
                <a:lnTo>
                  <a:pt x="6139" y="51445"/>
                </a:lnTo>
                <a:lnTo>
                  <a:pt x="5977" y="52015"/>
                </a:lnTo>
                <a:lnTo>
                  <a:pt x="5816" y="52628"/>
                </a:lnTo>
                <a:lnTo>
                  <a:pt x="5672" y="53329"/>
                </a:lnTo>
                <a:lnTo>
                  <a:pt x="5536" y="54031"/>
                </a:lnTo>
                <a:lnTo>
                  <a:pt x="5409" y="54776"/>
                </a:lnTo>
                <a:lnTo>
                  <a:pt x="5307" y="55520"/>
                </a:lnTo>
                <a:lnTo>
                  <a:pt x="5213" y="56309"/>
                </a:lnTo>
                <a:lnTo>
                  <a:pt x="4933" y="58938"/>
                </a:lnTo>
                <a:lnTo>
                  <a:pt x="4789" y="60253"/>
                </a:lnTo>
                <a:lnTo>
                  <a:pt x="4653" y="61524"/>
                </a:lnTo>
                <a:lnTo>
                  <a:pt x="4500" y="62751"/>
                </a:lnTo>
                <a:lnTo>
                  <a:pt x="4339" y="63978"/>
                </a:lnTo>
                <a:lnTo>
                  <a:pt x="4160" y="65161"/>
                </a:lnTo>
                <a:lnTo>
                  <a:pt x="4059" y="65731"/>
                </a:lnTo>
                <a:lnTo>
                  <a:pt x="3957" y="66300"/>
                </a:lnTo>
                <a:lnTo>
                  <a:pt x="3753" y="67308"/>
                </a:lnTo>
                <a:lnTo>
                  <a:pt x="3541" y="68316"/>
                </a:lnTo>
                <a:lnTo>
                  <a:pt x="3328" y="69280"/>
                </a:lnTo>
                <a:lnTo>
                  <a:pt x="3108" y="70200"/>
                </a:lnTo>
                <a:lnTo>
                  <a:pt x="2649" y="72041"/>
                </a:lnTo>
                <a:lnTo>
                  <a:pt x="2191" y="73793"/>
                </a:lnTo>
                <a:lnTo>
                  <a:pt x="2165" y="73969"/>
                </a:lnTo>
                <a:lnTo>
                  <a:pt x="2148" y="74144"/>
                </a:lnTo>
                <a:lnTo>
                  <a:pt x="2157" y="74319"/>
                </a:lnTo>
                <a:lnTo>
                  <a:pt x="2165" y="74451"/>
                </a:lnTo>
                <a:lnTo>
                  <a:pt x="2191" y="74582"/>
                </a:lnTo>
                <a:lnTo>
                  <a:pt x="2225" y="74670"/>
                </a:lnTo>
                <a:lnTo>
                  <a:pt x="2259" y="74714"/>
                </a:lnTo>
                <a:lnTo>
                  <a:pt x="2301" y="74626"/>
                </a:lnTo>
                <a:lnTo>
                  <a:pt x="2454" y="74275"/>
                </a:lnTo>
                <a:lnTo>
                  <a:pt x="2615" y="74012"/>
                </a:lnTo>
                <a:lnTo>
                  <a:pt x="2785" y="73793"/>
                </a:lnTo>
                <a:lnTo>
                  <a:pt x="2946" y="73618"/>
                </a:lnTo>
                <a:lnTo>
                  <a:pt x="3116" y="73487"/>
                </a:lnTo>
                <a:lnTo>
                  <a:pt x="3286" y="73399"/>
                </a:lnTo>
                <a:lnTo>
                  <a:pt x="3634" y="73311"/>
                </a:lnTo>
                <a:lnTo>
                  <a:pt x="3974" y="73224"/>
                </a:lnTo>
                <a:lnTo>
                  <a:pt x="4322" y="73180"/>
                </a:lnTo>
                <a:lnTo>
                  <a:pt x="4492" y="73136"/>
                </a:lnTo>
                <a:lnTo>
                  <a:pt x="4670" y="73048"/>
                </a:lnTo>
                <a:lnTo>
                  <a:pt x="4831" y="72917"/>
                </a:lnTo>
                <a:lnTo>
                  <a:pt x="5001" y="72742"/>
                </a:lnTo>
                <a:lnTo>
                  <a:pt x="5171" y="72523"/>
                </a:lnTo>
                <a:lnTo>
                  <a:pt x="5341" y="72260"/>
                </a:lnTo>
                <a:lnTo>
                  <a:pt x="5519" y="71909"/>
                </a:lnTo>
                <a:lnTo>
                  <a:pt x="5689" y="71515"/>
                </a:lnTo>
                <a:lnTo>
                  <a:pt x="5850" y="71077"/>
                </a:lnTo>
                <a:lnTo>
                  <a:pt x="6011" y="70595"/>
                </a:lnTo>
                <a:lnTo>
                  <a:pt x="6164" y="70025"/>
                </a:lnTo>
                <a:lnTo>
                  <a:pt x="6309" y="69411"/>
                </a:lnTo>
                <a:lnTo>
                  <a:pt x="6181" y="70770"/>
                </a:lnTo>
                <a:lnTo>
                  <a:pt x="6071" y="72084"/>
                </a:lnTo>
                <a:lnTo>
                  <a:pt x="5910" y="73969"/>
                </a:lnTo>
                <a:lnTo>
                  <a:pt x="5825" y="75020"/>
                </a:lnTo>
                <a:lnTo>
                  <a:pt x="5757" y="76072"/>
                </a:lnTo>
                <a:lnTo>
                  <a:pt x="5731" y="76116"/>
                </a:lnTo>
                <a:lnTo>
                  <a:pt x="5706" y="76247"/>
                </a:lnTo>
                <a:lnTo>
                  <a:pt x="5697" y="76379"/>
                </a:lnTo>
                <a:lnTo>
                  <a:pt x="5689" y="76554"/>
                </a:lnTo>
                <a:lnTo>
                  <a:pt x="5689" y="77124"/>
                </a:lnTo>
                <a:lnTo>
                  <a:pt x="5638" y="77825"/>
                </a:lnTo>
                <a:lnTo>
                  <a:pt x="5604" y="78132"/>
                </a:lnTo>
                <a:lnTo>
                  <a:pt x="5570" y="78482"/>
                </a:lnTo>
                <a:lnTo>
                  <a:pt x="5502" y="79008"/>
                </a:lnTo>
                <a:lnTo>
                  <a:pt x="5434" y="79534"/>
                </a:lnTo>
                <a:lnTo>
                  <a:pt x="5366" y="80016"/>
                </a:lnTo>
                <a:lnTo>
                  <a:pt x="5298" y="80585"/>
                </a:lnTo>
                <a:lnTo>
                  <a:pt x="5298" y="80629"/>
                </a:lnTo>
                <a:lnTo>
                  <a:pt x="5205" y="81287"/>
                </a:lnTo>
                <a:lnTo>
                  <a:pt x="5128" y="81988"/>
                </a:lnTo>
                <a:lnTo>
                  <a:pt x="4984" y="83346"/>
                </a:lnTo>
                <a:lnTo>
                  <a:pt x="4857" y="84661"/>
                </a:lnTo>
                <a:lnTo>
                  <a:pt x="4738" y="86019"/>
                </a:lnTo>
                <a:lnTo>
                  <a:pt x="4636" y="87378"/>
                </a:lnTo>
                <a:lnTo>
                  <a:pt x="4534" y="88780"/>
                </a:lnTo>
                <a:lnTo>
                  <a:pt x="4449" y="90007"/>
                </a:lnTo>
                <a:lnTo>
                  <a:pt x="4381" y="91234"/>
                </a:lnTo>
                <a:lnTo>
                  <a:pt x="4313" y="92504"/>
                </a:lnTo>
                <a:lnTo>
                  <a:pt x="4254" y="93775"/>
                </a:lnTo>
                <a:lnTo>
                  <a:pt x="4203" y="95046"/>
                </a:lnTo>
                <a:lnTo>
                  <a:pt x="4160" y="96317"/>
                </a:lnTo>
                <a:lnTo>
                  <a:pt x="4118" y="97588"/>
                </a:lnTo>
                <a:lnTo>
                  <a:pt x="4084" y="98902"/>
                </a:lnTo>
                <a:lnTo>
                  <a:pt x="4059" y="100261"/>
                </a:lnTo>
                <a:lnTo>
                  <a:pt x="4042" y="101619"/>
                </a:lnTo>
                <a:lnTo>
                  <a:pt x="4033" y="102977"/>
                </a:lnTo>
                <a:lnTo>
                  <a:pt x="4033" y="104380"/>
                </a:lnTo>
                <a:lnTo>
                  <a:pt x="4033" y="105738"/>
                </a:lnTo>
                <a:lnTo>
                  <a:pt x="4050" y="107097"/>
                </a:lnTo>
                <a:lnTo>
                  <a:pt x="4067" y="108455"/>
                </a:lnTo>
                <a:lnTo>
                  <a:pt x="4101" y="109813"/>
                </a:lnTo>
                <a:lnTo>
                  <a:pt x="4152" y="111961"/>
                </a:lnTo>
                <a:lnTo>
                  <a:pt x="4186" y="113056"/>
                </a:lnTo>
                <a:lnTo>
                  <a:pt x="4228" y="114108"/>
                </a:lnTo>
                <a:lnTo>
                  <a:pt x="4279" y="115203"/>
                </a:lnTo>
                <a:lnTo>
                  <a:pt x="4339" y="116255"/>
                </a:lnTo>
                <a:lnTo>
                  <a:pt x="4407" y="117263"/>
                </a:lnTo>
                <a:lnTo>
                  <a:pt x="4483" y="118271"/>
                </a:lnTo>
                <a:lnTo>
                  <a:pt x="4398" y="119366"/>
                </a:lnTo>
                <a:lnTo>
                  <a:pt x="4330" y="120505"/>
                </a:lnTo>
                <a:lnTo>
                  <a:pt x="4271" y="121689"/>
                </a:lnTo>
                <a:lnTo>
                  <a:pt x="4228" y="122872"/>
                </a:lnTo>
                <a:lnTo>
                  <a:pt x="4194" y="124055"/>
                </a:lnTo>
                <a:lnTo>
                  <a:pt x="4160" y="125282"/>
                </a:lnTo>
                <a:lnTo>
                  <a:pt x="4101" y="127692"/>
                </a:lnTo>
                <a:lnTo>
                  <a:pt x="4076" y="128349"/>
                </a:lnTo>
                <a:lnTo>
                  <a:pt x="4050" y="129007"/>
                </a:lnTo>
                <a:lnTo>
                  <a:pt x="4042" y="129708"/>
                </a:lnTo>
                <a:lnTo>
                  <a:pt x="4042" y="130365"/>
                </a:lnTo>
                <a:lnTo>
                  <a:pt x="4008" y="131285"/>
                </a:lnTo>
                <a:lnTo>
                  <a:pt x="4016" y="131329"/>
                </a:lnTo>
                <a:lnTo>
                  <a:pt x="4025" y="131329"/>
                </a:lnTo>
                <a:lnTo>
                  <a:pt x="4025" y="131285"/>
                </a:lnTo>
                <a:lnTo>
                  <a:pt x="4042" y="131022"/>
                </a:lnTo>
                <a:lnTo>
                  <a:pt x="4059" y="131680"/>
                </a:lnTo>
                <a:lnTo>
                  <a:pt x="4067" y="131723"/>
                </a:lnTo>
                <a:lnTo>
                  <a:pt x="4076" y="131680"/>
                </a:lnTo>
                <a:lnTo>
                  <a:pt x="4126" y="130584"/>
                </a:lnTo>
                <a:lnTo>
                  <a:pt x="4194" y="129532"/>
                </a:lnTo>
                <a:lnTo>
                  <a:pt x="4262" y="128524"/>
                </a:lnTo>
                <a:lnTo>
                  <a:pt x="4339" y="127560"/>
                </a:lnTo>
                <a:lnTo>
                  <a:pt x="4432" y="126640"/>
                </a:lnTo>
                <a:lnTo>
                  <a:pt x="4526" y="125720"/>
                </a:lnTo>
                <a:lnTo>
                  <a:pt x="4627" y="124844"/>
                </a:lnTo>
                <a:lnTo>
                  <a:pt x="4738" y="124011"/>
                </a:lnTo>
                <a:lnTo>
                  <a:pt x="4848" y="123178"/>
                </a:lnTo>
                <a:lnTo>
                  <a:pt x="4976" y="122346"/>
                </a:lnTo>
                <a:lnTo>
                  <a:pt x="5103" y="121557"/>
                </a:lnTo>
                <a:lnTo>
                  <a:pt x="5230" y="120768"/>
                </a:lnTo>
                <a:lnTo>
                  <a:pt x="5519" y="119235"/>
                </a:lnTo>
                <a:lnTo>
                  <a:pt x="5816" y="117701"/>
                </a:lnTo>
                <a:lnTo>
                  <a:pt x="6045" y="116562"/>
                </a:lnTo>
                <a:lnTo>
                  <a:pt x="6266" y="115379"/>
                </a:lnTo>
                <a:lnTo>
                  <a:pt x="6487" y="114152"/>
                </a:lnTo>
                <a:lnTo>
                  <a:pt x="6691" y="112925"/>
                </a:lnTo>
                <a:lnTo>
                  <a:pt x="6793" y="112267"/>
                </a:lnTo>
                <a:lnTo>
                  <a:pt x="6877" y="111610"/>
                </a:lnTo>
                <a:lnTo>
                  <a:pt x="6971" y="110953"/>
                </a:lnTo>
                <a:lnTo>
                  <a:pt x="7056" y="110252"/>
                </a:lnTo>
                <a:lnTo>
                  <a:pt x="7132" y="109507"/>
                </a:lnTo>
                <a:lnTo>
                  <a:pt x="7200" y="108806"/>
                </a:lnTo>
                <a:lnTo>
                  <a:pt x="7260" y="108017"/>
                </a:lnTo>
                <a:lnTo>
                  <a:pt x="7319" y="107272"/>
                </a:lnTo>
                <a:lnTo>
                  <a:pt x="7370" y="106308"/>
                </a:lnTo>
                <a:lnTo>
                  <a:pt x="7412" y="105344"/>
                </a:lnTo>
                <a:lnTo>
                  <a:pt x="7438" y="104380"/>
                </a:lnTo>
                <a:lnTo>
                  <a:pt x="7455" y="103459"/>
                </a:lnTo>
                <a:lnTo>
                  <a:pt x="7463" y="102539"/>
                </a:lnTo>
                <a:lnTo>
                  <a:pt x="7455" y="101619"/>
                </a:lnTo>
                <a:lnTo>
                  <a:pt x="7438" y="100699"/>
                </a:lnTo>
                <a:lnTo>
                  <a:pt x="7412" y="99822"/>
                </a:lnTo>
                <a:lnTo>
                  <a:pt x="7378" y="98902"/>
                </a:lnTo>
                <a:lnTo>
                  <a:pt x="7336" y="98026"/>
                </a:lnTo>
                <a:lnTo>
                  <a:pt x="7285" y="97106"/>
                </a:lnTo>
                <a:lnTo>
                  <a:pt x="7234" y="96229"/>
                </a:lnTo>
                <a:lnTo>
                  <a:pt x="7107" y="94476"/>
                </a:lnTo>
                <a:lnTo>
                  <a:pt x="6962" y="92724"/>
                </a:lnTo>
                <a:lnTo>
                  <a:pt x="6810" y="90971"/>
                </a:lnTo>
                <a:lnTo>
                  <a:pt x="6648" y="89218"/>
                </a:lnTo>
                <a:lnTo>
                  <a:pt x="6495" y="87465"/>
                </a:lnTo>
                <a:lnTo>
                  <a:pt x="6351" y="85712"/>
                </a:lnTo>
                <a:lnTo>
                  <a:pt x="6215" y="83960"/>
                </a:lnTo>
                <a:lnTo>
                  <a:pt x="6156" y="83039"/>
                </a:lnTo>
                <a:lnTo>
                  <a:pt x="6105" y="82163"/>
                </a:lnTo>
                <a:lnTo>
                  <a:pt x="6054" y="81243"/>
                </a:lnTo>
                <a:lnTo>
                  <a:pt x="6011" y="80366"/>
                </a:lnTo>
                <a:lnTo>
                  <a:pt x="5986" y="79446"/>
                </a:lnTo>
                <a:lnTo>
                  <a:pt x="5960" y="78526"/>
                </a:lnTo>
                <a:lnTo>
                  <a:pt x="6037" y="77299"/>
                </a:lnTo>
                <a:lnTo>
                  <a:pt x="6045" y="77168"/>
                </a:lnTo>
                <a:lnTo>
                  <a:pt x="6037" y="76992"/>
                </a:lnTo>
                <a:lnTo>
                  <a:pt x="6028" y="76861"/>
                </a:lnTo>
                <a:lnTo>
                  <a:pt x="6020" y="76729"/>
                </a:lnTo>
                <a:lnTo>
                  <a:pt x="6122" y="75196"/>
                </a:lnTo>
                <a:lnTo>
                  <a:pt x="6181" y="74451"/>
                </a:lnTo>
                <a:lnTo>
                  <a:pt x="6241" y="73750"/>
                </a:lnTo>
                <a:lnTo>
                  <a:pt x="6368" y="72260"/>
                </a:lnTo>
                <a:lnTo>
                  <a:pt x="6504" y="70814"/>
                </a:lnTo>
                <a:lnTo>
                  <a:pt x="6793" y="67965"/>
                </a:lnTo>
                <a:lnTo>
                  <a:pt x="7243" y="63627"/>
                </a:lnTo>
                <a:lnTo>
                  <a:pt x="7455" y="61480"/>
                </a:lnTo>
                <a:lnTo>
                  <a:pt x="7659" y="59245"/>
                </a:lnTo>
                <a:lnTo>
                  <a:pt x="7760" y="58062"/>
                </a:lnTo>
                <a:lnTo>
                  <a:pt x="7862" y="56747"/>
                </a:lnTo>
                <a:lnTo>
                  <a:pt x="7964" y="55389"/>
                </a:lnTo>
                <a:lnTo>
                  <a:pt x="8058" y="53943"/>
                </a:lnTo>
                <a:lnTo>
                  <a:pt x="8143" y="52453"/>
                </a:lnTo>
                <a:lnTo>
                  <a:pt x="8219" y="50963"/>
                </a:lnTo>
                <a:lnTo>
                  <a:pt x="8270" y="49430"/>
                </a:lnTo>
                <a:lnTo>
                  <a:pt x="8287" y="48685"/>
                </a:lnTo>
                <a:lnTo>
                  <a:pt x="8304" y="47940"/>
                </a:lnTo>
                <a:lnTo>
                  <a:pt x="8414" y="48860"/>
                </a:lnTo>
                <a:lnTo>
                  <a:pt x="8533" y="49780"/>
                </a:lnTo>
                <a:lnTo>
                  <a:pt x="8660" y="50656"/>
                </a:lnTo>
                <a:lnTo>
                  <a:pt x="8788" y="51489"/>
                </a:lnTo>
                <a:lnTo>
                  <a:pt x="8924" y="52322"/>
                </a:lnTo>
                <a:lnTo>
                  <a:pt x="9068" y="53110"/>
                </a:lnTo>
                <a:lnTo>
                  <a:pt x="9221" y="53855"/>
                </a:lnTo>
                <a:lnTo>
                  <a:pt x="9374" y="54600"/>
                </a:lnTo>
                <a:lnTo>
                  <a:pt x="9688" y="56046"/>
                </a:lnTo>
                <a:lnTo>
                  <a:pt x="10019" y="57449"/>
                </a:lnTo>
                <a:lnTo>
                  <a:pt x="10350" y="58807"/>
                </a:lnTo>
                <a:lnTo>
                  <a:pt x="10690" y="60165"/>
                </a:lnTo>
                <a:lnTo>
                  <a:pt x="10664" y="60209"/>
                </a:lnTo>
                <a:lnTo>
                  <a:pt x="10639" y="60341"/>
                </a:lnTo>
                <a:lnTo>
                  <a:pt x="10639" y="60516"/>
                </a:lnTo>
                <a:lnTo>
                  <a:pt x="10639" y="60647"/>
                </a:lnTo>
                <a:lnTo>
                  <a:pt x="10647" y="60735"/>
                </a:lnTo>
                <a:lnTo>
                  <a:pt x="10673" y="60910"/>
                </a:lnTo>
                <a:lnTo>
                  <a:pt x="10520" y="62619"/>
                </a:lnTo>
                <a:lnTo>
                  <a:pt x="10367" y="64372"/>
                </a:lnTo>
                <a:lnTo>
                  <a:pt x="10214" y="66125"/>
                </a:lnTo>
                <a:lnTo>
                  <a:pt x="10078" y="67922"/>
                </a:lnTo>
                <a:lnTo>
                  <a:pt x="9943" y="69718"/>
                </a:lnTo>
                <a:lnTo>
                  <a:pt x="9815" y="71515"/>
                </a:lnTo>
                <a:lnTo>
                  <a:pt x="9696" y="73311"/>
                </a:lnTo>
                <a:lnTo>
                  <a:pt x="9577" y="75152"/>
                </a:lnTo>
                <a:lnTo>
                  <a:pt x="9476" y="76948"/>
                </a:lnTo>
                <a:lnTo>
                  <a:pt x="9382" y="78833"/>
                </a:lnTo>
                <a:lnTo>
                  <a:pt x="9306" y="80673"/>
                </a:lnTo>
                <a:lnTo>
                  <a:pt x="9229" y="82557"/>
                </a:lnTo>
                <a:lnTo>
                  <a:pt x="9178" y="84442"/>
                </a:lnTo>
                <a:lnTo>
                  <a:pt x="9127" y="86326"/>
                </a:lnTo>
                <a:lnTo>
                  <a:pt x="9093" y="88254"/>
                </a:lnTo>
                <a:lnTo>
                  <a:pt x="9076" y="90182"/>
                </a:lnTo>
                <a:lnTo>
                  <a:pt x="9076" y="91979"/>
                </a:lnTo>
                <a:lnTo>
                  <a:pt x="9085" y="93731"/>
                </a:lnTo>
                <a:lnTo>
                  <a:pt x="9110" y="95528"/>
                </a:lnTo>
                <a:lnTo>
                  <a:pt x="9153" y="97281"/>
                </a:lnTo>
                <a:lnTo>
                  <a:pt x="9204" y="99034"/>
                </a:lnTo>
                <a:lnTo>
                  <a:pt x="9272" y="100743"/>
                </a:lnTo>
                <a:lnTo>
                  <a:pt x="9357" y="102452"/>
                </a:lnTo>
                <a:lnTo>
                  <a:pt x="9450" y="104117"/>
                </a:lnTo>
                <a:lnTo>
                  <a:pt x="9560" y="105782"/>
                </a:lnTo>
                <a:lnTo>
                  <a:pt x="9679" y="107447"/>
                </a:lnTo>
                <a:lnTo>
                  <a:pt x="9815" y="109068"/>
                </a:lnTo>
                <a:lnTo>
                  <a:pt x="9960" y="110646"/>
                </a:lnTo>
                <a:lnTo>
                  <a:pt x="10121" y="112180"/>
                </a:lnTo>
                <a:lnTo>
                  <a:pt x="10299" y="113713"/>
                </a:lnTo>
                <a:lnTo>
                  <a:pt x="10486" y="115203"/>
                </a:lnTo>
                <a:lnTo>
                  <a:pt x="10690" y="116693"/>
                </a:lnTo>
                <a:lnTo>
                  <a:pt x="10724" y="116868"/>
                </a:lnTo>
                <a:lnTo>
                  <a:pt x="10766" y="116956"/>
                </a:lnTo>
                <a:lnTo>
                  <a:pt x="10817" y="116956"/>
                </a:lnTo>
                <a:lnTo>
                  <a:pt x="10851" y="116868"/>
                </a:lnTo>
                <a:lnTo>
                  <a:pt x="10885" y="116737"/>
                </a:lnTo>
                <a:lnTo>
                  <a:pt x="10910" y="116562"/>
                </a:lnTo>
                <a:lnTo>
                  <a:pt x="10910" y="116343"/>
                </a:lnTo>
                <a:lnTo>
                  <a:pt x="10910" y="116211"/>
                </a:lnTo>
                <a:lnTo>
                  <a:pt x="10902" y="116080"/>
                </a:lnTo>
                <a:lnTo>
                  <a:pt x="10800" y="114984"/>
                </a:lnTo>
                <a:lnTo>
                  <a:pt x="10724" y="113932"/>
                </a:lnTo>
                <a:lnTo>
                  <a:pt x="10749" y="113845"/>
                </a:lnTo>
                <a:lnTo>
                  <a:pt x="10775" y="113713"/>
                </a:lnTo>
                <a:lnTo>
                  <a:pt x="10783" y="113582"/>
                </a:lnTo>
                <a:lnTo>
                  <a:pt x="10775" y="113407"/>
                </a:lnTo>
                <a:lnTo>
                  <a:pt x="10605" y="111435"/>
                </a:lnTo>
                <a:lnTo>
                  <a:pt x="10579" y="110646"/>
                </a:lnTo>
                <a:lnTo>
                  <a:pt x="10571" y="109813"/>
                </a:lnTo>
                <a:lnTo>
                  <a:pt x="10562" y="108981"/>
                </a:lnTo>
                <a:lnTo>
                  <a:pt x="10562" y="108148"/>
                </a:lnTo>
                <a:lnTo>
                  <a:pt x="10579" y="107316"/>
                </a:lnTo>
                <a:lnTo>
                  <a:pt x="10596" y="106527"/>
                </a:lnTo>
                <a:lnTo>
                  <a:pt x="10613" y="105694"/>
                </a:lnTo>
                <a:lnTo>
                  <a:pt x="10647" y="104862"/>
                </a:lnTo>
                <a:lnTo>
                  <a:pt x="10681" y="104073"/>
                </a:lnTo>
                <a:lnTo>
                  <a:pt x="10724" y="103240"/>
                </a:lnTo>
                <a:lnTo>
                  <a:pt x="10817" y="101619"/>
                </a:lnTo>
                <a:lnTo>
                  <a:pt x="10927" y="99998"/>
                </a:lnTo>
                <a:lnTo>
                  <a:pt x="11046" y="98376"/>
                </a:lnTo>
                <a:lnTo>
                  <a:pt x="11182" y="96799"/>
                </a:lnTo>
                <a:lnTo>
                  <a:pt x="11318" y="95178"/>
                </a:lnTo>
                <a:lnTo>
                  <a:pt x="11607" y="92022"/>
                </a:lnTo>
                <a:lnTo>
                  <a:pt x="11743" y="90445"/>
                </a:lnTo>
                <a:lnTo>
                  <a:pt x="11878" y="88911"/>
                </a:lnTo>
                <a:lnTo>
                  <a:pt x="12006" y="87378"/>
                </a:lnTo>
                <a:lnTo>
                  <a:pt x="12116" y="85844"/>
                </a:lnTo>
                <a:lnTo>
                  <a:pt x="12218" y="84179"/>
                </a:lnTo>
                <a:lnTo>
                  <a:pt x="12303" y="82514"/>
                </a:lnTo>
                <a:lnTo>
                  <a:pt x="12337" y="81681"/>
                </a:lnTo>
                <a:lnTo>
                  <a:pt x="12371" y="80805"/>
                </a:lnTo>
                <a:lnTo>
                  <a:pt x="12396" y="79972"/>
                </a:lnTo>
                <a:lnTo>
                  <a:pt x="12413" y="79096"/>
                </a:lnTo>
                <a:lnTo>
                  <a:pt x="12422" y="78263"/>
                </a:lnTo>
                <a:lnTo>
                  <a:pt x="12430" y="77387"/>
                </a:lnTo>
                <a:lnTo>
                  <a:pt x="12430" y="76510"/>
                </a:lnTo>
                <a:lnTo>
                  <a:pt x="12413" y="75678"/>
                </a:lnTo>
                <a:lnTo>
                  <a:pt x="12396" y="74801"/>
                </a:lnTo>
                <a:lnTo>
                  <a:pt x="12371" y="73969"/>
                </a:lnTo>
                <a:lnTo>
                  <a:pt x="12337" y="73092"/>
                </a:lnTo>
                <a:lnTo>
                  <a:pt x="12294" y="72260"/>
                </a:lnTo>
                <a:lnTo>
                  <a:pt x="12243" y="71471"/>
                </a:lnTo>
                <a:lnTo>
                  <a:pt x="12193" y="70682"/>
                </a:lnTo>
                <a:lnTo>
                  <a:pt x="12125" y="69893"/>
                </a:lnTo>
                <a:lnTo>
                  <a:pt x="12057" y="69148"/>
                </a:lnTo>
                <a:lnTo>
                  <a:pt x="11989" y="68404"/>
                </a:lnTo>
                <a:lnTo>
                  <a:pt x="11904" y="67702"/>
                </a:lnTo>
                <a:lnTo>
                  <a:pt x="11827" y="66957"/>
                </a:lnTo>
                <a:lnTo>
                  <a:pt x="11734" y="66256"/>
                </a:lnTo>
                <a:lnTo>
                  <a:pt x="11547" y="64898"/>
                </a:lnTo>
                <a:lnTo>
                  <a:pt x="11352" y="63583"/>
                </a:lnTo>
                <a:lnTo>
                  <a:pt x="11140" y="62356"/>
                </a:lnTo>
                <a:lnTo>
                  <a:pt x="10919" y="61129"/>
                </a:lnTo>
                <a:lnTo>
                  <a:pt x="10919" y="61086"/>
                </a:lnTo>
                <a:lnTo>
                  <a:pt x="11199" y="62225"/>
                </a:lnTo>
                <a:lnTo>
                  <a:pt x="11471" y="63408"/>
                </a:lnTo>
                <a:lnTo>
                  <a:pt x="11743" y="64635"/>
                </a:lnTo>
                <a:lnTo>
                  <a:pt x="11989" y="65906"/>
                </a:lnTo>
                <a:lnTo>
                  <a:pt x="12201" y="67089"/>
                </a:lnTo>
                <a:lnTo>
                  <a:pt x="12405" y="68272"/>
                </a:lnTo>
                <a:lnTo>
                  <a:pt x="12592" y="69499"/>
                </a:lnTo>
                <a:lnTo>
                  <a:pt x="12778" y="70770"/>
                </a:lnTo>
                <a:lnTo>
                  <a:pt x="12948" y="72041"/>
                </a:lnTo>
                <a:lnTo>
                  <a:pt x="13110" y="73355"/>
                </a:lnTo>
                <a:lnTo>
                  <a:pt x="13262" y="74714"/>
                </a:lnTo>
                <a:lnTo>
                  <a:pt x="13407" y="76072"/>
                </a:lnTo>
                <a:lnTo>
                  <a:pt x="13534" y="77474"/>
                </a:lnTo>
                <a:lnTo>
                  <a:pt x="13661" y="78920"/>
                </a:lnTo>
                <a:lnTo>
                  <a:pt x="13780" y="80366"/>
                </a:lnTo>
                <a:lnTo>
                  <a:pt x="13882" y="81812"/>
                </a:lnTo>
                <a:lnTo>
                  <a:pt x="13984" y="83302"/>
                </a:lnTo>
                <a:lnTo>
                  <a:pt x="14077" y="84836"/>
                </a:lnTo>
                <a:lnTo>
                  <a:pt x="14154" y="86326"/>
                </a:lnTo>
                <a:lnTo>
                  <a:pt x="14230" y="87860"/>
                </a:lnTo>
                <a:lnTo>
                  <a:pt x="14230" y="88166"/>
                </a:lnTo>
                <a:lnTo>
                  <a:pt x="14230" y="88298"/>
                </a:lnTo>
                <a:lnTo>
                  <a:pt x="14230" y="88429"/>
                </a:lnTo>
                <a:lnTo>
                  <a:pt x="14222" y="89087"/>
                </a:lnTo>
                <a:lnTo>
                  <a:pt x="14171" y="90007"/>
                </a:lnTo>
                <a:lnTo>
                  <a:pt x="14145" y="90051"/>
                </a:lnTo>
                <a:lnTo>
                  <a:pt x="13908" y="91058"/>
                </a:lnTo>
                <a:lnTo>
                  <a:pt x="13687" y="92110"/>
                </a:lnTo>
                <a:lnTo>
                  <a:pt x="13475" y="93249"/>
                </a:lnTo>
                <a:lnTo>
                  <a:pt x="13271" y="94389"/>
                </a:lnTo>
                <a:lnTo>
                  <a:pt x="13084" y="95616"/>
                </a:lnTo>
                <a:lnTo>
                  <a:pt x="12914" y="96886"/>
                </a:lnTo>
                <a:lnTo>
                  <a:pt x="12753" y="98201"/>
                </a:lnTo>
                <a:lnTo>
                  <a:pt x="12617" y="99560"/>
                </a:lnTo>
                <a:lnTo>
                  <a:pt x="12490" y="100918"/>
                </a:lnTo>
                <a:lnTo>
                  <a:pt x="12388" y="102364"/>
                </a:lnTo>
                <a:lnTo>
                  <a:pt x="12294" y="103810"/>
                </a:lnTo>
                <a:lnTo>
                  <a:pt x="12260" y="104555"/>
                </a:lnTo>
                <a:lnTo>
                  <a:pt x="12226" y="105300"/>
                </a:lnTo>
                <a:lnTo>
                  <a:pt x="12201" y="106045"/>
                </a:lnTo>
                <a:lnTo>
                  <a:pt x="12184" y="106834"/>
                </a:lnTo>
                <a:lnTo>
                  <a:pt x="12167" y="107622"/>
                </a:lnTo>
                <a:lnTo>
                  <a:pt x="12150" y="108367"/>
                </a:lnTo>
                <a:lnTo>
                  <a:pt x="12150" y="109156"/>
                </a:lnTo>
                <a:lnTo>
                  <a:pt x="12150" y="109945"/>
                </a:lnTo>
                <a:lnTo>
                  <a:pt x="12150" y="110734"/>
                </a:lnTo>
                <a:lnTo>
                  <a:pt x="12159" y="111566"/>
                </a:lnTo>
                <a:lnTo>
                  <a:pt x="12184" y="112399"/>
                </a:lnTo>
                <a:lnTo>
                  <a:pt x="12201" y="113275"/>
                </a:lnTo>
                <a:lnTo>
                  <a:pt x="12260" y="115028"/>
                </a:lnTo>
                <a:lnTo>
                  <a:pt x="12337" y="116781"/>
                </a:lnTo>
                <a:lnTo>
                  <a:pt x="12422" y="118534"/>
                </a:lnTo>
                <a:lnTo>
                  <a:pt x="12609" y="122039"/>
                </a:lnTo>
                <a:lnTo>
                  <a:pt x="12693" y="123836"/>
                </a:lnTo>
                <a:lnTo>
                  <a:pt x="12778" y="125589"/>
                </a:lnTo>
                <a:lnTo>
                  <a:pt x="12855" y="127341"/>
                </a:lnTo>
                <a:lnTo>
                  <a:pt x="12906" y="129094"/>
                </a:lnTo>
                <a:lnTo>
                  <a:pt x="12931" y="130014"/>
                </a:lnTo>
                <a:lnTo>
                  <a:pt x="12948" y="130891"/>
                </a:lnTo>
                <a:lnTo>
                  <a:pt x="12957" y="131723"/>
                </a:lnTo>
                <a:lnTo>
                  <a:pt x="12965" y="132600"/>
                </a:lnTo>
                <a:lnTo>
                  <a:pt x="12957" y="133476"/>
                </a:lnTo>
                <a:lnTo>
                  <a:pt x="12948" y="134353"/>
                </a:lnTo>
                <a:lnTo>
                  <a:pt x="12931" y="135229"/>
                </a:lnTo>
                <a:lnTo>
                  <a:pt x="12906" y="136062"/>
                </a:lnTo>
                <a:lnTo>
                  <a:pt x="12863" y="136938"/>
                </a:lnTo>
                <a:lnTo>
                  <a:pt x="12821" y="137770"/>
                </a:lnTo>
                <a:lnTo>
                  <a:pt x="12761" y="138603"/>
                </a:lnTo>
                <a:lnTo>
                  <a:pt x="12693" y="139479"/>
                </a:lnTo>
                <a:lnTo>
                  <a:pt x="12498" y="141408"/>
                </a:lnTo>
                <a:lnTo>
                  <a:pt x="12481" y="141583"/>
                </a:lnTo>
                <a:lnTo>
                  <a:pt x="12490" y="141802"/>
                </a:lnTo>
                <a:lnTo>
                  <a:pt x="12507" y="141977"/>
                </a:lnTo>
                <a:lnTo>
                  <a:pt x="12532" y="142065"/>
                </a:lnTo>
                <a:lnTo>
                  <a:pt x="12566" y="142152"/>
                </a:lnTo>
                <a:lnTo>
                  <a:pt x="12600" y="142152"/>
                </a:lnTo>
                <a:lnTo>
                  <a:pt x="12634" y="142065"/>
                </a:lnTo>
                <a:lnTo>
                  <a:pt x="12668" y="141933"/>
                </a:lnTo>
                <a:lnTo>
                  <a:pt x="12736" y="141320"/>
                </a:lnTo>
                <a:lnTo>
                  <a:pt x="12804" y="140750"/>
                </a:lnTo>
                <a:lnTo>
                  <a:pt x="12863" y="140137"/>
                </a:lnTo>
                <a:lnTo>
                  <a:pt x="12914" y="139523"/>
                </a:lnTo>
                <a:lnTo>
                  <a:pt x="13093" y="138033"/>
                </a:lnTo>
                <a:lnTo>
                  <a:pt x="13279" y="136587"/>
                </a:lnTo>
                <a:lnTo>
                  <a:pt x="13475" y="135185"/>
                </a:lnTo>
                <a:lnTo>
                  <a:pt x="13678" y="133827"/>
                </a:lnTo>
                <a:lnTo>
                  <a:pt x="13891" y="132468"/>
                </a:lnTo>
                <a:lnTo>
                  <a:pt x="14103" y="131110"/>
                </a:lnTo>
                <a:lnTo>
                  <a:pt x="14536" y="128393"/>
                </a:lnTo>
                <a:lnTo>
                  <a:pt x="14697" y="127341"/>
                </a:lnTo>
                <a:lnTo>
                  <a:pt x="14850" y="126202"/>
                </a:lnTo>
                <a:lnTo>
                  <a:pt x="14918" y="125632"/>
                </a:lnTo>
                <a:lnTo>
                  <a:pt x="14986" y="125019"/>
                </a:lnTo>
                <a:lnTo>
                  <a:pt x="15037" y="124449"/>
                </a:lnTo>
                <a:lnTo>
                  <a:pt x="15096" y="123836"/>
                </a:lnTo>
                <a:lnTo>
                  <a:pt x="15139" y="123222"/>
                </a:lnTo>
                <a:lnTo>
                  <a:pt x="15181" y="122565"/>
                </a:lnTo>
                <a:lnTo>
                  <a:pt x="15215" y="121951"/>
                </a:lnTo>
                <a:lnTo>
                  <a:pt x="15241" y="121294"/>
                </a:lnTo>
                <a:lnTo>
                  <a:pt x="15258" y="120637"/>
                </a:lnTo>
                <a:lnTo>
                  <a:pt x="15266" y="119980"/>
                </a:lnTo>
                <a:lnTo>
                  <a:pt x="15258" y="119366"/>
                </a:lnTo>
                <a:lnTo>
                  <a:pt x="15249" y="118709"/>
                </a:lnTo>
                <a:lnTo>
                  <a:pt x="15419" y="119936"/>
                </a:lnTo>
                <a:lnTo>
                  <a:pt x="15606" y="121163"/>
                </a:lnTo>
                <a:lnTo>
                  <a:pt x="15869" y="122784"/>
                </a:lnTo>
                <a:lnTo>
                  <a:pt x="16141" y="124405"/>
                </a:lnTo>
                <a:lnTo>
                  <a:pt x="16421" y="125983"/>
                </a:lnTo>
                <a:lnTo>
                  <a:pt x="16701" y="127560"/>
                </a:lnTo>
                <a:lnTo>
                  <a:pt x="17270" y="130672"/>
                </a:lnTo>
                <a:lnTo>
                  <a:pt x="17550" y="132249"/>
                </a:lnTo>
                <a:lnTo>
                  <a:pt x="17822" y="133827"/>
                </a:lnTo>
                <a:lnTo>
                  <a:pt x="18093" y="135492"/>
                </a:lnTo>
                <a:lnTo>
                  <a:pt x="18348" y="137157"/>
                </a:lnTo>
                <a:lnTo>
                  <a:pt x="18594" y="138822"/>
                </a:lnTo>
                <a:lnTo>
                  <a:pt x="18824" y="140575"/>
                </a:lnTo>
                <a:lnTo>
                  <a:pt x="19036" y="142372"/>
                </a:lnTo>
                <a:lnTo>
                  <a:pt x="19240" y="144212"/>
                </a:lnTo>
                <a:lnTo>
                  <a:pt x="19426" y="146096"/>
                </a:lnTo>
                <a:lnTo>
                  <a:pt x="19596" y="148068"/>
                </a:lnTo>
                <a:lnTo>
                  <a:pt x="19622" y="148200"/>
                </a:lnTo>
                <a:lnTo>
                  <a:pt x="19647" y="148287"/>
                </a:lnTo>
                <a:lnTo>
                  <a:pt x="19681" y="148331"/>
                </a:lnTo>
                <a:lnTo>
                  <a:pt x="19724" y="148287"/>
                </a:lnTo>
                <a:lnTo>
                  <a:pt x="19749" y="148200"/>
                </a:lnTo>
                <a:lnTo>
                  <a:pt x="19775" y="148068"/>
                </a:lnTo>
                <a:lnTo>
                  <a:pt x="19783" y="147893"/>
                </a:lnTo>
                <a:lnTo>
                  <a:pt x="19783" y="147674"/>
                </a:lnTo>
                <a:lnTo>
                  <a:pt x="19775" y="147499"/>
                </a:lnTo>
                <a:lnTo>
                  <a:pt x="19792" y="147367"/>
                </a:lnTo>
                <a:lnTo>
                  <a:pt x="19792" y="147236"/>
                </a:lnTo>
                <a:lnTo>
                  <a:pt x="19809" y="145833"/>
                </a:lnTo>
                <a:lnTo>
                  <a:pt x="19817" y="144431"/>
                </a:lnTo>
                <a:lnTo>
                  <a:pt x="19817" y="143686"/>
                </a:lnTo>
                <a:lnTo>
                  <a:pt x="19809" y="142985"/>
                </a:lnTo>
                <a:lnTo>
                  <a:pt x="19792" y="142284"/>
                </a:lnTo>
                <a:lnTo>
                  <a:pt x="19766" y="141627"/>
                </a:lnTo>
                <a:lnTo>
                  <a:pt x="19758" y="141539"/>
                </a:lnTo>
                <a:lnTo>
                  <a:pt x="19766" y="139655"/>
                </a:lnTo>
                <a:lnTo>
                  <a:pt x="19766" y="137727"/>
                </a:lnTo>
                <a:lnTo>
                  <a:pt x="19766" y="135799"/>
                </a:lnTo>
                <a:lnTo>
                  <a:pt x="19749" y="133871"/>
                </a:lnTo>
                <a:lnTo>
                  <a:pt x="19732" y="131986"/>
                </a:lnTo>
                <a:lnTo>
                  <a:pt x="19698" y="130058"/>
                </a:lnTo>
                <a:lnTo>
                  <a:pt x="19664" y="128174"/>
                </a:lnTo>
                <a:lnTo>
                  <a:pt x="19613" y="126290"/>
                </a:lnTo>
                <a:lnTo>
                  <a:pt x="19554" y="124405"/>
                </a:lnTo>
                <a:lnTo>
                  <a:pt x="19477" y="122521"/>
                </a:lnTo>
                <a:lnTo>
                  <a:pt x="19393" y="120681"/>
                </a:lnTo>
                <a:lnTo>
                  <a:pt x="19291" y="118840"/>
                </a:lnTo>
                <a:lnTo>
                  <a:pt x="19172" y="117044"/>
                </a:lnTo>
                <a:lnTo>
                  <a:pt x="19044" y="115247"/>
                </a:lnTo>
                <a:lnTo>
                  <a:pt x="18892" y="113494"/>
                </a:lnTo>
                <a:lnTo>
                  <a:pt x="18730" y="111741"/>
                </a:lnTo>
                <a:lnTo>
                  <a:pt x="18543" y="109945"/>
                </a:lnTo>
                <a:lnTo>
                  <a:pt x="18340" y="108192"/>
                </a:lnTo>
                <a:lnTo>
                  <a:pt x="18119" y="106527"/>
                </a:lnTo>
                <a:lnTo>
                  <a:pt x="17881" y="104862"/>
                </a:lnTo>
                <a:lnTo>
                  <a:pt x="17635" y="103240"/>
                </a:lnTo>
                <a:lnTo>
                  <a:pt x="17380" y="101707"/>
                </a:lnTo>
                <a:lnTo>
                  <a:pt x="17117" y="100173"/>
                </a:lnTo>
                <a:lnTo>
                  <a:pt x="16845" y="98683"/>
                </a:lnTo>
                <a:lnTo>
                  <a:pt x="16557" y="97237"/>
                </a:lnTo>
                <a:lnTo>
                  <a:pt x="16268" y="95791"/>
                </a:lnTo>
                <a:lnTo>
                  <a:pt x="15979" y="94433"/>
                </a:lnTo>
                <a:lnTo>
                  <a:pt x="15674" y="93074"/>
                </a:lnTo>
                <a:lnTo>
                  <a:pt x="15376" y="91716"/>
                </a:lnTo>
                <a:lnTo>
                  <a:pt x="15071" y="90401"/>
                </a:lnTo>
                <a:lnTo>
                  <a:pt x="14460" y="87860"/>
                </a:lnTo>
                <a:lnTo>
                  <a:pt x="14443" y="87421"/>
                </a:lnTo>
                <a:lnTo>
                  <a:pt x="14443" y="86676"/>
                </a:lnTo>
                <a:lnTo>
                  <a:pt x="14426" y="85975"/>
                </a:lnTo>
                <a:lnTo>
                  <a:pt x="14443" y="86063"/>
                </a:lnTo>
                <a:lnTo>
                  <a:pt x="14485" y="86107"/>
                </a:lnTo>
                <a:lnTo>
                  <a:pt x="14986" y="88561"/>
                </a:lnTo>
                <a:lnTo>
                  <a:pt x="15504" y="91015"/>
                </a:lnTo>
                <a:lnTo>
                  <a:pt x="15767" y="92198"/>
                </a:lnTo>
                <a:lnTo>
                  <a:pt x="16039" y="93337"/>
                </a:lnTo>
                <a:lnTo>
                  <a:pt x="16310" y="94520"/>
                </a:lnTo>
                <a:lnTo>
                  <a:pt x="16582" y="95616"/>
                </a:lnTo>
                <a:lnTo>
                  <a:pt x="16862" y="96711"/>
                </a:lnTo>
                <a:lnTo>
                  <a:pt x="17151" y="97763"/>
                </a:lnTo>
                <a:lnTo>
                  <a:pt x="17440" y="98771"/>
                </a:lnTo>
                <a:lnTo>
                  <a:pt x="17728" y="99779"/>
                </a:lnTo>
                <a:lnTo>
                  <a:pt x="18026" y="100699"/>
                </a:lnTo>
                <a:lnTo>
                  <a:pt x="18331" y="101575"/>
                </a:lnTo>
                <a:lnTo>
                  <a:pt x="18637" y="102408"/>
                </a:lnTo>
                <a:lnTo>
                  <a:pt x="18951" y="103197"/>
                </a:lnTo>
                <a:lnTo>
                  <a:pt x="19299" y="103985"/>
                </a:lnTo>
                <a:lnTo>
                  <a:pt x="19647" y="104686"/>
                </a:lnTo>
                <a:lnTo>
                  <a:pt x="20004" y="105300"/>
                </a:lnTo>
                <a:lnTo>
                  <a:pt x="20369" y="105826"/>
                </a:lnTo>
                <a:lnTo>
                  <a:pt x="20734" y="106264"/>
                </a:lnTo>
                <a:lnTo>
                  <a:pt x="20921" y="106439"/>
                </a:lnTo>
                <a:lnTo>
                  <a:pt x="21108" y="106571"/>
                </a:lnTo>
                <a:lnTo>
                  <a:pt x="21294" y="106702"/>
                </a:lnTo>
                <a:lnTo>
                  <a:pt x="21481" y="106790"/>
                </a:lnTo>
                <a:lnTo>
                  <a:pt x="21668" y="106877"/>
                </a:lnTo>
                <a:lnTo>
                  <a:pt x="21855" y="106921"/>
                </a:lnTo>
                <a:lnTo>
                  <a:pt x="22228" y="106921"/>
                </a:lnTo>
                <a:lnTo>
                  <a:pt x="22407" y="106877"/>
                </a:lnTo>
                <a:lnTo>
                  <a:pt x="22593" y="106790"/>
                </a:lnTo>
                <a:lnTo>
                  <a:pt x="22772" y="106658"/>
                </a:lnTo>
                <a:lnTo>
                  <a:pt x="22950" y="106571"/>
                </a:lnTo>
                <a:lnTo>
                  <a:pt x="23307" y="106220"/>
                </a:lnTo>
                <a:lnTo>
                  <a:pt x="23655" y="105782"/>
                </a:lnTo>
                <a:lnTo>
                  <a:pt x="24003" y="105256"/>
                </a:lnTo>
                <a:lnTo>
                  <a:pt x="24351" y="104686"/>
                </a:lnTo>
                <a:lnTo>
                  <a:pt x="24699" y="104029"/>
                </a:lnTo>
                <a:lnTo>
                  <a:pt x="24725" y="104161"/>
                </a:lnTo>
                <a:lnTo>
                  <a:pt x="24742" y="104204"/>
                </a:lnTo>
                <a:lnTo>
                  <a:pt x="24767" y="104204"/>
                </a:lnTo>
                <a:lnTo>
                  <a:pt x="24801" y="104161"/>
                </a:lnTo>
                <a:lnTo>
                  <a:pt x="24827" y="104073"/>
                </a:lnTo>
                <a:lnTo>
                  <a:pt x="24843" y="103942"/>
                </a:lnTo>
                <a:lnTo>
                  <a:pt x="24852" y="103810"/>
                </a:lnTo>
                <a:lnTo>
                  <a:pt x="24843" y="103635"/>
                </a:lnTo>
                <a:lnTo>
                  <a:pt x="24835" y="103503"/>
                </a:lnTo>
                <a:lnTo>
                  <a:pt x="24810" y="103372"/>
                </a:lnTo>
                <a:lnTo>
                  <a:pt x="24776" y="103328"/>
                </a:lnTo>
                <a:lnTo>
                  <a:pt x="24750" y="103197"/>
                </a:lnTo>
                <a:lnTo>
                  <a:pt x="24716" y="103109"/>
                </a:lnTo>
                <a:lnTo>
                  <a:pt x="24699" y="103021"/>
                </a:lnTo>
                <a:lnTo>
                  <a:pt x="24682" y="102977"/>
                </a:lnTo>
                <a:lnTo>
                  <a:pt x="24478" y="102802"/>
                </a:lnTo>
                <a:lnTo>
                  <a:pt x="24275" y="102583"/>
                </a:lnTo>
                <a:lnTo>
                  <a:pt x="24079" y="102320"/>
                </a:lnTo>
                <a:lnTo>
                  <a:pt x="23893" y="101970"/>
                </a:lnTo>
                <a:lnTo>
                  <a:pt x="23697" y="101663"/>
                </a:lnTo>
                <a:lnTo>
                  <a:pt x="23510" y="101268"/>
                </a:lnTo>
                <a:lnTo>
                  <a:pt x="23332" y="100830"/>
                </a:lnTo>
                <a:lnTo>
                  <a:pt x="23154" y="100348"/>
                </a:lnTo>
                <a:lnTo>
                  <a:pt x="22984" y="99866"/>
                </a:lnTo>
                <a:lnTo>
                  <a:pt x="22814" y="99340"/>
                </a:lnTo>
                <a:lnTo>
                  <a:pt x="22644" y="98727"/>
                </a:lnTo>
                <a:lnTo>
                  <a:pt x="22483" y="98113"/>
                </a:lnTo>
                <a:lnTo>
                  <a:pt x="22330" y="97500"/>
                </a:lnTo>
                <a:lnTo>
                  <a:pt x="22177" y="96799"/>
                </a:lnTo>
                <a:lnTo>
                  <a:pt x="22025" y="96054"/>
                </a:lnTo>
                <a:lnTo>
                  <a:pt x="21880" y="95309"/>
                </a:lnTo>
                <a:lnTo>
                  <a:pt x="21676" y="94213"/>
                </a:lnTo>
                <a:lnTo>
                  <a:pt x="21464" y="93118"/>
                </a:lnTo>
                <a:lnTo>
                  <a:pt x="21252" y="92154"/>
                </a:lnTo>
                <a:lnTo>
                  <a:pt x="21142" y="91672"/>
                </a:lnTo>
                <a:lnTo>
                  <a:pt x="21031" y="91234"/>
                </a:lnTo>
                <a:lnTo>
                  <a:pt x="20921" y="90796"/>
                </a:lnTo>
                <a:lnTo>
                  <a:pt x="20802" y="90401"/>
                </a:lnTo>
                <a:lnTo>
                  <a:pt x="20675" y="90007"/>
                </a:lnTo>
                <a:lnTo>
                  <a:pt x="20547" y="89700"/>
                </a:lnTo>
                <a:lnTo>
                  <a:pt x="20420" y="89393"/>
                </a:lnTo>
                <a:lnTo>
                  <a:pt x="20276" y="89087"/>
                </a:lnTo>
                <a:lnTo>
                  <a:pt x="20140" y="88867"/>
                </a:lnTo>
                <a:lnTo>
                  <a:pt x="19987" y="88692"/>
                </a:lnTo>
                <a:lnTo>
                  <a:pt x="19834" y="88517"/>
                </a:lnTo>
                <a:lnTo>
                  <a:pt x="19681" y="88385"/>
                </a:lnTo>
                <a:lnTo>
                  <a:pt x="19376" y="88166"/>
                </a:lnTo>
                <a:lnTo>
                  <a:pt x="19061" y="88079"/>
                </a:lnTo>
                <a:lnTo>
                  <a:pt x="18756" y="87991"/>
                </a:lnTo>
                <a:lnTo>
                  <a:pt x="18127" y="87947"/>
                </a:lnTo>
                <a:lnTo>
                  <a:pt x="17813" y="87903"/>
                </a:lnTo>
                <a:lnTo>
                  <a:pt x="17508" y="87860"/>
                </a:lnTo>
                <a:lnTo>
                  <a:pt x="17168" y="87684"/>
                </a:lnTo>
                <a:lnTo>
                  <a:pt x="16828" y="87509"/>
                </a:lnTo>
                <a:lnTo>
                  <a:pt x="16497" y="87290"/>
                </a:lnTo>
                <a:lnTo>
                  <a:pt x="16158" y="87027"/>
                </a:lnTo>
                <a:lnTo>
                  <a:pt x="15826" y="86720"/>
                </a:lnTo>
                <a:lnTo>
                  <a:pt x="15487" y="86414"/>
                </a:lnTo>
                <a:lnTo>
                  <a:pt x="15156" y="86019"/>
                </a:lnTo>
                <a:lnTo>
                  <a:pt x="14833" y="85625"/>
                </a:lnTo>
                <a:lnTo>
                  <a:pt x="14655" y="85055"/>
                </a:lnTo>
                <a:lnTo>
                  <a:pt x="14638" y="85011"/>
                </a:lnTo>
                <a:lnTo>
                  <a:pt x="14595" y="85011"/>
                </a:lnTo>
                <a:lnTo>
                  <a:pt x="14570" y="85055"/>
                </a:lnTo>
                <a:lnTo>
                  <a:pt x="14366" y="84091"/>
                </a:lnTo>
                <a:lnTo>
                  <a:pt x="14332" y="84003"/>
                </a:lnTo>
                <a:lnTo>
                  <a:pt x="14298" y="83960"/>
                </a:lnTo>
                <a:lnTo>
                  <a:pt x="14230" y="82820"/>
                </a:lnTo>
                <a:lnTo>
                  <a:pt x="14162" y="81725"/>
                </a:lnTo>
                <a:lnTo>
                  <a:pt x="14094" y="80585"/>
                </a:lnTo>
                <a:lnTo>
                  <a:pt x="14010" y="79490"/>
                </a:lnTo>
                <a:lnTo>
                  <a:pt x="13925" y="78394"/>
                </a:lnTo>
                <a:lnTo>
                  <a:pt x="13831" y="77299"/>
                </a:lnTo>
                <a:lnTo>
                  <a:pt x="13729" y="76247"/>
                </a:lnTo>
                <a:lnTo>
                  <a:pt x="13627" y="75196"/>
                </a:lnTo>
                <a:lnTo>
                  <a:pt x="13517" y="74144"/>
                </a:lnTo>
                <a:lnTo>
                  <a:pt x="13398" y="73092"/>
                </a:lnTo>
                <a:lnTo>
                  <a:pt x="13279" y="72084"/>
                </a:lnTo>
                <a:lnTo>
                  <a:pt x="13160" y="71120"/>
                </a:lnTo>
                <a:lnTo>
                  <a:pt x="13025" y="70113"/>
                </a:lnTo>
                <a:lnTo>
                  <a:pt x="12889" y="69192"/>
                </a:lnTo>
                <a:lnTo>
                  <a:pt x="12753" y="68228"/>
                </a:lnTo>
                <a:lnTo>
                  <a:pt x="12609" y="67308"/>
                </a:lnTo>
                <a:lnTo>
                  <a:pt x="12609" y="67308"/>
                </a:lnTo>
                <a:lnTo>
                  <a:pt x="12812" y="67834"/>
                </a:lnTo>
                <a:lnTo>
                  <a:pt x="13025" y="68316"/>
                </a:lnTo>
                <a:lnTo>
                  <a:pt x="13237" y="68710"/>
                </a:lnTo>
                <a:lnTo>
                  <a:pt x="13449" y="69061"/>
                </a:lnTo>
                <a:lnTo>
                  <a:pt x="13678" y="69368"/>
                </a:lnTo>
                <a:lnTo>
                  <a:pt x="13899" y="69587"/>
                </a:lnTo>
                <a:lnTo>
                  <a:pt x="14128" y="69762"/>
                </a:lnTo>
                <a:lnTo>
                  <a:pt x="14358" y="69893"/>
                </a:lnTo>
                <a:lnTo>
                  <a:pt x="14663" y="69893"/>
                </a:lnTo>
                <a:lnTo>
                  <a:pt x="14816" y="69850"/>
                </a:lnTo>
                <a:lnTo>
                  <a:pt x="14969" y="69762"/>
                </a:lnTo>
                <a:lnTo>
                  <a:pt x="15122" y="69630"/>
                </a:lnTo>
                <a:lnTo>
                  <a:pt x="15275" y="69499"/>
                </a:lnTo>
                <a:lnTo>
                  <a:pt x="15589" y="69148"/>
                </a:lnTo>
                <a:lnTo>
                  <a:pt x="15894" y="68710"/>
                </a:lnTo>
                <a:lnTo>
                  <a:pt x="16200" y="68228"/>
                </a:lnTo>
                <a:lnTo>
                  <a:pt x="16820" y="67308"/>
                </a:lnTo>
                <a:lnTo>
                  <a:pt x="17126" y="66870"/>
                </a:lnTo>
                <a:lnTo>
                  <a:pt x="17431" y="66519"/>
                </a:lnTo>
                <a:lnTo>
                  <a:pt x="17584" y="66388"/>
                </a:lnTo>
                <a:lnTo>
                  <a:pt x="17728" y="66256"/>
                </a:lnTo>
                <a:lnTo>
                  <a:pt x="17881" y="66169"/>
                </a:lnTo>
                <a:lnTo>
                  <a:pt x="18034" y="66125"/>
                </a:lnTo>
                <a:lnTo>
                  <a:pt x="18187" y="66125"/>
                </a:lnTo>
                <a:lnTo>
                  <a:pt x="18340" y="66169"/>
                </a:lnTo>
                <a:lnTo>
                  <a:pt x="18484" y="66256"/>
                </a:lnTo>
                <a:lnTo>
                  <a:pt x="18637" y="66344"/>
                </a:lnTo>
                <a:lnTo>
                  <a:pt x="18790" y="66519"/>
                </a:lnTo>
                <a:lnTo>
                  <a:pt x="18934" y="66782"/>
                </a:lnTo>
                <a:lnTo>
                  <a:pt x="19087" y="67045"/>
                </a:lnTo>
                <a:lnTo>
                  <a:pt x="19231" y="67439"/>
                </a:lnTo>
                <a:lnTo>
                  <a:pt x="19274" y="67483"/>
                </a:lnTo>
                <a:lnTo>
                  <a:pt x="19316" y="67483"/>
                </a:lnTo>
                <a:lnTo>
                  <a:pt x="19350" y="67396"/>
                </a:lnTo>
                <a:lnTo>
                  <a:pt x="19376" y="67220"/>
                </a:lnTo>
                <a:lnTo>
                  <a:pt x="19393" y="67045"/>
                </a:lnTo>
                <a:lnTo>
                  <a:pt x="19401" y="66826"/>
                </a:lnTo>
                <a:lnTo>
                  <a:pt x="19393" y="66607"/>
                </a:lnTo>
                <a:lnTo>
                  <a:pt x="19384" y="66432"/>
                </a:lnTo>
                <a:lnTo>
                  <a:pt x="19299" y="65731"/>
                </a:lnTo>
                <a:lnTo>
                  <a:pt x="19214" y="65029"/>
                </a:lnTo>
                <a:lnTo>
                  <a:pt x="19129" y="64372"/>
                </a:lnTo>
                <a:lnTo>
                  <a:pt x="19036" y="63759"/>
                </a:lnTo>
                <a:lnTo>
                  <a:pt x="18943" y="63101"/>
                </a:lnTo>
                <a:lnTo>
                  <a:pt x="18841" y="62532"/>
                </a:lnTo>
                <a:lnTo>
                  <a:pt x="18739" y="61918"/>
                </a:lnTo>
                <a:lnTo>
                  <a:pt x="18628" y="61392"/>
                </a:lnTo>
                <a:lnTo>
                  <a:pt x="18408" y="60297"/>
                </a:lnTo>
                <a:lnTo>
                  <a:pt x="18170" y="59333"/>
                </a:lnTo>
                <a:lnTo>
                  <a:pt x="17924" y="58413"/>
                </a:lnTo>
                <a:lnTo>
                  <a:pt x="17660" y="57580"/>
                </a:lnTo>
                <a:lnTo>
                  <a:pt x="17389" y="56835"/>
                </a:lnTo>
                <a:lnTo>
                  <a:pt x="17117" y="56178"/>
                </a:lnTo>
                <a:lnTo>
                  <a:pt x="16828" y="55608"/>
                </a:lnTo>
                <a:lnTo>
                  <a:pt x="16540" y="55082"/>
                </a:lnTo>
                <a:lnTo>
                  <a:pt x="16243" y="54644"/>
                </a:lnTo>
                <a:lnTo>
                  <a:pt x="15937" y="54294"/>
                </a:lnTo>
                <a:lnTo>
                  <a:pt x="15640" y="54031"/>
                </a:lnTo>
                <a:lnTo>
                  <a:pt x="15326" y="53811"/>
                </a:lnTo>
                <a:lnTo>
                  <a:pt x="14977" y="53680"/>
                </a:lnTo>
                <a:lnTo>
                  <a:pt x="14621" y="53636"/>
                </a:lnTo>
                <a:lnTo>
                  <a:pt x="14273" y="53680"/>
                </a:lnTo>
                <a:lnTo>
                  <a:pt x="13916" y="53811"/>
                </a:lnTo>
                <a:lnTo>
                  <a:pt x="13568" y="53987"/>
                </a:lnTo>
                <a:lnTo>
                  <a:pt x="13211" y="54250"/>
                </a:lnTo>
                <a:lnTo>
                  <a:pt x="12863" y="54600"/>
                </a:lnTo>
                <a:lnTo>
                  <a:pt x="12524" y="54951"/>
                </a:lnTo>
                <a:lnTo>
                  <a:pt x="12099" y="55433"/>
                </a:lnTo>
                <a:lnTo>
                  <a:pt x="11861" y="55740"/>
                </a:lnTo>
                <a:lnTo>
                  <a:pt x="11624" y="56134"/>
                </a:lnTo>
                <a:lnTo>
                  <a:pt x="11505" y="56353"/>
                </a:lnTo>
                <a:lnTo>
                  <a:pt x="11394" y="56572"/>
                </a:lnTo>
                <a:lnTo>
                  <a:pt x="11293" y="56879"/>
                </a:lnTo>
                <a:lnTo>
                  <a:pt x="11199" y="57186"/>
                </a:lnTo>
                <a:lnTo>
                  <a:pt x="11106" y="57536"/>
                </a:lnTo>
                <a:lnTo>
                  <a:pt x="11029" y="57931"/>
                </a:lnTo>
                <a:lnTo>
                  <a:pt x="10970" y="58369"/>
                </a:lnTo>
                <a:lnTo>
                  <a:pt x="10910" y="58895"/>
                </a:lnTo>
                <a:lnTo>
                  <a:pt x="10112" y="55433"/>
                </a:lnTo>
                <a:lnTo>
                  <a:pt x="9875" y="54381"/>
                </a:lnTo>
                <a:lnTo>
                  <a:pt x="9628" y="53286"/>
                </a:lnTo>
                <a:lnTo>
                  <a:pt x="9391" y="52146"/>
                </a:lnTo>
                <a:lnTo>
                  <a:pt x="9161" y="51007"/>
                </a:lnTo>
                <a:lnTo>
                  <a:pt x="8966" y="49955"/>
                </a:lnTo>
                <a:lnTo>
                  <a:pt x="8779" y="48816"/>
                </a:lnTo>
                <a:lnTo>
                  <a:pt x="8601" y="47677"/>
                </a:lnTo>
                <a:lnTo>
                  <a:pt x="8414" y="46581"/>
                </a:lnTo>
                <a:lnTo>
                  <a:pt x="8406" y="46450"/>
                </a:lnTo>
                <a:lnTo>
                  <a:pt x="8397" y="46099"/>
                </a:lnTo>
                <a:lnTo>
                  <a:pt x="8380" y="45661"/>
                </a:lnTo>
                <a:lnTo>
                  <a:pt x="8329" y="44522"/>
                </a:lnTo>
                <a:lnTo>
                  <a:pt x="8278" y="43470"/>
                </a:lnTo>
                <a:lnTo>
                  <a:pt x="8236" y="42418"/>
                </a:lnTo>
                <a:lnTo>
                  <a:pt x="8219" y="41892"/>
                </a:lnTo>
                <a:lnTo>
                  <a:pt x="8210" y="41279"/>
                </a:lnTo>
                <a:lnTo>
                  <a:pt x="8244" y="40403"/>
                </a:lnTo>
                <a:lnTo>
                  <a:pt x="8261" y="39482"/>
                </a:lnTo>
                <a:lnTo>
                  <a:pt x="8304" y="37686"/>
                </a:lnTo>
                <a:lnTo>
                  <a:pt x="8346" y="35977"/>
                </a:lnTo>
                <a:lnTo>
                  <a:pt x="8406" y="34268"/>
                </a:lnTo>
                <a:lnTo>
                  <a:pt x="8465" y="32559"/>
                </a:lnTo>
                <a:lnTo>
                  <a:pt x="8542" y="30894"/>
                </a:lnTo>
                <a:lnTo>
                  <a:pt x="8635" y="29097"/>
                </a:lnTo>
                <a:lnTo>
                  <a:pt x="8686" y="28177"/>
                </a:lnTo>
                <a:lnTo>
                  <a:pt x="8745" y="27300"/>
                </a:lnTo>
                <a:lnTo>
                  <a:pt x="8813" y="26468"/>
                </a:lnTo>
                <a:lnTo>
                  <a:pt x="8890" y="25591"/>
                </a:lnTo>
                <a:lnTo>
                  <a:pt x="8966" y="24759"/>
                </a:lnTo>
                <a:lnTo>
                  <a:pt x="9043" y="23926"/>
                </a:lnTo>
                <a:lnTo>
                  <a:pt x="9153" y="23006"/>
                </a:lnTo>
                <a:lnTo>
                  <a:pt x="9272" y="22130"/>
                </a:lnTo>
                <a:lnTo>
                  <a:pt x="9391" y="21297"/>
                </a:lnTo>
                <a:lnTo>
                  <a:pt x="9510" y="20421"/>
                </a:lnTo>
                <a:lnTo>
                  <a:pt x="9645" y="19939"/>
                </a:lnTo>
                <a:lnTo>
                  <a:pt x="9773" y="19413"/>
                </a:lnTo>
                <a:lnTo>
                  <a:pt x="9900" y="18799"/>
                </a:lnTo>
                <a:lnTo>
                  <a:pt x="10019" y="18186"/>
                </a:lnTo>
                <a:lnTo>
                  <a:pt x="10138" y="17572"/>
                </a:lnTo>
                <a:lnTo>
                  <a:pt x="10248" y="16871"/>
                </a:lnTo>
                <a:lnTo>
                  <a:pt x="10460" y="15513"/>
                </a:lnTo>
                <a:lnTo>
                  <a:pt x="10401" y="16477"/>
                </a:lnTo>
                <a:lnTo>
                  <a:pt x="10359" y="17441"/>
                </a:lnTo>
                <a:lnTo>
                  <a:pt x="10333" y="18449"/>
                </a:lnTo>
                <a:lnTo>
                  <a:pt x="10316" y="19457"/>
                </a:lnTo>
                <a:lnTo>
                  <a:pt x="10325" y="20508"/>
                </a:lnTo>
                <a:lnTo>
                  <a:pt x="10333" y="21560"/>
                </a:lnTo>
                <a:lnTo>
                  <a:pt x="10359" y="22612"/>
                </a:lnTo>
                <a:lnTo>
                  <a:pt x="10401" y="23620"/>
                </a:lnTo>
                <a:lnTo>
                  <a:pt x="10452" y="24671"/>
                </a:lnTo>
                <a:lnTo>
                  <a:pt x="10503" y="25679"/>
                </a:lnTo>
                <a:lnTo>
                  <a:pt x="10571" y="26687"/>
                </a:lnTo>
                <a:lnTo>
                  <a:pt x="10647" y="27651"/>
                </a:lnTo>
                <a:lnTo>
                  <a:pt x="10724" y="28571"/>
                </a:lnTo>
                <a:lnTo>
                  <a:pt x="10817" y="29448"/>
                </a:lnTo>
                <a:lnTo>
                  <a:pt x="10910" y="30280"/>
                </a:lnTo>
                <a:lnTo>
                  <a:pt x="11004" y="31069"/>
                </a:lnTo>
                <a:lnTo>
                  <a:pt x="11148" y="32121"/>
                </a:lnTo>
                <a:lnTo>
                  <a:pt x="11301" y="33128"/>
                </a:lnTo>
                <a:lnTo>
                  <a:pt x="11462" y="34093"/>
                </a:lnTo>
                <a:lnTo>
                  <a:pt x="11624" y="35057"/>
                </a:lnTo>
                <a:lnTo>
                  <a:pt x="11793" y="35977"/>
                </a:lnTo>
                <a:lnTo>
                  <a:pt x="11972" y="36897"/>
                </a:lnTo>
                <a:lnTo>
                  <a:pt x="12328" y="38694"/>
                </a:lnTo>
                <a:lnTo>
                  <a:pt x="13211" y="43032"/>
                </a:lnTo>
                <a:lnTo>
                  <a:pt x="13653" y="45179"/>
                </a:lnTo>
                <a:lnTo>
                  <a:pt x="14103" y="47326"/>
                </a:lnTo>
                <a:lnTo>
                  <a:pt x="14137" y="47414"/>
                </a:lnTo>
                <a:lnTo>
                  <a:pt x="14162" y="47458"/>
                </a:lnTo>
                <a:lnTo>
                  <a:pt x="14188" y="47414"/>
                </a:lnTo>
                <a:lnTo>
                  <a:pt x="14213" y="47370"/>
                </a:lnTo>
                <a:lnTo>
                  <a:pt x="14230" y="47282"/>
                </a:lnTo>
                <a:lnTo>
                  <a:pt x="14247" y="47195"/>
                </a:lnTo>
                <a:lnTo>
                  <a:pt x="14264" y="47063"/>
                </a:lnTo>
                <a:lnTo>
                  <a:pt x="14264" y="46888"/>
                </a:lnTo>
                <a:lnTo>
                  <a:pt x="14281" y="44171"/>
                </a:lnTo>
                <a:lnTo>
                  <a:pt x="14298" y="41498"/>
                </a:lnTo>
                <a:lnTo>
                  <a:pt x="14298" y="40140"/>
                </a:lnTo>
                <a:lnTo>
                  <a:pt x="14290" y="38781"/>
                </a:lnTo>
                <a:lnTo>
                  <a:pt x="14273" y="37423"/>
                </a:lnTo>
                <a:lnTo>
                  <a:pt x="14239" y="36064"/>
                </a:lnTo>
                <a:lnTo>
                  <a:pt x="14188" y="34881"/>
                </a:lnTo>
                <a:lnTo>
                  <a:pt x="14128" y="33742"/>
                </a:lnTo>
                <a:lnTo>
                  <a:pt x="14060" y="32603"/>
                </a:lnTo>
                <a:lnTo>
                  <a:pt x="13976" y="31463"/>
                </a:lnTo>
                <a:lnTo>
                  <a:pt x="13882" y="30368"/>
                </a:lnTo>
                <a:lnTo>
                  <a:pt x="13780" y="29316"/>
                </a:lnTo>
                <a:lnTo>
                  <a:pt x="13661" y="28264"/>
                </a:lnTo>
                <a:lnTo>
                  <a:pt x="13543" y="27257"/>
                </a:lnTo>
                <a:lnTo>
                  <a:pt x="13381" y="26073"/>
                </a:lnTo>
                <a:lnTo>
                  <a:pt x="13220" y="24934"/>
                </a:lnTo>
                <a:lnTo>
                  <a:pt x="12872" y="22699"/>
                </a:lnTo>
                <a:lnTo>
                  <a:pt x="12524" y="20465"/>
                </a:lnTo>
                <a:lnTo>
                  <a:pt x="12354" y="19325"/>
                </a:lnTo>
                <a:lnTo>
                  <a:pt x="12193" y="18142"/>
                </a:lnTo>
                <a:lnTo>
                  <a:pt x="12040" y="17003"/>
                </a:lnTo>
                <a:lnTo>
                  <a:pt x="11895" y="15776"/>
                </a:lnTo>
                <a:lnTo>
                  <a:pt x="11760" y="14549"/>
                </a:lnTo>
                <a:lnTo>
                  <a:pt x="11649" y="13278"/>
                </a:lnTo>
                <a:lnTo>
                  <a:pt x="11598" y="12621"/>
                </a:lnTo>
                <a:lnTo>
                  <a:pt x="11556" y="11963"/>
                </a:lnTo>
                <a:lnTo>
                  <a:pt x="11513" y="11306"/>
                </a:lnTo>
                <a:lnTo>
                  <a:pt x="11479" y="10605"/>
                </a:lnTo>
                <a:lnTo>
                  <a:pt x="11454" y="9904"/>
                </a:lnTo>
                <a:lnTo>
                  <a:pt x="11428" y="9203"/>
                </a:lnTo>
                <a:lnTo>
                  <a:pt x="11420" y="8458"/>
                </a:lnTo>
                <a:lnTo>
                  <a:pt x="11411" y="7713"/>
                </a:lnTo>
                <a:lnTo>
                  <a:pt x="11411" y="7625"/>
                </a:lnTo>
                <a:lnTo>
                  <a:pt x="11556" y="6004"/>
                </a:lnTo>
                <a:lnTo>
                  <a:pt x="11692" y="4339"/>
                </a:lnTo>
                <a:lnTo>
                  <a:pt x="11810" y="2674"/>
                </a:lnTo>
                <a:lnTo>
                  <a:pt x="11921" y="965"/>
                </a:lnTo>
                <a:lnTo>
                  <a:pt x="11929" y="789"/>
                </a:lnTo>
                <a:lnTo>
                  <a:pt x="11921" y="614"/>
                </a:lnTo>
                <a:lnTo>
                  <a:pt x="11912" y="439"/>
                </a:lnTo>
                <a:lnTo>
                  <a:pt x="11887" y="264"/>
                </a:lnTo>
                <a:lnTo>
                  <a:pt x="11861" y="176"/>
                </a:lnTo>
                <a:lnTo>
                  <a:pt x="11836" y="88"/>
                </a:lnTo>
                <a:lnTo>
                  <a:pt x="11802" y="1"/>
                </a:lnTo>
                <a:close/>
              </a:path>
            </a:pathLst>
          </a:custGeom>
          <a:solidFill>
            <a:srgbClr val="595959"/>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131"/>
                                        </p:tgtEl>
                                        <p:attrNameLst>
                                          <p:attrName>style.visibility</p:attrName>
                                        </p:attrNameLst>
                                      </p:cBhvr>
                                      <p:to>
                                        <p:strVal val="visible"/>
                                      </p:to>
                                    </p:set>
                                    <p:anim calcmode="lin" valueType="num">
                                      <p:cBhvr additive="base">
                                        <p:cTn dur="1900"/>
                                        <p:tgtEl>
                                          <p:spTgt spid="131"/>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132"/>
                                        </p:tgtEl>
                                        <p:attrNameLst>
                                          <p:attrName>style.visibility</p:attrName>
                                        </p:attrNameLst>
                                      </p:cBhvr>
                                      <p:to>
                                        <p:strVal val="visible"/>
                                      </p:to>
                                    </p:set>
                                  </p:childTnLst>
                                </p:cTn>
                              </p:par>
                            </p:childTnLst>
                          </p:cTn>
                        </p:par>
                        <p:par>
                          <p:cTn fill="hold">
                            <p:stCondLst>
                              <p:cond delay="1900"/>
                            </p:stCondLst>
                            <p:childTnLst>
                              <p:par>
                                <p:cTn fill="hold" nodeType="afterEffect" presetClass="entr" presetID="2" presetSubtype="4">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1900"/>
                                        <p:tgtEl>
                                          <p:spTgt spid="130"/>
                                        </p:tgtEl>
                                        <p:attrNameLst>
                                          <p:attrName>ppt_y</p:attrName>
                                        </p:attrNameLst>
                                      </p:cBhvr>
                                      <p:tavLst>
                                        <p:tav fmla="" tm="0">
                                          <p:val>
                                            <p:strVal val="#ppt_y+1"/>
                                          </p:val>
                                        </p:tav>
                                        <p:tav fmla="" tm="100000">
                                          <p:val>
                                            <p:strVal val="#ppt_y"/>
                                          </p:val>
                                        </p:tav>
                                      </p:tavLst>
                                    </p:anim>
                                  </p:childTnLst>
                                </p:cTn>
                              </p:par>
                              <p:par>
                                <p:cTn fill="hold" nodeType="withEffect" presetClass="entr" presetID="1" presetSubtype="0">
                                  <p:stCondLst>
                                    <p:cond delay="0"/>
                                  </p:stCondLst>
                                  <p:childTnLst>
                                    <p:set>
                                      <p:cBhvr>
                                        <p:cTn dur="1" fill="hold">
                                          <p:stCondLst>
                                            <p:cond delay="0"/>
                                          </p:stCondLst>
                                        </p:cTn>
                                        <p:tgtEl>
                                          <p:spTgt spid="135"/>
                                        </p:tgtEl>
                                        <p:attrNameLst>
                                          <p:attrName>style.visibility</p:attrName>
                                        </p:attrNameLst>
                                      </p:cBhvr>
                                      <p:to>
                                        <p:strVal val="visible"/>
                                      </p:to>
                                    </p:set>
                                  </p:childTnLst>
                                </p:cTn>
                              </p:par>
                            </p:childTnLst>
                          </p:cTn>
                        </p:par>
                        <p:par>
                          <p:cTn fill="hold">
                            <p:stCondLst>
                              <p:cond delay="38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1900"/>
                                        <p:tgtEl>
                                          <p:spTgt spid="133"/>
                                        </p:tgtEl>
                                      </p:cBhvr>
                                    </p:animEffect>
                                  </p:childTnLst>
                                </p:cTn>
                              </p:par>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900"/>
                                        <p:tgtEl>
                                          <p:spTgt spid="134"/>
                                        </p:tgtEl>
                                      </p:cBhvr>
                                    </p:animEffect>
                                  </p:childTnLst>
                                </p:cTn>
                              </p:par>
                              <p:par>
                                <p:cTn fill="hold" nodeType="with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900"/>
                                        <p:tgtEl>
                                          <p:spTgt spid="136"/>
                                        </p:tgtEl>
                                      </p:cBhvr>
                                    </p:animEffect>
                                  </p:childTnLst>
                                </p:cTn>
                              </p:par>
                            </p:childTnLst>
                          </p:cTn>
                        </p:par>
                        <p:par>
                          <p:cTn fill="hold">
                            <p:stCondLst>
                              <p:cond delay="5700"/>
                            </p:stCondLst>
                            <p:childTnLst>
                              <p:par>
                                <p:cTn fill="hold" nodeType="after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38"/>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5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9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9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9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grpSp>
        <p:nvGrpSpPr>
          <p:cNvPr id="245" name="Google Shape;245;p19"/>
          <p:cNvGrpSpPr/>
          <p:nvPr/>
        </p:nvGrpSpPr>
        <p:grpSpPr>
          <a:xfrm>
            <a:off x="3263862" y="861403"/>
            <a:ext cx="2616276" cy="3420689"/>
            <a:chOff x="1367060" y="2422129"/>
            <a:chExt cx="269261" cy="352050"/>
          </a:xfrm>
        </p:grpSpPr>
        <p:sp>
          <p:nvSpPr>
            <p:cNvPr id="246" name="Google Shape;246;p19"/>
            <p:cNvSpPr/>
            <p:nvPr/>
          </p:nvSpPr>
          <p:spPr>
            <a:xfrm>
              <a:off x="1392059" y="2651857"/>
              <a:ext cx="129160" cy="122322"/>
            </a:xfrm>
            <a:custGeom>
              <a:rect b="b" l="l" r="r" t="t"/>
              <a:pathLst>
                <a:path extrusionOk="0" h="3846" w="4061">
                  <a:moveTo>
                    <a:pt x="167" y="0"/>
                  </a:moveTo>
                  <a:cubicBezTo>
                    <a:pt x="72" y="0"/>
                    <a:pt x="0" y="83"/>
                    <a:pt x="0" y="167"/>
                  </a:cubicBezTo>
                  <a:cubicBezTo>
                    <a:pt x="0" y="262"/>
                    <a:pt x="72" y="333"/>
                    <a:pt x="167" y="333"/>
                  </a:cubicBezTo>
                  <a:lnTo>
                    <a:pt x="357" y="333"/>
                  </a:lnTo>
                  <a:lnTo>
                    <a:pt x="357" y="1691"/>
                  </a:lnTo>
                  <a:cubicBezTo>
                    <a:pt x="357" y="2179"/>
                    <a:pt x="762" y="2584"/>
                    <a:pt x="1250" y="2584"/>
                  </a:cubicBezTo>
                  <a:cubicBezTo>
                    <a:pt x="1286" y="2584"/>
                    <a:pt x="1226" y="2584"/>
                    <a:pt x="2310" y="2405"/>
                  </a:cubicBezTo>
                  <a:lnTo>
                    <a:pt x="2310" y="3453"/>
                  </a:lnTo>
                  <a:cubicBezTo>
                    <a:pt x="2310" y="3667"/>
                    <a:pt x="2489" y="3846"/>
                    <a:pt x="2691" y="3846"/>
                  </a:cubicBezTo>
                  <a:lnTo>
                    <a:pt x="3905" y="3846"/>
                  </a:lnTo>
                  <a:cubicBezTo>
                    <a:pt x="3989" y="3846"/>
                    <a:pt x="4060" y="3774"/>
                    <a:pt x="4060" y="3679"/>
                  </a:cubicBezTo>
                  <a:cubicBezTo>
                    <a:pt x="4060" y="3596"/>
                    <a:pt x="3989" y="3500"/>
                    <a:pt x="3893" y="3500"/>
                  </a:cubicBezTo>
                  <a:lnTo>
                    <a:pt x="2691" y="3500"/>
                  </a:lnTo>
                  <a:cubicBezTo>
                    <a:pt x="2667" y="3500"/>
                    <a:pt x="2631" y="3465"/>
                    <a:pt x="2631" y="3441"/>
                  </a:cubicBezTo>
                  <a:lnTo>
                    <a:pt x="2631" y="2191"/>
                  </a:lnTo>
                  <a:cubicBezTo>
                    <a:pt x="2631" y="2143"/>
                    <a:pt x="2620" y="2107"/>
                    <a:pt x="2572" y="2072"/>
                  </a:cubicBezTo>
                  <a:cubicBezTo>
                    <a:pt x="2555" y="2055"/>
                    <a:pt x="2520" y="2038"/>
                    <a:pt x="2485" y="2038"/>
                  </a:cubicBezTo>
                  <a:cubicBezTo>
                    <a:pt x="2470" y="2038"/>
                    <a:pt x="2455" y="2041"/>
                    <a:pt x="2441" y="2048"/>
                  </a:cubicBezTo>
                  <a:lnTo>
                    <a:pt x="1238" y="2250"/>
                  </a:lnTo>
                  <a:cubicBezTo>
                    <a:pt x="917" y="2250"/>
                    <a:pt x="691" y="2000"/>
                    <a:pt x="691" y="1691"/>
                  </a:cubicBezTo>
                  <a:lnTo>
                    <a:pt x="691" y="167"/>
                  </a:lnTo>
                  <a:cubicBezTo>
                    <a:pt x="691" y="83"/>
                    <a:pt x="607" y="0"/>
                    <a:pt x="52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1367060" y="2441912"/>
              <a:ext cx="82184" cy="212139"/>
            </a:xfrm>
            <a:custGeom>
              <a:rect b="b" l="l" r="r" t="t"/>
              <a:pathLst>
                <a:path extrusionOk="0" h="6670" w="2584">
                  <a:moveTo>
                    <a:pt x="2415" y="1"/>
                  </a:moveTo>
                  <a:cubicBezTo>
                    <a:pt x="2382" y="1"/>
                    <a:pt x="2350" y="10"/>
                    <a:pt x="2322" y="29"/>
                  </a:cubicBezTo>
                  <a:cubicBezTo>
                    <a:pt x="1274" y="731"/>
                    <a:pt x="655" y="1898"/>
                    <a:pt x="655" y="3148"/>
                  </a:cubicBezTo>
                  <a:cubicBezTo>
                    <a:pt x="655" y="3351"/>
                    <a:pt x="667" y="3541"/>
                    <a:pt x="703" y="3732"/>
                  </a:cubicBezTo>
                  <a:cubicBezTo>
                    <a:pt x="48" y="5708"/>
                    <a:pt x="0" y="5696"/>
                    <a:pt x="0" y="5970"/>
                  </a:cubicBezTo>
                  <a:cubicBezTo>
                    <a:pt x="0" y="6208"/>
                    <a:pt x="84" y="6446"/>
                    <a:pt x="262" y="6625"/>
                  </a:cubicBezTo>
                  <a:cubicBezTo>
                    <a:pt x="295" y="6651"/>
                    <a:pt x="342" y="6670"/>
                    <a:pt x="389" y="6670"/>
                  </a:cubicBezTo>
                  <a:cubicBezTo>
                    <a:pt x="429" y="6670"/>
                    <a:pt x="468" y="6657"/>
                    <a:pt x="500" y="6625"/>
                  </a:cubicBezTo>
                  <a:cubicBezTo>
                    <a:pt x="560" y="6565"/>
                    <a:pt x="584" y="6458"/>
                    <a:pt x="500" y="6375"/>
                  </a:cubicBezTo>
                  <a:cubicBezTo>
                    <a:pt x="358" y="6220"/>
                    <a:pt x="298" y="5982"/>
                    <a:pt x="369" y="5756"/>
                  </a:cubicBezTo>
                  <a:lnTo>
                    <a:pt x="1036" y="3791"/>
                  </a:lnTo>
                  <a:cubicBezTo>
                    <a:pt x="1060" y="3767"/>
                    <a:pt x="1060" y="3732"/>
                    <a:pt x="1036" y="3720"/>
                  </a:cubicBezTo>
                  <a:cubicBezTo>
                    <a:pt x="1012" y="3517"/>
                    <a:pt x="1000" y="3327"/>
                    <a:pt x="1000" y="3148"/>
                  </a:cubicBezTo>
                  <a:cubicBezTo>
                    <a:pt x="1000" y="2005"/>
                    <a:pt x="1560" y="934"/>
                    <a:pt x="2513" y="291"/>
                  </a:cubicBezTo>
                  <a:cubicBezTo>
                    <a:pt x="2572" y="255"/>
                    <a:pt x="2584" y="148"/>
                    <a:pt x="2548" y="76"/>
                  </a:cubicBezTo>
                  <a:cubicBezTo>
                    <a:pt x="2519" y="25"/>
                    <a:pt x="2467" y="1"/>
                    <a:pt x="241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456051" y="2422129"/>
              <a:ext cx="180271" cy="162937"/>
            </a:xfrm>
            <a:custGeom>
              <a:rect b="b" l="l" r="r" t="t"/>
              <a:pathLst>
                <a:path extrusionOk="0" h="5123" w="5668">
                  <a:moveTo>
                    <a:pt x="1621" y="1"/>
                  </a:moveTo>
                  <a:cubicBezTo>
                    <a:pt x="1104" y="1"/>
                    <a:pt x="591" y="107"/>
                    <a:pt x="119" y="317"/>
                  </a:cubicBezTo>
                  <a:cubicBezTo>
                    <a:pt x="24" y="353"/>
                    <a:pt x="0" y="448"/>
                    <a:pt x="24" y="544"/>
                  </a:cubicBezTo>
                  <a:cubicBezTo>
                    <a:pt x="51" y="616"/>
                    <a:pt x="113" y="648"/>
                    <a:pt x="184" y="648"/>
                  </a:cubicBezTo>
                  <a:cubicBezTo>
                    <a:pt x="205" y="648"/>
                    <a:pt x="228" y="645"/>
                    <a:pt x="250" y="639"/>
                  </a:cubicBezTo>
                  <a:cubicBezTo>
                    <a:pt x="965" y="317"/>
                    <a:pt x="1536" y="365"/>
                    <a:pt x="1643" y="353"/>
                  </a:cubicBezTo>
                  <a:cubicBezTo>
                    <a:pt x="3941" y="365"/>
                    <a:pt x="5644" y="2556"/>
                    <a:pt x="4894" y="4901"/>
                  </a:cubicBezTo>
                  <a:cubicBezTo>
                    <a:pt x="4870" y="4997"/>
                    <a:pt x="4906" y="5080"/>
                    <a:pt x="5001" y="5116"/>
                  </a:cubicBezTo>
                  <a:cubicBezTo>
                    <a:pt x="5018" y="5120"/>
                    <a:pt x="5035" y="5123"/>
                    <a:pt x="5052" y="5123"/>
                  </a:cubicBezTo>
                  <a:cubicBezTo>
                    <a:pt x="5119" y="5123"/>
                    <a:pt x="5184" y="5085"/>
                    <a:pt x="5203" y="5009"/>
                  </a:cubicBezTo>
                  <a:cubicBezTo>
                    <a:pt x="5668" y="3508"/>
                    <a:pt x="5239" y="2044"/>
                    <a:pt x="4263" y="1079"/>
                  </a:cubicBezTo>
                  <a:cubicBezTo>
                    <a:pt x="3524" y="356"/>
                    <a:pt x="2566" y="1"/>
                    <a:pt x="16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532160" y="2593590"/>
              <a:ext cx="81834" cy="180207"/>
            </a:xfrm>
            <a:custGeom>
              <a:rect b="b" l="l" r="r" t="t"/>
              <a:pathLst>
                <a:path extrusionOk="0" h="5666" w="2573">
                  <a:moveTo>
                    <a:pt x="2399" y="1"/>
                  </a:moveTo>
                  <a:cubicBezTo>
                    <a:pt x="2340" y="1"/>
                    <a:pt x="2284" y="36"/>
                    <a:pt x="2251" y="94"/>
                  </a:cubicBezTo>
                  <a:cubicBezTo>
                    <a:pt x="2096" y="380"/>
                    <a:pt x="1715" y="856"/>
                    <a:pt x="1715" y="1737"/>
                  </a:cubicBezTo>
                  <a:lnTo>
                    <a:pt x="1715" y="5273"/>
                  </a:lnTo>
                  <a:cubicBezTo>
                    <a:pt x="1715" y="5309"/>
                    <a:pt x="1679" y="5332"/>
                    <a:pt x="1655" y="5332"/>
                  </a:cubicBezTo>
                  <a:lnTo>
                    <a:pt x="167" y="5332"/>
                  </a:lnTo>
                  <a:cubicBezTo>
                    <a:pt x="72" y="5332"/>
                    <a:pt x="0" y="5404"/>
                    <a:pt x="0" y="5499"/>
                  </a:cubicBezTo>
                  <a:cubicBezTo>
                    <a:pt x="0" y="5583"/>
                    <a:pt x="72" y="5666"/>
                    <a:pt x="167" y="5666"/>
                  </a:cubicBezTo>
                  <a:lnTo>
                    <a:pt x="1655" y="5666"/>
                  </a:lnTo>
                  <a:cubicBezTo>
                    <a:pt x="1858" y="5666"/>
                    <a:pt x="2036" y="5487"/>
                    <a:pt x="2036" y="5273"/>
                  </a:cubicBezTo>
                  <a:lnTo>
                    <a:pt x="2036" y="1737"/>
                  </a:lnTo>
                  <a:cubicBezTo>
                    <a:pt x="2036" y="963"/>
                    <a:pt x="2382" y="558"/>
                    <a:pt x="2548" y="249"/>
                  </a:cubicBezTo>
                  <a:cubicBezTo>
                    <a:pt x="2572" y="153"/>
                    <a:pt x="2548" y="70"/>
                    <a:pt x="2477" y="22"/>
                  </a:cubicBezTo>
                  <a:cubicBezTo>
                    <a:pt x="2451" y="8"/>
                    <a:pt x="2425" y="1"/>
                    <a:pt x="23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425359" y="2572313"/>
              <a:ext cx="24267" cy="17843"/>
            </a:xfrm>
            <a:custGeom>
              <a:rect b="b" l="l" r="r" t="t"/>
              <a:pathLst>
                <a:path extrusionOk="0" h="561" w="763">
                  <a:moveTo>
                    <a:pt x="583" y="0"/>
                  </a:moveTo>
                  <a:cubicBezTo>
                    <a:pt x="554" y="0"/>
                    <a:pt x="525" y="8"/>
                    <a:pt x="501" y="25"/>
                  </a:cubicBezTo>
                  <a:lnTo>
                    <a:pt x="96" y="239"/>
                  </a:lnTo>
                  <a:cubicBezTo>
                    <a:pt x="25" y="287"/>
                    <a:pt x="1" y="394"/>
                    <a:pt x="37" y="465"/>
                  </a:cubicBezTo>
                  <a:cubicBezTo>
                    <a:pt x="72" y="525"/>
                    <a:pt x="132" y="560"/>
                    <a:pt x="191" y="560"/>
                  </a:cubicBezTo>
                  <a:cubicBezTo>
                    <a:pt x="215" y="560"/>
                    <a:pt x="251" y="560"/>
                    <a:pt x="275" y="537"/>
                  </a:cubicBezTo>
                  <a:lnTo>
                    <a:pt x="680" y="322"/>
                  </a:lnTo>
                  <a:cubicBezTo>
                    <a:pt x="739" y="263"/>
                    <a:pt x="763" y="156"/>
                    <a:pt x="727" y="84"/>
                  </a:cubicBezTo>
                  <a:cubicBezTo>
                    <a:pt x="696" y="29"/>
                    <a:pt x="639" y="0"/>
                    <a:pt x="58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562820" y="2573680"/>
              <a:ext cx="26176" cy="17620"/>
            </a:xfrm>
            <a:custGeom>
              <a:rect b="b" l="l" r="r" t="t"/>
              <a:pathLst>
                <a:path extrusionOk="0" h="554" w="823">
                  <a:moveTo>
                    <a:pt x="201" y="1"/>
                  </a:moveTo>
                  <a:cubicBezTo>
                    <a:pt x="143" y="1"/>
                    <a:pt x="81" y="28"/>
                    <a:pt x="48" y="77"/>
                  </a:cubicBezTo>
                  <a:cubicBezTo>
                    <a:pt x="1" y="160"/>
                    <a:pt x="37" y="255"/>
                    <a:pt x="108" y="303"/>
                  </a:cubicBezTo>
                  <a:cubicBezTo>
                    <a:pt x="513" y="529"/>
                    <a:pt x="513" y="553"/>
                    <a:pt x="584" y="553"/>
                  </a:cubicBezTo>
                  <a:cubicBezTo>
                    <a:pt x="763" y="541"/>
                    <a:pt x="822" y="315"/>
                    <a:pt x="680" y="244"/>
                  </a:cubicBezTo>
                  <a:lnTo>
                    <a:pt x="275" y="17"/>
                  </a:lnTo>
                  <a:cubicBezTo>
                    <a:pt x="253" y="6"/>
                    <a:pt x="227" y="1"/>
                    <a:pt x="2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448100" y="2481414"/>
              <a:ext cx="125375" cy="191275"/>
            </a:xfrm>
            <a:custGeom>
              <a:rect b="b" l="l" r="r" t="t"/>
              <a:pathLst>
                <a:path extrusionOk="0" h="6014" w="3942">
                  <a:moveTo>
                    <a:pt x="1280" y="1498"/>
                  </a:moveTo>
                  <a:cubicBezTo>
                    <a:pt x="1355" y="1498"/>
                    <a:pt x="1429" y="1543"/>
                    <a:pt x="1429" y="1632"/>
                  </a:cubicBezTo>
                  <a:lnTo>
                    <a:pt x="1429" y="1763"/>
                  </a:lnTo>
                  <a:lnTo>
                    <a:pt x="1262" y="1763"/>
                  </a:lnTo>
                  <a:cubicBezTo>
                    <a:pt x="1191" y="1763"/>
                    <a:pt x="1131" y="1704"/>
                    <a:pt x="1131" y="1632"/>
                  </a:cubicBezTo>
                  <a:cubicBezTo>
                    <a:pt x="1131" y="1543"/>
                    <a:pt x="1206" y="1498"/>
                    <a:pt x="1280" y="1498"/>
                  </a:cubicBezTo>
                  <a:close/>
                  <a:moveTo>
                    <a:pt x="2483" y="1498"/>
                  </a:moveTo>
                  <a:cubicBezTo>
                    <a:pt x="2557" y="1498"/>
                    <a:pt x="2632" y="1543"/>
                    <a:pt x="2632" y="1632"/>
                  </a:cubicBezTo>
                  <a:cubicBezTo>
                    <a:pt x="2632" y="1704"/>
                    <a:pt x="2572" y="1763"/>
                    <a:pt x="2501" y="1763"/>
                  </a:cubicBezTo>
                  <a:lnTo>
                    <a:pt x="2334" y="1763"/>
                  </a:lnTo>
                  <a:lnTo>
                    <a:pt x="2334" y="1632"/>
                  </a:lnTo>
                  <a:cubicBezTo>
                    <a:pt x="2334" y="1543"/>
                    <a:pt x="2408" y="1498"/>
                    <a:pt x="2483" y="1498"/>
                  </a:cubicBezTo>
                  <a:close/>
                  <a:moveTo>
                    <a:pt x="1989" y="2085"/>
                  </a:moveTo>
                  <a:lnTo>
                    <a:pt x="1989" y="3776"/>
                  </a:lnTo>
                  <a:lnTo>
                    <a:pt x="1739" y="3776"/>
                  </a:lnTo>
                  <a:lnTo>
                    <a:pt x="1739" y="2085"/>
                  </a:lnTo>
                  <a:close/>
                  <a:moveTo>
                    <a:pt x="2524" y="4097"/>
                  </a:moveTo>
                  <a:lnTo>
                    <a:pt x="2524" y="4430"/>
                  </a:lnTo>
                  <a:lnTo>
                    <a:pt x="1215" y="4430"/>
                  </a:lnTo>
                  <a:lnTo>
                    <a:pt x="1215" y="4097"/>
                  </a:lnTo>
                  <a:close/>
                  <a:moveTo>
                    <a:pt x="2512" y="4752"/>
                  </a:moveTo>
                  <a:lnTo>
                    <a:pt x="2512" y="4942"/>
                  </a:lnTo>
                  <a:lnTo>
                    <a:pt x="2524" y="4942"/>
                  </a:lnTo>
                  <a:cubicBezTo>
                    <a:pt x="2524" y="5026"/>
                    <a:pt x="2465" y="5085"/>
                    <a:pt x="2393" y="5085"/>
                  </a:cubicBezTo>
                  <a:lnTo>
                    <a:pt x="1334" y="5085"/>
                  </a:lnTo>
                  <a:cubicBezTo>
                    <a:pt x="1262" y="5085"/>
                    <a:pt x="1203" y="5026"/>
                    <a:pt x="1203" y="4942"/>
                  </a:cubicBezTo>
                  <a:lnTo>
                    <a:pt x="1203" y="4752"/>
                  </a:lnTo>
                  <a:close/>
                  <a:moveTo>
                    <a:pt x="2227" y="5395"/>
                  </a:moveTo>
                  <a:cubicBezTo>
                    <a:pt x="2203" y="5561"/>
                    <a:pt x="2048" y="5681"/>
                    <a:pt x="1870" y="5681"/>
                  </a:cubicBezTo>
                  <a:cubicBezTo>
                    <a:pt x="1691" y="5681"/>
                    <a:pt x="1548" y="5561"/>
                    <a:pt x="1500" y="5395"/>
                  </a:cubicBezTo>
                  <a:close/>
                  <a:moveTo>
                    <a:pt x="1874" y="1"/>
                  </a:moveTo>
                  <a:cubicBezTo>
                    <a:pt x="834" y="1"/>
                    <a:pt x="0" y="837"/>
                    <a:pt x="0" y="1882"/>
                  </a:cubicBezTo>
                  <a:cubicBezTo>
                    <a:pt x="0" y="2406"/>
                    <a:pt x="215" y="2906"/>
                    <a:pt x="607" y="3264"/>
                  </a:cubicBezTo>
                  <a:cubicBezTo>
                    <a:pt x="786" y="3418"/>
                    <a:pt x="869" y="3656"/>
                    <a:pt x="869" y="3895"/>
                  </a:cubicBezTo>
                  <a:lnTo>
                    <a:pt x="869" y="4942"/>
                  </a:lnTo>
                  <a:cubicBezTo>
                    <a:pt x="869" y="5145"/>
                    <a:pt x="988" y="5300"/>
                    <a:pt x="1155" y="5359"/>
                  </a:cubicBezTo>
                  <a:cubicBezTo>
                    <a:pt x="1191" y="5716"/>
                    <a:pt x="1489" y="6014"/>
                    <a:pt x="1858" y="6014"/>
                  </a:cubicBezTo>
                  <a:cubicBezTo>
                    <a:pt x="2227" y="6014"/>
                    <a:pt x="2524" y="5740"/>
                    <a:pt x="2560" y="5359"/>
                  </a:cubicBezTo>
                  <a:cubicBezTo>
                    <a:pt x="2715" y="5288"/>
                    <a:pt x="2834" y="5121"/>
                    <a:pt x="2834" y="4942"/>
                  </a:cubicBezTo>
                  <a:lnTo>
                    <a:pt x="2834" y="3871"/>
                  </a:lnTo>
                  <a:cubicBezTo>
                    <a:pt x="2834" y="3811"/>
                    <a:pt x="2834" y="3752"/>
                    <a:pt x="2858" y="3692"/>
                  </a:cubicBezTo>
                  <a:cubicBezTo>
                    <a:pt x="2870" y="3609"/>
                    <a:pt x="2822" y="3514"/>
                    <a:pt x="2727" y="3502"/>
                  </a:cubicBezTo>
                  <a:cubicBezTo>
                    <a:pt x="2718" y="3500"/>
                    <a:pt x="2710" y="3500"/>
                    <a:pt x="2701" y="3500"/>
                  </a:cubicBezTo>
                  <a:cubicBezTo>
                    <a:pt x="2627" y="3500"/>
                    <a:pt x="2558" y="3546"/>
                    <a:pt x="2536" y="3621"/>
                  </a:cubicBezTo>
                  <a:cubicBezTo>
                    <a:pt x="2524" y="3668"/>
                    <a:pt x="2524" y="3728"/>
                    <a:pt x="2512" y="3776"/>
                  </a:cubicBezTo>
                  <a:lnTo>
                    <a:pt x="2298" y="3776"/>
                  </a:lnTo>
                  <a:lnTo>
                    <a:pt x="2298" y="2085"/>
                  </a:lnTo>
                  <a:lnTo>
                    <a:pt x="2465" y="2085"/>
                  </a:lnTo>
                  <a:cubicBezTo>
                    <a:pt x="2715" y="2085"/>
                    <a:pt x="2929" y="1882"/>
                    <a:pt x="2929" y="1632"/>
                  </a:cubicBezTo>
                  <a:cubicBezTo>
                    <a:pt x="2929" y="1370"/>
                    <a:pt x="2715" y="1168"/>
                    <a:pt x="2465" y="1168"/>
                  </a:cubicBezTo>
                  <a:lnTo>
                    <a:pt x="2441" y="1168"/>
                  </a:lnTo>
                  <a:cubicBezTo>
                    <a:pt x="2179" y="1168"/>
                    <a:pt x="1977" y="1370"/>
                    <a:pt x="1977" y="1632"/>
                  </a:cubicBezTo>
                  <a:lnTo>
                    <a:pt x="1977" y="1763"/>
                  </a:lnTo>
                  <a:lnTo>
                    <a:pt x="1727" y="1763"/>
                  </a:lnTo>
                  <a:lnTo>
                    <a:pt x="1727" y="1632"/>
                  </a:lnTo>
                  <a:cubicBezTo>
                    <a:pt x="1727" y="1370"/>
                    <a:pt x="1512" y="1168"/>
                    <a:pt x="1262" y="1168"/>
                  </a:cubicBezTo>
                  <a:lnTo>
                    <a:pt x="1227" y="1168"/>
                  </a:lnTo>
                  <a:cubicBezTo>
                    <a:pt x="977" y="1168"/>
                    <a:pt x="774" y="1370"/>
                    <a:pt x="774" y="1632"/>
                  </a:cubicBezTo>
                  <a:cubicBezTo>
                    <a:pt x="774" y="1882"/>
                    <a:pt x="977" y="2085"/>
                    <a:pt x="1227" y="2085"/>
                  </a:cubicBezTo>
                  <a:lnTo>
                    <a:pt x="1393" y="2085"/>
                  </a:lnTo>
                  <a:lnTo>
                    <a:pt x="1393" y="3776"/>
                  </a:lnTo>
                  <a:lnTo>
                    <a:pt x="1191" y="3776"/>
                  </a:lnTo>
                  <a:cubicBezTo>
                    <a:pt x="1155" y="3478"/>
                    <a:pt x="1024" y="3204"/>
                    <a:pt x="810" y="3014"/>
                  </a:cubicBezTo>
                  <a:cubicBezTo>
                    <a:pt x="488" y="2716"/>
                    <a:pt x="310" y="2299"/>
                    <a:pt x="310" y="1871"/>
                  </a:cubicBezTo>
                  <a:cubicBezTo>
                    <a:pt x="310" y="1013"/>
                    <a:pt x="988" y="323"/>
                    <a:pt x="1858" y="323"/>
                  </a:cubicBezTo>
                  <a:lnTo>
                    <a:pt x="1905" y="323"/>
                  </a:lnTo>
                  <a:cubicBezTo>
                    <a:pt x="2715" y="335"/>
                    <a:pt x="3394" y="1013"/>
                    <a:pt x="3405" y="1835"/>
                  </a:cubicBezTo>
                  <a:lnTo>
                    <a:pt x="3405" y="1847"/>
                  </a:lnTo>
                  <a:cubicBezTo>
                    <a:pt x="3405" y="2287"/>
                    <a:pt x="3239" y="2668"/>
                    <a:pt x="2929" y="2966"/>
                  </a:cubicBezTo>
                  <a:cubicBezTo>
                    <a:pt x="2870" y="3025"/>
                    <a:pt x="2858" y="3133"/>
                    <a:pt x="2929" y="3204"/>
                  </a:cubicBezTo>
                  <a:cubicBezTo>
                    <a:pt x="2965" y="3240"/>
                    <a:pt x="3007" y="3258"/>
                    <a:pt x="3048" y="3258"/>
                  </a:cubicBezTo>
                  <a:cubicBezTo>
                    <a:pt x="3090" y="3258"/>
                    <a:pt x="3132" y="3240"/>
                    <a:pt x="3167" y="3204"/>
                  </a:cubicBezTo>
                  <a:cubicBezTo>
                    <a:pt x="3906" y="2502"/>
                    <a:pt x="3941" y="1299"/>
                    <a:pt x="3191" y="561"/>
                  </a:cubicBezTo>
                  <a:cubicBezTo>
                    <a:pt x="2858" y="216"/>
                    <a:pt x="2393" y="1"/>
                    <a:pt x="1917" y="1"/>
                  </a:cubicBezTo>
                  <a:cubicBezTo>
                    <a:pt x="1903" y="1"/>
                    <a:pt x="1888" y="1"/>
                    <a:pt x="187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502232" y="2449259"/>
              <a:ext cx="10655" cy="25380"/>
            </a:xfrm>
            <a:custGeom>
              <a:rect b="b" l="l" r="r" t="t"/>
              <a:pathLst>
                <a:path extrusionOk="0" h="798" w="335">
                  <a:moveTo>
                    <a:pt x="168" y="0"/>
                  </a:moveTo>
                  <a:cubicBezTo>
                    <a:pt x="84" y="0"/>
                    <a:pt x="1" y="84"/>
                    <a:pt x="1" y="167"/>
                  </a:cubicBezTo>
                  <a:lnTo>
                    <a:pt x="1" y="631"/>
                  </a:lnTo>
                  <a:cubicBezTo>
                    <a:pt x="1" y="715"/>
                    <a:pt x="84" y="798"/>
                    <a:pt x="168" y="798"/>
                  </a:cubicBezTo>
                  <a:cubicBezTo>
                    <a:pt x="263" y="798"/>
                    <a:pt x="334" y="715"/>
                    <a:pt x="334" y="631"/>
                  </a:cubicBezTo>
                  <a:lnTo>
                    <a:pt x="334" y="167"/>
                  </a:lnTo>
                  <a:cubicBezTo>
                    <a:pt x="334" y="84"/>
                    <a:pt x="263" y="0"/>
                    <a:pt x="16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458309" y="2460582"/>
              <a:ext cx="18988" cy="23090"/>
            </a:xfrm>
            <a:custGeom>
              <a:rect b="b" l="l" r="r" t="t"/>
              <a:pathLst>
                <a:path extrusionOk="0" h="726" w="597">
                  <a:moveTo>
                    <a:pt x="190" y="1"/>
                  </a:moveTo>
                  <a:cubicBezTo>
                    <a:pt x="161" y="1"/>
                    <a:pt x="132" y="9"/>
                    <a:pt x="108" y="25"/>
                  </a:cubicBezTo>
                  <a:cubicBezTo>
                    <a:pt x="25" y="61"/>
                    <a:pt x="1" y="168"/>
                    <a:pt x="48" y="240"/>
                  </a:cubicBezTo>
                  <a:lnTo>
                    <a:pt x="275" y="644"/>
                  </a:lnTo>
                  <a:cubicBezTo>
                    <a:pt x="299" y="693"/>
                    <a:pt x="357" y="726"/>
                    <a:pt x="414" y="726"/>
                  </a:cubicBezTo>
                  <a:cubicBezTo>
                    <a:pt x="441" y="726"/>
                    <a:pt x="466" y="719"/>
                    <a:pt x="489" y="704"/>
                  </a:cubicBezTo>
                  <a:cubicBezTo>
                    <a:pt x="572" y="656"/>
                    <a:pt x="596" y="573"/>
                    <a:pt x="548" y="478"/>
                  </a:cubicBezTo>
                  <a:lnTo>
                    <a:pt x="322" y="85"/>
                  </a:lnTo>
                  <a:cubicBezTo>
                    <a:pt x="299" y="30"/>
                    <a:pt x="244" y="1"/>
                    <a:pt x="1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25741" y="2492768"/>
              <a:ext cx="25031" cy="17874"/>
            </a:xfrm>
            <a:custGeom>
              <a:rect b="b" l="l" r="r" t="t"/>
              <a:pathLst>
                <a:path extrusionOk="0" h="562" w="787">
                  <a:moveTo>
                    <a:pt x="181" y="1"/>
                  </a:moveTo>
                  <a:cubicBezTo>
                    <a:pt x="126" y="1"/>
                    <a:pt x="72" y="30"/>
                    <a:pt x="48" y="85"/>
                  </a:cubicBezTo>
                  <a:cubicBezTo>
                    <a:pt x="1" y="156"/>
                    <a:pt x="25" y="263"/>
                    <a:pt x="108" y="299"/>
                  </a:cubicBezTo>
                  <a:cubicBezTo>
                    <a:pt x="501" y="525"/>
                    <a:pt x="501" y="561"/>
                    <a:pt x="584" y="561"/>
                  </a:cubicBezTo>
                  <a:cubicBezTo>
                    <a:pt x="632" y="561"/>
                    <a:pt x="703" y="525"/>
                    <a:pt x="727" y="466"/>
                  </a:cubicBezTo>
                  <a:cubicBezTo>
                    <a:pt x="787" y="394"/>
                    <a:pt x="751" y="287"/>
                    <a:pt x="668" y="240"/>
                  </a:cubicBezTo>
                  <a:lnTo>
                    <a:pt x="263" y="25"/>
                  </a:lnTo>
                  <a:cubicBezTo>
                    <a:pt x="238" y="9"/>
                    <a:pt x="209" y="1"/>
                    <a:pt x="18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414768" y="2535959"/>
              <a:ext cx="25031" cy="10655"/>
            </a:xfrm>
            <a:custGeom>
              <a:rect b="b" l="l" r="r" t="t"/>
              <a:pathLst>
                <a:path extrusionOk="0" h="335" w="787">
                  <a:moveTo>
                    <a:pt x="167" y="1"/>
                  </a:moveTo>
                  <a:cubicBezTo>
                    <a:pt x="72" y="1"/>
                    <a:pt x="1" y="72"/>
                    <a:pt x="1" y="167"/>
                  </a:cubicBezTo>
                  <a:cubicBezTo>
                    <a:pt x="1" y="251"/>
                    <a:pt x="72" y="334"/>
                    <a:pt x="167" y="334"/>
                  </a:cubicBezTo>
                  <a:lnTo>
                    <a:pt x="632" y="334"/>
                  </a:lnTo>
                  <a:cubicBezTo>
                    <a:pt x="715" y="334"/>
                    <a:pt x="786" y="251"/>
                    <a:pt x="786" y="167"/>
                  </a:cubicBezTo>
                  <a:cubicBezTo>
                    <a:pt x="786" y="72"/>
                    <a:pt x="715" y="1"/>
                    <a:pt x="63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573825" y="2537104"/>
              <a:ext cx="24999" cy="10241"/>
            </a:xfrm>
            <a:custGeom>
              <a:rect b="b" l="l" r="r" t="t"/>
              <a:pathLst>
                <a:path extrusionOk="0" h="322" w="786">
                  <a:moveTo>
                    <a:pt x="167" y="0"/>
                  </a:moveTo>
                  <a:cubicBezTo>
                    <a:pt x="72" y="0"/>
                    <a:pt x="0" y="72"/>
                    <a:pt x="0" y="155"/>
                  </a:cubicBezTo>
                  <a:cubicBezTo>
                    <a:pt x="0" y="251"/>
                    <a:pt x="72" y="322"/>
                    <a:pt x="167" y="322"/>
                  </a:cubicBezTo>
                  <a:lnTo>
                    <a:pt x="631" y="322"/>
                  </a:lnTo>
                  <a:cubicBezTo>
                    <a:pt x="715" y="322"/>
                    <a:pt x="786" y="251"/>
                    <a:pt x="786" y="155"/>
                  </a:cubicBezTo>
                  <a:cubicBezTo>
                    <a:pt x="786" y="72"/>
                    <a:pt x="715" y="0"/>
                    <a:pt x="63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563965" y="2493627"/>
              <a:ext cx="24649" cy="17525"/>
            </a:xfrm>
            <a:custGeom>
              <a:rect b="b" l="l" r="r" t="t"/>
              <a:pathLst>
                <a:path extrusionOk="0" h="551" w="775">
                  <a:moveTo>
                    <a:pt x="576" y="0"/>
                  </a:moveTo>
                  <a:cubicBezTo>
                    <a:pt x="549" y="0"/>
                    <a:pt x="523" y="7"/>
                    <a:pt x="501" y="22"/>
                  </a:cubicBezTo>
                  <a:lnTo>
                    <a:pt x="108" y="248"/>
                  </a:lnTo>
                  <a:cubicBezTo>
                    <a:pt x="24" y="296"/>
                    <a:pt x="1" y="391"/>
                    <a:pt x="48" y="475"/>
                  </a:cubicBezTo>
                  <a:cubicBezTo>
                    <a:pt x="73" y="524"/>
                    <a:pt x="132" y="550"/>
                    <a:pt x="189" y="550"/>
                  </a:cubicBezTo>
                  <a:cubicBezTo>
                    <a:pt x="215" y="550"/>
                    <a:pt x="240" y="545"/>
                    <a:pt x="263" y="534"/>
                  </a:cubicBezTo>
                  <a:lnTo>
                    <a:pt x="667" y="308"/>
                  </a:lnTo>
                  <a:cubicBezTo>
                    <a:pt x="739" y="260"/>
                    <a:pt x="774" y="153"/>
                    <a:pt x="727" y="82"/>
                  </a:cubicBezTo>
                  <a:cubicBezTo>
                    <a:pt x="694" y="33"/>
                    <a:pt x="633" y="0"/>
                    <a:pt x="57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537853" y="2461440"/>
              <a:ext cx="18956" cy="23090"/>
            </a:xfrm>
            <a:custGeom>
              <a:rect b="b" l="l" r="r" t="t"/>
              <a:pathLst>
                <a:path extrusionOk="0" h="726" w="596">
                  <a:moveTo>
                    <a:pt x="414" y="0"/>
                  </a:moveTo>
                  <a:cubicBezTo>
                    <a:pt x="357" y="0"/>
                    <a:pt x="298" y="33"/>
                    <a:pt x="274" y="82"/>
                  </a:cubicBezTo>
                  <a:lnTo>
                    <a:pt x="48" y="486"/>
                  </a:lnTo>
                  <a:cubicBezTo>
                    <a:pt x="0" y="558"/>
                    <a:pt x="36" y="665"/>
                    <a:pt x="107" y="701"/>
                  </a:cubicBezTo>
                  <a:cubicBezTo>
                    <a:pt x="132" y="718"/>
                    <a:pt x="162" y="725"/>
                    <a:pt x="192" y="725"/>
                  </a:cubicBezTo>
                  <a:cubicBezTo>
                    <a:pt x="247" y="725"/>
                    <a:pt x="303" y="699"/>
                    <a:pt x="333" y="653"/>
                  </a:cubicBezTo>
                  <a:lnTo>
                    <a:pt x="548" y="248"/>
                  </a:lnTo>
                  <a:cubicBezTo>
                    <a:pt x="595" y="177"/>
                    <a:pt x="572" y="70"/>
                    <a:pt x="488" y="22"/>
                  </a:cubicBezTo>
                  <a:cubicBezTo>
                    <a:pt x="466" y="7"/>
                    <a:pt x="440" y="0"/>
                    <a:pt x="41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0" name="Google Shape;260;p19"/>
          <p:cNvSpPr txBox="1"/>
          <p:nvPr/>
        </p:nvSpPr>
        <p:spPr>
          <a:xfrm>
            <a:off x="1006950" y="2156100"/>
            <a:ext cx="71301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pl" sz="4200">
                <a:solidFill>
                  <a:schemeClr val="dk1"/>
                </a:solidFill>
                <a:latin typeface="Merriweather"/>
                <a:ea typeface="Merriweather"/>
                <a:cs typeface="Merriweather"/>
                <a:sym typeface="Merriweather"/>
              </a:rPr>
              <a:t>MARY </a:t>
            </a:r>
            <a:r>
              <a:rPr b="1" lang="pl" sz="4200">
                <a:solidFill>
                  <a:schemeClr val="dk1"/>
                </a:solidFill>
                <a:latin typeface="Merriweather"/>
                <a:ea typeface="Merriweather"/>
                <a:cs typeface="Merriweather"/>
                <a:sym typeface="Merriweather"/>
              </a:rPr>
              <a:t>WHITON</a:t>
            </a:r>
            <a:r>
              <a:rPr b="1" lang="pl" sz="4200">
                <a:solidFill>
                  <a:schemeClr val="dk1"/>
                </a:solidFill>
                <a:latin typeface="Merriweather"/>
                <a:ea typeface="Merriweather"/>
                <a:cs typeface="Merriweather"/>
                <a:sym typeface="Merriweather"/>
              </a:rPr>
              <a:t> CALKINS</a:t>
            </a:r>
            <a:endParaRPr b="1" sz="4200">
              <a:solidFill>
                <a:schemeClr val="dk1"/>
              </a:solidFill>
              <a:latin typeface="Merriweather"/>
              <a:ea typeface="Merriweather"/>
              <a:cs typeface="Merriweather"/>
              <a:sym typeface="Merriweather"/>
            </a:endParaRPr>
          </a:p>
        </p:txBody>
      </p:sp>
      <p:sp>
        <p:nvSpPr>
          <p:cNvPr id="261" name="Google Shape;261;p19"/>
          <p:cNvSpPr txBox="1"/>
          <p:nvPr/>
        </p:nvSpPr>
        <p:spPr>
          <a:xfrm>
            <a:off x="3546300" y="1802150"/>
            <a:ext cx="20514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pl" sz="2200">
                <a:solidFill>
                  <a:schemeClr val="accent2"/>
                </a:solidFill>
                <a:latin typeface="Merriweather"/>
                <a:ea typeface="Merriweather"/>
                <a:cs typeface="Merriweather"/>
                <a:sym typeface="Merriweather"/>
              </a:rPr>
              <a:t>The case of</a:t>
            </a:r>
            <a:endParaRPr b="1" i="1" sz="2200">
              <a:solidFill>
                <a:schemeClr val="accent2"/>
              </a:solidFill>
              <a:latin typeface="Merriweather"/>
              <a:ea typeface="Merriweather"/>
              <a:cs typeface="Merriweather"/>
              <a:sym typeface="Merriweath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800"/>
                                        <p:tgtEl>
                                          <p:spTgt spid="261"/>
                                        </p:tgtEl>
                                      </p:cBhvr>
                                    </p:animEffect>
                                  </p:childTnLst>
                                </p:cTn>
                              </p:par>
                              <p:par>
                                <p:cTn fill="hold" nodeType="with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8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0"/>
          <p:cNvSpPr/>
          <p:nvPr/>
        </p:nvSpPr>
        <p:spPr>
          <a:xfrm>
            <a:off x="1794069" y="-172923"/>
            <a:ext cx="7922525" cy="3198100"/>
          </a:xfrm>
          <a:custGeom>
            <a:rect b="b" l="l" r="r" t="t"/>
            <a:pathLst>
              <a:path extrusionOk="0" h="127924" w="316901">
                <a:moveTo>
                  <a:pt x="14482" y="4491"/>
                </a:moveTo>
                <a:cubicBezTo>
                  <a:pt x="-23271" y="5819"/>
                  <a:pt x="24873" y="9456"/>
                  <a:pt x="25912" y="12111"/>
                </a:cubicBezTo>
                <a:cubicBezTo>
                  <a:pt x="26951" y="14767"/>
                  <a:pt x="21063" y="16787"/>
                  <a:pt x="20716" y="20424"/>
                </a:cubicBezTo>
                <a:cubicBezTo>
                  <a:pt x="20370" y="24061"/>
                  <a:pt x="19215" y="30873"/>
                  <a:pt x="23833" y="33932"/>
                </a:cubicBezTo>
                <a:cubicBezTo>
                  <a:pt x="28451" y="36992"/>
                  <a:pt x="41960" y="38204"/>
                  <a:pt x="48425" y="38781"/>
                </a:cubicBezTo>
                <a:cubicBezTo>
                  <a:pt x="54891" y="39358"/>
                  <a:pt x="59393" y="33759"/>
                  <a:pt x="62626" y="37396"/>
                </a:cubicBezTo>
                <a:cubicBezTo>
                  <a:pt x="65859" y="41033"/>
                  <a:pt x="66725" y="51712"/>
                  <a:pt x="67822" y="60602"/>
                </a:cubicBezTo>
                <a:cubicBezTo>
                  <a:pt x="68919" y="69492"/>
                  <a:pt x="63896" y="83924"/>
                  <a:pt x="69207" y="90736"/>
                </a:cubicBezTo>
                <a:cubicBezTo>
                  <a:pt x="74518" y="97548"/>
                  <a:pt x="91836" y="101011"/>
                  <a:pt x="99687" y="101473"/>
                </a:cubicBezTo>
                <a:cubicBezTo>
                  <a:pt x="107538" y="101935"/>
                  <a:pt x="111925" y="96451"/>
                  <a:pt x="116312" y="93507"/>
                </a:cubicBezTo>
                <a:cubicBezTo>
                  <a:pt x="120699" y="90563"/>
                  <a:pt x="121681" y="88253"/>
                  <a:pt x="126011" y="83808"/>
                </a:cubicBezTo>
                <a:cubicBezTo>
                  <a:pt x="130341" y="79363"/>
                  <a:pt x="138422" y="70532"/>
                  <a:pt x="142290" y="66837"/>
                </a:cubicBezTo>
                <a:cubicBezTo>
                  <a:pt x="146158" y="63143"/>
                  <a:pt x="145753" y="61930"/>
                  <a:pt x="149217" y="61641"/>
                </a:cubicBezTo>
                <a:cubicBezTo>
                  <a:pt x="152681" y="61352"/>
                  <a:pt x="159724" y="60602"/>
                  <a:pt x="163072" y="65105"/>
                </a:cubicBezTo>
                <a:cubicBezTo>
                  <a:pt x="166420" y="69608"/>
                  <a:pt x="167690" y="80460"/>
                  <a:pt x="169306" y="88657"/>
                </a:cubicBezTo>
                <a:cubicBezTo>
                  <a:pt x="170922" y="96854"/>
                  <a:pt x="170230" y="107765"/>
                  <a:pt x="172770" y="114288"/>
                </a:cubicBezTo>
                <a:cubicBezTo>
                  <a:pt x="175310" y="120811"/>
                  <a:pt x="179351" y="126873"/>
                  <a:pt x="184546" y="127797"/>
                </a:cubicBezTo>
                <a:cubicBezTo>
                  <a:pt x="189741" y="128721"/>
                  <a:pt x="198920" y="123005"/>
                  <a:pt x="203942" y="119830"/>
                </a:cubicBezTo>
                <a:cubicBezTo>
                  <a:pt x="208964" y="116655"/>
                  <a:pt x="211159" y="114347"/>
                  <a:pt x="214680" y="108747"/>
                </a:cubicBezTo>
                <a:cubicBezTo>
                  <a:pt x="218202" y="103148"/>
                  <a:pt x="220626" y="92295"/>
                  <a:pt x="225071" y="86233"/>
                </a:cubicBezTo>
                <a:cubicBezTo>
                  <a:pt x="229516" y="80172"/>
                  <a:pt x="230902" y="74110"/>
                  <a:pt x="241350" y="72378"/>
                </a:cubicBezTo>
                <a:cubicBezTo>
                  <a:pt x="251799" y="70646"/>
                  <a:pt x="275986" y="74918"/>
                  <a:pt x="287762" y="75842"/>
                </a:cubicBezTo>
                <a:cubicBezTo>
                  <a:pt x="299538" y="76766"/>
                  <a:pt x="307159" y="83289"/>
                  <a:pt x="312008" y="77920"/>
                </a:cubicBezTo>
                <a:cubicBezTo>
                  <a:pt x="316857" y="72551"/>
                  <a:pt x="316684" y="53444"/>
                  <a:pt x="316857" y="43630"/>
                </a:cubicBezTo>
                <a:cubicBezTo>
                  <a:pt x="317030" y="33816"/>
                  <a:pt x="314837" y="26196"/>
                  <a:pt x="313047" y="19038"/>
                </a:cubicBezTo>
                <a:cubicBezTo>
                  <a:pt x="311258" y="11880"/>
                  <a:pt x="316222" y="3163"/>
                  <a:pt x="306120" y="681"/>
                </a:cubicBezTo>
                <a:cubicBezTo>
                  <a:pt x="296018" y="-1801"/>
                  <a:pt x="301039" y="3510"/>
                  <a:pt x="252433" y="4145"/>
                </a:cubicBezTo>
                <a:cubicBezTo>
                  <a:pt x="203827" y="4780"/>
                  <a:pt x="52236" y="3163"/>
                  <a:pt x="14482" y="4491"/>
                </a:cubicBezTo>
                <a:close/>
              </a:path>
            </a:pathLst>
          </a:custGeom>
          <a:solidFill>
            <a:schemeClr val="lt2"/>
          </a:solidFill>
          <a:ln>
            <a:noFill/>
          </a:ln>
        </p:spPr>
      </p:sp>
      <p:grpSp>
        <p:nvGrpSpPr>
          <p:cNvPr id="267" name="Google Shape;267;p20"/>
          <p:cNvGrpSpPr/>
          <p:nvPr/>
        </p:nvGrpSpPr>
        <p:grpSpPr>
          <a:xfrm flipH="1" rot="-749270">
            <a:off x="4530909" y="772735"/>
            <a:ext cx="874072" cy="1215485"/>
            <a:chOff x="6946949" y="5535437"/>
            <a:chExt cx="229623" cy="486865"/>
          </a:xfrm>
        </p:grpSpPr>
        <p:sp>
          <p:nvSpPr>
            <p:cNvPr id="268" name="Google Shape;268;p20"/>
            <p:cNvSpPr/>
            <p:nvPr/>
          </p:nvSpPr>
          <p:spPr>
            <a:xfrm rot="10800000">
              <a:off x="6946949" y="5769452"/>
              <a:ext cx="30953" cy="46530"/>
            </a:xfrm>
            <a:custGeom>
              <a:rect b="b" l="l" r="r" t="t"/>
              <a:pathLst>
                <a:path extrusionOk="0" h="17091" w="3278">
                  <a:moveTo>
                    <a:pt x="1826" y="1140"/>
                  </a:moveTo>
                  <a:lnTo>
                    <a:pt x="1868" y="1184"/>
                  </a:lnTo>
                  <a:lnTo>
                    <a:pt x="1919" y="1271"/>
                  </a:lnTo>
                  <a:lnTo>
                    <a:pt x="1962" y="1403"/>
                  </a:lnTo>
                  <a:lnTo>
                    <a:pt x="1995" y="1578"/>
                  </a:lnTo>
                  <a:lnTo>
                    <a:pt x="2029" y="1753"/>
                  </a:lnTo>
                  <a:lnTo>
                    <a:pt x="2063" y="1972"/>
                  </a:lnTo>
                  <a:lnTo>
                    <a:pt x="2106" y="2411"/>
                  </a:lnTo>
                  <a:lnTo>
                    <a:pt x="2140" y="2936"/>
                  </a:lnTo>
                  <a:lnTo>
                    <a:pt x="2157" y="3418"/>
                  </a:lnTo>
                  <a:lnTo>
                    <a:pt x="2165" y="3900"/>
                  </a:lnTo>
                  <a:lnTo>
                    <a:pt x="2157" y="4295"/>
                  </a:lnTo>
                  <a:lnTo>
                    <a:pt x="2148" y="4689"/>
                  </a:lnTo>
                  <a:lnTo>
                    <a:pt x="2131" y="5084"/>
                  </a:lnTo>
                  <a:lnTo>
                    <a:pt x="2106" y="5478"/>
                  </a:lnTo>
                  <a:lnTo>
                    <a:pt x="2046" y="6267"/>
                  </a:lnTo>
                  <a:lnTo>
                    <a:pt x="1987" y="7012"/>
                  </a:lnTo>
                  <a:lnTo>
                    <a:pt x="1979" y="7231"/>
                  </a:lnTo>
                  <a:lnTo>
                    <a:pt x="1979" y="7406"/>
                  </a:lnTo>
                  <a:lnTo>
                    <a:pt x="1987" y="7581"/>
                  </a:lnTo>
                  <a:lnTo>
                    <a:pt x="2004" y="7713"/>
                  </a:lnTo>
                  <a:lnTo>
                    <a:pt x="2029" y="7800"/>
                  </a:lnTo>
                  <a:lnTo>
                    <a:pt x="2063" y="7844"/>
                  </a:lnTo>
                  <a:lnTo>
                    <a:pt x="2097" y="7844"/>
                  </a:lnTo>
                  <a:lnTo>
                    <a:pt x="2131" y="7800"/>
                  </a:lnTo>
                  <a:lnTo>
                    <a:pt x="2225" y="7625"/>
                  </a:lnTo>
                  <a:lnTo>
                    <a:pt x="2310" y="7494"/>
                  </a:lnTo>
                  <a:lnTo>
                    <a:pt x="2403" y="7362"/>
                  </a:lnTo>
                  <a:lnTo>
                    <a:pt x="2496" y="7318"/>
                  </a:lnTo>
                  <a:lnTo>
                    <a:pt x="2590" y="7318"/>
                  </a:lnTo>
                  <a:lnTo>
                    <a:pt x="2683" y="7362"/>
                  </a:lnTo>
                  <a:lnTo>
                    <a:pt x="2768" y="7494"/>
                  </a:lnTo>
                  <a:lnTo>
                    <a:pt x="2853" y="7713"/>
                  </a:lnTo>
                  <a:lnTo>
                    <a:pt x="2895" y="7888"/>
                  </a:lnTo>
                  <a:lnTo>
                    <a:pt x="2929" y="8063"/>
                  </a:lnTo>
                  <a:lnTo>
                    <a:pt x="2963" y="8282"/>
                  </a:lnTo>
                  <a:lnTo>
                    <a:pt x="2989" y="8502"/>
                  </a:lnTo>
                  <a:lnTo>
                    <a:pt x="3014" y="8721"/>
                  </a:lnTo>
                  <a:lnTo>
                    <a:pt x="3031" y="8940"/>
                  </a:lnTo>
                  <a:lnTo>
                    <a:pt x="3040" y="9203"/>
                  </a:lnTo>
                  <a:lnTo>
                    <a:pt x="3040" y="9466"/>
                  </a:lnTo>
                  <a:lnTo>
                    <a:pt x="3040" y="9685"/>
                  </a:lnTo>
                  <a:lnTo>
                    <a:pt x="3040" y="9948"/>
                  </a:lnTo>
                  <a:lnTo>
                    <a:pt x="3023" y="10211"/>
                  </a:lnTo>
                  <a:lnTo>
                    <a:pt x="3006" y="10430"/>
                  </a:lnTo>
                  <a:lnTo>
                    <a:pt x="2989" y="10693"/>
                  </a:lnTo>
                  <a:lnTo>
                    <a:pt x="2963" y="10912"/>
                  </a:lnTo>
                  <a:lnTo>
                    <a:pt x="2929" y="11087"/>
                  </a:lnTo>
                  <a:lnTo>
                    <a:pt x="2895" y="11306"/>
                  </a:lnTo>
                  <a:lnTo>
                    <a:pt x="2828" y="11569"/>
                  </a:lnTo>
                  <a:lnTo>
                    <a:pt x="2768" y="11744"/>
                  </a:lnTo>
                  <a:lnTo>
                    <a:pt x="2700" y="11920"/>
                  </a:lnTo>
                  <a:lnTo>
                    <a:pt x="2624" y="12007"/>
                  </a:lnTo>
                  <a:lnTo>
                    <a:pt x="2556" y="12051"/>
                  </a:lnTo>
                  <a:lnTo>
                    <a:pt x="2479" y="12095"/>
                  </a:lnTo>
                  <a:lnTo>
                    <a:pt x="2412" y="12051"/>
                  </a:lnTo>
                  <a:lnTo>
                    <a:pt x="2335" y="12007"/>
                  </a:lnTo>
                  <a:lnTo>
                    <a:pt x="2259" y="11920"/>
                  </a:lnTo>
                  <a:lnTo>
                    <a:pt x="2191" y="11788"/>
                  </a:lnTo>
                  <a:lnTo>
                    <a:pt x="2055" y="11481"/>
                  </a:lnTo>
                  <a:lnTo>
                    <a:pt x="1919" y="11087"/>
                  </a:lnTo>
                  <a:lnTo>
                    <a:pt x="1800" y="10649"/>
                  </a:lnTo>
                  <a:lnTo>
                    <a:pt x="1775" y="10605"/>
                  </a:lnTo>
                  <a:lnTo>
                    <a:pt x="1758" y="10561"/>
                  </a:lnTo>
                  <a:lnTo>
                    <a:pt x="1724" y="10517"/>
                  </a:lnTo>
                  <a:lnTo>
                    <a:pt x="1698" y="10517"/>
                  </a:lnTo>
                  <a:lnTo>
                    <a:pt x="1681" y="10605"/>
                  </a:lnTo>
                  <a:lnTo>
                    <a:pt x="1673" y="10736"/>
                  </a:lnTo>
                  <a:lnTo>
                    <a:pt x="1647" y="10955"/>
                  </a:lnTo>
                  <a:lnTo>
                    <a:pt x="1639" y="11218"/>
                  </a:lnTo>
                  <a:lnTo>
                    <a:pt x="1647" y="11350"/>
                  </a:lnTo>
                  <a:lnTo>
                    <a:pt x="1656" y="11438"/>
                  </a:lnTo>
                  <a:lnTo>
                    <a:pt x="1664" y="11569"/>
                  </a:lnTo>
                  <a:lnTo>
                    <a:pt x="1690" y="11657"/>
                  </a:lnTo>
                  <a:lnTo>
                    <a:pt x="1715" y="11744"/>
                  </a:lnTo>
                  <a:lnTo>
                    <a:pt x="1724" y="12226"/>
                  </a:lnTo>
                  <a:lnTo>
                    <a:pt x="1715" y="12664"/>
                  </a:lnTo>
                  <a:lnTo>
                    <a:pt x="1707" y="13103"/>
                  </a:lnTo>
                  <a:lnTo>
                    <a:pt x="1690" y="13541"/>
                  </a:lnTo>
                  <a:lnTo>
                    <a:pt x="1664" y="13935"/>
                  </a:lnTo>
                  <a:lnTo>
                    <a:pt x="1630" y="14330"/>
                  </a:lnTo>
                  <a:lnTo>
                    <a:pt x="1588" y="14680"/>
                  </a:lnTo>
                  <a:lnTo>
                    <a:pt x="1537" y="15031"/>
                  </a:lnTo>
                  <a:lnTo>
                    <a:pt x="1478" y="15294"/>
                  </a:lnTo>
                  <a:lnTo>
                    <a:pt x="1418" y="15557"/>
                  </a:lnTo>
                  <a:lnTo>
                    <a:pt x="1350" y="15776"/>
                  </a:lnTo>
                  <a:lnTo>
                    <a:pt x="1274" y="15907"/>
                  </a:lnTo>
                  <a:lnTo>
                    <a:pt x="1189" y="15995"/>
                  </a:lnTo>
                  <a:lnTo>
                    <a:pt x="1104" y="16039"/>
                  </a:lnTo>
                  <a:lnTo>
                    <a:pt x="1011" y="15995"/>
                  </a:lnTo>
                  <a:lnTo>
                    <a:pt x="917" y="15863"/>
                  </a:lnTo>
                  <a:lnTo>
                    <a:pt x="807" y="15688"/>
                  </a:lnTo>
                  <a:lnTo>
                    <a:pt x="713" y="15425"/>
                  </a:lnTo>
                  <a:lnTo>
                    <a:pt x="637" y="15075"/>
                  </a:lnTo>
                  <a:lnTo>
                    <a:pt x="578" y="14724"/>
                  </a:lnTo>
                  <a:lnTo>
                    <a:pt x="527" y="14330"/>
                  </a:lnTo>
                  <a:lnTo>
                    <a:pt x="493" y="13891"/>
                  </a:lnTo>
                  <a:lnTo>
                    <a:pt x="467" y="13409"/>
                  </a:lnTo>
                  <a:lnTo>
                    <a:pt x="459" y="12927"/>
                  </a:lnTo>
                  <a:lnTo>
                    <a:pt x="459" y="12445"/>
                  </a:lnTo>
                  <a:lnTo>
                    <a:pt x="476" y="11963"/>
                  </a:lnTo>
                  <a:lnTo>
                    <a:pt x="510" y="11525"/>
                  </a:lnTo>
                  <a:lnTo>
                    <a:pt x="552" y="11043"/>
                  </a:lnTo>
                  <a:lnTo>
                    <a:pt x="603" y="10649"/>
                  </a:lnTo>
                  <a:lnTo>
                    <a:pt x="671" y="10254"/>
                  </a:lnTo>
                  <a:lnTo>
                    <a:pt x="756" y="9948"/>
                  </a:lnTo>
                  <a:lnTo>
                    <a:pt x="849" y="9641"/>
                  </a:lnTo>
                  <a:lnTo>
                    <a:pt x="883" y="9509"/>
                  </a:lnTo>
                  <a:lnTo>
                    <a:pt x="900" y="9334"/>
                  </a:lnTo>
                  <a:lnTo>
                    <a:pt x="900" y="9159"/>
                  </a:lnTo>
                  <a:lnTo>
                    <a:pt x="892" y="8984"/>
                  </a:lnTo>
                  <a:lnTo>
                    <a:pt x="866" y="8808"/>
                  </a:lnTo>
                  <a:lnTo>
                    <a:pt x="841" y="8677"/>
                  </a:lnTo>
                  <a:lnTo>
                    <a:pt x="807" y="8633"/>
                  </a:lnTo>
                  <a:lnTo>
                    <a:pt x="764" y="8633"/>
                  </a:lnTo>
                  <a:lnTo>
                    <a:pt x="688" y="8721"/>
                  </a:lnTo>
                  <a:lnTo>
                    <a:pt x="612" y="8764"/>
                  </a:lnTo>
                  <a:lnTo>
                    <a:pt x="544" y="8721"/>
                  </a:lnTo>
                  <a:lnTo>
                    <a:pt x="476" y="8633"/>
                  </a:lnTo>
                  <a:lnTo>
                    <a:pt x="416" y="8458"/>
                  </a:lnTo>
                  <a:lnTo>
                    <a:pt x="365" y="8239"/>
                  </a:lnTo>
                  <a:lnTo>
                    <a:pt x="314" y="8020"/>
                  </a:lnTo>
                  <a:lnTo>
                    <a:pt x="280" y="7757"/>
                  </a:lnTo>
                  <a:lnTo>
                    <a:pt x="255" y="7450"/>
                  </a:lnTo>
                  <a:lnTo>
                    <a:pt x="238" y="7099"/>
                  </a:lnTo>
                  <a:lnTo>
                    <a:pt x="229" y="6749"/>
                  </a:lnTo>
                  <a:lnTo>
                    <a:pt x="229" y="6442"/>
                  </a:lnTo>
                  <a:lnTo>
                    <a:pt x="246" y="6091"/>
                  </a:lnTo>
                  <a:lnTo>
                    <a:pt x="272" y="5741"/>
                  </a:lnTo>
                  <a:lnTo>
                    <a:pt x="306" y="5390"/>
                  </a:lnTo>
                  <a:lnTo>
                    <a:pt x="357" y="5084"/>
                  </a:lnTo>
                  <a:lnTo>
                    <a:pt x="416" y="4821"/>
                  </a:lnTo>
                  <a:lnTo>
                    <a:pt x="476" y="4645"/>
                  </a:lnTo>
                  <a:lnTo>
                    <a:pt x="535" y="4514"/>
                  </a:lnTo>
                  <a:lnTo>
                    <a:pt x="603" y="4426"/>
                  </a:lnTo>
                  <a:lnTo>
                    <a:pt x="662" y="4382"/>
                  </a:lnTo>
                  <a:lnTo>
                    <a:pt x="722" y="4426"/>
                  </a:lnTo>
                  <a:lnTo>
                    <a:pt x="781" y="4470"/>
                  </a:lnTo>
                  <a:lnTo>
                    <a:pt x="841" y="4558"/>
                  </a:lnTo>
                  <a:lnTo>
                    <a:pt x="900" y="4689"/>
                  </a:lnTo>
                  <a:lnTo>
                    <a:pt x="960" y="4865"/>
                  </a:lnTo>
                  <a:lnTo>
                    <a:pt x="1011" y="5084"/>
                  </a:lnTo>
                  <a:lnTo>
                    <a:pt x="1062" y="5303"/>
                  </a:lnTo>
                  <a:lnTo>
                    <a:pt x="1104" y="5566"/>
                  </a:lnTo>
                  <a:lnTo>
                    <a:pt x="1146" y="5829"/>
                  </a:lnTo>
                  <a:lnTo>
                    <a:pt x="1180" y="6135"/>
                  </a:lnTo>
                  <a:lnTo>
                    <a:pt x="1206" y="6442"/>
                  </a:lnTo>
                  <a:lnTo>
                    <a:pt x="1231" y="6573"/>
                  </a:lnTo>
                  <a:lnTo>
                    <a:pt x="1257" y="6661"/>
                  </a:lnTo>
                  <a:lnTo>
                    <a:pt x="1291" y="6705"/>
                  </a:lnTo>
                  <a:lnTo>
                    <a:pt x="1333" y="6661"/>
                  </a:lnTo>
                  <a:lnTo>
                    <a:pt x="1359" y="6617"/>
                  </a:lnTo>
                  <a:lnTo>
                    <a:pt x="1393" y="6486"/>
                  </a:lnTo>
                  <a:lnTo>
                    <a:pt x="1410" y="6354"/>
                  </a:lnTo>
                  <a:lnTo>
                    <a:pt x="1410" y="6135"/>
                  </a:lnTo>
                  <a:lnTo>
                    <a:pt x="1393" y="5522"/>
                  </a:lnTo>
                  <a:lnTo>
                    <a:pt x="1384" y="4777"/>
                  </a:lnTo>
                  <a:lnTo>
                    <a:pt x="1376" y="4032"/>
                  </a:lnTo>
                  <a:lnTo>
                    <a:pt x="1393" y="3243"/>
                  </a:lnTo>
                  <a:lnTo>
                    <a:pt x="1401" y="2893"/>
                  </a:lnTo>
                  <a:lnTo>
                    <a:pt x="1427" y="2542"/>
                  </a:lnTo>
                  <a:lnTo>
                    <a:pt x="1452" y="2235"/>
                  </a:lnTo>
                  <a:lnTo>
                    <a:pt x="1486" y="1929"/>
                  </a:lnTo>
                  <a:lnTo>
                    <a:pt x="1529" y="1666"/>
                  </a:lnTo>
                  <a:lnTo>
                    <a:pt x="1579" y="1447"/>
                  </a:lnTo>
                  <a:lnTo>
                    <a:pt x="1639" y="1315"/>
                  </a:lnTo>
                  <a:lnTo>
                    <a:pt x="1715" y="1184"/>
                  </a:lnTo>
                  <a:lnTo>
                    <a:pt x="1766" y="1140"/>
                  </a:lnTo>
                  <a:close/>
                  <a:moveTo>
                    <a:pt x="1690" y="0"/>
                  </a:moveTo>
                  <a:lnTo>
                    <a:pt x="1605" y="88"/>
                  </a:lnTo>
                  <a:lnTo>
                    <a:pt x="1537" y="220"/>
                  </a:lnTo>
                  <a:lnTo>
                    <a:pt x="1478" y="395"/>
                  </a:lnTo>
                  <a:lnTo>
                    <a:pt x="1418" y="614"/>
                  </a:lnTo>
                  <a:lnTo>
                    <a:pt x="1376" y="877"/>
                  </a:lnTo>
                  <a:lnTo>
                    <a:pt x="1333" y="1184"/>
                  </a:lnTo>
                  <a:lnTo>
                    <a:pt x="1291" y="1534"/>
                  </a:lnTo>
                  <a:lnTo>
                    <a:pt x="1265" y="1885"/>
                  </a:lnTo>
                  <a:lnTo>
                    <a:pt x="1240" y="2279"/>
                  </a:lnTo>
                  <a:lnTo>
                    <a:pt x="1214" y="2674"/>
                  </a:lnTo>
                  <a:lnTo>
                    <a:pt x="1189" y="3550"/>
                  </a:lnTo>
                  <a:lnTo>
                    <a:pt x="1180" y="4382"/>
                  </a:lnTo>
                  <a:lnTo>
                    <a:pt x="1112" y="4120"/>
                  </a:lnTo>
                  <a:lnTo>
                    <a:pt x="1045" y="3900"/>
                  </a:lnTo>
                  <a:lnTo>
                    <a:pt x="977" y="3725"/>
                  </a:lnTo>
                  <a:lnTo>
                    <a:pt x="909" y="3550"/>
                  </a:lnTo>
                  <a:lnTo>
                    <a:pt x="832" y="3462"/>
                  </a:lnTo>
                  <a:lnTo>
                    <a:pt x="756" y="3375"/>
                  </a:lnTo>
                  <a:lnTo>
                    <a:pt x="679" y="3331"/>
                  </a:lnTo>
                  <a:lnTo>
                    <a:pt x="603" y="3375"/>
                  </a:lnTo>
                  <a:lnTo>
                    <a:pt x="527" y="3418"/>
                  </a:lnTo>
                  <a:lnTo>
                    <a:pt x="450" y="3506"/>
                  </a:lnTo>
                  <a:lnTo>
                    <a:pt x="382" y="3638"/>
                  </a:lnTo>
                  <a:lnTo>
                    <a:pt x="314" y="3857"/>
                  </a:lnTo>
                  <a:lnTo>
                    <a:pt x="246" y="4120"/>
                  </a:lnTo>
                  <a:lnTo>
                    <a:pt x="187" y="4382"/>
                  </a:lnTo>
                  <a:lnTo>
                    <a:pt x="136" y="4733"/>
                  </a:lnTo>
                  <a:lnTo>
                    <a:pt x="85" y="5171"/>
                  </a:lnTo>
                  <a:lnTo>
                    <a:pt x="51" y="5522"/>
                  </a:lnTo>
                  <a:lnTo>
                    <a:pt x="26" y="5916"/>
                  </a:lnTo>
                  <a:lnTo>
                    <a:pt x="9" y="6267"/>
                  </a:lnTo>
                  <a:lnTo>
                    <a:pt x="0" y="6617"/>
                  </a:lnTo>
                  <a:lnTo>
                    <a:pt x="9" y="7012"/>
                  </a:lnTo>
                  <a:lnTo>
                    <a:pt x="17" y="7362"/>
                  </a:lnTo>
                  <a:lnTo>
                    <a:pt x="34" y="7669"/>
                  </a:lnTo>
                  <a:lnTo>
                    <a:pt x="60" y="8020"/>
                  </a:lnTo>
                  <a:lnTo>
                    <a:pt x="94" y="8326"/>
                  </a:lnTo>
                  <a:lnTo>
                    <a:pt x="136" y="8589"/>
                  </a:lnTo>
                  <a:lnTo>
                    <a:pt x="179" y="8852"/>
                  </a:lnTo>
                  <a:lnTo>
                    <a:pt x="229" y="9115"/>
                  </a:lnTo>
                  <a:lnTo>
                    <a:pt x="280" y="9334"/>
                  </a:lnTo>
                  <a:lnTo>
                    <a:pt x="340" y="9509"/>
                  </a:lnTo>
                  <a:lnTo>
                    <a:pt x="399" y="9641"/>
                  </a:lnTo>
                  <a:lnTo>
                    <a:pt x="467" y="9772"/>
                  </a:lnTo>
                  <a:lnTo>
                    <a:pt x="399" y="10211"/>
                  </a:lnTo>
                  <a:lnTo>
                    <a:pt x="348" y="10649"/>
                  </a:lnTo>
                  <a:lnTo>
                    <a:pt x="306" y="11175"/>
                  </a:lnTo>
                  <a:lnTo>
                    <a:pt x="272" y="11657"/>
                  </a:lnTo>
                  <a:lnTo>
                    <a:pt x="255" y="12182"/>
                  </a:lnTo>
                  <a:lnTo>
                    <a:pt x="246" y="12708"/>
                  </a:lnTo>
                  <a:lnTo>
                    <a:pt x="246" y="13234"/>
                  </a:lnTo>
                  <a:lnTo>
                    <a:pt x="263" y="13760"/>
                  </a:lnTo>
                  <a:lnTo>
                    <a:pt x="289" y="14286"/>
                  </a:lnTo>
                  <a:lnTo>
                    <a:pt x="331" y="14768"/>
                  </a:lnTo>
                  <a:lnTo>
                    <a:pt x="382" y="15206"/>
                  </a:lnTo>
                  <a:lnTo>
                    <a:pt x="442" y="15644"/>
                  </a:lnTo>
                  <a:lnTo>
                    <a:pt x="518" y="16039"/>
                  </a:lnTo>
                  <a:lnTo>
                    <a:pt x="612" y="16345"/>
                  </a:lnTo>
                  <a:lnTo>
                    <a:pt x="705" y="16652"/>
                  </a:lnTo>
                  <a:lnTo>
                    <a:pt x="815" y="16871"/>
                  </a:lnTo>
                  <a:lnTo>
                    <a:pt x="926" y="17003"/>
                  </a:lnTo>
                  <a:lnTo>
                    <a:pt x="1036" y="17090"/>
                  </a:lnTo>
                  <a:lnTo>
                    <a:pt x="1146" y="17046"/>
                  </a:lnTo>
                  <a:lnTo>
                    <a:pt x="1248" y="16959"/>
                  </a:lnTo>
                  <a:lnTo>
                    <a:pt x="1350" y="16827"/>
                  </a:lnTo>
                  <a:lnTo>
                    <a:pt x="1444" y="16608"/>
                  </a:lnTo>
                  <a:lnTo>
                    <a:pt x="1529" y="16345"/>
                  </a:lnTo>
                  <a:lnTo>
                    <a:pt x="1613" y="16039"/>
                  </a:lnTo>
                  <a:lnTo>
                    <a:pt x="1681" y="15688"/>
                  </a:lnTo>
                  <a:lnTo>
                    <a:pt x="1749" y="15294"/>
                  </a:lnTo>
                  <a:lnTo>
                    <a:pt x="1800" y="14855"/>
                  </a:lnTo>
                  <a:lnTo>
                    <a:pt x="1851" y="14373"/>
                  </a:lnTo>
                  <a:lnTo>
                    <a:pt x="1885" y="13891"/>
                  </a:lnTo>
                  <a:lnTo>
                    <a:pt x="1902" y="13366"/>
                  </a:lnTo>
                  <a:lnTo>
                    <a:pt x="1911" y="12884"/>
                  </a:lnTo>
                  <a:lnTo>
                    <a:pt x="1902" y="12314"/>
                  </a:lnTo>
                  <a:lnTo>
                    <a:pt x="1995" y="12577"/>
                  </a:lnTo>
                  <a:lnTo>
                    <a:pt x="2097" y="12752"/>
                  </a:lnTo>
                  <a:lnTo>
                    <a:pt x="2199" y="12884"/>
                  </a:lnTo>
                  <a:lnTo>
                    <a:pt x="2310" y="13015"/>
                  </a:lnTo>
                  <a:lnTo>
                    <a:pt x="2412" y="13103"/>
                  </a:lnTo>
                  <a:lnTo>
                    <a:pt x="2624" y="13103"/>
                  </a:lnTo>
                  <a:lnTo>
                    <a:pt x="2726" y="13015"/>
                  </a:lnTo>
                  <a:lnTo>
                    <a:pt x="2819" y="12884"/>
                  </a:lnTo>
                  <a:lnTo>
                    <a:pt x="2904" y="12708"/>
                  </a:lnTo>
                  <a:lnTo>
                    <a:pt x="2989" y="12445"/>
                  </a:lnTo>
                  <a:lnTo>
                    <a:pt x="3065" y="12139"/>
                  </a:lnTo>
                  <a:lnTo>
                    <a:pt x="3133" y="11744"/>
                  </a:lnTo>
                  <a:lnTo>
                    <a:pt x="3184" y="11306"/>
                  </a:lnTo>
                  <a:lnTo>
                    <a:pt x="3235" y="10780"/>
                  </a:lnTo>
                  <a:lnTo>
                    <a:pt x="3261" y="10167"/>
                  </a:lnTo>
                  <a:lnTo>
                    <a:pt x="3278" y="9597"/>
                  </a:lnTo>
                  <a:lnTo>
                    <a:pt x="3269" y="9071"/>
                  </a:lnTo>
                  <a:lnTo>
                    <a:pt x="3244" y="8589"/>
                  </a:lnTo>
                  <a:lnTo>
                    <a:pt x="3210" y="8107"/>
                  </a:lnTo>
                  <a:lnTo>
                    <a:pt x="3159" y="7669"/>
                  </a:lnTo>
                  <a:lnTo>
                    <a:pt x="3091" y="7275"/>
                  </a:lnTo>
                  <a:lnTo>
                    <a:pt x="3014" y="6924"/>
                  </a:lnTo>
                  <a:lnTo>
                    <a:pt x="2929" y="6661"/>
                  </a:lnTo>
                  <a:lnTo>
                    <a:pt x="2845" y="6442"/>
                  </a:lnTo>
                  <a:lnTo>
                    <a:pt x="2760" y="6311"/>
                  </a:lnTo>
                  <a:lnTo>
                    <a:pt x="2683" y="6223"/>
                  </a:lnTo>
                  <a:lnTo>
                    <a:pt x="2598" y="6179"/>
                  </a:lnTo>
                  <a:lnTo>
                    <a:pt x="2513" y="6179"/>
                  </a:lnTo>
                  <a:lnTo>
                    <a:pt x="2429" y="6223"/>
                  </a:lnTo>
                  <a:lnTo>
                    <a:pt x="2344" y="6267"/>
                  </a:lnTo>
                  <a:lnTo>
                    <a:pt x="2259" y="6398"/>
                  </a:lnTo>
                  <a:lnTo>
                    <a:pt x="2310" y="5434"/>
                  </a:lnTo>
                  <a:lnTo>
                    <a:pt x="2344" y="4470"/>
                  </a:lnTo>
                  <a:lnTo>
                    <a:pt x="2361" y="3944"/>
                  </a:lnTo>
                  <a:lnTo>
                    <a:pt x="2361" y="3462"/>
                  </a:lnTo>
                  <a:lnTo>
                    <a:pt x="2361" y="2980"/>
                  </a:lnTo>
                  <a:lnTo>
                    <a:pt x="2344" y="2498"/>
                  </a:lnTo>
                  <a:lnTo>
                    <a:pt x="2327" y="2060"/>
                  </a:lnTo>
                  <a:lnTo>
                    <a:pt x="2301" y="1666"/>
                  </a:lnTo>
                  <a:lnTo>
                    <a:pt x="2259" y="1271"/>
                  </a:lnTo>
                  <a:lnTo>
                    <a:pt x="2208" y="921"/>
                  </a:lnTo>
                  <a:lnTo>
                    <a:pt x="2140" y="614"/>
                  </a:lnTo>
                  <a:lnTo>
                    <a:pt x="2063" y="395"/>
                  </a:lnTo>
                  <a:lnTo>
                    <a:pt x="1970" y="176"/>
                  </a:lnTo>
                  <a:lnTo>
                    <a:pt x="1868" y="44"/>
                  </a:lnTo>
                  <a:lnTo>
                    <a:pt x="177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0"/>
            <p:cNvSpPr/>
            <p:nvPr/>
          </p:nvSpPr>
          <p:spPr>
            <a:xfrm rot="10800000">
              <a:off x="6968431" y="5678757"/>
              <a:ext cx="19414" cy="27323"/>
            </a:xfrm>
            <a:custGeom>
              <a:rect b="b" l="l" r="r" t="t"/>
              <a:pathLst>
                <a:path extrusionOk="0" h="10036" w="2056">
                  <a:moveTo>
                    <a:pt x="586" y="1052"/>
                  </a:moveTo>
                  <a:lnTo>
                    <a:pt x="637" y="1096"/>
                  </a:lnTo>
                  <a:lnTo>
                    <a:pt x="671" y="1184"/>
                  </a:lnTo>
                  <a:lnTo>
                    <a:pt x="714" y="1271"/>
                  </a:lnTo>
                  <a:lnTo>
                    <a:pt x="748" y="1359"/>
                  </a:lnTo>
                  <a:lnTo>
                    <a:pt x="782" y="1534"/>
                  </a:lnTo>
                  <a:lnTo>
                    <a:pt x="849" y="1841"/>
                  </a:lnTo>
                  <a:lnTo>
                    <a:pt x="892" y="2235"/>
                  </a:lnTo>
                  <a:lnTo>
                    <a:pt x="934" y="2674"/>
                  </a:lnTo>
                  <a:lnTo>
                    <a:pt x="951" y="3156"/>
                  </a:lnTo>
                  <a:lnTo>
                    <a:pt x="968" y="3331"/>
                  </a:lnTo>
                  <a:lnTo>
                    <a:pt x="994" y="3462"/>
                  </a:lnTo>
                  <a:lnTo>
                    <a:pt x="1028" y="3506"/>
                  </a:lnTo>
                  <a:lnTo>
                    <a:pt x="1062" y="3506"/>
                  </a:lnTo>
                  <a:lnTo>
                    <a:pt x="1096" y="3462"/>
                  </a:lnTo>
                  <a:lnTo>
                    <a:pt x="1121" y="3331"/>
                  </a:lnTo>
                  <a:lnTo>
                    <a:pt x="1147" y="3200"/>
                  </a:lnTo>
                  <a:lnTo>
                    <a:pt x="1155" y="2980"/>
                  </a:lnTo>
                  <a:lnTo>
                    <a:pt x="1164" y="2761"/>
                  </a:lnTo>
                  <a:lnTo>
                    <a:pt x="1181" y="2542"/>
                  </a:lnTo>
                  <a:lnTo>
                    <a:pt x="1198" y="2323"/>
                  </a:lnTo>
                  <a:lnTo>
                    <a:pt x="1215" y="2148"/>
                  </a:lnTo>
                  <a:lnTo>
                    <a:pt x="1265" y="1797"/>
                  </a:lnTo>
                  <a:lnTo>
                    <a:pt x="1333" y="1534"/>
                  </a:lnTo>
                  <a:lnTo>
                    <a:pt x="1376" y="1403"/>
                  </a:lnTo>
                  <a:lnTo>
                    <a:pt x="1410" y="1359"/>
                  </a:lnTo>
                  <a:lnTo>
                    <a:pt x="1452" y="1315"/>
                  </a:lnTo>
                  <a:lnTo>
                    <a:pt x="1495" y="1271"/>
                  </a:lnTo>
                  <a:lnTo>
                    <a:pt x="1537" y="1315"/>
                  </a:lnTo>
                  <a:lnTo>
                    <a:pt x="1580" y="1359"/>
                  </a:lnTo>
                  <a:lnTo>
                    <a:pt x="1622" y="1447"/>
                  </a:lnTo>
                  <a:lnTo>
                    <a:pt x="1656" y="1578"/>
                  </a:lnTo>
                  <a:lnTo>
                    <a:pt x="1698" y="1710"/>
                  </a:lnTo>
                  <a:lnTo>
                    <a:pt x="1732" y="1885"/>
                  </a:lnTo>
                  <a:lnTo>
                    <a:pt x="1758" y="2060"/>
                  </a:lnTo>
                  <a:lnTo>
                    <a:pt x="1775" y="2235"/>
                  </a:lnTo>
                  <a:lnTo>
                    <a:pt x="1792" y="2455"/>
                  </a:lnTo>
                  <a:lnTo>
                    <a:pt x="1800" y="2630"/>
                  </a:lnTo>
                  <a:lnTo>
                    <a:pt x="1800" y="3024"/>
                  </a:lnTo>
                  <a:lnTo>
                    <a:pt x="1783" y="3375"/>
                  </a:lnTo>
                  <a:lnTo>
                    <a:pt x="1749" y="3769"/>
                  </a:lnTo>
                  <a:lnTo>
                    <a:pt x="1707" y="4076"/>
                  </a:lnTo>
                  <a:lnTo>
                    <a:pt x="1648" y="4383"/>
                  </a:lnTo>
                  <a:lnTo>
                    <a:pt x="1631" y="4470"/>
                  </a:lnTo>
                  <a:lnTo>
                    <a:pt x="1622" y="4602"/>
                  </a:lnTo>
                  <a:lnTo>
                    <a:pt x="1622" y="4733"/>
                  </a:lnTo>
                  <a:lnTo>
                    <a:pt x="1622" y="4821"/>
                  </a:lnTo>
                  <a:lnTo>
                    <a:pt x="1639" y="5084"/>
                  </a:lnTo>
                  <a:lnTo>
                    <a:pt x="1673" y="5259"/>
                  </a:lnTo>
                  <a:lnTo>
                    <a:pt x="1707" y="5391"/>
                  </a:lnTo>
                  <a:lnTo>
                    <a:pt x="1741" y="5566"/>
                  </a:lnTo>
                  <a:lnTo>
                    <a:pt x="1792" y="5916"/>
                  </a:lnTo>
                  <a:lnTo>
                    <a:pt x="1826" y="6311"/>
                  </a:lnTo>
                  <a:lnTo>
                    <a:pt x="1834" y="6749"/>
                  </a:lnTo>
                  <a:lnTo>
                    <a:pt x="1834" y="6968"/>
                  </a:lnTo>
                  <a:lnTo>
                    <a:pt x="1834" y="7143"/>
                  </a:lnTo>
                  <a:lnTo>
                    <a:pt x="1826" y="7362"/>
                  </a:lnTo>
                  <a:lnTo>
                    <a:pt x="1809" y="7582"/>
                  </a:lnTo>
                  <a:lnTo>
                    <a:pt x="1783" y="7757"/>
                  </a:lnTo>
                  <a:lnTo>
                    <a:pt x="1758" y="7932"/>
                  </a:lnTo>
                  <a:lnTo>
                    <a:pt x="1724" y="8064"/>
                  </a:lnTo>
                  <a:lnTo>
                    <a:pt x="1690" y="8195"/>
                  </a:lnTo>
                  <a:lnTo>
                    <a:pt x="1648" y="8326"/>
                  </a:lnTo>
                  <a:lnTo>
                    <a:pt x="1605" y="8414"/>
                  </a:lnTo>
                  <a:lnTo>
                    <a:pt x="1563" y="8458"/>
                  </a:lnTo>
                  <a:lnTo>
                    <a:pt x="1529" y="8458"/>
                  </a:lnTo>
                  <a:lnTo>
                    <a:pt x="1452" y="8414"/>
                  </a:lnTo>
                  <a:lnTo>
                    <a:pt x="1384" y="8283"/>
                  </a:lnTo>
                  <a:lnTo>
                    <a:pt x="1316" y="8064"/>
                  </a:lnTo>
                  <a:lnTo>
                    <a:pt x="1265" y="7757"/>
                  </a:lnTo>
                  <a:lnTo>
                    <a:pt x="1223" y="7450"/>
                  </a:lnTo>
                  <a:lnTo>
                    <a:pt x="1189" y="7056"/>
                  </a:lnTo>
                  <a:lnTo>
                    <a:pt x="1172" y="6837"/>
                  </a:lnTo>
                  <a:lnTo>
                    <a:pt x="1147" y="6749"/>
                  </a:lnTo>
                  <a:lnTo>
                    <a:pt x="1104" y="6661"/>
                  </a:lnTo>
                  <a:lnTo>
                    <a:pt x="1070" y="6661"/>
                  </a:lnTo>
                  <a:lnTo>
                    <a:pt x="1036" y="6705"/>
                  </a:lnTo>
                  <a:lnTo>
                    <a:pt x="1002" y="6837"/>
                  </a:lnTo>
                  <a:lnTo>
                    <a:pt x="985" y="6968"/>
                  </a:lnTo>
                  <a:lnTo>
                    <a:pt x="977" y="7187"/>
                  </a:lnTo>
                  <a:lnTo>
                    <a:pt x="977" y="7494"/>
                  </a:lnTo>
                  <a:lnTo>
                    <a:pt x="968" y="7757"/>
                  </a:lnTo>
                  <a:lnTo>
                    <a:pt x="951" y="8020"/>
                  </a:lnTo>
                  <a:lnTo>
                    <a:pt x="926" y="8239"/>
                  </a:lnTo>
                  <a:lnTo>
                    <a:pt x="900" y="8414"/>
                  </a:lnTo>
                  <a:lnTo>
                    <a:pt x="866" y="8589"/>
                  </a:lnTo>
                  <a:lnTo>
                    <a:pt x="824" y="8721"/>
                  </a:lnTo>
                  <a:lnTo>
                    <a:pt x="782" y="8808"/>
                  </a:lnTo>
                  <a:lnTo>
                    <a:pt x="739" y="8896"/>
                  </a:lnTo>
                  <a:lnTo>
                    <a:pt x="688" y="8940"/>
                  </a:lnTo>
                  <a:lnTo>
                    <a:pt x="646" y="8940"/>
                  </a:lnTo>
                  <a:lnTo>
                    <a:pt x="595" y="8896"/>
                  </a:lnTo>
                  <a:lnTo>
                    <a:pt x="544" y="8852"/>
                  </a:lnTo>
                  <a:lnTo>
                    <a:pt x="501" y="8721"/>
                  </a:lnTo>
                  <a:lnTo>
                    <a:pt x="450" y="8589"/>
                  </a:lnTo>
                  <a:lnTo>
                    <a:pt x="408" y="8414"/>
                  </a:lnTo>
                  <a:lnTo>
                    <a:pt x="365" y="8107"/>
                  </a:lnTo>
                  <a:lnTo>
                    <a:pt x="315" y="7625"/>
                  </a:lnTo>
                  <a:lnTo>
                    <a:pt x="281" y="7056"/>
                  </a:lnTo>
                  <a:lnTo>
                    <a:pt x="272" y="6793"/>
                  </a:lnTo>
                  <a:lnTo>
                    <a:pt x="264" y="6530"/>
                  </a:lnTo>
                  <a:lnTo>
                    <a:pt x="264" y="6223"/>
                  </a:lnTo>
                  <a:lnTo>
                    <a:pt x="272" y="6004"/>
                  </a:lnTo>
                  <a:lnTo>
                    <a:pt x="281" y="5785"/>
                  </a:lnTo>
                  <a:lnTo>
                    <a:pt x="306" y="5610"/>
                  </a:lnTo>
                  <a:lnTo>
                    <a:pt x="340" y="5478"/>
                  </a:lnTo>
                  <a:lnTo>
                    <a:pt x="382" y="5391"/>
                  </a:lnTo>
                  <a:lnTo>
                    <a:pt x="442" y="5347"/>
                  </a:lnTo>
                  <a:lnTo>
                    <a:pt x="510" y="5391"/>
                  </a:lnTo>
                  <a:lnTo>
                    <a:pt x="552" y="5391"/>
                  </a:lnTo>
                  <a:lnTo>
                    <a:pt x="586" y="5347"/>
                  </a:lnTo>
                  <a:lnTo>
                    <a:pt x="612" y="5215"/>
                  </a:lnTo>
                  <a:lnTo>
                    <a:pt x="637" y="5040"/>
                  </a:lnTo>
                  <a:lnTo>
                    <a:pt x="646" y="4865"/>
                  </a:lnTo>
                  <a:lnTo>
                    <a:pt x="637" y="4733"/>
                  </a:lnTo>
                  <a:lnTo>
                    <a:pt x="620" y="4558"/>
                  </a:lnTo>
                  <a:lnTo>
                    <a:pt x="595" y="4426"/>
                  </a:lnTo>
                  <a:lnTo>
                    <a:pt x="527" y="4295"/>
                  </a:lnTo>
                  <a:lnTo>
                    <a:pt x="467" y="4251"/>
                  </a:lnTo>
                  <a:lnTo>
                    <a:pt x="416" y="4207"/>
                  </a:lnTo>
                  <a:lnTo>
                    <a:pt x="365" y="4207"/>
                  </a:lnTo>
                  <a:lnTo>
                    <a:pt x="323" y="4032"/>
                  </a:lnTo>
                  <a:lnTo>
                    <a:pt x="289" y="3857"/>
                  </a:lnTo>
                  <a:lnTo>
                    <a:pt x="264" y="3682"/>
                  </a:lnTo>
                  <a:lnTo>
                    <a:pt x="247" y="3462"/>
                  </a:lnTo>
                  <a:lnTo>
                    <a:pt x="230" y="3243"/>
                  </a:lnTo>
                  <a:lnTo>
                    <a:pt x="213" y="3024"/>
                  </a:lnTo>
                  <a:lnTo>
                    <a:pt x="213" y="2805"/>
                  </a:lnTo>
                  <a:lnTo>
                    <a:pt x="213" y="2586"/>
                  </a:lnTo>
                  <a:lnTo>
                    <a:pt x="213" y="2367"/>
                  </a:lnTo>
                  <a:lnTo>
                    <a:pt x="230" y="2148"/>
                  </a:lnTo>
                  <a:lnTo>
                    <a:pt x="247" y="1929"/>
                  </a:lnTo>
                  <a:lnTo>
                    <a:pt x="272" y="1753"/>
                  </a:lnTo>
                  <a:lnTo>
                    <a:pt x="306" y="1578"/>
                  </a:lnTo>
                  <a:lnTo>
                    <a:pt x="348" y="1447"/>
                  </a:lnTo>
                  <a:lnTo>
                    <a:pt x="391" y="1271"/>
                  </a:lnTo>
                  <a:lnTo>
                    <a:pt x="450" y="1184"/>
                  </a:lnTo>
                  <a:lnTo>
                    <a:pt x="493" y="1096"/>
                  </a:lnTo>
                  <a:lnTo>
                    <a:pt x="544" y="1052"/>
                  </a:lnTo>
                  <a:close/>
                  <a:moveTo>
                    <a:pt x="467" y="1"/>
                  </a:moveTo>
                  <a:lnTo>
                    <a:pt x="408" y="44"/>
                  </a:lnTo>
                  <a:lnTo>
                    <a:pt x="348" y="176"/>
                  </a:lnTo>
                  <a:lnTo>
                    <a:pt x="289" y="307"/>
                  </a:lnTo>
                  <a:lnTo>
                    <a:pt x="230" y="483"/>
                  </a:lnTo>
                  <a:lnTo>
                    <a:pt x="170" y="702"/>
                  </a:lnTo>
                  <a:lnTo>
                    <a:pt x="128" y="921"/>
                  </a:lnTo>
                  <a:lnTo>
                    <a:pt x="94" y="1184"/>
                  </a:lnTo>
                  <a:lnTo>
                    <a:pt x="60" y="1403"/>
                  </a:lnTo>
                  <a:lnTo>
                    <a:pt x="34" y="1666"/>
                  </a:lnTo>
                  <a:lnTo>
                    <a:pt x="17" y="1973"/>
                  </a:lnTo>
                  <a:lnTo>
                    <a:pt x="9" y="2235"/>
                  </a:lnTo>
                  <a:lnTo>
                    <a:pt x="0" y="2498"/>
                  </a:lnTo>
                  <a:lnTo>
                    <a:pt x="0" y="2805"/>
                  </a:lnTo>
                  <a:lnTo>
                    <a:pt x="0" y="3068"/>
                  </a:lnTo>
                  <a:lnTo>
                    <a:pt x="17" y="3331"/>
                  </a:lnTo>
                  <a:lnTo>
                    <a:pt x="26" y="3594"/>
                  </a:lnTo>
                  <a:lnTo>
                    <a:pt x="51" y="3857"/>
                  </a:lnTo>
                  <a:lnTo>
                    <a:pt x="77" y="4076"/>
                  </a:lnTo>
                  <a:lnTo>
                    <a:pt x="111" y="4339"/>
                  </a:lnTo>
                  <a:lnTo>
                    <a:pt x="145" y="4514"/>
                  </a:lnTo>
                  <a:lnTo>
                    <a:pt x="187" y="4689"/>
                  </a:lnTo>
                  <a:lnTo>
                    <a:pt x="153" y="4908"/>
                  </a:lnTo>
                  <a:lnTo>
                    <a:pt x="128" y="5128"/>
                  </a:lnTo>
                  <a:lnTo>
                    <a:pt x="111" y="5347"/>
                  </a:lnTo>
                  <a:lnTo>
                    <a:pt x="94" y="5610"/>
                  </a:lnTo>
                  <a:lnTo>
                    <a:pt x="68" y="6135"/>
                  </a:lnTo>
                  <a:lnTo>
                    <a:pt x="68" y="6749"/>
                  </a:lnTo>
                  <a:lnTo>
                    <a:pt x="77" y="7319"/>
                  </a:lnTo>
                  <a:lnTo>
                    <a:pt x="102" y="7888"/>
                  </a:lnTo>
                  <a:lnTo>
                    <a:pt x="145" y="8414"/>
                  </a:lnTo>
                  <a:lnTo>
                    <a:pt x="170" y="8677"/>
                  </a:lnTo>
                  <a:lnTo>
                    <a:pt x="204" y="8896"/>
                  </a:lnTo>
                  <a:lnTo>
                    <a:pt x="255" y="9159"/>
                  </a:lnTo>
                  <a:lnTo>
                    <a:pt x="306" y="9422"/>
                  </a:lnTo>
                  <a:lnTo>
                    <a:pt x="365" y="9641"/>
                  </a:lnTo>
                  <a:lnTo>
                    <a:pt x="433" y="9773"/>
                  </a:lnTo>
                  <a:lnTo>
                    <a:pt x="501" y="9904"/>
                  </a:lnTo>
                  <a:lnTo>
                    <a:pt x="561" y="9992"/>
                  </a:lnTo>
                  <a:lnTo>
                    <a:pt x="629" y="10035"/>
                  </a:lnTo>
                  <a:lnTo>
                    <a:pt x="697" y="10035"/>
                  </a:lnTo>
                  <a:lnTo>
                    <a:pt x="765" y="9992"/>
                  </a:lnTo>
                  <a:lnTo>
                    <a:pt x="832" y="9904"/>
                  </a:lnTo>
                  <a:lnTo>
                    <a:pt x="892" y="9773"/>
                  </a:lnTo>
                  <a:lnTo>
                    <a:pt x="951" y="9641"/>
                  </a:lnTo>
                  <a:lnTo>
                    <a:pt x="1002" y="9466"/>
                  </a:lnTo>
                  <a:lnTo>
                    <a:pt x="1053" y="9247"/>
                  </a:lnTo>
                  <a:lnTo>
                    <a:pt x="1096" y="8984"/>
                  </a:lnTo>
                  <a:lnTo>
                    <a:pt x="1138" y="8677"/>
                  </a:lnTo>
                  <a:lnTo>
                    <a:pt x="1206" y="9028"/>
                  </a:lnTo>
                  <a:lnTo>
                    <a:pt x="1291" y="9290"/>
                  </a:lnTo>
                  <a:lnTo>
                    <a:pt x="1384" y="9466"/>
                  </a:lnTo>
                  <a:lnTo>
                    <a:pt x="1478" y="9553"/>
                  </a:lnTo>
                  <a:lnTo>
                    <a:pt x="1580" y="9553"/>
                  </a:lnTo>
                  <a:lnTo>
                    <a:pt x="1673" y="9466"/>
                  </a:lnTo>
                  <a:lnTo>
                    <a:pt x="1724" y="9378"/>
                  </a:lnTo>
                  <a:lnTo>
                    <a:pt x="1766" y="9247"/>
                  </a:lnTo>
                  <a:lnTo>
                    <a:pt x="1817" y="9115"/>
                  </a:lnTo>
                  <a:lnTo>
                    <a:pt x="1860" y="8940"/>
                  </a:lnTo>
                  <a:lnTo>
                    <a:pt x="1911" y="8721"/>
                  </a:lnTo>
                  <a:lnTo>
                    <a:pt x="1953" y="8458"/>
                  </a:lnTo>
                  <a:lnTo>
                    <a:pt x="1987" y="8195"/>
                  </a:lnTo>
                  <a:lnTo>
                    <a:pt x="2013" y="7932"/>
                  </a:lnTo>
                  <a:lnTo>
                    <a:pt x="2030" y="7669"/>
                  </a:lnTo>
                  <a:lnTo>
                    <a:pt x="2047" y="7406"/>
                  </a:lnTo>
                  <a:lnTo>
                    <a:pt x="2055" y="7099"/>
                  </a:lnTo>
                  <a:lnTo>
                    <a:pt x="2055" y="6837"/>
                  </a:lnTo>
                  <a:lnTo>
                    <a:pt x="2055" y="6530"/>
                  </a:lnTo>
                  <a:lnTo>
                    <a:pt x="2047" y="6267"/>
                  </a:lnTo>
                  <a:lnTo>
                    <a:pt x="2030" y="6004"/>
                  </a:lnTo>
                  <a:lnTo>
                    <a:pt x="2013" y="5697"/>
                  </a:lnTo>
                  <a:lnTo>
                    <a:pt x="1987" y="5434"/>
                  </a:lnTo>
                  <a:lnTo>
                    <a:pt x="1953" y="5215"/>
                  </a:lnTo>
                  <a:lnTo>
                    <a:pt x="1919" y="4952"/>
                  </a:lnTo>
                  <a:lnTo>
                    <a:pt x="1885" y="4733"/>
                  </a:lnTo>
                  <a:lnTo>
                    <a:pt x="1919" y="4470"/>
                  </a:lnTo>
                  <a:lnTo>
                    <a:pt x="1953" y="4164"/>
                  </a:lnTo>
                  <a:lnTo>
                    <a:pt x="1970" y="3901"/>
                  </a:lnTo>
                  <a:lnTo>
                    <a:pt x="1996" y="3594"/>
                  </a:lnTo>
                  <a:lnTo>
                    <a:pt x="2004" y="3287"/>
                  </a:lnTo>
                  <a:lnTo>
                    <a:pt x="2013" y="2980"/>
                  </a:lnTo>
                  <a:lnTo>
                    <a:pt x="2004" y="2630"/>
                  </a:lnTo>
                  <a:lnTo>
                    <a:pt x="1996" y="2367"/>
                  </a:lnTo>
                  <a:lnTo>
                    <a:pt x="1987" y="2060"/>
                  </a:lnTo>
                  <a:lnTo>
                    <a:pt x="1962" y="1753"/>
                  </a:lnTo>
                  <a:lnTo>
                    <a:pt x="1936" y="1491"/>
                  </a:lnTo>
                  <a:lnTo>
                    <a:pt x="1902" y="1228"/>
                  </a:lnTo>
                  <a:lnTo>
                    <a:pt x="1860" y="1009"/>
                  </a:lnTo>
                  <a:lnTo>
                    <a:pt x="1809" y="789"/>
                  </a:lnTo>
                  <a:lnTo>
                    <a:pt x="1758" y="570"/>
                  </a:lnTo>
                  <a:lnTo>
                    <a:pt x="1690" y="439"/>
                  </a:lnTo>
                  <a:lnTo>
                    <a:pt x="1597" y="264"/>
                  </a:lnTo>
                  <a:lnTo>
                    <a:pt x="1495" y="176"/>
                  </a:lnTo>
                  <a:lnTo>
                    <a:pt x="1410" y="220"/>
                  </a:lnTo>
                  <a:lnTo>
                    <a:pt x="1316" y="351"/>
                  </a:lnTo>
                  <a:lnTo>
                    <a:pt x="1240" y="527"/>
                  </a:lnTo>
                  <a:lnTo>
                    <a:pt x="1164" y="789"/>
                  </a:lnTo>
                  <a:lnTo>
                    <a:pt x="1104" y="1140"/>
                  </a:lnTo>
                  <a:lnTo>
                    <a:pt x="1045" y="1534"/>
                  </a:lnTo>
                  <a:lnTo>
                    <a:pt x="1011" y="1228"/>
                  </a:lnTo>
                  <a:lnTo>
                    <a:pt x="968" y="1009"/>
                  </a:lnTo>
                  <a:lnTo>
                    <a:pt x="917" y="789"/>
                  </a:lnTo>
                  <a:lnTo>
                    <a:pt x="875" y="570"/>
                  </a:lnTo>
                  <a:lnTo>
                    <a:pt x="815" y="395"/>
                  </a:lnTo>
                  <a:lnTo>
                    <a:pt x="765" y="264"/>
                  </a:lnTo>
                  <a:lnTo>
                    <a:pt x="705" y="132"/>
                  </a:lnTo>
                  <a:lnTo>
                    <a:pt x="654" y="44"/>
                  </a:lnTo>
                  <a:lnTo>
                    <a:pt x="595"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0"/>
            <p:cNvSpPr/>
            <p:nvPr/>
          </p:nvSpPr>
          <p:spPr>
            <a:xfrm rot="10800000">
              <a:off x="6949517" y="5535437"/>
              <a:ext cx="227054" cy="486865"/>
            </a:xfrm>
            <a:custGeom>
              <a:rect b="b" l="l" r="r" t="t"/>
              <a:pathLst>
                <a:path extrusionOk="0" h="178830" w="24046">
                  <a:moveTo>
                    <a:pt x="20819" y="72304"/>
                  </a:moveTo>
                  <a:lnTo>
                    <a:pt x="20879" y="72348"/>
                  </a:lnTo>
                  <a:lnTo>
                    <a:pt x="20947" y="72479"/>
                  </a:lnTo>
                  <a:lnTo>
                    <a:pt x="21015" y="72654"/>
                  </a:lnTo>
                  <a:lnTo>
                    <a:pt x="21074" y="72873"/>
                  </a:lnTo>
                  <a:lnTo>
                    <a:pt x="21125" y="73136"/>
                  </a:lnTo>
                  <a:lnTo>
                    <a:pt x="21159" y="73443"/>
                  </a:lnTo>
                  <a:lnTo>
                    <a:pt x="21185" y="73750"/>
                  </a:lnTo>
                  <a:lnTo>
                    <a:pt x="21193" y="74057"/>
                  </a:lnTo>
                  <a:lnTo>
                    <a:pt x="21193" y="74407"/>
                  </a:lnTo>
                  <a:lnTo>
                    <a:pt x="21185" y="74714"/>
                  </a:lnTo>
                  <a:lnTo>
                    <a:pt x="21168" y="75021"/>
                  </a:lnTo>
                  <a:lnTo>
                    <a:pt x="21134" y="75283"/>
                  </a:lnTo>
                  <a:lnTo>
                    <a:pt x="21100" y="75546"/>
                  </a:lnTo>
                  <a:lnTo>
                    <a:pt x="21057" y="75765"/>
                  </a:lnTo>
                  <a:lnTo>
                    <a:pt x="20998" y="75897"/>
                  </a:lnTo>
                  <a:lnTo>
                    <a:pt x="20938" y="76028"/>
                  </a:lnTo>
                  <a:lnTo>
                    <a:pt x="20879" y="76072"/>
                  </a:lnTo>
                  <a:lnTo>
                    <a:pt x="20802" y="76028"/>
                  </a:lnTo>
                  <a:lnTo>
                    <a:pt x="20735" y="75941"/>
                  </a:lnTo>
                  <a:lnTo>
                    <a:pt x="20709" y="75897"/>
                  </a:lnTo>
                  <a:lnTo>
                    <a:pt x="20684" y="75897"/>
                  </a:lnTo>
                  <a:lnTo>
                    <a:pt x="20641" y="75941"/>
                  </a:lnTo>
                  <a:lnTo>
                    <a:pt x="20616" y="76116"/>
                  </a:lnTo>
                  <a:lnTo>
                    <a:pt x="20599" y="76291"/>
                  </a:lnTo>
                  <a:lnTo>
                    <a:pt x="20599" y="76510"/>
                  </a:lnTo>
                  <a:lnTo>
                    <a:pt x="20607" y="76730"/>
                  </a:lnTo>
                  <a:lnTo>
                    <a:pt x="20633" y="76905"/>
                  </a:lnTo>
                  <a:lnTo>
                    <a:pt x="20675" y="77036"/>
                  </a:lnTo>
                  <a:lnTo>
                    <a:pt x="20726" y="77168"/>
                  </a:lnTo>
                  <a:lnTo>
                    <a:pt x="20769" y="77343"/>
                  </a:lnTo>
                  <a:lnTo>
                    <a:pt x="20802" y="77562"/>
                  </a:lnTo>
                  <a:lnTo>
                    <a:pt x="20836" y="77781"/>
                  </a:lnTo>
                  <a:lnTo>
                    <a:pt x="20862" y="78000"/>
                  </a:lnTo>
                  <a:lnTo>
                    <a:pt x="20879" y="78263"/>
                  </a:lnTo>
                  <a:lnTo>
                    <a:pt x="20887" y="78482"/>
                  </a:lnTo>
                  <a:lnTo>
                    <a:pt x="20896" y="78745"/>
                  </a:lnTo>
                  <a:lnTo>
                    <a:pt x="20887" y="79008"/>
                  </a:lnTo>
                  <a:lnTo>
                    <a:pt x="20879" y="79271"/>
                  </a:lnTo>
                  <a:lnTo>
                    <a:pt x="20862" y="79490"/>
                  </a:lnTo>
                  <a:lnTo>
                    <a:pt x="20828" y="79709"/>
                  </a:lnTo>
                  <a:lnTo>
                    <a:pt x="20794" y="79928"/>
                  </a:lnTo>
                  <a:lnTo>
                    <a:pt x="20752" y="80060"/>
                  </a:lnTo>
                  <a:lnTo>
                    <a:pt x="20701" y="80191"/>
                  </a:lnTo>
                  <a:lnTo>
                    <a:pt x="20641" y="80279"/>
                  </a:lnTo>
                  <a:lnTo>
                    <a:pt x="20599" y="80323"/>
                  </a:lnTo>
                  <a:lnTo>
                    <a:pt x="20556" y="80367"/>
                  </a:lnTo>
                  <a:lnTo>
                    <a:pt x="20514" y="80323"/>
                  </a:lnTo>
                  <a:lnTo>
                    <a:pt x="20471" y="80279"/>
                  </a:lnTo>
                  <a:lnTo>
                    <a:pt x="20437" y="80191"/>
                  </a:lnTo>
                  <a:lnTo>
                    <a:pt x="20412" y="80104"/>
                  </a:lnTo>
                  <a:lnTo>
                    <a:pt x="20352" y="79841"/>
                  </a:lnTo>
                  <a:lnTo>
                    <a:pt x="20310" y="79534"/>
                  </a:lnTo>
                  <a:lnTo>
                    <a:pt x="20276" y="79183"/>
                  </a:lnTo>
                  <a:lnTo>
                    <a:pt x="20251" y="78789"/>
                  </a:lnTo>
                  <a:lnTo>
                    <a:pt x="20234" y="78395"/>
                  </a:lnTo>
                  <a:lnTo>
                    <a:pt x="20217" y="78176"/>
                  </a:lnTo>
                  <a:lnTo>
                    <a:pt x="20200" y="78044"/>
                  </a:lnTo>
                  <a:lnTo>
                    <a:pt x="20166" y="78000"/>
                  </a:lnTo>
                  <a:lnTo>
                    <a:pt x="20132" y="78000"/>
                  </a:lnTo>
                  <a:lnTo>
                    <a:pt x="20098" y="78088"/>
                  </a:lnTo>
                  <a:lnTo>
                    <a:pt x="20064" y="78176"/>
                  </a:lnTo>
                  <a:lnTo>
                    <a:pt x="20047" y="78351"/>
                  </a:lnTo>
                  <a:lnTo>
                    <a:pt x="20030" y="78526"/>
                  </a:lnTo>
                  <a:lnTo>
                    <a:pt x="20030" y="78789"/>
                  </a:lnTo>
                  <a:lnTo>
                    <a:pt x="20038" y="79052"/>
                  </a:lnTo>
                  <a:lnTo>
                    <a:pt x="20055" y="79534"/>
                  </a:lnTo>
                  <a:lnTo>
                    <a:pt x="20072" y="80147"/>
                  </a:lnTo>
                  <a:lnTo>
                    <a:pt x="20081" y="80892"/>
                  </a:lnTo>
                  <a:lnTo>
                    <a:pt x="20072" y="81594"/>
                  </a:lnTo>
                  <a:lnTo>
                    <a:pt x="20064" y="81944"/>
                  </a:lnTo>
                  <a:lnTo>
                    <a:pt x="20047" y="82295"/>
                  </a:lnTo>
                  <a:lnTo>
                    <a:pt x="20030" y="82601"/>
                  </a:lnTo>
                  <a:lnTo>
                    <a:pt x="19996" y="82864"/>
                  </a:lnTo>
                  <a:lnTo>
                    <a:pt x="19962" y="83083"/>
                  </a:lnTo>
                  <a:lnTo>
                    <a:pt x="19919" y="83303"/>
                  </a:lnTo>
                  <a:lnTo>
                    <a:pt x="19869" y="83390"/>
                  </a:lnTo>
                  <a:lnTo>
                    <a:pt x="19801" y="83478"/>
                  </a:lnTo>
                  <a:lnTo>
                    <a:pt x="19733" y="83478"/>
                  </a:lnTo>
                  <a:lnTo>
                    <a:pt x="19648" y="83346"/>
                  </a:lnTo>
                  <a:lnTo>
                    <a:pt x="19580" y="83215"/>
                  </a:lnTo>
                  <a:lnTo>
                    <a:pt x="19520" y="83083"/>
                  </a:lnTo>
                  <a:lnTo>
                    <a:pt x="19478" y="82864"/>
                  </a:lnTo>
                  <a:lnTo>
                    <a:pt x="19444" y="82645"/>
                  </a:lnTo>
                  <a:lnTo>
                    <a:pt x="19419" y="82382"/>
                  </a:lnTo>
                  <a:lnTo>
                    <a:pt x="19402" y="82076"/>
                  </a:lnTo>
                  <a:lnTo>
                    <a:pt x="19385" y="81813"/>
                  </a:lnTo>
                  <a:lnTo>
                    <a:pt x="19385" y="81506"/>
                  </a:lnTo>
                  <a:lnTo>
                    <a:pt x="19393" y="81199"/>
                  </a:lnTo>
                  <a:lnTo>
                    <a:pt x="19402" y="80892"/>
                  </a:lnTo>
                  <a:lnTo>
                    <a:pt x="19419" y="80586"/>
                  </a:lnTo>
                  <a:lnTo>
                    <a:pt x="19444" y="80279"/>
                  </a:lnTo>
                  <a:lnTo>
                    <a:pt x="19469" y="79972"/>
                  </a:lnTo>
                  <a:lnTo>
                    <a:pt x="19503" y="79709"/>
                  </a:lnTo>
                  <a:lnTo>
                    <a:pt x="19537" y="79446"/>
                  </a:lnTo>
                  <a:lnTo>
                    <a:pt x="19571" y="79227"/>
                  </a:lnTo>
                  <a:lnTo>
                    <a:pt x="19588" y="79096"/>
                  </a:lnTo>
                  <a:lnTo>
                    <a:pt x="19597" y="78964"/>
                  </a:lnTo>
                  <a:lnTo>
                    <a:pt x="19605" y="78833"/>
                  </a:lnTo>
                  <a:lnTo>
                    <a:pt x="19597" y="78701"/>
                  </a:lnTo>
                  <a:lnTo>
                    <a:pt x="19588" y="78570"/>
                  </a:lnTo>
                  <a:lnTo>
                    <a:pt x="19571" y="78482"/>
                  </a:lnTo>
                  <a:lnTo>
                    <a:pt x="19554" y="78395"/>
                  </a:lnTo>
                  <a:lnTo>
                    <a:pt x="19529" y="78307"/>
                  </a:lnTo>
                  <a:lnTo>
                    <a:pt x="19469" y="78176"/>
                  </a:lnTo>
                  <a:lnTo>
                    <a:pt x="19410" y="78044"/>
                  </a:lnTo>
                  <a:lnTo>
                    <a:pt x="19359" y="77869"/>
                  </a:lnTo>
                  <a:lnTo>
                    <a:pt x="19317" y="77650"/>
                  </a:lnTo>
                  <a:lnTo>
                    <a:pt x="19274" y="77431"/>
                  </a:lnTo>
                  <a:lnTo>
                    <a:pt x="19240" y="77168"/>
                  </a:lnTo>
                  <a:lnTo>
                    <a:pt x="19206" y="76905"/>
                  </a:lnTo>
                  <a:lnTo>
                    <a:pt x="19189" y="76642"/>
                  </a:lnTo>
                  <a:lnTo>
                    <a:pt x="19172" y="76335"/>
                  </a:lnTo>
                  <a:lnTo>
                    <a:pt x="19164" y="76072"/>
                  </a:lnTo>
                  <a:lnTo>
                    <a:pt x="19164" y="75765"/>
                  </a:lnTo>
                  <a:lnTo>
                    <a:pt x="19172" y="75459"/>
                  </a:lnTo>
                  <a:lnTo>
                    <a:pt x="19189" y="75152"/>
                  </a:lnTo>
                  <a:lnTo>
                    <a:pt x="19215" y="74845"/>
                  </a:lnTo>
                  <a:lnTo>
                    <a:pt x="19249" y="74582"/>
                  </a:lnTo>
                  <a:lnTo>
                    <a:pt x="19291" y="74319"/>
                  </a:lnTo>
                  <a:lnTo>
                    <a:pt x="19325" y="74100"/>
                  </a:lnTo>
                  <a:lnTo>
                    <a:pt x="19342" y="74057"/>
                  </a:lnTo>
                  <a:lnTo>
                    <a:pt x="19359" y="73969"/>
                  </a:lnTo>
                  <a:lnTo>
                    <a:pt x="19402" y="73837"/>
                  </a:lnTo>
                  <a:lnTo>
                    <a:pt x="19452" y="73706"/>
                  </a:lnTo>
                  <a:lnTo>
                    <a:pt x="19503" y="73618"/>
                  </a:lnTo>
                  <a:lnTo>
                    <a:pt x="19546" y="73575"/>
                  </a:lnTo>
                  <a:lnTo>
                    <a:pt x="19648" y="73575"/>
                  </a:lnTo>
                  <a:lnTo>
                    <a:pt x="19699" y="73618"/>
                  </a:lnTo>
                  <a:lnTo>
                    <a:pt x="19741" y="73662"/>
                  </a:lnTo>
                  <a:lnTo>
                    <a:pt x="19835" y="73881"/>
                  </a:lnTo>
                  <a:lnTo>
                    <a:pt x="19919" y="74144"/>
                  </a:lnTo>
                  <a:lnTo>
                    <a:pt x="19996" y="74539"/>
                  </a:lnTo>
                  <a:lnTo>
                    <a:pt x="20030" y="74758"/>
                  </a:lnTo>
                  <a:lnTo>
                    <a:pt x="20055" y="74977"/>
                  </a:lnTo>
                  <a:lnTo>
                    <a:pt x="20081" y="75108"/>
                  </a:lnTo>
                  <a:lnTo>
                    <a:pt x="20106" y="75196"/>
                  </a:lnTo>
                  <a:lnTo>
                    <a:pt x="20132" y="75240"/>
                  </a:lnTo>
                  <a:lnTo>
                    <a:pt x="20166" y="75240"/>
                  </a:lnTo>
                  <a:lnTo>
                    <a:pt x="20191" y="75196"/>
                  </a:lnTo>
                  <a:lnTo>
                    <a:pt x="20217" y="75108"/>
                  </a:lnTo>
                  <a:lnTo>
                    <a:pt x="20242" y="75021"/>
                  </a:lnTo>
                  <a:lnTo>
                    <a:pt x="20251" y="74845"/>
                  </a:lnTo>
                  <a:lnTo>
                    <a:pt x="20268" y="74539"/>
                  </a:lnTo>
                  <a:lnTo>
                    <a:pt x="20293" y="74232"/>
                  </a:lnTo>
                  <a:lnTo>
                    <a:pt x="20327" y="73925"/>
                  </a:lnTo>
                  <a:lnTo>
                    <a:pt x="20352" y="73662"/>
                  </a:lnTo>
                  <a:lnTo>
                    <a:pt x="20395" y="73399"/>
                  </a:lnTo>
                  <a:lnTo>
                    <a:pt x="20437" y="73136"/>
                  </a:lnTo>
                  <a:lnTo>
                    <a:pt x="20480" y="72917"/>
                  </a:lnTo>
                  <a:lnTo>
                    <a:pt x="20531" y="72698"/>
                  </a:lnTo>
                  <a:lnTo>
                    <a:pt x="20582" y="72567"/>
                  </a:lnTo>
                  <a:lnTo>
                    <a:pt x="20641" y="72435"/>
                  </a:lnTo>
                  <a:lnTo>
                    <a:pt x="20701" y="72348"/>
                  </a:lnTo>
                  <a:lnTo>
                    <a:pt x="20760" y="72304"/>
                  </a:lnTo>
                  <a:close/>
                  <a:moveTo>
                    <a:pt x="22093" y="98683"/>
                  </a:moveTo>
                  <a:lnTo>
                    <a:pt x="22161" y="98771"/>
                  </a:lnTo>
                  <a:lnTo>
                    <a:pt x="22237" y="98859"/>
                  </a:lnTo>
                  <a:lnTo>
                    <a:pt x="22305" y="98990"/>
                  </a:lnTo>
                  <a:lnTo>
                    <a:pt x="22373" y="99165"/>
                  </a:lnTo>
                  <a:lnTo>
                    <a:pt x="22433" y="99384"/>
                  </a:lnTo>
                  <a:lnTo>
                    <a:pt x="22492" y="99604"/>
                  </a:lnTo>
                  <a:lnTo>
                    <a:pt x="22552" y="99866"/>
                  </a:lnTo>
                  <a:lnTo>
                    <a:pt x="22602" y="100173"/>
                  </a:lnTo>
                  <a:lnTo>
                    <a:pt x="22645" y="100480"/>
                  </a:lnTo>
                  <a:lnTo>
                    <a:pt x="22687" y="100787"/>
                  </a:lnTo>
                  <a:lnTo>
                    <a:pt x="22721" y="101137"/>
                  </a:lnTo>
                  <a:lnTo>
                    <a:pt x="22747" y="101488"/>
                  </a:lnTo>
                  <a:lnTo>
                    <a:pt x="22772" y="101663"/>
                  </a:lnTo>
                  <a:lnTo>
                    <a:pt x="22798" y="101795"/>
                  </a:lnTo>
                  <a:lnTo>
                    <a:pt x="22840" y="101838"/>
                  </a:lnTo>
                  <a:lnTo>
                    <a:pt x="22874" y="101882"/>
                  </a:lnTo>
                  <a:lnTo>
                    <a:pt x="22908" y="101838"/>
                  </a:lnTo>
                  <a:lnTo>
                    <a:pt x="22942" y="101707"/>
                  </a:lnTo>
                  <a:lnTo>
                    <a:pt x="22959" y="101532"/>
                  </a:lnTo>
                  <a:lnTo>
                    <a:pt x="22968" y="101313"/>
                  </a:lnTo>
                  <a:lnTo>
                    <a:pt x="22959" y="101006"/>
                  </a:lnTo>
                  <a:lnTo>
                    <a:pt x="22968" y="100655"/>
                  </a:lnTo>
                  <a:lnTo>
                    <a:pt x="22985" y="100348"/>
                  </a:lnTo>
                  <a:lnTo>
                    <a:pt x="23010" y="100042"/>
                  </a:lnTo>
                  <a:lnTo>
                    <a:pt x="23044" y="99735"/>
                  </a:lnTo>
                  <a:lnTo>
                    <a:pt x="23078" y="99516"/>
                  </a:lnTo>
                  <a:lnTo>
                    <a:pt x="23120" y="99297"/>
                  </a:lnTo>
                  <a:lnTo>
                    <a:pt x="23163" y="99078"/>
                  </a:lnTo>
                  <a:lnTo>
                    <a:pt x="23214" y="98946"/>
                  </a:lnTo>
                  <a:lnTo>
                    <a:pt x="23273" y="98859"/>
                  </a:lnTo>
                  <a:lnTo>
                    <a:pt x="23324" y="98771"/>
                  </a:lnTo>
                  <a:lnTo>
                    <a:pt x="23384" y="98771"/>
                  </a:lnTo>
                  <a:lnTo>
                    <a:pt x="23443" y="98815"/>
                  </a:lnTo>
                  <a:lnTo>
                    <a:pt x="23511" y="98902"/>
                  </a:lnTo>
                  <a:lnTo>
                    <a:pt x="23570" y="99078"/>
                  </a:lnTo>
                  <a:lnTo>
                    <a:pt x="23630" y="99297"/>
                  </a:lnTo>
                  <a:lnTo>
                    <a:pt x="23681" y="99560"/>
                  </a:lnTo>
                  <a:lnTo>
                    <a:pt x="23715" y="99866"/>
                  </a:lnTo>
                  <a:lnTo>
                    <a:pt x="23740" y="100173"/>
                  </a:lnTo>
                  <a:lnTo>
                    <a:pt x="23757" y="100436"/>
                  </a:lnTo>
                  <a:lnTo>
                    <a:pt x="23757" y="100743"/>
                  </a:lnTo>
                  <a:lnTo>
                    <a:pt x="23757" y="101050"/>
                  </a:lnTo>
                  <a:lnTo>
                    <a:pt x="23740" y="101356"/>
                  </a:lnTo>
                  <a:lnTo>
                    <a:pt x="23715" y="101619"/>
                  </a:lnTo>
                  <a:lnTo>
                    <a:pt x="23689" y="101882"/>
                  </a:lnTo>
                  <a:lnTo>
                    <a:pt x="23647" y="102145"/>
                  </a:lnTo>
                  <a:lnTo>
                    <a:pt x="23604" y="102364"/>
                  </a:lnTo>
                  <a:lnTo>
                    <a:pt x="23553" y="102539"/>
                  </a:lnTo>
                  <a:lnTo>
                    <a:pt x="23502" y="102671"/>
                  </a:lnTo>
                  <a:lnTo>
                    <a:pt x="23443" y="102802"/>
                  </a:lnTo>
                  <a:lnTo>
                    <a:pt x="23375" y="102890"/>
                  </a:lnTo>
                  <a:lnTo>
                    <a:pt x="23282" y="102890"/>
                  </a:lnTo>
                  <a:lnTo>
                    <a:pt x="23265" y="102934"/>
                  </a:lnTo>
                  <a:lnTo>
                    <a:pt x="23231" y="103065"/>
                  </a:lnTo>
                  <a:lnTo>
                    <a:pt x="23205" y="103284"/>
                  </a:lnTo>
                  <a:lnTo>
                    <a:pt x="23197" y="103504"/>
                  </a:lnTo>
                  <a:lnTo>
                    <a:pt x="23205" y="103679"/>
                  </a:lnTo>
                  <a:lnTo>
                    <a:pt x="23231" y="103898"/>
                  </a:lnTo>
                  <a:lnTo>
                    <a:pt x="23265" y="104029"/>
                  </a:lnTo>
                  <a:lnTo>
                    <a:pt x="23282" y="104073"/>
                  </a:lnTo>
                  <a:lnTo>
                    <a:pt x="23307" y="104073"/>
                  </a:lnTo>
                  <a:lnTo>
                    <a:pt x="23384" y="104117"/>
                  </a:lnTo>
                  <a:lnTo>
                    <a:pt x="23452" y="104161"/>
                  </a:lnTo>
                  <a:lnTo>
                    <a:pt x="23528" y="104248"/>
                  </a:lnTo>
                  <a:lnTo>
                    <a:pt x="23596" y="104424"/>
                  </a:lnTo>
                  <a:lnTo>
                    <a:pt x="23664" y="104599"/>
                  </a:lnTo>
                  <a:lnTo>
                    <a:pt x="23723" y="104818"/>
                  </a:lnTo>
                  <a:lnTo>
                    <a:pt x="23766" y="105125"/>
                  </a:lnTo>
                  <a:lnTo>
                    <a:pt x="23808" y="105432"/>
                  </a:lnTo>
                  <a:lnTo>
                    <a:pt x="23774" y="105914"/>
                  </a:lnTo>
                  <a:lnTo>
                    <a:pt x="23740" y="106352"/>
                  </a:lnTo>
                  <a:lnTo>
                    <a:pt x="23698" y="106659"/>
                  </a:lnTo>
                  <a:lnTo>
                    <a:pt x="23655" y="106878"/>
                  </a:lnTo>
                  <a:lnTo>
                    <a:pt x="23604" y="107009"/>
                  </a:lnTo>
                  <a:lnTo>
                    <a:pt x="23545" y="107053"/>
                  </a:lnTo>
                  <a:lnTo>
                    <a:pt x="23485" y="107053"/>
                  </a:lnTo>
                  <a:lnTo>
                    <a:pt x="23418" y="106921"/>
                  </a:lnTo>
                  <a:lnTo>
                    <a:pt x="23375" y="106878"/>
                  </a:lnTo>
                  <a:lnTo>
                    <a:pt x="23341" y="106790"/>
                  </a:lnTo>
                  <a:lnTo>
                    <a:pt x="23299" y="106702"/>
                  </a:lnTo>
                  <a:lnTo>
                    <a:pt x="23265" y="106571"/>
                  </a:lnTo>
                  <a:lnTo>
                    <a:pt x="23197" y="106308"/>
                  </a:lnTo>
                  <a:lnTo>
                    <a:pt x="23137" y="106001"/>
                  </a:lnTo>
                  <a:lnTo>
                    <a:pt x="23086" y="105695"/>
                  </a:lnTo>
                  <a:lnTo>
                    <a:pt x="23044" y="105344"/>
                  </a:lnTo>
                  <a:lnTo>
                    <a:pt x="22959" y="104599"/>
                  </a:lnTo>
                  <a:lnTo>
                    <a:pt x="22874" y="103854"/>
                  </a:lnTo>
                  <a:lnTo>
                    <a:pt x="22840" y="103723"/>
                  </a:lnTo>
                  <a:lnTo>
                    <a:pt x="22806" y="103635"/>
                  </a:lnTo>
                  <a:lnTo>
                    <a:pt x="22772" y="103635"/>
                  </a:lnTo>
                  <a:lnTo>
                    <a:pt x="22738" y="103679"/>
                  </a:lnTo>
                  <a:lnTo>
                    <a:pt x="22704" y="103766"/>
                  </a:lnTo>
                  <a:lnTo>
                    <a:pt x="22687" y="103898"/>
                  </a:lnTo>
                  <a:lnTo>
                    <a:pt x="22679" y="104073"/>
                  </a:lnTo>
                  <a:lnTo>
                    <a:pt x="22679" y="104292"/>
                  </a:lnTo>
                  <a:lnTo>
                    <a:pt x="22747" y="104993"/>
                  </a:lnTo>
                  <a:lnTo>
                    <a:pt x="22832" y="105738"/>
                  </a:lnTo>
                  <a:lnTo>
                    <a:pt x="22874" y="106527"/>
                  </a:lnTo>
                  <a:lnTo>
                    <a:pt x="22891" y="106965"/>
                  </a:lnTo>
                  <a:lnTo>
                    <a:pt x="22900" y="107360"/>
                  </a:lnTo>
                  <a:lnTo>
                    <a:pt x="22900" y="107754"/>
                  </a:lnTo>
                  <a:lnTo>
                    <a:pt x="22891" y="108148"/>
                  </a:lnTo>
                  <a:lnTo>
                    <a:pt x="22874" y="108543"/>
                  </a:lnTo>
                  <a:lnTo>
                    <a:pt x="22840" y="108937"/>
                  </a:lnTo>
                  <a:lnTo>
                    <a:pt x="22789" y="109375"/>
                  </a:lnTo>
                  <a:lnTo>
                    <a:pt x="22721" y="109770"/>
                  </a:lnTo>
                  <a:lnTo>
                    <a:pt x="22645" y="110077"/>
                  </a:lnTo>
                  <a:lnTo>
                    <a:pt x="22594" y="110208"/>
                  </a:lnTo>
                  <a:lnTo>
                    <a:pt x="22552" y="110296"/>
                  </a:lnTo>
                  <a:lnTo>
                    <a:pt x="22509" y="110339"/>
                  </a:lnTo>
                  <a:lnTo>
                    <a:pt x="22458" y="110383"/>
                  </a:lnTo>
                  <a:lnTo>
                    <a:pt x="22416" y="110383"/>
                  </a:lnTo>
                  <a:lnTo>
                    <a:pt x="22365" y="110339"/>
                  </a:lnTo>
                  <a:lnTo>
                    <a:pt x="22322" y="110296"/>
                  </a:lnTo>
                  <a:lnTo>
                    <a:pt x="22271" y="110208"/>
                  </a:lnTo>
                  <a:lnTo>
                    <a:pt x="22229" y="110033"/>
                  </a:lnTo>
                  <a:lnTo>
                    <a:pt x="22186" y="109857"/>
                  </a:lnTo>
                  <a:lnTo>
                    <a:pt x="22119" y="109507"/>
                  </a:lnTo>
                  <a:lnTo>
                    <a:pt x="22076" y="109156"/>
                  </a:lnTo>
                  <a:lnTo>
                    <a:pt x="22042" y="108762"/>
                  </a:lnTo>
                  <a:lnTo>
                    <a:pt x="22017" y="108368"/>
                  </a:lnTo>
                  <a:lnTo>
                    <a:pt x="22008" y="107973"/>
                  </a:lnTo>
                  <a:lnTo>
                    <a:pt x="22017" y="107535"/>
                  </a:lnTo>
                  <a:lnTo>
                    <a:pt x="22025" y="107141"/>
                  </a:lnTo>
                  <a:lnTo>
                    <a:pt x="22051" y="106702"/>
                  </a:lnTo>
                  <a:lnTo>
                    <a:pt x="22076" y="106308"/>
                  </a:lnTo>
                  <a:lnTo>
                    <a:pt x="22110" y="105870"/>
                  </a:lnTo>
                  <a:lnTo>
                    <a:pt x="22195" y="105081"/>
                  </a:lnTo>
                  <a:lnTo>
                    <a:pt x="22288" y="104336"/>
                  </a:lnTo>
                  <a:lnTo>
                    <a:pt x="22382" y="103723"/>
                  </a:lnTo>
                  <a:lnTo>
                    <a:pt x="22399" y="103547"/>
                  </a:lnTo>
                  <a:lnTo>
                    <a:pt x="22407" y="103416"/>
                  </a:lnTo>
                  <a:lnTo>
                    <a:pt x="22407" y="103284"/>
                  </a:lnTo>
                  <a:lnTo>
                    <a:pt x="22407" y="103109"/>
                  </a:lnTo>
                  <a:lnTo>
                    <a:pt x="22390" y="102978"/>
                  </a:lnTo>
                  <a:lnTo>
                    <a:pt x="22373" y="102890"/>
                  </a:lnTo>
                  <a:lnTo>
                    <a:pt x="22348" y="102846"/>
                  </a:lnTo>
                  <a:lnTo>
                    <a:pt x="22314" y="102802"/>
                  </a:lnTo>
                  <a:lnTo>
                    <a:pt x="22152" y="102802"/>
                  </a:lnTo>
                  <a:lnTo>
                    <a:pt x="21991" y="102715"/>
                  </a:lnTo>
                  <a:lnTo>
                    <a:pt x="21906" y="102671"/>
                  </a:lnTo>
                  <a:lnTo>
                    <a:pt x="21830" y="102539"/>
                  </a:lnTo>
                  <a:lnTo>
                    <a:pt x="21762" y="102408"/>
                  </a:lnTo>
                  <a:lnTo>
                    <a:pt x="21685" y="102189"/>
                  </a:lnTo>
                  <a:lnTo>
                    <a:pt x="21635" y="102014"/>
                  </a:lnTo>
                  <a:lnTo>
                    <a:pt x="21592" y="101795"/>
                  </a:lnTo>
                  <a:lnTo>
                    <a:pt x="21558" y="101532"/>
                  </a:lnTo>
                  <a:lnTo>
                    <a:pt x="21533" y="101313"/>
                  </a:lnTo>
                  <a:lnTo>
                    <a:pt x="21516" y="101093"/>
                  </a:lnTo>
                  <a:lnTo>
                    <a:pt x="21507" y="100831"/>
                  </a:lnTo>
                  <a:lnTo>
                    <a:pt x="21507" y="100568"/>
                  </a:lnTo>
                  <a:lnTo>
                    <a:pt x="21516" y="100348"/>
                  </a:lnTo>
                  <a:lnTo>
                    <a:pt x="21533" y="100129"/>
                  </a:lnTo>
                  <a:lnTo>
                    <a:pt x="21550" y="99866"/>
                  </a:lnTo>
                  <a:lnTo>
                    <a:pt x="21575" y="99691"/>
                  </a:lnTo>
                  <a:lnTo>
                    <a:pt x="21609" y="99472"/>
                  </a:lnTo>
                  <a:lnTo>
                    <a:pt x="21652" y="99297"/>
                  </a:lnTo>
                  <a:lnTo>
                    <a:pt x="21694" y="99122"/>
                  </a:lnTo>
                  <a:lnTo>
                    <a:pt x="21745" y="98990"/>
                  </a:lnTo>
                  <a:lnTo>
                    <a:pt x="21796" y="98859"/>
                  </a:lnTo>
                  <a:lnTo>
                    <a:pt x="21872" y="98771"/>
                  </a:lnTo>
                  <a:lnTo>
                    <a:pt x="21940" y="98683"/>
                  </a:lnTo>
                  <a:close/>
                  <a:moveTo>
                    <a:pt x="2038" y="105081"/>
                  </a:moveTo>
                  <a:lnTo>
                    <a:pt x="2132" y="105125"/>
                  </a:lnTo>
                  <a:lnTo>
                    <a:pt x="2225" y="105213"/>
                  </a:lnTo>
                  <a:lnTo>
                    <a:pt x="2335" y="105300"/>
                  </a:lnTo>
                  <a:lnTo>
                    <a:pt x="2446" y="105475"/>
                  </a:lnTo>
                  <a:lnTo>
                    <a:pt x="2548" y="105651"/>
                  </a:lnTo>
                  <a:lnTo>
                    <a:pt x="2641" y="105870"/>
                  </a:lnTo>
                  <a:lnTo>
                    <a:pt x="2743" y="106352"/>
                  </a:lnTo>
                  <a:lnTo>
                    <a:pt x="2845" y="106965"/>
                  </a:lnTo>
                  <a:lnTo>
                    <a:pt x="2896" y="107272"/>
                  </a:lnTo>
                  <a:lnTo>
                    <a:pt x="2938" y="107579"/>
                  </a:lnTo>
                  <a:lnTo>
                    <a:pt x="2972" y="107929"/>
                  </a:lnTo>
                  <a:lnTo>
                    <a:pt x="2998" y="108236"/>
                  </a:lnTo>
                  <a:lnTo>
                    <a:pt x="3015" y="108543"/>
                  </a:lnTo>
                  <a:lnTo>
                    <a:pt x="3023" y="108850"/>
                  </a:lnTo>
                  <a:lnTo>
                    <a:pt x="3015" y="109156"/>
                  </a:lnTo>
                  <a:lnTo>
                    <a:pt x="2989" y="109419"/>
                  </a:lnTo>
                  <a:lnTo>
                    <a:pt x="2955" y="109682"/>
                  </a:lnTo>
                  <a:lnTo>
                    <a:pt x="2904" y="109945"/>
                  </a:lnTo>
                  <a:lnTo>
                    <a:pt x="2828" y="110164"/>
                  </a:lnTo>
                  <a:lnTo>
                    <a:pt x="2735" y="110339"/>
                  </a:lnTo>
                  <a:lnTo>
                    <a:pt x="2616" y="110471"/>
                  </a:lnTo>
                  <a:lnTo>
                    <a:pt x="2497" y="110559"/>
                  </a:lnTo>
                  <a:lnTo>
                    <a:pt x="2378" y="110559"/>
                  </a:lnTo>
                  <a:lnTo>
                    <a:pt x="2268" y="110515"/>
                  </a:lnTo>
                  <a:lnTo>
                    <a:pt x="2030" y="110383"/>
                  </a:lnTo>
                  <a:lnTo>
                    <a:pt x="1919" y="110339"/>
                  </a:lnTo>
                  <a:lnTo>
                    <a:pt x="1801" y="110339"/>
                  </a:lnTo>
                  <a:lnTo>
                    <a:pt x="1699" y="110120"/>
                  </a:lnTo>
                  <a:lnTo>
                    <a:pt x="1605" y="109901"/>
                  </a:lnTo>
                  <a:lnTo>
                    <a:pt x="1512" y="109638"/>
                  </a:lnTo>
                  <a:lnTo>
                    <a:pt x="1418" y="109332"/>
                  </a:lnTo>
                  <a:lnTo>
                    <a:pt x="1351" y="109112"/>
                  </a:lnTo>
                  <a:lnTo>
                    <a:pt x="1308" y="108937"/>
                  </a:lnTo>
                  <a:lnTo>
                    <a:pt x="1283" y="108718"/>
                  </a:lnTo>
                  <a:lnTo>
                    <a:pt x="1274" y="108630"/>
                  </a:lnTo>
                  <a:lnTo>
                    <a:pt x="1283" y="108499"/>
                  </a:lnTo>
                  <a:lnTo>
                    <a:pt x="1300" y="108280"/>
                  </a:lnTo>
                  <a:lnTo>
                    <a:pt x="1342" y="108017"/>
                  </a:lnTo>
                  <a:lnTo>
                    <a:pt x="1410" y="107798"/>
                  </a:lnTo>
                  <a:lnTo>
                    <a:pt x="1495" y="107535"/>
                  </a:lnTo>
                  <a:lnTo>
                    <a:pt x="1580" y="107798"/>
                  </a:lnTo>
                  <a:lnTo>
                    <a:pt x="1673" y="108061"/>
                  </a:lnTo>
                  <a:lnTo>
                    <a:pt x="1733" y="108192"/>
                  </a:lnTo>
                  <a:lnTo>
                    <a:pt x="1792" y="108236"/>
                  </a:lnTo>
                  <a:lnTo>
                    <a:pt x="1911" y="108324"/>
                  </a:lnTo>
                  <a:lnTo>
                    <a:pt x="1945" y="108324"/>
                  </a:lnTo>
                  <a:lnTo>
                    <a:pt x="1970" y="108236"/>
                  </a:lnTo>
                  <a:lnTo>
                    <a:pt x="1987" y="108105"/>
                  </a:lnTo>
                  <a:lnTo>
                    <a:pt x="1996" y="107973"/>
                  </a:lnTo>
                  <a:lnTo>
                    <a:pt x="1996" y="107798"/>
                  </a:lnTo>
                  <a:lnTo>
                    <a:pt x="1979" y="107666"/>
                  </a:lnTo>
                  <a:lnTo>
                    <a:pt x="1962" y="107535"/>
                  </a:lnTo>
                  <a:lnTo>
                    <a:pt x="1936" y="107447"/>
                  </a:lnTo>
                  <a:lnTo>
                    <a:pt x="1868" y="107316"/>
                  </a:lnTo>
                  <a:lnTo>
                    <a:pt x="1801" y="107184"/>
                  </a:lnTo>
                  <a:lnTo>
                    <a:pt x="1733" y="107009"/>
                  </a:lnTo>
                  <a:lnTo>
                    <a:pt x="1673" y="106790"/>
                  </a:lnTo>
                  <a:lnTo>
                    <a:pt x="1665" y="106396"/>
                  </a:lnTo>
                  <a:lnTo>
                    <a:pt x="1665" y="106045"/>
                  </a:lnTo>
                  <a:lnTo>
                    <a:pt x="1673" y="105782"/>
                  </a:lnTo>
                  <a:lnTo>
                    <a:pt x="1690" y="105563"/>
                  </a:lnTo>
                  <a:lnTo>
                    <a:pt x="1716" y="105388"/>
                  </a:lnTo>
                  <a:lnTo>
                    <a:pt x="1750" y="105256"/>
                  </a:lnTo>
                  <a:lnTo>
                    <a:pt x="1792" y="105169"/>
                  </a:lnTo>
                  <a:lnTo>
                    <a:pt x="1852" y="105169"/>
                  </a:lnTo>
                  <a:lnTo>
                    <a:pt x="1894" y="105125"/>
                  </a:lnTo>
                  <a:lnTo>
                    <a:pt x="1936" y="105081"/>
                  </a:lnTo>
                  <a:close/>
                  <a:moveTo>
                    <a:pt x="6683" y="104029"/>
                  </a:moveTo>
                  <a:lnTo>
                    <a:pt x="6666" y="105563"/>
                  </a:lnTo>
                  <a:lnTo>
                    <a:pt x="6649" y="107053"/>
                  </a:lnTo>
                  <a:lnTo>
                    <a:pt x="6623" y="108368"/>
                  </a:lnTo>
                  <a:lnTo>
                    <a:pt x="6598" y="109726"/>
                  </a:lnTo>
                  <a:lnTo>
                    <a:pt x="6581" y="110427"/>
                  </a:lnTo>
                  <a:lnTo>
                    <a:pt x="6581" y="111128"/>
                  </a:lnTo>
                  <a:lnTo>
                    <a:pt x="6581" y="111785"/>
                  </a:lnTo>
                  <a:lnTo>
                    <a:pt x="6589" y="112443"/>
                  </a:lnTo>
                  <a:lnTo>
                    <a:pt x="6530" y="112618"/>
                  </a:lnTo>
                  <a:lnTo>
                    <a:pt x="6479" y="112793"/>
                  </a:lnTo>
                  <a:lnTo>
                    <a:pt x="6436" y="113012"/>
                  </a:lnTo>
                  <a:lnTo>
                    <a:pt x="6394" y="113275"/>
                  </a:lnTo>
                  <a:lnTo>
                    <a:pt x="6360" y="113582"/>
                  </a:lnTo>
                  <a:lnTo>
                    <a:pt x="6335" y="113889"/>
                  </a:lnTo>
                  <a:lnTo>
                    <a:pt x="6318" y="114196"/>
                  </a:lnTo>
                  <a:lnTo>
                    <a:pt x="6301" y="114502"/>
                  </a:lnTo>
                  <a:lnTo>
                    <a:pt x="6190" y="114064"/>
                  </a:lnTo>
                  <a:lnTo>
                    <a:pt x="6071" y="113626"/>
                  </a:lnTo>
                  <a:lnTo>
                    <a:pt x="6122" y="112399"/>
                  </a:lnTo>
                  <a:lnTo>
                    <a:pt x="6182" y="111172"/>
                  </a:lnTo>
                  <a:lnTo>
                    <a:pt x="6250" y="109945"/>
                  </a:lnTo>
                  <a:lnTo>
                    <a:pt x="6326" y="108762"/>
                  </a:lnTo>
                  <a:lnTo>
                    <a:pt x="6411" y="107579"/>
                  </a:lnTo>
                  <a:lnTo>
                    <a:pt x="6496" y="106352"/>
                  </a:lnTo>
                  <a:lnTo>
                    <a:pt x="6683" y="104029"/>
                  </a:lnTo>
                  <a:close/>
                  <a:moveTo>
                    <a:pt x="20369" y="103416"/>
                  </a:moveTo>
                  <a:lnTo>
                    <a:pt x="20429" y="103504"/>
                  </a:lnTo>
                  <a:lnTo>
                    <a:pt x="20488" y="103635"/>
                  </a:lnTo>
                  <a:lnTo>
                    <a:pt x="20539" y="103766"/>
                  </a:lnTo>
                  <a:lnTo>
                    <a:pt x="20590" y="103986"/>
                  </a:lnTo>
                  <a:lnTo>
                    <a:pt x="20641" y="104248"/>
                  </a:lnTo>
                  <a:lnTo>
                    <a:pt x="20675" y="104555"/>
                  </a:lnTo>
                  <a:lnTo>
                    <a:pt x="20709" y="104950"/>
                  </a:lnTo>
                  <a:lnTo>
                    <a:pt x="20718" y="105213"/>
                  </a:lnTo>
                  <a:lnTo>
                    <a:pt x="20726" y="105475"/>
                  </a:lnTo>
                  <a:lnTo>
                    <a:pt x="20735" y="105782"/>
                  </a:lnTo>
                  <a:lnTo>
                    <a:pt x="20726" y="106045"/>
                  </a:lnTo>
                  <a:lnTo>
                    <a:pt x="20709" y="106527"/>
                  </a:lnTo>
                  <a:lnTo>
                    <a:pt x="20675" y="107009"/>
                  </a:lnTo>
                  <a:lnTo>
                    <a:pt x="20624" y="107491"/>
                  </a:lnTo>
                  <a:lnTo>
                    <a:pt x="20565" y="107886"/>
                  </a:lnTo>
                  <a:lnTo>
                    <a:pt x="20488" y="108280"/>
                  </a:lnTo>
                  <a:lnTo>
                    <a:pt x="20412" y="108630"/>
                  </a:lnTo>
                  <a:lnTo>
                    <a:pt x="20378" y="108806"/>
                  </a:lnTo>
                  <a:lnTo>
                    <a:pt x="20369" y="108981"/>
                  </a:lnTo>
                  <a:lnTo>
                    <a:pt x="20378" y="109156"/>
                  </a:lnTo>
                  <a:lnTo>
                    <a:pt x="20395" y="109332"/>
                  </a:lnTo>
                  <a:lnTo>
                    <a:pt x="20429" y="109463"/>
                  </a:lnTo>
                  <a:lnTo>
                    <a:pt x="20463" y="109551"/>
                  </a:lnTo>
                  <a:lnTo>
                    <a:pt x="20505" y="109594"/>
                  </a:lnTo>
                  <a:lnTo>
                    <a:pt x="20539" y="109507"/>
                  </a:lnTo>
                  <a:lnTo>
                    <a:pt x="20599" y="109419"/>
                  </a:lnTo>
                  <a:lnTo>
                    <a:pt x="20650" y="109332"/>
                  </a:lnTo>
                  <a:lnTo>
                    <a:pt x="20701" y="109288"/>
                  </a:lnTo>
                  <a:lnTo>
                    <a:pt x="20752" y="109288"/>
                  </a:lnTo>
                  <a:lnTo>
                    <a:pt x="20794" y="109332"/>
                  </a:lnTo>
                  <a:lnTo>
                    <a:pt x="20836" y="109375"/>
                  </a:lnTo>
                  <a:lnTo>
                    <a:pt x="20879" y="109463"/>
                  </a:lnTo>
                  <a:lnTo>
                    <a:pt x="20921" y="109551"/>
                  </a:lnTo>
                  <a:lnTo>
                    <a:pt x="20981" y="109814"/>
                  </a:lnTo>
                  <a:lnTo>
                    <a:pt x="21032" y="110120"/>
                  </a:lnTo>
                  <a:lnTo>
                    <a:pt x="21074" y="110515"/>
                  </a:lnTo>
                  <a:lnTo>
                    <a:pt x="21100" y="110909"/>
                  </a:lnTo>
                  <a:lnTo>
                    <a:pt x="21108" y="111347"/>
                  </a:lnTo>
                  <a:lnTo>
                    <a:pt x="21108" y="111785"/>
                  </a:lnTo>
                  <a:lnTo>
                    <a:pt x="21083" y="112180"/>
                  </a:lnTo>
                  <a:lnTo>
                    <a:pt x="21049" y="112530"/>
                  </a:lnTo>
                  <a:lnTo>
                    <a:pt x="21023" y="112706"/>
                  </a:lnTo>
                  <a:lnTo>
                    <a:pt x="20989" y="112837"/>
                  </a:lnTo>
                  <a:lnTo>
                    <a:pt x="20955" y="112969"/>
                  </a:lnTo>
                  <a:lnTo>
                    <a:pt x="20913" y="113100"/>
                  </a:lnTo>
                  <a:lnTo>
                    <a:pt x="20870" y="113188"/>
                  </a:lnTo>
                  <a:lnTo>
                    <a:pt x="20828" y="113232"/>
                  </a:lnTo>
                  <a:lnTo>
                    <a:pt x="20769" y="113275"/>
                  </a:lnTo>
                  <a:lnTo>
                    <a:pt x="20709" y="113275"/>
                  </a:lnTo>
                  <a:lnTo>
                    <a:pt x="20650" y="113232"/>
                  </a:lnTo>
                  <a:lnTo>
                    <a:pt x="20590" y="113188"/>
                  </a:lnTo>
                  <a:lnTo>
                    <a:pt x="20539" y="113056"/>
                  </a:lnTo>
                  <a:lnTo>
                    <a:pt x="20488" y="112925"/>
                  </a:lnTo>
                  <a:lnTo>
                    <a:pt x="20437" y="112750"/>
                  </a:lnTo>
                  <a:lnTo>
                    <a:pt x="20403" y="112530"/>
                  </a:lnTo>
                  <a:lnTo>
                    <a:pt x="20361" y="112311"/>
                  </a:lnTo>
                  <a:lnTo>
                    <a:pt x="20327" y="112092"/>
                  </a:lnTo>
                  <a:lnTo>
                    <a:pt x="20268" y="111566"/>
                  </a:lnTo>
                  <a:lnTo>
                    <a:pt x="20225" y="110997"/>
                  </a:lnTo>
                  <a:lnTo>
                    <a:pt x="20183" y="110383"/>
                  </a:lnTo>
                  <a:lnTo>
                    <a:pt x="20149" y="109814"/>
                  </a:lnTo>
                  <a:lnTo>
                    <a:pt x="20132" y="109638"/>
                  </a:lnTo>
                  <a:lnTo>
                    <a:pt x="20115" y="109507"/>
                  </a:lnTo>
                  <a:lnTo>
                    <a:pt x="20081" y="109463"/>
                  </a:lnTo>
                  <a:lnTo>
                    <a:pt x="20055" y="109419"/>
                  </a:lnTo>
                  <a:lnTo>
                    <a:pt x="20021" y="109463"/>
                  </a:lnTo>
                  <a:lnTo>
                    <a:pt x="19987" y="109551"/>
                  </a:lnTo>
                  <a:lnTo>
                    <a:pt x="19962" y="109638"/>
                  </a:lnTo>
                  <a:lnTo>
                    <a:pt x="19945" y="109770"/>
                  </a:lnTo>
                  <a:lnTo>
                    <a:pt x="19936" y="109901"/>
                  </a:lnTo>
                  <a:lnTo>
                    <a:pt x="19885" y="110778"/>
                  </a:lnTo>
                  <a:lnTo>
                    <a:pt x="19835" y="111698"/>
                  </a:lnTo>
                  <a:lnTo>
                    <a:pt x="19758" y="112706"/>
                  </a:lnTo>
                  <a:lnTo>
                    <a:pt x="19724" y="113144"/>
                  </a:lnTo>
                  <a:lnTo>
                    <a:pt x="19673" y="113582"/>
                  </a:lnTo>
                  <a:lnTo>
                    <a:pt x="19622" y="114020"/>
                  </a:lnTo>
                  <a:lnTo>
                    <a:pt x="19563" y="114371"/>
                  </a:lnTo>
                  <a:lnTo>
                    <a:pt x="19495" y="114678"/>
                  </a:lnTo>
                  <a:lnTo>
                    <a:pt x="19427" y="114897"/>
                  </a:lnTo>
                  <a:lnTo>
                    <a:pt x="19342" y="115072"/>
                  </a:lnTo>
                  <a:lnTo>
                    <a:pt x="19257" y="115160"/>
                  </a:lnTo>
                  <a:lnTo>
                    <a:pt x="19155" y="115116"/>
                  </a:lnTo>
                  <a:lnTo>
                    <a:pt x="19053" y="114984"/>
                  </a:lnTo>
                  <a:lnTo>
                    <a:pt x="18994" y="114897"/>
                  </a:lnTo>
                  <a:lnTo>
                    <a:pt x="18943" y="114765"/>
                  </a:lnTo>
                  <a:lnTo>
                    <a:pt x="18892" y="114634"/>
                  </a:lnTo>
                  <a:lnTo>
                    <a:pt x="18858" y="114459"/>
                  </a:lnTo>
                  <a:lnTo>
                    <a:pt x="18824" y="114283"/>
                  </a:lnTo>
                  <a:lnTo>
                    <a:pt x="18799" y="114108"/>
                  </a:lnTo>
                  <a:lnTo>
                    <a:pt x="18782" y="113933"/>
                  </a:lnTo>
                  <a:lnTo>
                    <a:pt x="18773" y="113714"/>
                  </a:lnTo>
                  <a:lnTo>
                    <a:pt x="18765" y="113538"/>
                  </a:lnTo>
                  <a:lnTo>
                    <a:pt x="18756" y="113319"/>
                  </a:lnTo>
                  <a:lnTo>
                    <a:pt x="18765" y="112881"/>
                  </a:lnTo>
                  <a:lnTo>
                    <a:pt x="18790" y="112399"/>
                  </a:lnTo>
                  <a:lnTo>
                    <a:pt x="18824" y="111961"/>
                  </a:lnTo>
                  <a:lnTo>
                    <a:pt x="18875" y="111479"/>
                  </a:lnTo>
                  <a:lnTo>
                    <a:pt x="18926" y="110997"/>
                  </a:lnTo>
                  <a:lnTo>
                    <a:pt x="18994" y="110559"/>
                  </a:lnTo>
                  <a:lnTo>
                    <a:pt x="19053" y="110120"/>
                  </a:lnTo>
                  <a:lnTo>
                    <a:pt x="19189" y="109375"/>
                  </a:lnTo>
                  <a:lnTo>
                    <a:pt x="19308" y="108806"/>
                  </a:lnTo>
                  <a:lnTo>
                    <a:pt x="19334" y="108630"/>
                  </a:lnTo>
                  <a:lnTo>
                    <a:pt x="19342" y="108455"/>
                  </a:lnTo>
                  <a:lnTo>
                    <a:pt x="19334" y="108324"/>
                  </a:lnTo>
                  <a:lnTo>
                    <a:pt x="19317" y="108148"/>
                  </a:lnTo>
                  <a:lnTo>
                    <a:pt x="19291" y="108017"/>
                  </a:lnTo>
                  <a:lnTo>
                    <a:pt x="19257" y="107973"/>
                  </a:lnTo>
                  <a:lnTo>
                    <a:pt x="19223" y="107929"/>
                  </a:lnTo>
                  <a:lnTo>
                    <a:pt x="19181" y="107973"/>
                  </a:lnTo>
                  <a:lnTo>
                    <a:pt x="19130" y="108105"/>
                  </a:lnTo>
                  <a:lnTo>
                    <a:pt x="19087" y="108192"/>
                  </a:lnTo>
                  <a:lnTo>
                    <a:pt x="19036" y="108236"/>
                  </a:lnTo>
                  <a:lnTo>
                    <a:pt x="18994" y="108280"/>
                  </a:lnTo>
                  <a:lnTo>
                    <a:pt x="18952" y="108280"/>
                  </a:lnTo>
                  <a:lnTo>
                    <a:pt x="18909" y="108236"/>
                  </a:lnTo>
                  <a:lnTo>
                    <a:pt x="18841" y="108105"/>
                  </a:lnTo>
                  <a:lnTo>
                    <a:pt x="18773" y="107929"/>
                  </a:lnTo>
                  <a:lnTo>
                    <a:pt x="18722" y="107623"/>
                  </a:lnTo>
                  <a:lnTo>
                    <a:pt x="18680" y="107316"/>
                  </a:lnTo>
                  <a:lnTo>
                    <a:pt x="18646" y="106921"/>
                  </a:lnTo>
                  <a:lnTo>
                    <a:pt x="18629" y="106527"/>
                  </a:lnTo>
                  <a:lnTo>
                    <a:pt x="18620" y="106089"/>
                  </a:lnTo>
                  <a:lnTo>
                    <a:pt x="18629" y="105651"/>
                  </a:lnTo>
                  <a:lnTo>
                    <a:pt x="18646" y="105213"/>
                  </a:lnTo>
                  <a:lnTo>
                    <a:pt x="18688" y="104818"/>
                  </a:lnTo>
                  <a:lnTo>
                    <a:pt x="18739" y="104424"/>
                  </a:lnTo>
                  <a:lnTo>
                    <a:pt x="18807" y="104117"/>
                  </a:lnTo>
                  <a:lnTo>
                    <a:pt x="18892" y="103810"/>
                  </a:lnTo>
                  <a:lnTo>
                    <a:pt x="18960" y="103679"/>
                  </a:lnTo>
                  <a:lnTo>
                    <a:pt x="19019" y="103591"/>
                  </a:lnTo>
                  <a:lnTo>
                    <a:pt x="19087" y="103547"/>
                  </a:lnTo>
                  <a:lnTo>
                    <a:pt x="19155" y="103504"/>
                  </a:lnTo>
                  <a:lnTo>
                    <a:pt x="19215" y="103547"/>
                  </a:lnTo>
                  <a:lnTo>
                    <a:pt x="19274" y="103591"/>
                  </a:lnTo>
                  <a:lnTo>
                    <a:pt x="19334" y="103723"/>
                  </a:lnTo>
                  <a:lnTo>
                    <a:pt x="19393" y="103854"/>
                  </a:lnTo>
                  <a:lnTo>
                    <a:pt x="19444" y="103986"/>
                  </a:lnTo>
                  <a:lnTo>
                    <a:pt x="19503" y="104161"/>
                  </a:lnTo>
                  <a:lnTo>
                    <a:pt x="19546" y="104380"/>
                  </a:lnTo>
                  <a:lnTo>
                    <a:pt x="19597" y="104643"/>
                  </a:lnTo>
                  <a:lnTo>
                    <a:pt x="19682" y="105125"/>
                  </a:lnTo>
                  <a:lnTo>
                    <a:pt x="19750" y="105695"/>
                  </a:lnTo>
                  <a:lnTo>
                    <a:pt x="19775" y="106133"/>
                  </a:lnTo>
                  <a:lnTo>
                    <a:pt x="19818" y="106527"/>
                  </a:lnTo>
                  <a:lnTo>
                    <a:pt x="19843" y="106702"/>
                  </a:lnTo>
                  <a:lnTo>
                    <a:pt x="19877" y="106790"/>
                  </a:lnTo>
                  <a:lnTo>
                    <a:pt x="19911" y="106790"/>
                  </a:lnTo>
                  <a:lnTo>
                    <a:pt x="19953" y="106746"/>
                  </a:lnTo>
                  <a:lnTo>
                    <a:pt x="19979" y="106659"/>
                  </a:lnTo>
                  <a:lnTo>
                    <a:pt x="20004" y="106527"/>
                  </a:lnTo>
                  <a:lnTo>
                    <a:pt x="20013" y="106352"/>
                  </a:lnTo>
                  <a:lnTo>
                    <a:pt x="20004" y="106133"/>
                  </a:lnTo>
                  <a:lnTo>
                    <a:pt x="19979" y="105782"/>
                  </a:lnTo>
                  <a:lnTo>
                    <a:pt x="19945" y="105432"/>
                  </a:lnTo>
                  <a:lnTo>
                    <a:pt x="19945" y="105344"/>
                  </a:lnTo>
                  <a:lnTo>
                    <a:pt x="19953" y="105256"/>
                  </a:lnTo>
                  <a:lnTo>
                    <a:pt x="19962" y="105125"/>
                  </a:lnTo>
                  <a:lnTo>
                    <a:pt x="19945" y="104555"/>
                  </a:lnTo>
                  <a:lnTo>
                    <a:pt x="19970" y="104292"/>
                  </a:lnTo>
                  <a:lnTo>
                    <a:pt x="19996" y="104073"/>
                  </a:lnTo>
                  <a:lnTo>
                    <a:pt x="20038" y="103898"/>
                  </a:lnTo>
                  <a:lnTo>
                    <a:pt x="20081" y="103723"/>
                  </a:lnTo>
                  <a:lnTo>
                    <a:pt x="20132" y="103591"/>
                  </a:lnTo>
                  <a:lnTo>
                    <a:pt x="20191" y="103504"/>
                  </a:lnTo>
                  <a:lnTo>
                    <a:pt x="20251" y="103416"/>
                  </a:lnTo>
                  <a:close/>
                  <a:moveTo>
                    <a:pt x="11599" y="111829"/>
                  </a:moveTo>
                  <a:lnTo>
                    <a:pt x="11650" y="111917"/>
                  </a:lnTo>
                  <a:lnTo>
                    <a:pt x="11692" y="112005"/>
                  </a:lnTo>
                  <a:lnTo>
                    <a:pt x="11735" y="112136"/>
                  </a:lnTo>
                  <a:lnTo>
                    <a:pt x="11760" y="112268"/>
                  </a:lnTo>
                  <a:lnTo>
                    <a:pt x="11794" y="112487"/>
                  </a:lnTo>
                  <a:lnTo>
                    <a:pt x="11811" y="112662"/>
                  </a:lnTo>
                  <a:lnTo>
                    <a:pt x="11828" y="112881"/>
                  </a:lnTo>
                  <a:lnTo>
                    <a:pt x="11845" y="113100"/>
                  </a:lnTo>
                  <a:lnTo>
                    <a:pt x="11845" y="113363"/>
                  </a:lnTo>
                  <a:lnTo>
                    <a:pt x="11845" y="113582"/>
                  </a:lnTo>
                  <a:lnTo>
                    <a:pt x="11845" y="113845"/>
                  </a:lnTo>
                  <a:lnTo>
                    <a:pt x="11828" y="114064"/>
                  </a:lnTo>
                  <a:lnTo>
                    <a:pt x="11811" y="114283"/>
                  </a:lnTo>
                  <a:lnTo>
                    <a:pt x="11794" y="114502"/>
                  </a:lnTo>
                  <a:lnTo>
                    <a:pt x="11760" y="114721"/>
                  </a:lnTo>
                  <a:lnTo>
                    <a:pt x="11743" y="114853"/>
                  </a:lnTo>
                  <a:lnTo>
                    <a:pt x="11735" y="115028"/>
                  </a:lnTo>
                  <a:lnTo>
                    <a:pt x="11735" y="115203"/>
                  </a:lnTo>
                  <a:lnTo>
                    <a:pt x="11752" y="115379"/>
                  </a:lnTo>
                  <a:lnTo>
                    <a:pt x="11769" y="115510"/>
                  </a:lnTo>
                  <a:lnTo>
                    <a:pt x="11794" y="115598"/>
                  </a:lnTo>
                  <a:lnTo>
                    <a:pt x="11828" y="115642"/>
                  </a:lnTo>
                  <a:lnTo>
                    <a:pt x="11862" y="115598"/>
                  </a:lnTo>
                  <a:lnTo>
                    <a:pt x="11947" y="115510"/>
                  </a:lnTo>
                  <a:lnTo>
                    <a:pt x="12032" y="115423"/>
                  </a:lnTo>
                  <a:lnTo>
                    <a:pt x="12202" y="115423"/>
                  </a:lnTo>
                  <a:lnTo>
                    <a:pt x="12278" y="115554"/>
                  </a:lnTo>
                  <a:lnTo>
                    <a:pt x="12346" y="115729"/>
                  </a:lnTo>
                  <a:lnTo>
                    <a:pt x="12380" y="115861"/>
                  </a:lnTo>
                  <a:lnTo>
                    <a:pt x="12414" y="116036"/>
                  </a:lnTo>
                  <a:lnTo>
                    <a:pt x="12439" y="116211"/>
                  </a:lnTo>
                  <a:lnTo>
                    <a:pt x="12465" y="116430"/>
                  </a:lnTo>
                  <a:lnTo>
                    <a:pt x="12482" y="116650"/>
                  </a:lnTo>
                  <a:lnTo>
                    <a:pt x="12490" y="116869"/>
                  </a:lnTo>
                  <a:lnTo>
                    <a:pt x="12499" y="117044"/>
                  </a:lnTo>
                  <a:lnTo>
                    <a:pt x="12499" y="117263"/>
                  </a:lnTo>
                  <a:lnTo>
                    <a:pt x="12490" y="117438"/>
                  </a:lnTo>
                  <a:lnTo>
                    <a:pt x="12482" y="117614"/>
                  </a:lnTo>
                  <a:lnTo>
                    <a:pt x="12448" y="117964"/>
                  </a:lnTo>
                  <a:lnTo>
                    <a:pt x="12405" y="118227"/>
                  </a:lnTo>
                  <a:lnTo>
                    <a:pt x="12346" y="118402"/>
                  </a:lnTo>
                  <a:lnTo>
                    <a:pt x="12269" y="118534"/>
                  </a:lnTo>
                  <a:lnTo>
                    <a:pt x="12185" y="118578"/>
                  </a:lnTo>
                  <a:lnTo>
                    <a:pt x="12134" y="118578"/>
                  </a:lnTo>
                  <a:lnTo>
                    <a:pt x="12083" y="118534"/>
                  </a:lnTo>
                  <a:lnTo>
                    <a:pt x="12032" y="118490"/>
                  </a:lnTo>
                  <a:lnTo>
                    <a:pt x="11989" y="118358"/>
                  </a:lnTo>
                  <a:lnTo>
                    <a:pt x="11904" y="118139"/>
                  </a:lnTo>
                  <a:lnTo>
                    <a:pt x="11828" y="117833"/>
                  </a:lnTo>
                  <a:lnTo>
                    <a:pt x="11760" y="117482"/>
                  </a:lnTo>
                  <a:lnTo>
                    <a:pt x="11701" y="117088"/>
                  </a:lnTo>
                  <a:lnTo>
                    <a:pt x="11565" y="116299"/>
                  </a:lnTo>
                  <a:lnTo>
                    <a:pt x="11539" y="116167"/>
                  </a:lnTo>
                  <a:lnTo>
                    <a:pt x="11505" y="116124"/>
                  </a:lnTo>
                  <a:lnTo>
                    <a:pt x="11471" y="116167"/>
                  </a:lnTo>
                  <a:lnTo>
                    <a:pt x="11446" y="116255"/>
                  </a:lnTo>
                  <a:lnTo>
                    <a:pt x="11420" y="116387"/>
                  </a:lnTo>
                  <a:lnTo>
                    <a:pt x="11412" y="116562"/>
                  </a:lnTo>
                  <a:lnTo>
                    <a:pt x="11403" y="116737"/>
                  </a:lnTo>
                  <a:lnTo>
                    <a:pt x="11412" y="116912"/>
                  </a:lnTo>
                  <a:lnTo>
                    <a:pt x="11454" y="117219"/>
                  </a:lnTo>
                  <a:lnTo>
                    <a:pt x="11488" y="117526"/>
                  </a:lnTo>
                  <a:lnTo>
                    <a:pt x="11463" y="118358"/>
                  </a:lnTo>
                  <a:lnTo>
                    <a:pt x="11437" y="118753"/>
                  </a:lnTo>
                  <a:lnTo>
                    <a:pt x="11412" y="119147"/>
                  </a:lnTo>
                  <a:lnTo>
                    <a:pt x="11378" y="119498"/>
                  </a:lnTo>
                  <a:lnTo>
                    <a:pt x="11335" y="119848"/>
                  </a:lnTo>
                  <a:lnTo>
                    <a:pt x="11285" y="120155"/>
                  </a:lnTo>
                  <a:lnTo>
                    <a:pt x="11225" y="120418"/>
                  </a:lnTo>
                  <a:lnTo>
                    <a:pt x="11191" y="120374"/>
                  </a:lnTo>
                  <a:lnTo>
                    <a:pt x="11149" y="120374"/>
                  </a:lnTo>
                  <a:lnTo>
                    <a:pt x="11123" y="120462"/>
                  </a:lnTo>
                  <a:lnTo>
                    <a:pt x="11106" y="120549"/>
                  </a:lnTo>
                  <a:lnTo>
                    <a:pt x="11098" y="120637"/>
                  </a:lnTo>
                  <a:lnTo>
                    <a:pt x="11089" y="120856"/>
                  </a:lnTo>
                  <a:lnTo>
                    <a:pt x="11030" y="120988"/>
                  </a:lnTo>
                  <a:lnTo>
                    <a:pt x="10962" y="121075"/>
                  </a:lnTo>
                  <a:lnTo>
                    <a:pt x="10894" y="121119"/>
                  </a:lnTo>
                  <a:lnTo>
                    <a:pt x="10835" y="121163"/>
                  </a:lnTo>
                  <a:lnTo>
                    <a:pt x="10767" y="121119"/>
                  </a:lnTo>
                  <a:lnTo>
                    <a:pt x="10707" y="121075"/>
                  </a:lnTo>
                  <a:lnTo>
                    <a:pt x="10639" y="120944"/>
                  </a:lnTo>
                  <a:lnTo>
                    <a:pt x="10580" y="120769"/>
                  </a:lnTo>
                  <a:lnTo>
                    <a:pt x="10529" y="120549"/>
                  </a:lnTo>
                  <a:lnTo>
                    <a:pt x="10478" y="120287"/>
                  </a:lnTo>
                  <a:lnTo>
                    <a:pt x="10444" y="120024"/>
                  </a:lnTo>
                  <a:lnTo>
                    <a:pt x="10419" y="119717"/>
                  </a:lnTo>
                  <a:lnTo>
                    <a:pt x="10393" y="119454"/>
                  </a:lnTo>
                  <a:lnTo>
                    <a:pt x="10385" y="119147"/>
                  </a:lnTo>
                  <a:lnTo>
                    <a:pt x="10385" y="118841"/>
                  </a:lnTo>
                  <a:lnTo>
                    <a:pt x="10385" y="118534"/>
                  </a:lnTo>
                  <a:lnTo>
                    <a:pt x="10402" y="118227"/>
                  </a:lnTo>
                  <a:lnTo>
                    <a:pt x="10427" y="117964"/>
                  </a:lnTo>
                  <a:lnTo>
                    <a:pt x="10461" y="117701"/>
                  </a:lnTo>
                  <a:lnTo>
                    <a:pt x="10495" y="117482"/>
                  </a:lnTo>
                  <a:lnTo>
                    <a:pt x="10546" y="117307"/>
                  </a:lnTo>
                  <a:lnTo>
                    <a:pt x="10605" y="117132"/>
                  </a:lnTo>
                  <a:lnTo>
                    <a:pt x="10673" y="117044"/>
                  </a:lnTo>
                  <a:lnTo>
                    <a:pt x="10741" y="116956"/>
                  </a:lnTo>
                  <a:lnTo>
                    <a:pt x="10784" y="116912"/>
                  </a:lnTo>
                  <a:lnTo>
                    <a:pt x="10818" y="116781"/>
                  </a:lnTo>
                  <a:lnTo>
                    <a:pt x="10835" y="116650"/>
                  </a:lnTo>
                  <a:lnTo>
                    <a:pt x="10835" y="116474"/>
                  </a:lnTo>
                  <a:lnTo>
                    <a:pt x="10835" y="116255"/>
                  </a:lnTo>
                  <a:lnTo>
                    <a:pt x="10818" y="116124"/>
                  </a:lnTo>
                  <a:lnTo>
                    <a:pt x="10784" y="115992"/>
                  </a:lnTo>
                  <a:lnTo>
                    <a:pt x="10520" y="115992"/>
                  </a:lnTo>
                  <a:lnTo>
                    <a:pt x="10410" y="115905"/>
                  </a:lnTo>
                  <a:lnTo>
                    <a:pt x="10359" y="115817"/>
                  </a:lnTo>
                  <a:lnTo>
                    <a:pt x="10308" y="115729"/>
                  </a:lnTo>
                  <a:lnTo>
                    <a:pt x="10223" y="115466"/>
                  </a:lnTo>
                  <a:lnTo>
                    <a:pt x="10164" y="115160"/>
                  </a:lnTo>
                  <a:lnTo>
                    <a:pt x="10138" y="114984"/>
                  </a:lnTo>
                  <a:lnTo>
                    <a:pt x="10121" y="114809"/>
                  </a:lnTo>
                  <a:lnTo>
                    <a:pt x="10113" y="114634"/>
                  </a:lnTo>
                  <a:lnTo>
                    <a:pt x="10104" y="114459"/>
                  </a:lnTo>
                  <a:lnTo>
                    <a:pt x="10104" y="114283"/>
                  </a:lnTo>
                  <a:lnTo>
                    <a:pt x="10113" y="114064"/>
                  </a:lnTo>
                  <a:lnTo>
                    <a:pt x="10121" y="113889"/>
                  </a:lnTo>
                  <a:lnTo>
                    <a:pt x="10138" y="113714"/>
                  </a:lnTo>
                  <a:lnTo>
                    <a:pt x="10181" y="113407"/>
                  </a:lnTo>
                  <a:lnTo>
                    <a:pt x="10249" y="113056"/>
                  </a:lnTo>
                  <a:lnTo>
                    <a:pt x="10308" y="112881"/>
                  </a:lnTo>
                  <a:lnTo>
                    <a:pt x="10359" y="112750"/>
                  </a:lnTo>
                  <a:lnTo>
                    <a:pt x="10419" y="112662"/>
                  </a:lnTo>
                  <a:lnTo>
                    <a:pt x="10478" y="112618"/>
                  </a:lnTo>
                  <a:lnTo>
                    <a:pt x="10588" y="112618"/>
                  </a:lnTo>
                  <a:lnTo>
                    <a:pt x="10639" y="112706"/>
                  </a:lnTo>
                  <a:lnTo>
                    <a:pt x="10690" y="112793"/>
                  </a:lnTo>
                  <a:lnTo>
                    <a:pt x="10792" y="113100"/>
                  </a:lnTo>
                  <a:lnTo>
                    <a:pt x="10894" y="113451"/>
                  </a:lnTo>
                  <a:lnTo>
                    <a:pt x="10979" y="113889"/>
                  </a:lnTo>
                  <a:lnTo>
                    <a:pt x="11064" y="114327"/>
                  </a:lnTo>
                  <a:lnTo>
                    <a:pt x="11081" y="114459"/>
                  </a:lnTo>
                  <a:lnTo>
                    <a:pt x="11115" y="114502"/>
                  </a:lnTo>
                  <a:lnTo>
                    <a:pt x="11140" y="114502"/>
                  </a:lnTo>
                  <a:lnTo>
                    <a:pt x="11166" y="114459"/>
                  </a:lnTo>
                  <a:lnTo>
                    <a:pt x="11200" y="114371"/>
                  </a:lnTo>
                  <a:lnTo>
                    <a:pt x="11217" y="114283"/>
                  </a:lnTo>
                  <a:lnTo>
                    <a:pt x="11234" y="114152"/>
                  </a:lnTo>
                  <a:lnTo>
                    <a:pt x="11234" y="113976"/>
                  </a:lnTo>
                  <a:lnTo>
                    <a:pt x="11234" y="113582"/>
                  </a:lnTo>
                  <a:lnTo>
                    <a:pt x="11242" y="113232"/>
                  </a:lnTo>
                  <a:lnTo>
                    <a:pt x="11259" y="112881"/>
                  </a:lnTo>
                  <a:lnTo>
                    <a:pt x="11293" y="112530"/>
                  </a:lnTo>
                  <a:lnTo>
                    <a:pt x="11344" y="112268"/>
                  </a:lnTo>
                  <a:lnTo>
                    <a:pt x="11395" y="112005"/>
                  </a:lnTo>
                  <a:lnTo>
                    <a:pt x="11463" y="111873"/>
                  </a:lnTo>
                  <a:lnTo>
                    <a:pt x="11505" y="111829"/>
                  </a:lnTo>
                  <a:close/>
                  <a:moveTo>
                    <a:pt x="6844" y="113319"/>
                  </a:moveTo>
                  <a:lnTo>
                    <a:pt x="6895" y="113363"/>
                  </a:lnTo>
                  <a:lnTo>
                    <a:pt x="6954" y="113451"/>
                  </a:lnTo>
                  <a:lnTo>
                    <a:pt x="6997" y="113582"/>
                  </a:lnTo>
                  <a:lnTo>
                    <a:pt x="7039" y="113714"/>
                  </a:lnTo>
                  <a:lnTo>
                    <a:pt x="7073" y="113889"/>
                  </a:lnTo>
                  <a:lnTo>
                    <a:pt x="7099" y="114108"/>
                  </a:lnTo>
                  <a:lnTo>
                    <a:pt x="7116" y="114327"/>
                  </a:lnTo>
                  <a:lnTo>
                    <a:pt x="7133" y="114546"/>
                  </a:lnTo>
                  <a:lnTo>
                    <a:pt x="7133" y="114765"/>
                  </a:lnTo>
                  <a:lnTo>
                    <a:pt x="7133" y="115028"/>
                  </a:lnTo>
                  <a:lnTo>
                    <a:pt x="7133" y="115247"/>
                  </a:lnTo>
                  <a:lnTo>
                    <a:pt x="7116" y="115510"/>
                  </a:lnTo>
                  <a:lnTo>
                    <a:pt x="7099" y="115729"/>
                  </a:lnTo>
                  <a:lnTo>
                    <a:pt x="7073" y="115948"/>
                  </a:lnTo>
                  <a:lnTo>
                    <a:pt x="7039" y="116167"/>
                  </a:lnTo>
                  <a:lnTo>
                    <a:pt x="7005" y="116343"/>
                  </a:lnTo>
                  <a:lnTo>
                    <a:pt x="6963" y="116518"/>
                  </a:lnTo>
                  <a:lnTo>
                    <a:pt x="6937" y="116650"/>
                  </a:lnTo>
                  <a:lnTo>
                    <a:pt x="6929" y="116781"/>
                  </a:lnTo>
                  <a:lnTo>
                    <a:pt x="6920" y="116956"/>
                  </a:lnTo>
                  <a:lnTo>
                    <a:pt x="6920" y="117132"/>
                  </a:lnTo>
                  <a:lnTo>
                    <a:pt x="6929" y="117263"/>
                  </a:lnTo>
                  <a:lnTo>
                    <a:pt x="6954" y="117394"/>
                  </a:lnTo>
                  <a:lnTo>
                    <a:pt x="6980" y="117482"/>
                  </a:lnTo>
                  <a:lnTo>
                    <a:pt x="7014" y="117482"/>
                  </a:lnTo>
                  <a:lnTo>
                    <a:pt x="7167" y="117438"/>
                  </a:lnTo>
                  <a:lnTo>
                    <a:pt x="7319" y="117394"/>
                  </a:lnTo>
                  <a:lnTo>
                    <a:pt x="7472" y="117394"/>
                  </a:lnTo>
                  <a:lnTo>
                    <a:pt x="7540" y="117482"/>
                  </a:lnTo>
                  <a:lnTo>
                    <a:pt x="7617" y="117570"/>
                  </a:lnTo>
                  <a:lnTo>
                    <a:pt x="7668" y="117657"/>
                  </a:lnTo>
                  <a:lnTo>
                    <a:pt x="7719" y="117789"/>
                  </a:lnTo>
                  <a:lnTo>
                    <a:pt x="7761" y="117920"/>
                  </a:lnTo>
                  <a:lnTo>
                    <a:pt x="7803" y="118052"/>
                  </a:lnTo>
                  <a:lnTo>
                    <a:pt x="7837" y="118227"/>
                  </a:lnTo>
                  <a:lnTo>
                    <a:pt x="7871" y="118446"/>
                  </a:lnTo>
                  <a:lnTo>
                    <a:pt x="7905" y="118621"/>
                  </a:lnTo>
                  <a:lnTo>
                    <a:pt x="7931" y="118841"/>
                  </a:lnTo>
                  <a:lnTo>
                    <a:pt x="7948" y="119060"/>
                  </a:lnTo>
                  <a:lnTo>
                    <a:pt x="7956" y="119323"/>
                  </a:lnTo>
                  <a:lnTo>
                    <a:pt x="7965" y="119542"/>
                  </a:lnTo>
                  <a:lnTo>
                    <a:pt x="7965" y="119805"/>
                  </a:lnTo>
                  <a:lnTo>
                    <a:pt x="7956" y="120067"/>
                  </a:lnTo>
                  <a:lnTo>
                    <a:pt x="7948" y="120287"/>
                  </a:lnTo>
                  <a:lnTo>
                    <a:pt x="7922" y="120549"/>
                  </a:lnTo>
                  <a:lnTo>
                    <a:pt x="7897" y="120812"/>
                  </a:lnTo>
                  <a:lnTo>
                    <a:pt x="7829" y="121207"/>
                  </a:lnTo>
                  <a:lnTo>
                    <a:pt x="7761" y="121514"/>
                  </a:lnTo>
                  <a:lnTo>
                    <a:pt x="7693" y="121689"/>
                  </a:lnTo>
                  <a:lnTo>
                    <a:pt x="7617" y="121820"/>
                  </a:lnTo>
                  <a:lnTo>
                    <a:pt x="7532" y="121864"/>
                  </a:lnTo>
                  <a:lnTo>
                    <a:pt x="7455" y="121820"/>
                  </a:lnTo>
                  <a:lnTo>
                    <a:pt x="7370" y="121689"/>
                  </a:lnTo>
                  <a:lnTo>
                    <a:pt x="7294" y="121514"/>
                  </a:lnTo>
                  <a:lnTo>
                    <a:pt x="7218" y="121338"/>
                  </a:lnTo>
                  <a:lnTo>
                    <a:pt x="7141" y="121075"/>
                  </a:lnTo>
                  <a:lnTo>
                    <a:pt x="7065" y="120769"/>
                  </a:lnTo>
                  <a:lnTo>
                    <a:pt x="6997" y="120462"/>
                  </a:lnTo>
                  <a:lnTo>
                    <a:pt x="6869" y="119848"/>
                  </a:lnTo>
                  <a:lnTo>
                    <a:pt x="6776" y="119235"/>
                  </a:lnTo>
                  <a:lnTo>
                    <a:pt x="6742" y="119060"/>
                  </a:lnTo>
                  <a:lnTo>
                    <a:pt x="6708" y="118972"/>
                  </a:lnTo>
                  <a:lnTo>
                    <a:pt x="6666" y="118972"/>
                  </a:lnTo>
                  <a:lnTo>
                    <a:pt x="6632" y="119060"/>
                  </a:lnTo>
                  <a:lnTo>
                    <a:pt x="6606" y="119191"/>
                  </a:lnTo>
                  <a:lnTo>
                    <a:pt x="6581" y="119323"/>
                  </a:lnTo>
                  <a:lnTo>
                    <a:pt x="6581" y="119542"/>
                  </a:lnTo>
                  <a:lnTo>
                    <a:pt x="6598" y="119761"/>
                  </a:lnTo>
                  <a:lnTo>
                    <a:pt x="6666" y="120243"/>
                  </a:lnTo>
                  <a:lnTo>
                    <a:pt x="6632" y="121031"/>
                  </a:lnTo>
                  <a:lnTo>
                    <a:pt x="6598" y="121820"/>
                  </a:lnTo>
                  <a:lnTo>
                    <a:pt x="6547" y="122653"/>
                  </a:lnTo>
                  <a:lnTo>
                    <a:pt x="6521" y="123003"/>
                  </a:lnTo>
                  <a:lnTo>
                    <a:pt x="6487" y="123354"/>
                  </a:lnTo>
                  <a:lnTo>
                    <a:pt x="6445" y="123705"/>
                  </a:lnTo>
                  <a:lnTo>
                    <a:pt x="6402" y="123967"/>
                  </a:lnTo>
                  <a:lnTo>
                    <a:pt x="6360" y="124230"/>
                  </a:lnTo>
                  <a:lnTo>
                    <a:pt x="6301" y="124449"/>
                  </a:lnTo>
                  <a:lnTo>
                    <a:pt x="6241" y="124581"/>
                  </a:lnTo>
                  <a:lnTo>
                    <a:pt x="6165" y="124712"/>
                  </a:lnTo>
                  <a:lnTo>
                    <a:pt x="6088" y="124756"/>
                  </a:lnTo>
                  <a:lnTo>
                    <a:pt x="6003" y="124712"/>
                  </a:lnTo>
                  <a:lnTo>
                    <a:pt x="5935" y="124625"/>
                  </a:lnTo>
                  <a:lnTo>
                    <a:pt x="5876" y="124537"/>
                  </a:lnTo>
                  <a:lnTo>
                    <a:pt x="5817" y="124406"/>
                  </a:lnTo>
                  <a:lnTo>
                    <a:pt x="5774" y="124230"/>
                  </a:lnTo>
                  <a:lnTo>
                    <a:pt x="5732" y="124011"/>
                  </a:lnTo>
                  <a:lnTo>
                    <a:pt x="5698" y="123792"/>
                  </a:lnTo>
                  <a:lnTo>
                    <a:pt x="5664" y="123573"/>
                  </a:lnTo>
                  <a:lnTo>
                    <a:pt x="5638" y="123310"/>
                  </a:lnTo>
                  <a:lnTo>
                    <a:pt x="5621" y="123003"/>
                  </a:lnTo>
                  <a:lnTo>
                    <a:pt x="5613" y="122740"/>
                  </a:lnTo>
                  <a:lnTo>
                    <a:pt x="5604" y="122434"/>
                  </a:lnTo>
                  <a:lnTo>
                    <a:pt x="5604" y="122127"/>
                  </a:lnTo>
                  <a:lnTo>
                    <a:pt x="5613" y="121820"/>
                  </a:lnTo>
                  <a:lnTo>
                    <a:pt x="5630" y="121514"/>
                  </a:lnTo>
                  <a:lnTo>
                    <a:pt x="5647" y="121207"/>
                  </a:lnTo>
                  <a:lnTo>
                    <a:pt x="5672" y="120900"/>
                  </a:lnTo>
                  <a:lnTo>
                    <a:pt x="5715" y="120506"/>
                  </a:lnTo>
                  <a:lnTo>
                    <a:pt x="5766" y="120155"/>
                  </a:lnTo>
                  <a:lnTo>
                    <a:pt x="5825" y="119848"/>
                  </a:lnTo>
                  <a:lnTo>
                    <a:pt x="5885" y="119585"/>
                  </a:lnTo>
                  <a:lnTo>
                    <a:pt x="5952" y="119323"/>
                  </a:lnTo>
                  <a:lnTo>
                    <a:pt x="6029" y="119103"/>
                  </a:lnTo>
                  <a:lnTo>
                    <a:pt x="6105" y="118928"/>
                  </a:lnTo>
                  <a:lnTo>
                    <a:pt x="6182" y="118753"/>
                  </a:lnTo>
                  <a:lnTo>
                    <a:pt x="6216" y="118665"/>
                  </a:lnTo>
                  <a:lnTo>
                    <a:pt x="6233" y="118534"/>
                  </a:lnTo>
                  <a:lnTo>
                    <a:pt x="6241" y="118402"/>
                  </a:lnTo>
                  <a:lnTo>
                    <a:pt x="6241" y="118227"/>
                  </a:lnTo>
                  <a:lnTo>
                    <a:pt x="6241" y="118096"/>
                  </a:lnTo>
                  <a:lnTo>
                    <a:pt x="6224" y="117964"/>
                  </a:lnTo>
                  <a:lnTo>
                    <a:pt x="6190" y="117876"/>
                  </a:lnTo>
                  <a:lnTo>
                    <a:pt x="5851" y="117876"/>
                  </a:lnTo>
                  <a:lnTo>
                    <a:pt x="5774" y="117833"/>
                  </a:lnTo>
                  <a:lnTo>
                    <a:pt x="5698" y="117745"/>
                  </a:lnTo>
                  <a:lnTo>
                    <a:pt x="5621" y="117614"/>
                  </a:lnTo>
                  <a:lnTo>
                    <a:pt x="5553" y="117482"/>
                  </a:lnTo>
                  <a:lnTo>
                    <a:pt x="5477" y="117219"/>
                  </a:lnTo>
                  <a:lnTo>
                    <a:pt x="5409" y="116869"/>
                  </a:lnTo>
                  <a:lnTo>
                    <a:pt x="5358" y="116518"/>
                  </a:lnTo>
                  <a:lnTo>
                    <a:pt x="5350" y="116343"/>
                  </a:lnTo>
                  <a:lnTo>
                    <a:pt x="5333" y="116124"/>
                  </a:lnTo>
                  <a:lnTo>
                    <a:pt x="5333" y="115905"/>
                  </a:lnTo>
                  <a:lnTo>
                    <a:pt x="5324" y="115729"/>
                  </a:lnTo>
                  <a:lnTo>
                    <a:pt x="5333" y="115510"/>
                  </a:lnTo>
                  <a:lnTo>
                    <a:pt x="5350" y="115291"/>
                  </a:lnTo>
                  <a:lnTo>
                    <a:pt x="5367" y="115072"/>
                  </a:lnTo>
                  <a:lnTo>
                    <a:pt x="5392" y="114897"/>
                  </a:lnTo>
                  <a:lnTo>
                    <a:pt x="5418" y="114678"/>
                  </a:lnTo>
                  <a:lnTo>
                    <a:pt x="5460" y="114502"/>
                  </a:lnTo>
                  <a:lnTo>
                    <a:pt x="5519" y="114239"/>
                  </a:lnTo>
                  <a:lnTo>
                    <a:pt x="5587" y="114064"/>
                  </a:lnTo>
                  <a:lnTo>
                    <a:pt x="5655" y="113976"/>
                  </a:lnTo>
                  <a:lnTo>
                    <a:pt x="5715" y="113933"/>
                  </a:lnTo>
                  <a:lnTo>
                    <a:pt x="5783" y="113976"/>
                  </a:lnTo>
                  <a:lnTo>
                    <a:pt x="5842" y="114020"/>
                  </a:lnTo>
                  <a:lnTo>
                    <a:pt x="5910" y="114152"/>
                  </a:lnTo>
                  <a:lnTo>
                    <a:pt x="5969" y="114327"/>
                  </a:lnTo>
                  <a:lnTo>
                    <a:pt x="6029" y="114546"/>
                  </a:lnTo>
                  <a:lnTo>
                    <a:pt x="6088" y="114765"/>
                  </a:lnTo>
                  <a:lnTo>
                    <a:pt x="6190" y="115291"/>
                  </a:lnTo>
                  <a:lnTo>
                    <a:pt x="6284" y="115817"/>
                  </a:lnTo>
                  <a:lnTo>
                    <a:pt x="6352" y="116387"/>
                  </a:lnTo>
                  <a:lnTo>
                    <a:pt x="6377" y="116562"/>
                  </a:lnTo>
                  <a:lnTo>
                    <a:pt x="6411" y="116650"/>
                  </a:lnTo>
                  <a:lnTo>
                    <a:pt x="6445" y="116650"/>
                  </a:lnTo>
                  <a:lnTo>
                    <a:pt x="6479" y="116562"/>
                  </a:lnTo>
                  <a:lnTo>
                    <a:pt x="6504" y="116430"/>
                  </a:lnTo>
                  <a:lnTo>
                    <a:pt x="6521" y="116299"/>
                  </a:lnTo>
                  <a:lnTo>
                    <a:pt x="6530" y="116080"/>
                  </a:lnTo>
                  <a:lnTo>
                    <a:pt x="6521" y="115905"/>
                  </a:lnTo>
                  <a:lnTo>
                    <a:pt x="6496" y="115642"/>
                  </a:lnTo>
                  <a:lnTo>
                    <a:pt x="6487" y="115379"/>
                  </a:lnTo>
                  <a:lnTo>
                    <a:pt x="6479" y="115116"/>
                  </a:lnTo>
                  <a:lnTo>
                    <a:pt x="6479" y="114853"/>
                  </a:lnTo>
                  <a:lnTo>
                    <a:pt x="6487" y="114590"/>
                  </a:lnTo>
                  <a:lnTo>
                    <a:pt x="6504" y="114371"/>
                  </a:lnTo>
                  <a:lnTo>
                    <a:pt x="6521" y="114152"/>
                  </a:lnTo>
                  <a:lnTo>
                    <a:pt x="6547" y="113976"/>
                  </a:lnTo>
                  <a:lnTo>
                    <a:pt x="6581" y="113757"/>
                  </a:lnTo>
                  <a:lnTo>
                    <a:pt x="6615" y="113626"/>
                  </a:lnTo>
                  <a:lnTo>
                    <a:pt x="6657" y="113494"/>
                  </a:lnTo>
                  <a:lnTo>
                    <a:pt x="6700" y="113407"/>
                  </a:lnTo>
                  <a:lnTo>
                    <a:pt x="6742" y="113319"/>
                  </a:lnTo>
                  <a:close/>
                  <a:moveTo>
                    <a:pt x="1121" y="116299"/>
                  </a:moveTo>
                  <a:lnTo>
                    <a:pt x="1164" y="116343"/>
                  </a:lnTo>
                  <a:lnTo>
                    <a:pt x="1215" y="116430"/>
                  </a:lnTo>
                  <a:lnTo>
                    <a:pt x="1300" y="116650"/>
                  </a:lnTo>
                  <a:lnTo>
                    <a:pt x="1368" y="116869"/>
                  </a:lnTo>
                  <a:lnTo>
                    <a:pt x="1435" y="117175"/>
                  </a:lnTo>
                  <a:lnTo>
                    <a:pt x="1503" y="117526"/>
                  </a:lnTo>
                  <a:lnTo>
                    <a:pt x="1554" y="117920"/>
                  </a:lnTo>
                  <a:lnTo>
                    <a:pt x="1605" y="118315"/>
                  </a:lnTo>
                  <a:lnTo>
                    <a:pt x="1631" y="118709"/>
                  </a:lnTo>
                  <a:lnTo>
                    <a:pt x="1656" y="119103"/>
                  </a:lnTo>
                  <a:lnTo>
                    <a:pt x="1682" y="119454"/>
                  </a:lnTo>
                  <a:lnTo>
                    <a:pt x="1716" y="119805"/>
                  </a:lnTo>
                  <a:lnTo>
                    <a:pt x="1724" y="119892"/>
                  </a:lnTo>
                  <a:lnTo>
                    <a:pt x="1741" y="120199"/>
                  </a:lnTo>
                  <a:lnTo>
                    <a:pt x="1724" y="120330"/>
                  </a:lnTo>
                  <a:lnTo>
                    <a:pt x="1716" y="120418"/>
                  </a:lnTo>
                  <a:lnTo>
                    <a:pt x="1724" y="120506"/>
                  </a:lnTo>
                  <a:lnTo>
                    <a:pt x="1741" y="120549"/>
                  </a:lnTo>
                  <a:lnTo>
                    <a:pt x="1767" y="120549"/>
                  </a:lnTo>
                  <a:lnTo>
                    <a:pt x="1792" y="121294"/>
                  </a:lnTo>
                  <a:lnTo>
                    <a:pt x="1818" y="121996"/>
                  </a:lnTo>
                  <a:lnTo>
                    <a:pt x="1826" y="122740"/>
                  </a:lnTo>
                  <a:lnTo>
                    <a:pt x="1826" y="123442"/>
                  </a:lnTo>
                  <a:lnTo>
                    <a:pt x="1801" y="124143"/>
                  </a:lnTo>
                  <a:lnTo>
                    <a:pt x="1767" y="124888"/>
                  </a:lnTo>
                  <a:lnTo>
                    <a:pt x="1716" y="125589"/>
                  </a:lnTo>
                  <a:lnTo>
                    <a:pt x="1648" y="126290"/>
                  </a:lnTo>
                  <a:lnTo>
                    <a:pt x="1588" y="126684"/>
                  </a:lnTo>
                  <a:lnTo>
                    <a:pt x="1537" y="127035"/>
                  </a:lnTo>
                  <a:lnTo>
                    <a:pt x="1469" y="127429"/>
                  </a:lnTo>
                  <a:lnTo>
                    <a:pt x="1410" y="127736"/>
                  </a:lnTo>
                  <a:lnTo>
                    <a:pt x="1334" y="128043"/>
                  </a:lnTo>
                  <a:lnTo>
                    <a:pt x="1257" y="128349"/>
                  </a:lnTo>
                  <a:lnTo>
                    <a:pt x="1181" y="128612"/>
                  </a:lnTo>
                  <a:lnTo>
                    <a:pt x="1096" y="128831"/>
                  </a:lnTo>
                  <a:lnTo>
                    <a:pt x="1028" y="129007"/>
                  </a:lnTo>
                  <a:lnTo>
                    <a:pt x="960" y="129094"/>
                  </a:lnTo>
                  <a:lnTo>
                    <a:pt x="892" y="129138"/>
                  </a:lnTo>
                  <a:lnTo>
                    <a:pt x="833" y="129094"/>
                  </a:lnTo>
                  <a:lnTo>
                    <a:pt x="765" y="128963"/>
                  </a:lnTo>
                  <a:lnTo>
                    <a:pt x="705" y="128744"/>
                  </a:lnTo>
                  <a:lnTo>
                    <a:pt x="637" y="128481"/>
                  </a:lnTo>
                  <a:lnTo>
                    <a:pt x="578" y="128087"/>
                  </a:lnTo>
                  <a:lnTo>
                    <a:pt x="697" y="126860"/>
                  </a:lnTo>
                  <a:lnTo>
                    <a:pt x="739" y="126597"/>
                  </a:lnTo>
                  <a:lnTo>
                    <a:pt x="799" y="126378"/>
                  </a:lnTo>
                  <a:lnTo>
                    <a:pt x="867" y="126246"/>
                  </a:lnTo>
                  <a:lnTo>
                    <a:pt x="943" y="126071"/>
                  </a:lnTo>
                  <a:lnTo>
                    <a:pt x="1087" y="125896"/>
                  </a:lnTo>
                  <a:lnTo>
                    <a:pt x="1232" y="125720"/>
                  </a:lnTo>
                  <a:lnTo>
                    <a:pt x="1266" y="125633"/>
                  </a:lnTo>
                  <a:lnTo>
                    <a:pt x="1283" y="125501"/>
                  </a:lnTo>
                  <a:lnTo>
                    <a:pt x="1300" y="125370"/>
                  </a:lnTo>
                  <a:lnTo>
                    <a:pt x="1300" y="125238"/>
                  </a:lnTo>
                  <a:lnTo>
                    <a:pt x="1291" y="125063"/>
                  </a:lnTo>
                  <a:lnTo>
                    <a:pt x="1274" y="124931"/>
                  </a:lnTo>
                  <a:lnTo>
                    <a:pt x="1249" y="124800"/>
                  </a:lnTo>
                  <a:lnTo>
                    <a:pt x="1223" y="124756"/>
                  </a:lnTo>
                  <a:lnTo>
                    <a:pt x="1232" y="124581"/>
                  </a:lnTo>
                  <a:lnTo>
                    <a:pt x="1232" y="124537"/>
                  </a:lnTo>
                  <a:lnTo>
                    <a:pt x="1223" y="124493"/>
                  </a:lnTo>
                  <a:lnTo>
                    <a:pt x="1215" y="124493"/>
                  </a:lnTo>
                  <a:lnTo>
                    <a:pt x="1206" y="124537"/>
                  </a:lnTo>
                  <a:lnTo>
                    <a:pt x="1189" y="124669"/>
                  </a:lnTo>
                  <a:lnTo>
                    <a:pt x="1164" y="124756"/>
                  </a:lnTo>
                  <a:lnTo>
                    <a:pt x="1028" y="124931"/>
                  </a:lnTo>
                  <a:lnTo>
                    <a:pt x="892" y="125151"/>
                  </a:lnTo>
                  <a:lnTo>
                    <a:pt x="824" y="125238"/>
                  </a:lnTo>
                  <a:lnTo>
                    <a:pt x="697" y="125326"/>
                  </a:lnTo>
                  <a:lnTo>
                    <a:pt x="629" y="125370"/>
                  </a:lnTo>
                  <a:lnTo>
                    <a:pt x="569" y="125370"/>
                  </a:lnTo>
                  <a:lnTo>
                    <a:pt x="502" y="125326"/>
                  </a:lnTo>
                  <a:lnTo>
                    <a:pt x="442" y="125238"/>
                  </a:lnTo>
                  <a:lnTo>
                    <a:pt x="383" y="125151"/>
                  </a:lnTo>
                  <a:lnTo>
                    <a:pt x="323" y="124975"/>
                  </a:lnTo>
                  <a:lnTo>
                    <a:pt x="281" y="124800"/>
                  </a:lnTo>
                  <a:lnTo>
                    <a:pt x="255" y="124581"/>
                  </a:lnTo>
                  <a:lnTo>
                    <a:pt x="230" y="124406"/>
                  </a:lnTo>
                  <a:lnTo>
                    <a:pt x="221" y="124187"/>
                  </a:lnTo>
                  <a:lnTo>
                    <a:pt x="213" y="124011"/>
                  </a:lnTo>
                  <a:lnTo>
                    <a:pt x="213" y="123792"/>
                  </a:lnTo>
                  <a:lnTo>
                    <a:pt x="230" y="123617"/>
                  </a:lnTo>
                  <a:lnTo>
                    <a:pt x="247" y="123442"/>
                  </a:lnTo>
                  <a:lnTo>
                    <a:pt x="264" y="123266"/>
                  </a:lnTo>
                  <a:lnTo>
                    <a:pt x="298" y="123135"/>
                  </a:lnTo>
                  <a:lnTo>
                    <a:pt x="332" y="122960"/>
                  </a:lnTo>
                  <a:lnTo>
                    <a:pt x="366" y="122872"/>
                  </a:lnTo>
                  <a:lnTo>
                    <a:pt x="400" y="122740"/>
                  </a:lnTo>
                  <a:lnTo>
                    <a:pt x="442" y="122697"/>
                  </a:lnTo>
                  <a:lnTo>
                    <a:pt x="485" y="122609"/>
                  </a:lnTo>
                  <a:lnTo>
                    <a:pt x="535" y="122609"/>
                  </a:lnTo>
                  <a:lnTo>
                    <a:pt x="629" y="122653"/>
                  </a:lnTo>
                  <a:lnTo>
                    <a:pt x="731" y="122697"/>
                  </a:lnTo>
                  <a:lnTo>
                    <a:pt x="824" y="122784"/>
                  </a:lnTo>
                  <a:lnTo>
                    <a:pt x="918" y="122784"/>
                  </a:lnTo>
                  <a:lnTo>
                    <a:pt x="943" y="122740"/>
                  </a:lnTo>
                  <a:lnTo>
                    <a:pt x="968" y="122697"/>
                  </a:lnTo>
                  <a:lnTo>
                    <a:pt x="977" y="122609"/>
                  </a:lnTo>
                  <a:lnTo>
                    <a:pt x="985" y="122478"/>
                  </a:lnTo>
                  <a:lnTo>
                    <a:pt x="1028" y="122478"/>
                  </a:lnTo>
                  <a:lnTo>
                    <a:pt x="1053" y="122390"/>
                  </a:lnTo>
                  <a:lnTo>
                    <a:pt x="1070" y="122258"/>
                  </a:lnTo>
                  <a:lnTo>
                    <a:pt x="1070" y="122127"/>
                  </a:lnTo>
                  <a:lnTo>
                    <a:pt x="1070" y="121996"/>
                  </a:lnTo>
                  <a:lnTo>
                    <a:pt x="1053" y="121864"/>
                  </a:lnTo>
                  <a:lnTo>
                    <a:pt x="1028" y="121733"/>
                  </a:lnTo>
                  <a:lnTo>
                    <a:pt x="1002" y="121689"/>
                  </a:lnTo>
                  <a:lnTo>
                    <a:pt x="884" y="121645"/>
                  </a:lnTo>
                  <a:lnTo>
                    <a:pt x="765" y="121557"/>
                  </a:lnTo>
                  <a:lnTo>
                    <a:pt x="714" y="121470"/>
                  </a:lnTo>
                  <a:lnTo>
                    <a:pt x="654" y="121338"/>
                  </a:lnTo>
                  <a:lnTo>
                    <a:pt x="603" y="121207"/>
                  </a:lnTo>
                  <a:lnTo>
                    <a:pt x="561" y="121031"/>
                  </a:lnTo>
                  <a:lnTo>
                    <a:pt x="518" y="120856"/>
                  </a:lnTo>
                  <a:lnTo>
                    <a:pt x="485" y="120637"/>
                  </a:lnTo>
                  <a:lnTo>
                    <a:pt x="459" y="120418"/>
                  </a:lnTo>
                  <a:lnTo>
                    <a:pt x="451" y="120155"/>
                  </a:lnTo>
                  <a:lnTo>
                    <a:pt x="442" y="119936"/>
                  </a:lnTo>
                  <a:lnTo>
                    <a:pt x="451" y="119673"/>
                  </a:lnTo>
                  <a:lnTo>
                    <a:pt x="476" y="119454"/>
                  </a:lnTo>
                  <a:lnTo>
                    <a:pt x="510" y="119235"/>
                  </a:lnTo>
                  <a:lnTo>
                    <a:pt x="552" y="119060"/>
                  </a:lnTo>
                  <a:lnTo>
                    <a:pt x="603" y="118928"/>
                  </a:lnTo>
                  <a:lnTo>
                    <a:pt x="654" y="118884"/>
                  </a:lnTo>
                  <a:lnTo>
                    <a:pt x="705" y="118841"/>
                  </a:lnTo>
                  <a:lnTo>
                    <a:pt x="748" y="118884"/>
                  </a:lnTo>
                  <a:lnTo>
                    <a:pt x="799" y="118928"/>
                  </a:lnTo>
                  <a:lnTo>
                    <a:pt x="850" y="119016"/>
                  </a:lnTo>
                  <a:lnTo>
                    <a:pt x="901" y="119147"/>
                  </a:lnTo>
                  <a:lnTo>
                    <a:pt x="960" y="119410"/>
                  </a:lnTo>
                  <a:lnTo>
                    <a:pt x="1011" y="119717"/>
                  </a:lnTo>
                  <a:lnTo>
                    <a:pt x="1070" y="119936"/>
                  </a:lnTo>
                  <a:lnTo>
                    <a:pt x="1096" y="120024"/>
                  </a:lnTo>
                  <a:lnTo>
                    <a:pt x="1138" y="120111"/>
                  </a:lnTo>
                  <a:lnTo>
                    <a:pt x="1155" y="120111"/>
                  </a:lnTo>
                  <a:lnTo>
                    <a:pt x="1172" y="120067"/>
                  </a:lnTo>
                  <a:lnTo>
                    <a:pt x="1189" y="119980"/>
                  </a:lnTo>
                  <a:lnTo>
                    <a:pt x="1198" y="119892"/>
                  </a:lnTo>
                  <a:lnTo>
                    <a:pt x="1206" y="119629"/>
                  </a:lnTo>
                  <a:lnTo>
                    <a:pt x="1198" y="119410"/>
                  </a:lnTo>
                  <a:lnTo>
                    <a:pt x="1181" y="119191"/>
                  </a:lnTo>
                  <a:lnTo>
                    <a:pt x="1147" y="118972"/>
                  </a:lnTo>
                  <a:lnTo>
                    <a:pt x="1155" y="118841"/>
                  </a:lnTo>
                  <a:lnTo>
                    <a:pt x="1138" y="118753"/>
                  </a:lnTo>
                  <a:lnTo>
                    <a:pt x="1104" y="118534"/>
                  </a:lnTo>
                  <a:lnTo>
                    <a:pt x="1053" y="118227"/>
                  </a:lnTo>
                  <a:lnTo>
                    <a:pt x="1002" y="117920"/>
                  </a:lnTo>
                  <a:lnTo>
                    <a:pt x="968" y="117570"/>
                  </a:lnTo>
                  <a:lnTo>
                    <a:pt x="943" y="117219"/>
                  </a:lnTo>
                  <a:lnTo>
                    <a:pt x="943" y="117044"/>
                  </a:lnTo>
                  <a:lnTo>
                    <a:pt x="943" y="116869"/>
                  </a:lnTo>
                  <a:lnTo>
                    <a:pt x="952" y="116737"/>
                  </a:lnTo>
                  <a:lnTo>
                    <a:pt x="977" y="116562"/>
                  </a:lnTo>
                  <a:lnTo>
                    <a:pt x="1002" y="116474"/>
                  </a:lnTo>
                  <a:lnTo>
                    <a:pt x="1045" y="116343"/>
                  </a:lnTo>
                  <a:lnTo>
                    <a:pt x="1079" y="116299"/>
                  </a:lnTo>
                  <a:close/>
                  <a:moveTo>
                    <a:pt x="16447" y="118358"/>
                  </a:moveTo>
                  <a:lnTo>
                    <a:pt x="16523" y="118402"/>
                  </a:lnTo>
                  <a:lnTo>
                    <a:pt x="16600" y="118446"/>
                  </a:lnTo>
                  <a:lnTo>
                    <a:pt x="16659" y="118534"/>
                  </a:lnTo>
                  <a:lnTo>
                    <a:pt x="16719" y="118621"/>
                  </a:lnTo>
                  <a:lnTo>
                    <a:pt x="16769" y="118753"/>
                  </a:lnTo>
                  <a:lnTo>
                    <a:pt x="16812" y="118928"/>
                  </a:lnTo>
                  <a:lnTo>
                    <a:pt x="16854" y="119103"/>
                  </a:lnTo>
                  <a:lnTo>
                    <a:pt x="16897" y="119323"/>
                  </a:lnTo>
                  <a:lnTo>
                    <a:pt x="16931" y="119498"/>
                  </a:lnTo>
                  <a:lnTo>
                    <a:pt x="16965" y="119761"/>
                  </a:lnTo>
                  <a:lnTo>
                    <a:pt x="16990" y="119980"/>
                  </a:lnTo>
                  <a:lnTo>
                    <a:pt x="17007" y="120243"/>
                  </a:lnTo>
                  <a:lnTo>
                    <a:pt x="17041" y="120812"/>
                  </a:lnTo>
                  <a:lnTo>
                    <a:pt x="17050" y="121382"/>
                  </a:lnTo>
                  <a:lnTo>
                    <a:pt x="17041" y="121996"/>
                  </a:lnTo>
                  <a:lnTo>
                    <a:pt x="17041" y="122171"/>
                  </a:lnTo>
                  <a:lnTo>
                    <a:pt x="17050" y="122346"/>
                  </a:lnTo>
                  <a:lnTo>
                    <a:pt x="17067" y="122478"/>
                  </a:lnTo>
                  <a:lnTo>
                    <a:pt x="17092" y="122609"/>
                  </a:lnTo>
                  <a:lnTo>
                    <a:pt x="17126" y="122697"/>
                  </a:lnTo>
                  <a:lnTo>
                    <a:pt x="17160" y="122697"/>
                  </a:lnTo>
                  <a:lnTo>
                    <a:pt x="17194" y="122653"/>
                  </a:lnTo>
                  <a:lnTo>
                    <a:pt x="17219" y="122521"/>
                  </a:lnTo>
                  <a:lnTo>
                    <a:pt x="17262" y="122346"/>
                  </a:lnTo>
                  <a:lnTo>
                    <a:pt x="17304" y="122171"/>
                  </a:lnTo>
                  <a:lnTo>
                    <a:pt x="17347" y="122039"/>
                  </a:lnTo>
                  <a:lnTo>
                    <a:pt x="17389" y="121952"/>
                  </a:lnTo>
                  <a:lnTo>
                    <a:pt x="17423" y="121864"/>
                  </a:lnTo>
                  <a:lnTo>
                    <a:pt x="17466" y="121820"/>
                  </a:lnTo>
                  <a:lnTo>
                    <a:pt x="17508" y="121820"/>
                  </a:lnTo>
                  <a:lnTo>
                    <a:pt x="17542" y="121864"/>
                  </a:lnTo>
                  <a:lnTo>
                    <a:pt x="17619" y="121952"/>
                  </a:lnTo>
                  <a:lnTo>
                    <a:pt x="17686" y="122171"/>
                  </a:lnTo>
                  <a:lnTo>
                    <a:pt x="17746" y="122478"/>
                  </a:lnTo>
                  <a:lnTo>
                    <a:pt x="17797" y="122828"/>
                  </a:lnTo>
                  <a:lnTo>
                    <a:pt x="17839" y="123179"/>
                  </a:lnTo>
                  <a:lnTo>
                    <a:pt x="17865" y="123617"/>
                  </a:lnTo>
                  <a:lnTo>
                    <a:pt x="17873" y="124099"/>
                  </a:lnTo>
                  <a:lnTo>
                    <a:pt x="17873" y="124537"/>
                  </a:lnTo>
                  <a:lnTo>
                    <a:pt x="17848" y="124975"/>
                  </a:lnTo>
                  <a:lnTo>
                    <a:pt x="17831" y="125194"/>
                  </a:lnTo>
                  <a:lnTo>
                    <a:pt x="17805" y="125413"/>
                  </a:lnTo>
                  <a:lnTo>
                    <a:pt x="17780" y="125633"/>
                  </a:lnTo>
                  <a:lnTo>
                    <a:pt x="17746" y="125808"/>
                  </a:lnTo>
                  <a:lnTo>
                    <a:pt x="17703" y="126027"/>
                  </a:lnTo>
                  <a:lnTo>
                    <a:pt x="17661" y="126202"/>
                  </a:lnTo>
                  <a:lnTo>
                    <a:pt x="17585" y="126421"/>
                  </a:lnTo>
                  <a:lnTo>
                    <a:pt x="17508" y="126553"/>
                  </a:lnTo>
                  <a:lnTo>
                    <a:pt x="17440" y="126640"/>
                  </a:lnTo>
                  <a:lnTo>
                    <a:pt x="17372" y="126728"/>
                  </a:lnTo>
                  <a:lnTo>
                    <a:pt x="17304" y="126728"/>
                  </a:lnTo>
                  <a:lnTo>
                    <a:pt x="17228" y="126684"/>
                  </a:lnTo>
                  <a:lnTo>
                    <a:pt x="17160" y="126597"/>
                  </a:lnTo>
                  <a:lnTo>
                    <a:pt x="17092" y="126509"/>
                  </a:lnTo>
                  <a:lnTo>
                    <a:pt x="17033" y="126378"/>
                  </a:lnTo>
                  <a:lnTo>
                    <a:pt x="16965" y="126202"/>
                  </a:lnTo>
                  <a:lnTo>
                    <a:pt x="16837" y="125808"/>
                  </a:lnTo>
                  <a:lnTo>
                    <a:pt x="16719" y="125370"/>
                  </a:lnTo>
                  <a:lnTo>
                    <a:pt x="16600" y="124888"/>
                  </a:lnTo>
                  <a:lnTo>
                    <a:pt x="16574" y="124800"/>
                  </a:lnTo>
                  <a:lnTo>
                    <a:pt x="16540" y="124756"/>
                  </a:lnTo>
                  <a:lnTo>
                    <a:pt x="16506" y="124800"/>
                  </a:lnTo>
                  <a:lnTo>
                    <a:pt x="16481" y="124844"/>
                  </a:lnTo>
                  <a:lnTo>
                    <a:pt x="16464" y="124975"/>
                  </a:lnTo>
                  <a:lnTo>
                    <a:pt x="16447" y="125107"/>
                  </a:lnTo>
                  <a:lnTo>
                    <a:pt x="16447" y="125282"/>
                  </a:lnTo>
                  <a:lnTo>
                    <a:pt x="16455" y="125457"/>
                  </a:lnTo>
                  <a:lnTo>
                    <a:pt x="16498" y="125764"/>
                  </a:lnTo>
                  <a:lnTo>
                    <a:pt x="16549" y="126071"/>
                  </a:lnTo>
                  <a:lnTo>
                    <a:pt x="16600" y="126378"/>
                  </a:lnTo>
                  <a:lnTo>
                    <a:pt x="16659" y="126640"/>
                  </a:lnTo>
                  <a:lnTo>
                    <a:pt x="16685" y="127298"/>
                  </a:lnTo>
                  <a:lnTo>
                    <a:pt x="16710" y="128043"/>
                  </a:lnTo>
                  <a:lnTo>
                    <a:pt x="16710" y="128744"/>
                  </a:lnTo>
                  <a:lnTo>
                    <a:pt x="16702" y="129094"/>
                  </a:lnTo>
                  <a:lnTo>
                    <a:pt x="16693" y="129401"/>
                  </a:lnTo>
                  <a:lnTo>
                    <a:pt x="16668" y="129708"/>
                  </a:lnTo>
                  <a:lnTo>
                    <a:pt x="16651" y="130015"/>
                  </a:lnTo>
                  <a:lnTo>
                    <a:pt x="16617" y="130321"/>
                  </a:lnTo>
                  <a:lnTo>
                    <a:pt x="16574" y="130540"/>
                  </a:lnTo>
                  <a:lnTo>
                    <a:pt x="16532" y="130803"/>
                  </a:lnTo>
                  <a:lnTo>
                    <a:pt x="16481" y="130979"/>
                  </a:lnTo>
                  <a:lnTo>
                    <a:pt x="16413" y="131154"/>
                  </a:lnTo>
                  <a:lnTo>
                    <a:pt x="16345" y="131285"/>
                  </a:lnTo>
                  <a:lnTo>
                    <a:pt x="16260" y="131373"/>
                  </a:lnTo>
                  <a:lnTo>
                    <a:pt x="16175" y="131373"/>
                  </a:lnTo>
                  <a:lnTo>
                    <a:pt x="16107" y="131285"/>
                  </a:lnTo>
                  <a:lnTo>
                    <a:pt x="16039" y="131154"/>
                  </a:lnTo>
                  <a:lnTo>
                    <a:pt x="15980" y="130979"/>
                  </a:lnTo>
                  <a:lnTo>
                    <a:pt x="15929" y="130760"/>
                  </a:lnTo>
                  <a:lnTo>
                    <a:pt x="15886" y="130453"/>
                  </a:lnTo>
                  <a:lnTo>
                    <a:pt x="15852" y="130146"/>
                  </a:lnTo>
                  <a:lnTo>
                    <a:pt x="15827" y="129795"/>
                  </a:lnTo>
                  <a:lnTo>
                    <a:pt x="15802" y="129445"/>
                  </a:lnTo>
                  <a:lnTo>
                    <a:pt x="15793" y="129051"/>
                  </a:lnTo>
                  <a:lnTo>
                    <a:pt x="15785" y="128656"/>
                  </a:lnTo>
                  <a:lnTo>
                    <a:pt x="15785" y="128262"/>
                  </a:lnTo>
                  <a:lnTo>
                    <a:pt x="15793" y="127867"/>
                  </a:lnTo>
                  <a:lnTo>
                    <a:pt x="15810" y="127517"/>
                  </a:lnTo>
                  <a:lnTo>
                    <a:pt x="15835" y="127166"/>
                  </a:lnTo>
                  <a:lnTo>
                    <a:pt x="15835" y="126947"/>
                  </a:lnTo>
                  <a:lnTo>
                    <a:pt x="15827" y="126772"/>
                  </a:lnTo>
                  <a:lnTo>
                    <a:pt x="15810" y="126640"/>
                  </a:lnTo>
                  <a:lnTo>
                    <a:pt x="15785" y="126553"/>
                  </a:lnTo>
                  <a:lnTo>
                    <a:pt x="15759" y="126509"/>
                  </a:lnTo>
                  <a:lnTo>
                    <a:pt x="15725" y="126509"/>
                  </a:lnTo>
                  <a:lnTo>
                    <a:pt x="15691" y="126553"/>
                  </a:lnTo>
                  <a:lnTo>
                    <a:pt x="15657" y="126640"/>
                  </a:lnTo>
                  <a:lnTo>
                    <a:pt x="15632" y="126728"/>
                  </a:lnTo>
                  <a:lnTo>
                    <a:pt x="15615" y="126860"/>
                  </a:lnTo>
                  <a:lnTo>
                    <a:pt x="15606" y="126991"/>
                  </a:lnTo>
                  <a:lnTo>
                    <a:pt x="15538" y="127254"/>
                  </a:lnTo>
                  <a:lnTo>
                    <a:pt x="15470" y="127473"/>
                  </a:lnTo>
                  <a:lnTo>
                    <a:pt x="15411" y="127561"/>
                  </a:lnTo>
                  <a:lnTo>
                    <a:pt x="15360" y="127604"/>
                  </a:lnTo>
                  <a:lnTo>
                    <a:pt x="15301" y="127517"/>
                  </a:lnTo>
                  <a:lnTo>
                    <a:pt x="15258" y="127342"/>
                  </a:lnTo>
                  <a:lnTo>
                    <a:pt x="15216" y="127079"/>
                  </a:lnTo>
                  <a:lnTo>
                    <a:pt x="15173" y="126728"/>
                  </a:lnTo>
                  <a:lnTo>
                    <a:pt x="15148" y="126509"/>
                  </a:lnTo>
                  <a:lnTo>
                    <a:pt x="15131" y="126202"/>
                  </a:lnTo>
                  <a:lnTo>
                    <a:pt x="15122" y="125939"/>
                  </a:lnTo>
                  <a:lnTo>
                    <a:pt x="15114" y="125676"/>
                  </a:lnTo>
                  <a:lnTo>
                    <a:pt x="15122" y="125107"/>
                  </a:lnTo>
                  <a:lnTo>
                    <a:pt x="15139" y="124537"/>
                  </a:lnTo>
                  <a:lnTo>
                    <a:pt x="15173" y="124055"/>
                  </a:lnTo>
                  <a:lnTo>
                    <a:pt x="15233" y="123529"/>
                  </a:lnTo>
                  <a:lnTo>
                    <a:pt x="15301" y="123091"/>
                  </a:lnTo>
                  <a:lnTo>
                    <a:pt x="15377" y="122740"/>
                  </a:lnTo>
                  <a:lnTo>
                    <a:pt x="15462" y="122478"/>
                  </a:lnTo>
                  <a:lnTo>
                    <a:pt x="15555" y="122302"/>
                  </a:lnTo>
                  <a:lnTo>
                    <a:pt x="15649" y="122215"/>
                  </a:lnTo>
                  <a:lnTo>
                    <a:pt x="15751" y="122171"/>
                  </a:lnTo>
                  <a:lnTo>
                    <a:pt x="15852" y="122215"/>
                  </a:lnTo>
                  <a:lnTo>
                    <a:pt x="15954" y="122346"/>
                  </a:lnTo>
                  <a:lnTo>
                    <a:pt x="16022" y="122565"/>
                  </a:lnTo>
                  <a:lnTo>
                    <a:pt x="16116" y="122697"/>
                  </a:lnTo>
                  <a:lnTo>
                    <a:pt x="16150" y="122697"/>
                  </a:lnTo>
                  <a:lnTo>
                    <a:pt x="16192" y="122653"/>
                  </a:lnTo>
                  <a:lnTo>
                    <a:pt x="16218" y="122521"/>
                  </a:lnTo>
                  <a:lnTo>
                    <a:pt x="16235" y="122390"/>
                  </a:lnTo>
                  <a:lnTo>
                    <a:pt x="16243" y="122215"/>
                  </a:lnTo>
                  <a:lnTo>
                    <a:pt x="16243" y="121996"/>
                  </a:lnTo>
                  <a:lnTo>
                    <a:pt x="16226" y="121864"/>
                  </a:lnTo>
                  <a:lnTo>
                    <a:pt x="16192" y="121733"/>
                  </a:lnTo>
                  <a:lnTo>
                    <a:pt x="16116" y="121514"/>
                  </a:lnTo>
                  <a:lnTo>
                    <a:pt x="16039" y="121382"/>
                  </a:lnTo>
                  <a:lnTo>
                    <a:pt x="16005" y="121207"/>
                  </a:lnTo>
                  <a:lnTo>
                    <a:pt x="15980" y="121031"/>
                  </a:lnTo>
                  <a:lnTo>
                    <a:pt x="15971" y="120856"/>
                  </a:lnTo>
                  <a:lnTo>
                    <a:pt x="15963" y="120637"/>
                  </a:lnTo>
                  <a:lnTo>
                    <a:pt x="15963" y="120462"/>
                  </a:lnTo>
                  <a:lnTo>
                    <a:pt x="15971" y="120243"/>
                  </a:lnTo>
                  <a:lnTo>
                    <a:pt x="15988" y="120024"/>
                  </a:lnTo>
                  <a:lnTo>
                    <a:pt x="16014" y="119805"/>
                  </a:lnTo>
                  <a:lnTo>
                    <a:pt x="16073" y="119366"/>
                  </a:lnTo>
                  <a:lnTo>
                    <a:pt x="16141" y="119016"/>
                  </a:lnTo>
                  <a:lnTo>
                    <a:pt x="16218" y="118709"/>
                  </a:lnTo>
                  <a:lnTo>
                    <a:pt x="16285" y="118534"/>
                  </a:lnTo>
                  <a:lnTo>
                    <a:pt x="16362" y="118402"/>
                  </a:lnTo>
                  <a:lnTo>
                    <a:pt x="16447" y="118358"/>
                  </a:lnTo>
                  <a:close/>
                  <a:moveTo>
                    <a:pt x="19045" y="117745"/>
                  </a:moveTo>
                  <a:lnTo>
                    <a:pt x="19096" y="118358"/>
                  </a:lnTo>
                  <a:lnTo>
                    <a:pt x="19155" y="118928"/>
                  </a:lnTo>
                  <a:lnTo>
                    <a:pt x="19283" y="120111"/>
                  </a:lnTo>
                  <a:lnTo>
                    <a:pt x="19419" y="121207"/>
                  </a:lnTo>
                  <a:lnTo>
                    <a:pt x="19554" y="122215"/>
                  </a:lnTo>
                  <a:lnTo>
                    <a:pt x="19784" y="124011"/>
                  </a:lnTo>
                  <a:lnTo>
                    <a:pt x="19911" y="124931"/>
                  </a:lnTo>
                  <a:lnTo>
                    <a:pt x="20038" y="125764"/>
                  </a:lnTo>
                  <a:lnTo>
                    <a:pt x="19936" y="125633"/>
                  </a:lnTo>
                  <a:lnTo>
                    <a:pt x="19843" y="125589"/>
                  </a:lnTo>
                  <a:lnTo>
                    <a:pt x="19750" y="125589"/>
                  </a:lnTo>
                  <a:lnTo>
                    <a:pt x="19656" y="125676"/>
                  </a:lnTo>
                  <a:lnTo>
                    <a:pt x="19563" y="125852"/>
                  </a:lnTo>
                  <a:lnTo>
                    <a:pt x="19469" y="126115"/>
                  </a:lnTo>
                  <a:lnTo>
                    <a:pt x="19393" y="126509"/>
                  </a:lnTo>
                  <a:lnTo>
                    <a:pt x="19317" y="126947"/>
                  </a:lnTo>
                  <a:lnTo>
                    <a:pt x="19274" y="127342"/>
                  </a:lnTo>
                  <a:lnTo>
                    <a:pt x="19240" y="127736"/>
                  </a:lnTo>
                  <a:lnTo>
                    <a:pt x="19215" y="128130"/>
                  </a:lnTo>
                  <a:lnTo>
                    <a:pt x="19206" y="128525"/>
                  </a:lnTo>
                  <a:lnTo>
                    <a:pt x="19206" y="128919"/>
                  </a:lnTo>
                  <a:lnTo>
                    <a:pt x="19215" y="129313"/>
                  </a:lnTo>
                  <a:lnTo>
                    <a:pt x="19232" y="129664"/>
                  </a:lnTo>
                  <a:lnTo>
                    <a:pt x="19257" y="130058"/>
                  </a:lnTo>
                  <a:lnTo>
                    <a:pt x="19291" y="130365"/>
                  </a:lnTo>
                  <a:lnTo>
                    <a:pt x="19334" y="130716"/>
                  </a:lnTo>
                  <a:lnTo>
                    <a:pt x="19385" y="130979"/>
                  </a:lnTo>
                  <a:lnTo>
                    <a:pt x="19444" y="131242"/>
                  </a:lnTo>
                  <a:lnTo>
                    <a:pt x="19503" y="131504"/>
                  </a:lnTo>
                  <a:lnTo>
                    <a:pt x="19571" y="131680"/>
                  </a:lnTo>
                  <a:lnTo>
                    <a:pt x="19639" y="131855"/>
                  </a:lnTo>
                  <a:lnTo>
                    <a:pt x="19716" y="131943"/>
                  </a:lnTo>
                  <a:lnTo>
                    <a:pt x="19665" y="132381"/>
                  </a:lnTo>
                  <a:lnTo>
                    <a:pt x="19622" y="132863"/>
                  </a:lnTo>
                  <a:lnTo>
                    <a:pt x="19597" y="133345"/>
                  </a:lnTo>
                  <a:lnTo>
                    <a:pt x="19571" y="133871"/>
                  </a:lnTo>
                  <a:lnTo>
                    <a:pt x="19444" y="133345"/>
                  </a:lnTo>
                  <a:lnTo>
                    <a:pt x="19300" y="132907"/>
                  </a:lnTo>
                  <a:lnTo>
                    <a:pt x="19138" y="132512"/>
                  </a:lnTo>
                  <a:lnTo>
                    <a:pt x="19062" y="132337"/>
                  </a:lnTo>
                  <a:lnTo>
                    <a:pt x="18977" y="132206"/>
                  </a:lnTo>
                  <a:lnTo>
                    <a:pt x="18994" y="131811"/>
                  </a:lnTo>
                  <a:lnTo>
                    <a:pt x="19002" y="131373"/>
                  </a:lnTo>
                  <a:lnTo>
                    <a:pt x="19019" y="130540"/>
                  </a:lnTo>
                  <a:lnTo>
                    <a:pt x="19019" y="128919"/>
                  </a:lnTo>
                  <a:lnTo>
                    <a:pt x="19028" y="124975"/>
                  </a:lnTo>
                  <a:lnTo>
                    <a:pt x="19045" y="121382"/>
                  </a:lnTo>
                  <a:lnTo>
                    <a:pt x="19053" y="119585"/>
                  </a:lnTo>
                  <a:lnTo>
                    <a:pt x="19045" y="117745"/>
                  </a:lnTo>
                  <a:close/>
                  <a:moveTo>
                    <a:pt x="19835" y="126597"/>
                  </a:moveTo>
                  <a:lnTo>
                    <a:pt x="19894" y="126640"/>
                  </a:lnTo>
                  <a:lnTo>
                    <a:pt x="19953" y="126684"/>
                  </a:lnTo>
                  <a:lnTo>
                    <a:pt x="20004" y="126816"/>
                  </a:lnTo>
                  <a:lnTo>
                    <a:pt x="20064" y="126991"/>
                  </a:lnTo>
                  <a:lnTo>
                    <a:pt x="20115" y="127166"/>
                  </a:lnTo>
                  <a:lnTo>
                    <a:pt x="20157" y="127385"/>
                  </a:lnTo>
                  <a:lnTo>
                    <a:pt x="20200" y="127648"/>
                  </a:lnTo>
                  <a:lnTo>
                    <a:pt x="20234" y="127955"/>
                  </a:lnTo>
                  <a:lnTo>
                    <a:pt x="20259" y="128306"/>
                  </a:lnTo>
                  <a:lnTo>
                    <a:pt x="20268" y="128437"/>
                  </a:lnTo>
                  <a:lnTo>
                    <a:pt x="20285" y="128525"/>
                  </a:lnTo>
                  <a:lnTo>
                    <a:pt x="20302" y="128612"/>
                  </a:lnTo>
                  <a:lnTo>
                    <a:pt x="20327" y="128656"/>
                  </a:lnTo>
                  <a:lnTo>
                    <a:pt x="20352" y="128700"/>
                  </a:lnTo>
                  <a:lnTo>
                    <a:pt x="20378" y="128700"/>
                  </a:lnTo>
                  <a:lnTo>
                    <a:pt x="20403" y="128612"/>
                  </a:lnTo>
                  <a:lnTo>
                    <a:pt x="20429" y="128525"/>
                  </a:lnTo>
                  <a:lnTo>
                    <a:pt x="20471" y="128262"/>
                  </a:lnTo>
                  <a:lnTo>
                    <a:pt x="20522" y="127999"/>
                  </a:lnTo>
                  <a:lnTo>
                    <a:pt x="20573" y="127736"/>
                  </a:lnTo>
                  <a:lnTo>
                    <a:pt x="20633" y="127561"/>
                  </a:lnTo>
                  <a:lnTo>
                    <a:pt x="20692" y="127385"/>
                  </a:lnTo>
                  <a:lnTo>
                    <a:pt x="20760" y="127298"/>
                  </a:lnTo>
                  <a:lnTo>
                    <a:pt x="20828" y="127210"/>
                  </a:lnTo>
                  <a:lnTo>
                    <a:pt x="20896" y="127166"/>
                  </a:lnTo>
                  <a:lnTo>
                    <a:pt x="20955" y="127210"/>
                  </a:lnTo>
                  <a:lnTo>
                    <a:pt x="21006" y="127254"/>
                  </a:lnTo>
                  <a:lnTo>
                    <a:pt x="21057" y="127385"/>
                  </a:lnTo>
                  <a:lnTo>
                    <a:pt x="21108" y="127517"/>
                  </a:lnTo>
                  <a:lnTo>
                    <a:pt x="21151" y="127692"/>
                  </a:lnTo>
                  <a:lnTo>
                    <a:pt x="21193" y="127867"/>
                  </a:lnTo>
                  <a:lnTo>
                    <a:pt x="21227" y="128087"/>
                  </a:lnTo>
                  <a:lnTo>
                    <a:pt x="21252" y="128306"/>
                  </a:lnTo>
                  <a:lnTo>
                    <a:pt x="21269" y="128525"/>
                  </a:lnTo>
                  <a:lnTo>
                    <a:pt x="21286" y="128788"/>
                  </a:lnTo>
                  <a:lnTo>
                    <a:pt x="21286" y="129051"/>
                  </a:lnTo>
                  <a:lnTo>
                    <a:pt x="21278" y="129313"/>
                  </a:lnTo>
                  <a:lnTo>
                    <a:pt x="21269" y="129533"/>
                  </a:lnTo>
                  <a:lnTo>
                    <a:pt x="21235" y="129795"/>
                  </a:lnTo>
                  <a:lnTo>
                    <a:pt x="21202" y="130015"/>
                  </a:lnTo>
                  <a:lnTo>
                    <a:pt x="21151" y="130234"/>
                  </a:lnTo>
                  <a:lnTo>
                    <a:pt x="21117" y="130409"/>
                  </a:lnTo>
                  <a:lnTo>
                    <a:pt x="21100" y="130584"/>
                  </a:lnTo>
                  <a:lnTo>
                    <a:pt x="21100" y="130760"/>
                  </a:lnTo>
                  <a:lnTo>
                    <a:pt x="21117" y="130935"/>
                  </a:lnTo>
                  <a:lnTo>
                    <a:pt x="21142" y="131110"/>
                  </a:lnTo>
                  <a:lnTo>
                    <a:pt x="21168" y="131198"/>
                  </a:lnTo>
                  <a:lnTo>
                    <a:pt x="21210" y="131242"/>
                  </a:lnTo>
                  <a:lnTo>
                    <a:pt x="21261" y="131154"/>
                  </a:lnTo>
                  <a:lnTo>
                    <a:pt x="21346" y="131154"/>
                  </a:lnTo>
                  <a:lnTo>
                    <a:pt x="21422" y="131198"/>
                  </a:lnTo>
                  <a:lnTo>
                    <a:pt x="21490" y="131285"/>
                  </a:lnTo>
                  <a:lnTo>
                    <a:pt x="21516" y="131373"/>
                  </a:lnTo>
                  <a:lnTo>
                    <a:pt x="21533" y="131504"/>
                  </a:lnTo>
                  <a:lnTo>
                    <a:pt x="21550" y="131636"/>
                  </a:lnTo>
                  <a:lnTo>
                    <a:pt x="21558" y="131767"/>
                  </a:lnTo>
                  <a:lnTo>
                    <a:pt x="21575" y="132118"/>
                  </a:lnTo>
                  <a:lnTo>
                    <a:pt x="21575" y="132512"/>
                  </a:lnTo>
                  <a:lnTo>
                    <a:pt x="21558" y="132994"/>
                  </a:lnTo>
                  <a:lnTo>
                    <a:pt x="21516" y="133345"/>
                  </a:lnTo>
                  <a:lnTo>
                    <a:pt x="21456" y="133564"/>
                  </a:lnTo>
                  <a:lnTo>
                    <a:pt x="21397" y="133739"/>
                  </a:lnTo>
                  <a:lnTo>
                    <a:pt x="21320" y="133827"/>
                  </a:lnTo>
                  <a:lnTo>
                    <a:pt x="21244" y="133915"/>
                  </a:lnTo>
                  <a:lnTo>
                    <a:pt x="21176" y="133915"/>
                  </a:lnTo>
                  <a:lnTo>
                    <a:pt x="21108" y="133827"/>
                  </a:lnTo>
                  <a:lnTo>
                    <a:pt x="21040" y="133695"/>
                  </a:lnTo>
                  <a:lnTo>
                    <a:pt x="20981" y="133520"/>
                  </a:lnTo>
                  <a:lnTo>
                    <a:pt x="20921" y="133345"/>
                  </a:lnTo>
                  <a:lnTo>
                    <a:pt x="20862" y="133082"/>
                  </a:lnTo>
                  <a:lnTo>
                    <a:pt x="20811" y="132819"/>
                  </a:lnTo>
                  <a:lnTo>
                    <a:pt x="20777" y="132688"/>
                  </a:lnTo>
                  <a:lnTo>
                    <a:pt x="20743" y="132644"/>
                  </a:lnTo>
                  <a:lnTo>
                    <a:pt x="20701" y="132644"/>
                  </a:lnTo>
                  <a:lnTo>
                    <a:pt x="20675" y="132731"/>
                  </a:lnTo>
                  <a:lnTo>
                    <a:pt x="20641" y="132863"/>
                  </a:lnTo>
                  <a:lnTo>
                    <a:pt x="20624" y="132994"/>
                  </a:lnTo>
                  <a:lnTo>
                    <a:pt x="20616" y="133213"/>
                  </a:lnTo>
                  <a:lnTo>
                    <a:pt x="20624" y="133389"/>
                  </a:lnTo>
                  <a:lnTo>
                    <a:pt x="20607" y="133476"/>
                  </a:lnTo>
                  <a:lnTo>
                    <a:pt x="20599" y="133564"/>
                  </a:lnTo>
                  <a:lnTo>
                    <a:pt x="20599" y="133652"/>
                  </a:lnTo>
                  <a:lnTo>
                    <a:pt x="20599" y="133783"/>
                  </a:lnTo>
                  <a:lnTo>
                    <a:pt x="20633" y="134221"/>
                  </a:lnTo>
                  <a:lnTo>
                    <a:pt x="20641" y="134659"/>
                  </a:lnTo>
                  <a:lnTo>
                    <a:pt x="20641" y="135054"/>
                  </a:lnTo>
                  <a:lnTo>
                    <a:pt x="20624" y="135492"/>
                  </a:lnTo>
                  <a:lnTo>
                    <a:pt x="20590" y="135843"/>
                  </a:lnTo>
                  <a:lnTo>
                    <a:pt x="20548" y="136193"/>
                  </a:lnTo>
                  <a:lnTo>
                    <a:pt x="20505" y="136500"/>
                  </a:lnTo>
                  <a:lnTo>
                    <a:pt x="20446" y="136763"/>
                  </a:lnTo>
                  <a:lnTo>
                    <a:pt x="20378" y="136982"/>
                  </a:lnTo>
                  <a:lnTo>
                    <a:pt x="20310" y="137113"/>
                  </a:lnTo>
                  <a:lnTo>
                    <a:pt x="20242" y="137201"/>
                  </a:lnTo>
                  <a:lnTo>
                    <a:pt x="20166" y="137245"/>
                  </a:lnTo>
                  <a:lnTo>
                    <a:pt x="20089" y="137201"/>
                  </a:lnTo>
                  <a:lnTo>
                    <a:pt x="20013" y="137070"/>
                  </a:lnTo>
                  <a:lnTo>
                    <a:pt x="19936" y="136807"/>
                  </a:lnTo>
                  <a:lnTo>
                    <a:pt x="19869" y="136500"/>
                  </a:lnTo>
                  <a:lnTo>
                    <a:pt x="19826" y="136237"/>
                  </a:lnTo>
                  <a:lnTo>
                    <a:pt x="19792" y="135974"/>
                  </a:lnTo>
                  <a:lnTo>
                    <a:pt x="19758" y="135667"/>
                  </a:lnTo>
                  <a:lnTo>
                    <a:pt x="19741" y="135361"/>
                  </a:lnTo>
                  <a:lnTo>
                    <a:pt x="19733" y="135054"/>
                  </a:lnTo>
                  <a:lnTo>
                    <a:pt x="19724" y="134747"/>
                  </a:lnTo>
                  <a:lnTo>
                    <a:pt x="19724" y="134440"/>
                  </a:lnTo>
                  <a:lnTo>
                    <a:pt x="19733" y="134134"/>
                  </a:lnTo>
                  <a:lnTo>
                    <a:pt x="19750" y="133827"/>
                  </a:lnTo>
                  <a:lnTo>
                    <a:pt x="19767" y="133520"/>
                  </a:lnTo>
                  <a:lnTo>
                    <a:pt x="19826" y="132907"/>
                  </a:lnTo>
                  <a:lnTo>
                    <a:pt x="19894" y="132381"/>
                  </a:lnTo>
                  <a:lnTo>
                    <a:pt x="19979" y="131899"/>
                  </a:lnTo>
                  <a:lnTo>
                    <a:pt x="19996" y="131767"/>
                  </a:lnTo>
                  <a:lnTo>
                    <a:pt x="20004" y="131636"/>
                  </a:lnTo>
                  <a:lnTo>
                    <a:pt x="20004" y="131504"/>
                  </a:lnTo>
                  <a:lnTo>
                    <a:pt x="19996" y="131329"/>
                  </a:lnTo>
                  <a:lnTo>
                    <a:pt x="19979" y="131242"/>
                  </a:lnTo>
                  <a:lnTo>
                    <a:pt x="19962" y="131110"/>
                  </a:lnTo>
                  <a:lnTo>
                    <a:pt x="19936" y="131066"/>
                  </a:lnTo>
                  <a:lnTo>
                    <a:pt x="19911" y="131022"/>
                  </a:lnTo>
                  <a:lnTo>
                    <a:pt x="19843" y="131022"/>
                  </a:lnTo>
                  <a:lnTo>
                    <a:pt x="19775" y="130979"/>
                  </a:lnTo>
                  <a:lnTo>
                    <a:pt x="19716" y="130935"/>
                  </a:lnTo>
                  <a:lnTo>
                    <a:pt x="19656" y="130803"/>
                  </a:lnTo>
                  <a:lnTo>
                    <a:pt x="19605" y="130672"/>
                  </a:lnTo>
                  <a:lnTo>
                    <a:pt x="19563" y="130497"/>
                  </a:lnTo>
                  <a:lnTo>
                    <a:pt x="19520" y="130278"/>
                  </a:lnTo>
                  <a:lnTo>
                    <a:pt x="19478" y="130058"/>
                  </a:lnTo>
                  <a:lnTo>
                    <a:pt x="19452" y="129795"/>
                  </a:lnTo>
                  <a:lnTo>
                    <a:pt x="19427" y="129533"/>
                  </a:lnTo>
                  <a:lnTo>
                    <a:pt x="19410" y="129270"/>
                  </a:lnTo>
                  <a:lnTo>
                    <a:pt x="19402" y="128963"/>
                  </a:lnTo>
                  <a:lnTo>
                    <a:pt x="19402" y="128656"/>
                  </a:lnTo>
                  <a:lnTo>
                    <a:pt x="19419" y="128349"/>
                  </a:lnTo>
                  <a:lnTo>
                    <a:pt x="19435" y="128043"/>
                  </a:lnTo>
                  <a:lnTo>
                    <a:pt x="19469" y="127736"/>
                  </a:lnTo>
                  <a:lnTo>
                    <a:pt x="19512" y="127385"/>
                  </a:lnTo>
                  <a:lnTo>
                    <a:pt x="19554" y="127166"/>
                  </a:lnTo>
                  <a:lnTo>
                    <a:pt x="19605" y="126947"/>
                  </a:lnTo>
                  <a:lnTo>
                    <a:pt x="19656" y="126772"/>
                  </a:lnTo>
                  <a:lnTo>
                    <a:pt x="19716" y="126684"/>
                  </a:lnTo>
                  <a:lnTo>
                    <a:pt x="19775" y="126597"/>
                  </a:lnTo>
                  <a:close/>
                  <a:moveTo>
                    <a:pt x="4203" y="127999"/>
                  </a:moveTo>
                  <a:lnTo>
                    <a:pt x="4254" y="128043"/>
                  </a:lnTo>
                  <a:lnTo>
                    <a:pt x="4314" y="128174"/>
                  </a:lnTo>
                  <a:lnTo>
                    <a:pt x="4356" y="128306"/>
                  </a:lnTo>
                  <a:lnTo>
                    <a:pt x="4407" y="128481"/>
                  </a:lnTo>
                  <a:lnTo>
                    <a:pt x="4441" y="128700"/>
                  </a:lnTo>
                  <a:lnTo>
                    <a:pt x="4475" y="128919"/>
                  </a:lnTo>
                  <a:lnTo>
                    <a:pt x="4509" y="129313"/>
                  </a:lnTo>
                  <a:lnTo>
                    <a:pt x="4535" y="129708"/>
                  </a:lnTo>
                  <a:lnTo>
                    <a:pt x="4552" y="130102"/>
                  </a:lnTo>
                  <a:lnTo>
                    <a:pt x="4560" y="130540"/>
                  </a:lnTo>
                  <a:lnTo>
                    <a:pt x="4560" y="130979"/>
                  </a:lnTo>
                  <a:lnTo>
                    <a:pt x="4552" y="131417"/>
                  </a:lnTo>
                  <a:lnTo>
                    <a:pt x="4535" y="132249"/>
                  </a:lnTo>
                  <a:lnTo>
                    <a:pt x="4543" y="132425"/>
                  </a:lnTo>
                  <a:lnTo>
                    <a:pt x="4560" y="132600"/>
                  </a:lnTo>
                  <a:lnTo>
                    <a:pt x="4585" y="132688"/>
                  </a:lnTo>
                  <a:lnTo>
                    <a:pt x="4628" y="132731"/>
                  </a:lnTo>
                  <a:lnTo>
                    <a:pt x="4662" y="132731"/>
                  </a:lnTo>
                  <a:lnTo>
                    <a:pt x="4696" y="132688"/>
                  </a:lnTo>
                  <a:lnTo>
                    <a:pt x="4721" y="132556"/>
                  </a:lnTo>
                  <a:lnTo>
                    <a:pt x="4738" y="132381"/>
                  </a:lnTo>
                  <a:lnTo>
                    <a:pt x="4755" y="132030"/>
                  </a:lnTo>
                  <a:lnTo>
                    <a:pt x="4781" y="131724"/>
                  </a:lnTo>
                  <a:lnTo>
                    <a:pt x="4806" y="131461"/>
                  </a:lnTo>
                  <a:lnTo>
                    <a:pt x="4849" y="131198"/>
                  </a:lnTo>
                  <a:lnTo>
                    <a:pt x="4891" y="130979"/>
                  </a:lnTo>
                  <a:lnTo>
                    <a:pt x="4942" y="130847"/>
                  </a:lnTo>
                  <a:lnTo>
                    <a:pt x="4993" y="130716"/>
                  </a:lnTo>
                  <a:lnTo>
                    <a:pt x="5044" y="130628"/>
                  </a:lnTo>
                  <a:lnTo>
                    <a:pt x="5103" y="130584"/>
                  </a:lnTo>
                  <a:lnTo>
                    <a:pt x="5154" y="130584"/>
                  </a:lnTo>
                  <a:lnTo>
                    <a:pt x="5205" y="130628"/>
                  </a:lnTo>
                  <a:lnTo>
                    <a:pt x="5265" y="130716"/>
                  </a:lnTo>
                  <a:lnTo>
                    <a:pt x="5307" y="130891"/>
                  </a:lnTo>
                  <a:lnTo>
                    <a:pt x="5358" y="131110"/>
                  </a:lnTo>
                  <a:lnTo>
                    <a:pt x="5401" y="131373"/>
                  </a:lnTo>
                  <a:lnTo>
                    <a:pt x="5435" y="131680"/>
                  </a:lnTo>
                  <a:lnTo>
                    <a:pt x="5452" y="131986"/>
                  </a:lnTo>
                  <a:lnTo>
                    <a:pt x="5469" y="132249"/>
                  </a:lnTo>
                  <a:lnTo>
                    <a:pt x="5469" y="132556"/>
                  </a:lnTo>
                  <a:lnTo>
                    <a:pt x="5460" y="132775"/>
                  </a:lnTo>
                  <a:lnTo>
                    <a:pt x="5443" y="133038"/>
                  </a:lnTo>
                  <a:lnTo>
                    <a:pt x="5418" y="133257"/>
                  </a:lnTo>
                  <a:lnTo>
                    <a:pt x="5392" y="133476"/>
                  </a:lnTo>
                  <a:lnTo>
                    <a:pt x="5358" y="133652"/>
                  </a:lnTo>
                  <a:lnTo>
                    <a:pt x="5316" y="133783"/>
                  </a:lnTo>
                  <a:lnTo>
                    <a:pt x="5265" y="133915"/>
                  </a:lnTo>
                  <a:lnTo>
                    <a:pt x="5222" y="134046"/>
                  </a:lnTo>
                  <a:lnTo>
                    <a:pt x="5171" y="134090"/>
                  </a:lnTo>
                  <a:lnTo>
                    <a:pt x="5112" y="134134"/>
                  </a:lnTo>
                  <a:lnTo>
                    <a:pt x="5061" y="134177"/>
                  </a:lnTo>
                  <a:lnTo>
                    <a:pt x="5010" y="134134"/>
                  </a:lnTo>
                  <a:lnTo>
                    <a:pt x="4959" y="134046"/>
                  </a:lnTo>
                  <a:lnTo>
                    <a:pt x="4908" y="134046"/>
                  </a:lnTo>
                  <a:lnTo>
                    <a:pt x="4874" y="134090"/>
                  </a:lnTo>
                  <a:lnTo>
                    <a:pt x="4849" y="134221"/>
                  </a:lnTo>
                  <a:lnTo>
                    <a:pt x="4832" y="134440"/>
                  </a:lnTo>
                  <a:lnTo>
                    <a:pt x="4823" y="134616"/>
                  </a:lnTo>
                  <a:lnTo>
                    <a:pt x="4832" y="134835"/>
                  </a:lnTo>
                  <a:lnTo>
                    <a:pt x="4857" y="135010"/>
                  </a:lnTo>
                  <a:lnTo>
                    <a:pt x="4900" y="135142"/>
                  </a:lnTo>
                  <a:lnTo>
                    <a:pt x="4951" y="135273"/>
                  </a:lnTo>
                  <a:lnTo>
                    <a:pt x="4993" y="135448"/>
                  </a:lnTo>
                  <a:lnTo>
                    <a:pt x="5035" y="135624"/>
                  </a:lnTo>
                  <a:lnTo>
                    <a:pt x="5061" y="135799"/>
                  </a:lnTo>
                  <a:lnTo>
                    <a:pt x="5078" y="135974"/>
                  </a:lnTo>
                  <a:lnTo>
                    <a:pt x="5095" y="136193"/>
                  </a:lnTo>
                  <a:lnTo>
                    <a:pt x="5103" y="136412"/>
                  </a:lnTo>
                  <a:lnTo>
                    <a:pt x="5103" y="136631"/>
                  </a:lnTo>
                  <a:lnTo>
                    <a:pt x="5095" y="136850"/>
                  </a:lnTo>
                  <a:lnTo>
                    <a:pt x="5086" y="137070"/>
                  </a:lnTo>
                  <a:lnTo>
                    <a:pt x="5044" y="137508"/>
                  </a:lnTo>
                  <a:lnTo>
                    <a:pt x="4985" y="137902"/>
                  </a:lnTo>
                  <a:lnTo>
                    <a:pt x="4917" y="138209"/>
                  </a:lnTo>
                  <a:lnTo>
                    <a:pt x="4857" y="138384"/>
                  </a:lnTo>
                  <a:lnTo>
                    <a:pt x="4798" y="138472"/>
                  </a:lnTo>
                  <a:lnTo>
                    <a:pt x="4738" y="138472"/>
                  </a:lnTo>
                  <a:lnTo>
                    <a:pt x="4670" y="138428"/>
                  </a:lnTo>
                  <a:lnTo>
                    <a:pt x="4611" y="138340"/>
                  </a:lnTo>
                  <a:lnTo>
                    <a:pt x="4543" y="138253"/>
                  </a:lnTo>
                  <a:lnTo>
                    <a:pt x="4492" y="138077"/>
                  </a:lnTo>
                  <a:lnTo>
                    <a:pt x="4441" y="137902"/>
                  </a:lnTo>
                  <a:lnTo>
                    <a:pt x="4390" y="137727"/>
                  </a:lnTo>
                  <a:lnTo>
                    <a:pt x="4356" y="137508"/>
                  </a:lnTo>
                  <a:lnTo>
                    <a:pt x="4322" y="137289"/>
                  </a:lnTo>
                  <a:lnTo>
                    <a:pt x="4297" y="137070"/>
                  </a:lnTo>
                  <a:lnTo>
                    <a:pt x="4271" y="136850"/>
                  </a:lnTo>
                  <a:lnTo>
                    <a:pt x="4263" y="136588"/>
                  </a:lnTo>
                  <a:lnTo>
                    <a:pt x="4237" y="136106"/>
                  </a:lnTo>
                  <a:lnTo>
                    <a:pt x="4237" y="135580"/>
                  </a:lnTo>
                  <a:lnTo>
                    <a:pt x="4254" y="135054"/>
                  </a:lnTo>
                  <a:lnTo>
                    <a:pt x="4280" y="134528"/>
                  </a:lnTo>
                  <a:lnTo>
                    <a:pt x="4314" y="134002"/>
                  </a:lnTo>
                  <a:lnTo>
                    <a:pt x="4322" y="133827"/>
                  </a:lnTo>
                  <a:lnTo>
                    <a:pt x="4314" y="133652"/>
                  </a:lnTo>
                  <a:lnTo>
                    <a:pt x="4288" y="133520"/>
                  </a:lnTo>
                  <a:lnTo>
                    <a:pt x="4254" y="133433"/>
                  </a:lnTo>
                  <a:lnTo>
                    <a:pt x="4220" y="133389"/>
                  </a:lnTo>
                  <a:lnTo>
                    <a:pt x="4186" y="133389"/>
                  </a:lnTo>
                  <a:lnTo>
                    <a:pt x="4152" y="133476"/>
                  </a:lnTo>
                  <a:lnTo>
                    <a:pt x="4127" y="133608"/>
                  </a:lnTo>
                  <a:lnTo>
                    <a:pt x="4076" y="134090"/>
                  </a:lnTo>
                  <a:lnTo>
                    <a:pt x="4042" y="134616"/>
                  </a:lnTo>
                  <a:lnTo>
                    <a:pt x="3923" y="134922"/>
                  </a:lnTo>
                  <a:lnTo>
                    <a:pt x="3804" y="135229"/>
                  </a:lnTo>
                  <a:lnTo>
                    <a:pt x="3677" y="135448"/>
                  </a:lnTo>
                  <a:lnTo>
                    <a:pt x="3618" y="135492"/>
                  </a:lnTo>
                  <a:lnTo>
                    <a:pt x="3550" y="135536"/>
                  </a:lnTo>
                  <a:lnTo>
                    <a:pt x="3490" y="135580"/>
                  </a:lnTo>
                  <a:lnTo>
                    <a:pt x="3439" y="135536"/>
                  </a:lnTo>
                  <a:lnTo>
                    <a:pt x="3380" y="135448"/>
                  </a:lnTo>
                  <a:lnTo>
                    <a:pt x="3329" y="135317"/>
                  </a:lnTo>
                  <a:lnTo>
                    <a:pt x="3278" y="135142"/>
                  </a:lnTo>
                  <a:lnTo>
                    <a:pt x="3227" y="134879"/>
                  </a:lnTo>
                  <a:lnTo>
                    <a:pt x="3185" y="134572"/>
                  </a:lnTo>
                  <a:lnTo>
                    <a:pt x="3151" y="134221"/>
                  </a:lnTo>
                  <a:lnTo>
                    <a:pt x="3117" y="133695"/>
                  </a:lnTo>
                  <a:lnTo>
                    <a:pt x="3108" y="133476"/>
                  </a:lnTo>
                  <a:lnTo>
                    <a:pt x="3100" y="133257"/>
                  </a:lnTo>
                  <a:lnTo>
                    <a:pt x="3100" y="133038"/>
                  </a:lnTo>
                  <a:lnTo>
                    <a:pt x="3108" y="132863"/>
                  </a:lnTo>
                  <a:lnTo>
                    <a:pt x="3117" y="132688"/>
                  </a:lnTo>
                  <a:lnTo>
                    <a:pt x="3134" y="132556"/>
                  </a:lnTo>
                  <a:lnTo>
                    <a:pt x="3176" y="132293"/>
                  </a:lnTo>
                  <a:lnTo>
                    <a:pt x="3235" y="132074"/>
                  </a:lnTo>
                  <a:lnTo>
                    <a:pt x="3303" y="131943"/>
                  </a:lnTo>
                  <a:lnTo>
                    <a:pt x="3380" y="131811"/>
                  </a:lnTo>
                  <a:lnTo>
                    <a:pt x="3465" y="131767"/>
                  </a:lnTo>
                  <a:lnTo>
                    <a:pt x="3558" y="131724"/>
                  </a:lnTo>
                  <a:lnTo>
                    <a:pt x="3736" y="131724"/>
                  </a:lnTo>
                  <a:lnTo>
                    <a:pt x="3906" y="131855"/>
                  </a:lnTo>
                  <a:lnTo>
                    <a:pt x="4042" y="132030"/>
                  </a:lnTo>
                  <a:lnTo>
                    <a:pt x="4085" y="132030"/>
                  </a:lnTo>
                  <a:lnTo>
                    <a:pt x="4119" y="131986"/>
                  </a:lnTo>
                  <a:lnTo>
                    <a:pt x="4144" y="131855"/>
                  </a:lnTo>
                  <a:lnTo>
                    <a:pt x="4152" y="131680"/>
                  </a:lnTo>
                  <a:lnTo>
                    <a:pt x="4161" y="131504"/>
                  </a:lnTo>
                  <a:lnTo>
                    <a:pt x="4152" y="131329"/>
                  </a:lnTo>
                  <a:lnTo>
                    <a:pt x="4127" y="131154"/>
                  </a:lnTo>
                  <a:lnTo>
                    <a:pt x="4093" y="131022"/>
                  </a:lnTo>
                  <a:lnTo>
                    <a:pt x="4051" y="130891"/>
                  </a:lnTo>
                  <a:lnTo>
                    <a:pt x="4008" y="130760"/>
                  </a:lnTo>
                  <a:lnTo>
                    <a:pt x="3983" y="130584"/>
                  </a:lnTo>
                  <a:lnTo>
                    <a:pt x="3949" y="130409"/>
                  </a:lnTo>
                  <a:lnTo>
                    <a:pt x="3932" y="130190"/>
                  </a:lnTo>
                  <a:lnTo>
                    <a:pt x="3915" y="129971"/>
                  </a:lnTo>
                  <a:lnTo>
                    <a:pt x="3898" y="129752"/>
                  </a:lnTo>
                  <a:lnTo>
                    <a:pt x="3898" y="129489"/>
                  </a:lnTo>
                  <a:lnTo>
                    <a:pt x="3898" y="129270"/>
                  </a:lnTo>
                  <a:lnTo>
                    <a:pt x="3906" y="129051"/>
                  </a:lnTo>
                  <a:lnTo>
                    <a:pt x="3915" y="128831"/>
                  </a:lnTo>
                  <a:lnTo>
                    <a:pt x="3940" y="128612"/>
                  </a:lnTo>
                  <a:lnTo>
                    <a:pt x="3966" y="128437"/>
                  </a:lnTo>
                  <a:lnTo>
                    <a:pt x="4000" y="128262"/>
                  </a:lnTo>
                  <a:lnTo>
                    <a:pt x="4042" y="128130"/>
                  </a:lnTo>
                  <a:lnTo>
                    <a:pt x="4093" y="128043"/>
                  </a:lnTo>
                  <a:lnTo>
                    <a:pt x="4144" y="127999"/>
                  </a:lnTo>
                  <a:close/>
                  <a:moveTo>
                    <a:pt x="10902" y="131198"/>
                  </a:moveTo>
                  <a:lnTo>
                    <a:pt x="10953" y="131242"/>
                  </a:lnTo>
                  <a:lnTo>
                    <a:pt x="11013" y="131329"/>
                  </a:lnTo>
                  <a:lnTo>
                    <a:pt x="11055" y="131461"/>
                  </a:lnTo>
                  <a:lnTo>
                    <a:pt x="11098" y="131592"/>
                  </a:lnTo>
                  <a:lnTo>
                    <a:pt x="11132" y="131767"/>
                  </a:lnTo>
                  <a:lnTo>
                    <a:pt x="11157" y="131943"/>
                  </a:lnTo>
                  <a:lnTo>
                    <a:pt x="11183" y="132162"/>
                  </a:lnTo>
                  <a:lnTo>
                    <a:pt x="11200" y="132381"/>
                  </a:lnTo>
                  <a:lnTo>
                    <a:pt x="11200" y="132644"/>
                  </a:lnTo>
                  <a:lnTo>
                    <a:pt x="11208" y="132863"/>
                  </a:lnTo>
                  <a:lnTo>
                    <a:pt x="11200" y="133126"/>
                  </a:lnTo>
                  <a:lnTo>
                    <a:pt x="11191" y="133345"/>
                  </a:lnTo>
                  <a:lnTo>
                    <a:pt x="11174" y="133564"/>
                  </a:lnTo>
                  <a:lnTo>
                    <a:pt x="11149" y="133827"/>
                  </a:lnTo>
                  <a:lnTo>
                    <a:pt x="11123" y="134002"/>
                  </a:lnTo>
                  <a:lnTo>
                    <a:pt x="11089" y="134221"/>
                  </a:lnTo>
                  <a:lnTo>
                    <a:pt x="11047" y="134397"/>
                  </a:lnTo>
                  <a:lnTo>
                    <a:pt x="11013" y="134528"/>
                  </a:lnTo>
                  <a:lnTo>
                    <a:pt x="11004" y="134747"/>
                  </a:lnTo>
                  <a:lnTo>
                    <a:pt x="11004" y="134922"/>
                  </a:lnTo>
                  <a:lnTo>
                    <a:pt x="11013" y="135098"/>
                  </a:lnTo>
                  <a:lnTo>
                    <a:pt x="11038" y="135273"/>
                  </a:lnTo>
                  <a:lnTo>
                    <a:pt x="11072" y="135361"/>
                  </a:lnTo>
                  <a:lnTo>
                    <a:pt x="11106" y="135361"/>
                  </a:lnTo>
                  <a:lnTo>
                    <a:pt x="11157" y="135317"/>
                  </a:lnTo>
                  <a:lnTo>
                    <a:pt x="11217" y="135185"/>
                  </a:lnTo>
                  <a:lnTo>
                    <a:pt x="11276" y="135098"/>
                  </a:lnTo>
                  <a:lnTo>
                    <a:pt x="11335" y="135054"/>
                  </a:lnTo>
                  <a:lnTo>
                    <a:pt x="11386" y="135098"/>
                  </a:lnTo>
                  <a:lnTo>
                    <a:pt x="11437" y="135142"/>
                  </a:lnTo>
                  <a:lnTo>
                    <a:pt x="11488" y="135229"/>
                  </a:lnTo>
                  <a:lnTo>
                    <a:pt x="11531" y="135361"/>
                  </a:lnTo>
                  <a:lnTo>
                    <a:pt x="11573" y="135536"/>
                  </a:lnTo>
                  <a:lnTo>
                    <a:pt x="11607" y="135711"/>
                  </a:lnTo>
                  <a:lnTo>
                    <a:pt x="11633" y="135930"/>
                  </a:lnTo>
                  <a:lnTo>
                    <a:pt x="11650" y="136149"/>
                  </a:lnTo>
                  <a:lnTo>
                    <a:pt x="11667" y="136412"/>
                  </a:lnTo>
                  <a:lnTo>
                    <a:pt x="11667" y="136675"/>
                  </a:lnTo>
                  <a:lnTo>
                    <a:pt x="11658" y="136938"/>
                  </a:lnTo>
                  <a:lnTo>
                    <a:pt x="11650" y="137245"/>
                  </a:lnTo>
                  <a:lnTo>
                    <a:pt x="11624" y="137508"/>
                  </a:lnTo>
                  <a:lnTo>
                    <a:pt x="11590" y="137771"/>
                  </a:lnTo>
                  <a:lnTo>
                    <a:pt x="11548" y="137990"/>
                  </a:lnTo>
                  <a:lnTo>
                    <a:pt x="11505" y="138165"/>
                  </a:lnTo>
                  <a:lnTo>
                    <a:pt x="11454" y="138297"/>
                  </a:lnTo>
                  <a:lnTo>
                    <a:pt x="11403" y="138384"/>
                  </a:lnTo>
                  <a:lnTo>
                    <a:pt x="11352" y="138472"/>
                  </a:lnTo>
                  <a:lnTo>
                    <a:pt x="11242" y="138516"/>
                  </a:lnTo>
                  <a:lnTo>
                    <a:pt x="11140" y="138472"/>
                  </a:lnTo>
                  <a:lnTo>
                    <a:pt x="11055" y="138340"/>
                  </a:lnTo>
                  <a:lnTo>
                    <a:pt x="10970" y="138165"/>
                  </a:lnTo>
                  <a:lnTo>
                    <a:pt x="10902" y="137902"/>
                  </a:lnTo>
                  <a:lnTo>
                    <a:pt x="10835" y="137639"/>
                  </a:lnTo>
                  <a:lnTo>
                    <a:pt x="10767" y="137333"/>
                  </a:lnTo>
                  <a:lnTo>
                    <a:pt x="10631" y="136675"/>
                  </a:lnTo>
                  <a:lnTo>
                    <a:pt x="10605" y="136631"/>
                  </a:lnTo>
                  <a:lnTo>
                    <a:pt x="10580" y="136588"/>
                  </a:lnTo>
                  <a:lnTo>
                    <a:pt x="10554" y="136588"/>
                  </a:lnTo>
                  <a:lnTo>
                    <a:pt x="10529" y="136631"/>
                  </a:lnTo>
                  <a:lnTo>
                    <a:pt x="10503" y="136719"/>
                  </a:lnTo>
                  <a:lnTo>
                    <a:pt x="10495" y="136807"/>
                  </a:lnTo>
                  <a:lnTo>
                    <a:pt x="10486" y="136938"/>
                  </a:lnTo>
                  <a:lnTo>
                    <a:pt x="10495" y="137113"/>
                  </a:lnTo>
                  <a:lnTo>
                    <a:pt x="10537" y="137595"/>
                  </a:lnTo>
                  <a:lnTo>
                    <a:pt x="10520" y="137595"/>
                  </a:lnTo>
                  <a:lnTo>
                    <a:pt x="10503" y="137683"/>
                  </a:lnTo>
                  <a:lnTo>
                    <a:pt x="10495" y="137771"/>
                  </a:lnTo>
                  <a:lnTo>
                    <a:pt x="10495" y="137902"/>
                  </a:lnTo>
                  <a:lnTo>
                    <a:pt x="10512" y="138209"/>
                  </a:lnTo>
                  <a:lnTo>
                    <a:pt x="10520" y="138559"/>
                  </a:lnTo>
                  <a:lnTo>
                    <a:pt x="10520" y="138866"/>
                  </a:lnTo>
                  <a:lnTo>
                    <a:pt x="10503" y="139173"/>
                  </a:lnTo>
                  <a:lnTo>
                    <a:pt x="10486" y="139480"/>
                  </a:lnTo>
                  <a:lnTo>
                    <a:pt x="10452" y="139743"/>
                  </a:lnTo>
                  <a:lnTo>
                    <a:pt x="10419" y="139962"/>
                  </a:lnTo>
                  <a:lnTo>
                    <a:pt x="10376" y="140137"/>
                  </a:lnTo>
                  <a:lnTo>
                    <a:pt x="10325" y="140312"/>
                  </a:lnTo>
                  <a:lnTo>
                    <a:pt x="10283" y="140444"/>
                  </a:lnTo>
                  <a:lnTo>
                    <a:pt x="10223" y="140488"/>
                  </a:lnTo>
                  <a:lnTo>
                    <a:pt x="10172" y="140531"/>
                  </a:lnTo>
                  <a:lnTo>
                    <a:pt x="10113" y="140488"/>
                  </a:lnTo>
                  <a:lnTo>
                    <a:pt x="10053" y="140356"/>
                  </a:lnTo>
                  <a:lnTo>
                    <a:pt x="10002" y="140181"/>
                  </a:lnTo>
                  <a:lnTo>
                    <a:pt x="9943" y="139962"/>
                  </a:lnTo>
                  <a:lnTo>
                    <a:pt x="9901" y="139699"/>
                  </a:lnTo>
                  <a:lnTo>
                    <a:pt x="9875" y="139436"/>
                  </a:lnTo>
                  <a:lnTo>
                    <a:pt x="9850" y="139173"/>
                  </a:lnTo>
                  <a:lnTo>
                    <a:pt x="9841" y="138910"/>
                  </a:lnTo>
                  <a:lnTo>
                    <a:pt x="9833" y="138647"/>
                  </a:lnTo>
                  <a:lnTo>
                    <a:pt x="9833" y="138340"/>
                  </a:lnTo>
                  <a:lnTo>
                    <a:pt x="9841" y="138077"/>
                  </a:lnTo>
                  <a:lnTo>
                    <a:pt x="9858" y="137815"/>
                  </a:lnTo>
                  <a:lnTo>
                    <a:pt x="9884" y="137552"/>
                  </a:lnTo>
                  <a:lnTo>
                    <a:pt x="9909" y="137289"/>
                  </a:lnTo>
                  <a:lnTo>
                    <a:pt x="9969" y="136807"/>
                  </a:lnTo>
                  <a:lnTo>
                    <a:pt x="10053" y="136412"/>
                  </a:lnTo>
                  <a:lnTo>
                    <a:pt x="10138" y="136106"/>
                  </a:lnTo>
                  <a:lnTo>
                    <a:pt x="10172" y="135930"/>
                  </a:lnTo>
                  <a:lnTo>
                    <a:pt x="10189" y="135799"/>
                  </a:lnTo>
                  <a:lnTo>
                    <a:pt x="10189" y="135624"/>
                  </a:lnTo>
                  <a:lnTo>
                    <a:pt x="10172" y="135448"/>
                  </a:lnTo>
                  <a:lnTo>
                    <a:pt x="10155" y="135317"/>
                  </a:lnTo>
                  <a:lnTo>
                    <a:pt x="10121" y="135229"/>
                  </a:lnTo>
                  <a:lnTo>
                    <a:pt x="10087" y="135185"/>
                  </a:lnTo>
                  <a:lnTo>
                    <a:pt x="10045" y="135229"/>
                  </a:lnTo>
                  <a:lnTo>
                    <a:pt x="9985" y="135361"/>
                  </a:lnTo>
                  <a:lnTo>
                    <a:pt x="9884" y="135361"/>
                  </a:lnTo>
                  <a:lnTo>
                    <a:pt x="9841" y="135317"/>
                  </a:lnTo>
                  <a:lnTo>
                    <a:pt x="9807" y="135185"/>
                  </a:lnTo>
                  <a:lnTo>
                    <a:pt x="9773" y="135054"/>
                  </a:lnTo>
                  <a:lnTo>
                    <a:pt x="9739" y="134879"/>
                  </a:lnTo>
                  <a:lnTo>
                    <a:pt x="9722" y="134703"/>
                  </a:lnTo>
                  <a:lnTo>
                    <a:pt x="9705" y="134484"/>
                  </a:lnTo>
                  <a:lnTo>
                    <a:pt x="9688" y="134221"/>
                  </a:lnTo>
                  <a:lnTo>
                    <a:pt x="9688" y="134002"/>
                  </a:lnTo>
                  <a:lnTo>
                    <a:pt x="9688" y="133739"/>
                  </a:lnTo>
                  <a:lnTo>
                    <a:pt x="9697" y="133520"/>
                  </a:lnTo>
                  <a:lnTo>
                    <a:pt x="9714" y="133301"/>
                  </a:lnTo>
                  <a:lnTo>
                    <a:pt x="9739" y="133082"/>
                  </a:lnTo>
                  <a:lnTo>
                    <a:pt x="9773" y="132863"/>
                  </a:lnTo>
                  <a:lnTo>
                    <a:pt x="9807" y="132688"/>
                  </a:lnTo>
                  <a:lnTo>
                    <a:pt x="9850" y="132600"/>
                  </a:lnTo>
                  <a:lnTo>
                    <a:pt x="9892" y="132512"/>
                  </a:lnTo>
                  <a:lnTo>
                    <a:pt x="9935" y="132425"/>
                  </a:lnTo>
                  <a:lnTo>
                    <a:pt x="10019" y="132425"/>
                  </a:lnTo>
                  <a:lnTo>
                    <a:pt x="10104" y="132512"/>
                  </a:lnTo>
                  <a:lnTo>
                    <a:pt x="10189" y="132688"/>
                  </a:lnTo>
                  <a:lnTo>
                    <a:pt x="10266" y="132951"/>
                  </a:lnTo>
                  <a:lnTo>
                    <a:pt x="10325" y="133301"/>
                  </a:lnTo>
                  <a:lnTo>
                    <a:pt x="10376" y="133652"/>
                  </a:lnTo>
                  <a:lnTo>
                    <a:pt x="10402" y="133739"/>
                  </a:lnTo>
                  <a:lnTo>
                    <a:pt x="10427" y="133827"/>
                  </a:lnTo>
                  <a:lnTo>
                    <a:pt x="10461" y="133871"/>
                  </a:lnTo>
                  <a:lnTo>
                    <a:pt x="10486" y="133871"/>
                  </a:lnTo>
                  <a:lnTo>
                    <a:pt x="10520" y="133783"/>
                  </a:lnTo>
                  <a:lnTo>
                    <a:pt x="10546" y="133695"/>
                  </a:lnTo>
                  <a:lnTo>
                    <a:pt x="10554" y="133564"/>
                  </a:lnTo>
                  <a:lnTo>
                    <a:pt x="10563" y="133389"/>
                  </a:lnTo>
                  <a:lnTo>
                    <a:pt x="10554" y="133038"/>
                  </a:lnTo>
                  <a:lnTo>
                    <a:pt x="10563" y="132688"/>
                  </a:lnTo>
                  <a:lnTo>
                    <a:pt x="10639" y="131767"/>
                  </a:lnTo>
                  <a:lnTo>
                    <a:pt x="10673" y="131636"/>
                  </a:lnTo>
                  <a:lnTo>
                    <a:pt x="10699" y="131461"/>
                  </a:lnTo>
                  <a:lnTo>
                    <a:pt x="10733" y="131373"/>
                  </a:lnTo>
                  <a:lnTo>
                    <a:pt x="10775" y="131285"/>
                  </a:lnTo>
                  <a:lnTo>
                    <a:pt x="10818" y="131242"/>
                  </a:lnTo>
                  <a:lnTo>
                    <a:pt x="10860" y="131198"/>
                  </a:lnTo>
                  <a:close/>
                  <a:moveTo>
                    <a:pt x="18476" y="132556"/>
                  </a:moveTo>
                  <a:lnTo>
                    <a:pt x="18595" y="132731"/>
                  </a:lnTo>
                  <a:lnTo>
                    <a:pt x="18722" y="132863"/>
                  </a:lnTo>
                  <a:lnTo>
                    <a:pt x="18841" y="132994"/>
                  </a:lnTo>
                  <a:lnTo>
                    <a:pt x="18969" y="133170"/>
                  </a:lnTo>
                  <a:lnTo>
                    <a:pt x="19045" y="133301"/>
                  </a:lnTo>
                  <a:lnTo>
                    <a:pt x="19130" y="133476"/>
                  </a:lnTo>
                  <a:lnTo>
                    <a:pt x="19274" y="133915"/>
                  </a:lnTo>
                  <a:lnTo>
                    <a:pt x="19410" y="134397"/>
                  </a:lnTo>
                  <a:lnTo>
                    <a:pt x="19554" y="134922"/>
                  </a:lnTo>
                  <a:lnTo>
                    <a:pt x="19563" y="135580"/>
                  </a:lnTo>
                  <a:lnTo>
                    <a:pt x="19580" y="135886"/>
                  </a:lnTo>
                  <a:lnTo>
                    <a:pt x="19597" y="136149"/>
                  </a:lnTo>
                  <a:lnTo>
                    <a:pt x="19622" y="136456"/>
                  </a:lnTo>
                  <a:lnTo>
                    <a:pt x="19656" y="136719"/>
                  </a:lnTo>
                  <a:lnTo>
                    <a:pt x="19690" y="136982"/>
                  </a:lnTo>
                  <a:lnTo>
                    <a:pt x="19733" y="137201"/>
                  </a:lnTo>
                  <a:lnTo>
                    <a:pt x="19716" y="137289"/>
                  </a:lnTo>
                  <a:lnTo>
                    <a:pt x="19707" y="137376"/>
                  </a:lnTo>
                  <a:lnTo>
                    <a:pt x="19699" y="137508"/>
                  </a:lnTo>
                  <a:lnTo>
                    <a:pt x="19699" y="137639"/>
                  </a:lnTo>
                  <a:lnTo>
                    <a:pt x="19724" y="138559"/>
                  </a:lnTo>
                  <a:lnTo>
                    <a:pt x="19733" y="139041"/>
                  </a:lnTo>
                  <a:lnTo>
                    <a:pt x="19733" y="139524"/>
                  </a:lnTo>
                  <a:lnTo>
                    <a:pt x="19716" y="139962"/>
                  </a:lnTo>
                  <a:lnTo>
                    <a:pt x="19707" y="140181"/>
                  </a:lnTo>
                  <a:lnTo>
                    <a:pt x="19682" y="140356"/>
                  </a:lnTo>
                  <a:lnTo>
                    <a:pt x="19665" y="140575"/>
                  </a:lnTo>
                  <a:lnTo>
                    <a:pt x="19631" y="140750"/>
                  </a:lnTo>
                  <a:lnTo>
                    <a:pt x="19597" y="140926"/>
                  </a:lnTo>
                  <a:lnTo>
                    <a:pt x="19554" y="141101"/>
                  </a:lnTo>
                  <a:lnTo>
                    <a:pt x="19512" y="141232"/>
                  </a:lnTo>
                  <a:lnTo>
                    <a:pt x="19461" y="141320"/>
                  </a:lnTo>
                  <a:lnTo>
                    <a:pt x="19410" y="141364"/>
                  </a:lnTo>
                  <a:lnTo>
                    <a:pt x="19359" y="141408"/>
                  </a:lnTo>
                  <a:lnTo>
                    <a:pt x="19308" y="141364"/>
                  </a:lnTo>
                  <a:lnTo>
                    <a:pt x="19266" y="141320"/>
                  </a:lnTo>
                  <a:lnTo>
                    <a:pt x="19215" y="141232"/>
                  </a:lnTo>
                  <a:lnTo>
                    <a:pt x="19172" y="141101"/>
                  </a:lnTo>
                  <a:lnTo>
                    <a:pt x="19130" y="140970"/>
                  </a:lnTo>
                  <a:lnTo>
                    <a:pt x="19096" y="140838"/>
                  </a:lnTo>
                  <a:lnTo>
                    <a:pt x="19070" y="140619"/>
                  </a:lnTo>
                  <a:lnTo>
                    <a:pt x="19045" y="140444"/>
                  </a:lnTo>
                  <a:lnTo>
                    <a:pt x="19019" y="140225"/>
                  </a:lnTo>
                  <a:lnTo>
                    <a:pt x="19011" y="140006"/>
                  </a:lnTo>
                  <a:lnTo>
                    <a:pt x="19011" y="139743"/>
                  </a:lnTo>
                  <a:lnTo>
                    <a:pt x="19011" y="139524"/>
                  </a:lnTo>
                  <a:lnTo>
                    <a:pt x="19062" y="139085"/>
                  </a:lnTo>
                  <a:lnTo>
                    <a:pt x="19096" y="138647"/>
                  </a:lnTo>
                  <a:lnTo>
                    <a:pt x="19104" y="138472"/>
                  </a:lnTo>
                  <a:lnTo>
                    <a:pt x="19104" y="138253"/>
                  </a:lnTo>
                  <a:lnTo>
                    <a:pt x="19087" y="138077"/>
                  </a:lnTo>
                  <a:lnTo>
                    <a:pt x="19062" y="137946"/>
                  </a:lnTo>
                  <a:lnTo>
                    <a:pt x="19028" y="137858"/>
                  </a:lnTo>
                  <a:lnTo>
                    <a:pt x="18994" y="137815"/>
                  </a:lnTo>
                  <a:lnTo>
                    <a:pt x="18960" y="137858"/>
                  </a:lnTo>
                  <a:lnTo>
                    <a:pt x="18935" y="137990"/>
                  </a:lnTo>
                  <a:lnTo>
                    <a:pt x="18918" y="138121"/>
                  </a:lnTo>
                  <a:lnTo>
                    <a:pt x="18909" y="138165"/>
                  </a:lnTo>
                  <a:lnTo>
                    <a:pt x="18858" y="138603"/>
                  </a:lnTo>
                  <a:lnTo>
                    <a:pt x="18824" y="139129"/>
                  </a:lnTo>
                  <a:lnTo>
                    <a:pt x="18756" y="139699"/>
                  </a:lnTo>
                  <a:lnTo>
                    <a:pt x="18714" y="139962"/>
                  </a:lnTo>
                  <a:lnTo>
                    <a:pt x="18671" y="140225"/>
                  </a:lnTo>
                  <a:lnTo>
                    <a:pt x="18629" y="140444"/>
                  </a:lnTo>
                  <a:lnTo>
                    <a:pt x="18586" y="140619"/>
                  </a:lnTo>
                  <a:lnTo>
                    <a:pt x="18544" y="140750"/>
                  </a:lnTo>
                  <a:lnTo>
                    <a:pt x="18502" y="140882"/>
                  </a:lnTo>
                  <a:lnTo>
                    <a:pt x="18451" y="140970"/>
                  </a:lnTo>
                  <a:lnTo>
                    <a:pt x="18400" y="141057"/>
                  </a:lnTo>
                  <a:lnTo>
                    <a:pt x="18289" y="141145"/>
                  </a:lnTo>
                  <a:lnTo>
                    <a:pt x="18179" y="140882"/>
                  </a:lnTo>
                  <a:lnTo>
                    <a:pt x="18094" y="140619"/>
                  </a:lnTo>
                  <a:lnTo>
                    <a:pt x="18060" y="140488"/>
                  </a:lnTo>
                  <a:lnTo>
                    <a:pt x="18035" y="140312"/>
                  </a:lnTo>
                  <a:lnTo>
                    <a:pt x="18018" y="140181"/>
                  </a:lnTo>
                  <a:lnTo>
                    <a:pt x="18009" y="140049"/>
                  </a:lnTo>
                  <a:lnTo>
                    <a:pt x="18001" y="139918"/>
                  </a:lnTo>
                  <a:lnTo>
                    <a:pt x="18009" y="139743"/>
                  </a:lnTo>
                  <a:lnTo>
                    <a:pt x="18018" y="139611"/>
                  </a:lnTo>
                  <a:lnTo>
                    <a:pt x="18035" y="139436"/>
                  </a:lnTo>
                  <a:lnTo>
                    <a:pt x="18094" y="139129"/>
                  </a:lnTo>
                  <a:lnTo>
                    <a:pt x="18179" y="138779"/>
                  </a:lnTo>
                  <a:lnTo>
                    <a:pt x="18221" y="138691"/>
                  </a:lnTo>
                  <a:lnTo>
                    <a:pt x="18238" y="138516"/>
                  </a:lnTo>
                  <a:lnTo>
                    <a:pt x="18255" y="138340"/>
                  </a:lnTo>
                  <a:lnTo>
                    <a:pt x="18247" y="138121"/>
                  </a:lnTo>
                  <a:lnTo>
                    <a:pt x="18230" y="137946"/>
                  </a:lnTo>
                  <a:lnTo>
                    <a:pt x="18204" y="137815"/>
                  </a:lnTo>
                  <a:lnTo>
                    <a:pt x="18170" y="137727"/>
                  </a:lnTo>
                  <a:lnTo>
                    <a:pt x="18119" y="137727"/>
                  </a:lnTo>
                  <a:lnTo>
                    <a:pt x="18026" y="137858"/>
                  </a:lnTo>
                  <a:lnTo>
                    <a:pt x="17941" y="137858"/>
                  </a:lnTo>
                  <a:lnTo>
                    <a:pt x="17873" y="137771"/>
                  </a:lnTo>
                  <a:lnTo>
                    <a:pt x="17822" y="137595"/>
                  </a:lnTo>
                  <a:lnTo>
                    <a:pt x="17780" y="137376"/>
                  </a:lnTo>
                  <a:lnTo>
                    <a:pt x="17746" y="137113"/>
                  </a:lnTo>
                  <a:lnTo>
                    <a:pt x="17729" y="136763"/>
                  </a:lnTo>
                  <a:lnTo>
                    <a:pt x="17720" y="136412"/>
                  </a:lnTo>
                  <a:lnTo>
                    <a:pt x="17720" y="136018"/>
                  </a:lnTo>
                  <a:lnTo>
                    <a:pt x="17737" y="135624"/>
                  </a:lnTo>
                  <a:lnTo>
                    <a:pt x="17754" y="135229"/>
                  </a:lnTo>
                  <a:lnTo>
                    <a:pt x="17780" y="134835"/>
                  </a:lnTo>
                  <a:lnTo>
                    <a:pt x="17814" y="134440"/>
                  </a:lnTo>
                  <a:lnTo>
                    <a:pt x="17848" y="134134"/>
                  </a:lnTo>
                  <a:lnTo>
                    <a:pt x="17890" y="133827"/>
                  </a:lnTo>
                  <a:lnTo>
                    <a:pt x="17933" y="133608"/>
                  </a:lnTo>
                  <a:lnTo>
                    <a:pt x="17992" y="133345"/>
                  </a:lnTo>
                  <a:lnTo>
                    <a:pt x="18052" y="133126"/>
                  </a:lnTo>
                  <a:lnTo>
                    <a:pt x="18119" y="132951"/>
                  </a:lnTo>
                  <a:lnTo>
                    <a:pt x="18187" y="132819"/>
                  </a:lnTo>
                  <a:lnTo>
                    <a:pt x="18255" y="132731"/>
                  </a:lnTo>
                  <a:lnTo>
                    <a:pt x="18332" y="132644"/>
                  </a:lnTo>
                  <a:lnTo>
                    <a:pt x="18476" y="132556"/>
                  </a:lnTo>
                  <a:close/>
                  <a:moveTo>
                    <a:pt x="16379" y="134703"/>
                  </a:moveTo>
                  <a:lnTo>
                    <a:pt x="16464" y="134791"/>
                  </a:lnTo>
                  <a:lnTo>
                    <a:pt x="16540" y="134879"/>
                  </a:lnTo>
                  <a:lnTo>
                    <a:pt x="16600" y="134966"/>
                  </a:lnTo>
                  <a:lnTo>
                    <a:pt x="16651" y="135098"/>
                  </a:lnTo>
                  <a:lnTo>
                    <a:pt x="16702" y="135273"/>
                  </a:lnTo>
                  <a:lnTo>
                    <a:pt x="16744" y="135448"/>
                  </a:lnTo>
                  <a:lnTo>
                    <a:pt x="16786" y="135580"/>
                  </a:lnTo>
                  <a:lnTo>
                    <a:pt x="16812" y="135755"/>
                  </a:lnTo>
                  <a:lnTo>
                    <a:pt x="16829" y="135930"/>
                  </a:lnTo>
                  <a:lnTo>
                    <a:pt x="16837" y="136106"/>
                  </a:lnTo>
                  <a:lnTo>
                    <a:pt x="16829" y="136325"/>
                  </a:lnTo>
                  <a:lnTo>
                    <a:pt x="16812" y="136544"/>
                  </a:lnTo>
                  <a:lnTo>
                    <a:pt x="16786" y="136807"/>
                  </a:lnTo>
                  <a:lnTo>
                    <a:pt x="16752" y="137070"/>
                  </a:lnTo>
                  <a:lnTo>
                    <a:pt x="16727" y="137026"/>
                  </a:lnTo>
                  <a:lnTo>
                    <a:pt x="16685" y="136982"/>
                  </a:lnTo>
                  <a:lnTo>
                    <a:pt x="16651" y="137026"/>
                  </a:lnTo>
                  <a:lnTo>
                    <a:pt x="16625" y="137157"/>
                  </a:lnTo>
                  <a:lnTo>
                    <a:pt x="16608" y="137333"/>
                  </a:lnTo>
                  <a:lnTo>
                    <a:pt x="16600" y="137508"/>
                  </a:lnTo>
                  <a:lnTo>
                    <a:pt x="16600" y="137683"/>
                  </a:lnTo>
                  <a:lnTo>
                    <a:pt x="16617" y="137858"/>
                  </a:lnTo>
                  <a:lnTo>
                    <a:pt x="16642" y="137990"/>
                  </a:lnTo>
                  <a:lnTo>
                    <a:pt x="16685" y="138121"/>
                  </a:lnTo>
                  <a:lnTo>
                    <a:pt x="16727" y="138165"/>
                  </a:lnTo>
                  <a:lnTo>
                    <a:pt x="16820" y="138384"/>
                  </a:lnTo>
                  <a:lnTo>
                    <a:pt x="16905" y="138603"/>
                  </a:lnTo>
                  <a:lnTo>
                    <a:pt x="16990" y="138866"/>
                  </a:lnTo>
                  <a:lnTo>
                    <a:pt x="17067" y="139217"/>
                  </a:lnTo>
                  <a:lnTo>
                    <a:pt x="17118" y="139392"/>
                  </a:lnTo>
                  <a:lnTo>
                    <a:pt x="17152" y="139611"/>
                  </a:lnTo>
                  <a:lnTo>
                    <a:pt x="17177" y="139874"/>
                  </a:lnTo>
                  <a:lnTo>
                    <a:pt x="17194" y="140093"/>
                  </a:lnTo>
                  <a:lnTo>
                    <a:pt x="17202" y="140356"/>
                  </a:lnTo>
                  <a:lnTo>
                    <a:pt x="17202" y="140575"/>
                  </a:lnTo>
                  <a:lnTo>
                    <a:pt x="17194" y="140838"/>
                  </a:lnTo>
                  <a:lnTo>
                    <a:pt x="17169" y="141145"/>
                  </a:lnTo>
                  <a:lnTo>
                    <a:pt x="17169" y="141539"/>
                  </a:lnTo>
                  <a:lnTo>
                    <a:pt x="17152" y="141846"/>
                  </a:lnTo>
                  <a:lnTo>
                    <a:pt x="17143" y="141934"/>
                  </a:lnTo>
                  <a:lnTo>
                    <a:pt x="17126" y="142021"/>
                  </a:lnTo>
                  <a:lnTo>
                    <a:pt x="17109" y="142065"/>
                  </a:lnTo>
                  <a:lnTo>
                    <a:pt x="17084" y="142109"/>
                  </a:lnTo>
                  <a:lnTo>
                    <a:pt x="17041" y="142065"/>
                  </a:lnTo>
                  <a:lnTo>
                    <a:pt x="16973" y="141890"/>
                  </a:lnTo>
                  <a:lnTo>
                    <a:pt x="16905" y="141627"/>
                  </a:lnTo>
                  <a:lnTo>
                    <a:pt x="16820" y="141189"/>
                  </a:lnTo>
                  <a:lnTo>
                    <a:pt x="16829" y="141057"/>
                  </a:lnTo>
                  <a:lnTo>
                    <a:pt x="16820" y="140838"/>
                  </a:lnTo>
                  <a:lnTo>
                    <a:pt x="16803" y="140707"/>
                  </a:lnTo>
                  <a:lnTo>
                    <a:pt x="16769" y="140575"/>
                  </a:lnTo>
                  <a:lnTo>
                    <a:pt x="16735" y="140531"/>
                  </a:lnTo>
                  <a:lnTo>
                    <a:pt x="16702" y="140531"/>
                  </a:lnTo>
                  <a:lnTo>
                    <a:pt x="16659" y="140619"/>
                  </a:lnTo>
                  <a:lnTo>
                    <a:pt x="16634" y="140750"/>
                  </a:lnTo>
                  <a:lnTo>
                    <a:pt x="16617" y="140926"/>
                  </a:lnTo>
                  <a:lnTo>
                    <a:pt x="16591" y="141627"/>
                  </a:lnTo>
                  <a:lnTo>
                    <a:pt x="16574" y="141977"/>
                  </a:lnTo>
                  <a:lnTo>
                    <a:pt x="16549" y="142284"/>
                  </a:lnTo>
                  <a:lnTo>
                    <a:pt x="16515" y="142547"/>
                  </a:lnTo>
                  <a:lnTo>
                    <a:pt x="16472" y="142810"/>
                  </a:lnTo>
                  <a:lnTo>
                    <a:pt x="16421" y="143029"/>
                  </a:lnTo>
                  <a:lnTo>
                    <a:pt x="16362" y="143248"/>
                  </a:lnTo>
                  <a:lnTo>
                    <a:pt x="16319" y="143380"/>
                  </a:lnTo>
                  <a:lnTo>
                    <a:pt x="16269" y="143423"/>
                  </a:lnTo>
                  <a:lnTo>
                    <a:pt x="16218" y="143511"/>
                  </a:lnTo>
                  <a:lnTo>
                    <a:pt x="16167" y="143511"/>
                  </a:lnTo>
                  <a:lnTo>
                    <a:pt x="16116" y="143467"/>
                  </a:lnTo>
                  <a:lnTo>
                    <a:pt x="16073" y="143423"/>
                  </a:lnTo>
                  <a:lnTo>
                    <a:pt x="16022" y="143380"/>
                  </a:lnTo>
                  <a:lnTo>
                    <a:pt x="15980" y="143248"/>
                  </a:lnTo>
                  <a:lnTo>
                    <a:pt x="15946" y="143117"/>
                  </a:lnTo>
                  <a:lnTo>
                    <a:pt x="15912" y="142985"/>
                  </a:lnTo>
                  <a:lnTo>
                    <a:pt x="15886" y="142810"/>
                  </a:lnTo>
                  <a:lnTo>
                    <a:pt x="15869" y="142591"/>
                  </a:lnTo>
                  <a:lnTo>
                    <a:pt x="15852" y="142372"/>
                  </a:lnTo>
                  <a:lnTo>
                    <a:pt x="15852" y="142153"/>
                  </a:lnTo>
                  <a:lnTo>
                    <a:pt x="15852" y="141890"/>
                  </a:lnTo>
                  <a:lnTo>
                    <a:pt x="15869" y="141583"/>
                  </a:lnTo>
                  <a:lnTo>
                    <a:pt x="15886" y="141452"/>
                  </a:lnTo>
                  <a:lnTo>
                    <a:pt x="15903" y="141276"/>
                  </a:lnTo>
                  <a:lnTo>
                    <a:pt x="15912" y="141145"/>
                  </a:lnTo>
                  <a:lnTo>
                    <a:pt x="15920" y="140926"/>
                  </a:lnTo>
                  <a:lnTo>
                    <a:pt x="15912" y="140750"/>
                  </a:lnTo>
                  <a:lnTo>
                    <a:pt x="15886" y="140619"/>
                  </a:lnTo>
                  <a:lnTo>
                    <a:pt x="15852" y="140531"/>
                  </a:lnTo>
                  <a:lnTo>
                    <a:pt x="15819" y="140488"/>
                  </a:lnTo>
                  <a:lnTo>
                    <a:pt x="15785" y="140488"/>
                  </a:lnTo>
                  <a:lnTo>
                    <a:pt x="15751" y="140575"/>
                  </a:lnTo>
                  <a:lnTo>
                    <a:pt x="15725" y="140707"/>
                  </a:lnTo>
                  <a:lnTo>
                    <a:pt x="15700" y="140970"/>
                  </a:lnTo>
                  <a:lnTo>
                    <a:pt x="15674" y="141232"/>
                  </a:lnTo>
                  <a:lnTo>
                    <a:pt x="15640" y="141539"/>
                  </a:lnTo>
                  <a:lnTo>
                    <a:pt x="15589" y="141758"/>
                  </a:lnTo>
                  <a:lnTo>
                    <a:pt x="15538" y="141934"/>
                  </a:lnTo>
                  <a:lnTo>
                    <a:pt x="15479" y="142065"/>
                  </a:lnTo>
                  <a:lnTo>
                    <a:pt x="15419" y="142109"/>
                  </a:lnTo>
                  <a:lnTo>
                    <a:pt x="15360" y="142109"/>
                  </a:lnTo>
                  <a:lnTo>
                    <a:pt x="15301" y="142065"/>
                  </a:lnTo>
                  <a:lnTo>
                    <a:pt x="15241" y="141977"/>
                  </a:lnTo>
                  <a:lnTo>
                    <a:pt x="15190" y="141846"/>
                  </a:lnTo>
                  <a:lnTo>
                    <a:pt x="15139" y="141671"/>
                  </a:lnTo>
                  <a:lnTo>
                    <a:pt x="15088" y="141452"/>
                  </a:lnTo>
                  <a:lnTo>
                    <a:pt x="15046" y="141232"/>
                  </a:lnTo>
                  <a:lnTo>
                    <a:pt x="15012" y="140926"/>
                  </a:lnTo>
                  <a:lnTo>
                    <a:pt x="14986" y="140619"/>
                  </a:lnTo>
                  <a:lnTo>
                    <a:pt x="14969" y="140268"/>
                  </a:lnTo>
                  <a:lnTo>
                    <a:pt x="14961" y="139918"/>
                  </a:lnTo>
                  <a:lnTo>
                    <a:pt x="14969" y="139611"/>
                  </a:lnTo>
                  <a:lnTo>
                    <a:pt x="14978" y="139304"/>
                  </a:lnTo>
                  <a:lnTo>
                    <a:pt x="14995" y="139085"/>
                  </a:lnTo>
                  <a:lnTo>
                    <a:pt x="15012" y="138822"/>
                  </a:lnTo>
                  <a:lnTo>
                    <a:pt x="15037" y="138603"/>
                  </a:lnTo>
                  <a:lnTo>
                    <a:pt x="15071" y="138428"/>
                  </a:lnTo>
                  <a:lnTo>
                    <a:pt x="15105" y="138253"/>
                  </a:lnTo>
                  <a:lnTo>
                    <a:pt x="15139" y="138077"/>
                  </a:lnTo>
                  <a:lnTo>
                    <a:pt x="15224" y="137815"/>
                  </a:lnTo>
                  <a:lnTo>
                    <a:pt x="15318" y="137639"/>
                  </a:lnTo>
                  <a:lnTo>
                    <a:pt x="15411" y="137464"/>
                  </a:lnTo>
                  <a:lnTo>
                    <a:pt x="15513" y="137376"/>
                  </a:lnTo>
                  <a:lnTo>
                    <a:pt x="15513" y="137376"/>
                  </a:lnTo>
                  <a:lnTo>
                    <a:pt x="15496" y="137508"/>
                  </a:lnTo>
                  <a:lnTo>
                    <a:pt x="15496" y="137552"/>
                  </a:lnTo>
                  <a:lnTo>
                    <a:pt x="15496" y="137595"/>
                  </a:lnTo>
                  <a:lnTo>
                    <a:pt x="15513" y="137595"/>
                  </a:lnTo>
                  <a:lnTo>
                    <a:pt x="15640" y="137289"/>
                  </a:lnTo>
                  <a:lnTo>
                    <a:pt x="15657" y="137289"/>
                  </a:lnTo>
                  <a:lnTo>
                    <a:pt x="15674" y="137201"/>
                  </a:lnTo>
                  <a:lnTo>
                    <a:pt x="15691" y="137157"/>
                  </a:lnTo>
                  <a:lnTo>
                    <a:pt x="15691" y="137070"/>
                  </a:lnTo>
                  <a:lnTo>
                    <a:pt x="15700" y="136982"/>
                  </a:lnTo>
                  <a:lnTo>
                    <a:pt x="15691" y="136850"/>
                  </a:lnTo>
                  <a:lnTo>
                    <a:pt x="15683" y="136807"/>
                  </a:lnTo>
                  <a:lnTo>
                    <a:pt x="15666" y="136719"/>
                  </a:lnTo>
                  <a:lnTo>
                    <a:pt x="15717" y="136325"/>
                  </a:lnTo>
                  <a:lnTo>
                    <a:pt x="15768" y="135974"/>
                  </a:lnTo>
                  <a:lnTo>
                    <a:pt x="15827" y="135667"/>
                  </a:lnTo>
                  <a:lnTo>
                    <a:pt x="15895" y="135404"/>
                  </a:lnTo>
                  <a:lnTo>
                    <a:pt x="15963" y="135142"/>
                  </a:lnTo>
                  <a:lnTo>
                    <a:pt x="16039" y="134966"/>
                  </a:lnTo>
                  <a:lnTo>
                    <a:pt x="16124" y="134835"/>
                  </a:lnTo>
                  <a:lnTo>
                    <a:pt x="16218" y="134747"/>
                  </a:lnTo>
                  <a:lnTo>
                    <a:pt x="16294" y="134703"/>
                  </a:lnTo>
                  <a:close/>
                  <a:moveTo>
                    <a:pt x="6589" y="142065"/>
                  </a:moveTo>
                  <a:lnTo>
                    <a:pt x="6598" y="142459"/>
                  </a:lnTo>
                  <a:lnTo>
                    <a:pt x="6615" y="142898"/>
                  </a:lnTo>
                  <a:lnTo>
                    <a:pt x="6632" y="143292"/>
                  </a:lnTo>
                  <a:lnTo>
                    <a:pt x="6657" y="143686"/>
                  </a:lnTo>
                  <a:lnTo>
                    <a:pt x="6657" y="143686"/>
                  </a:lnTo>
                  <a:lnTo>
                    <a:pt x="6504" y="143511"/>
                  </a:lnTo>
                  <a:lnTo>
                    <a:pt x="6335" y="143423"/>
                  </a:lnTo>
                  <a:lnTo>
                    <a:pt x="6165" y="143380"/>
                  </a:lnTo>
                  <a:lnTo>
                    <a:pt x="6088" y="143423"/>
                  </a:lnTo>
                  <a:lnTo>
                    <a:pt x="6012" y="143467"/>
                  </a:lnTo>
                  <a:lnTo>
                    <a:pt x="5935" y="143555"/>
                  </a:lnTo>
                  <a:lnTo>
                    <a:pt x="5868" y="143643"/>
                  </a:lnTo>
                  <a:lnTo>
                    <a:pt x="5800" y="143818"/>
                  </a:lnTo>
                  <a:lnTo>
                    <a:pt x="5740" y="143993"/>
                  </a:lnTo>
                  <a:lnTo>
                    <a:pt x="5689" y="144256"/>
                  </a:lnTo>
                  <a:lnTo>
                    <a:pt x="5655" y="144563"/>
                  </a:lnTo>
                  <a:lnTo>
                    <a:pt x="5621" y="144913"/>
                  </a:lnTo>
                  <a:lnTo>
                    <a:pt x="5596" y="145308"/>
                  </a:lnTo>
                  <a:lnTo>
                    <a:pt x="5587" y="145790"/>
                  </a:lnTo>
                  <a:lnTo>
                    <a:pt x="5587" y="146184"/>
                  </a:lnTo>
                  <a:lnTo>
                    <a:pt x="5604" y="146579"/>
                  </a:lnTo>
                  <a:lnTo>
                    <a:pt x="5630" y="146885"/>
                  </a:lnTo>
                  <a:lnTo>
                    <a:pt x="5664" y="147192"/>
                  </a:lnTo>
                  <a:lnTo>
                    <a:pt x="5706" y="147455"/>
                  </a:lnTo>
                  <a:lnTo>
                    <a:pt x="5757" y="147718"/>
                  </a:lnTo>
                  <a:lnTo>
                    <a:pt x="5808" y="147893"/>
                  </a:lnTo>
                  <a:lnTo>
                    <a:pt x="5876" y="148068"/>
                  </a:lnTo>
                  <a:lnTo>
                    <a:pt x="5944" y="148200"/>
                  </a:lnTo>
                  <a:lnTo>
                    <a:pt x="6012" y="148331"/>
                  </a:lnTo>
                  <a:lnTo>
                    <a:pt x="6088" y="148419"/>
                  </a:lnTo>
                  <a:lnTo>
                    <a:pt x="6250" y="148507"/>
                  </a:lnTo>
                  <a:lnTo>
                    <a:pt x="6402" y="148550"/>
                  </a:lnTo>
                  <a:lnTo>
                    <a:pt x="6369" y="148813"/>
                  </a:lnTo>
                  <a:lnTo>
                    <a:pt x="6343" y="148682"/>
                  </a:lnTo>
                  <a:lnTo>
                    <a:pt x="6335" y="148638"/>
                  </a:lnTo>
                  <a:lnTo>
                    <a:pt x="6309" y="148594"/>
                  </a:lnTo>
                  <a:lnTo>
                    <a:pt x="6241" y="148550"/>
                  </a:lnTo>
                  <a:lnTo>
                    <a:pt x="6173" y="148550"/>
                  </a:lnTo>
                  <a:lnTo>
                    <a:pt x="6122" y="148638"/>
                  </a:lnTo>
                  <a:lnTo>
                    <a:pt x="6063" y="148770"/>
                  </a:lnTo>
                  <a:lnTo>
                    <a:pt x="6020" y="148945"/>
                  </a:lnTo>
                  <a:lnTo>
                    <a:pt x="5986" y="149120"/>
                  </a:lnTo>
                  <a:lnTo>
                    <a:pt x="5952" y="149383"/>
                  </a:lnTo>
                  <a:lnTo>
                    <a:pt x="5935" y="149602"/>
                  </a:lnTo>
                  <a:lnTo>
                    <a:pt x="5868" y="149427"/>
                  </a:lnTo>
                  <a:lnTo>
                    <a:pt x="5800" y="149252"/>
                  </a:lnTo>
                  <a:lnTo>
                    <a:pt x="5732" y="149120"/>
                  </a:lnTo>
                  <a:lnTo>
                    <a:pt x="5664" y="149032"/>
                  </a:lnTo>
                  <a:lnTo>
                    <a:pt x="5587" y="148945"/>
                  </a:lnTo>
                  <a:lnTo>
                    <a:pt x="5511" y="148857"/>
                  </a:lnTo>
                  <a:lnTo>
                    <a:pt x="5290" y="148857"/>
                  </a:lnTo>
                  <a:lnTo>
                    <a:pt x="5222" y="148945"/>
                  </a:lnTo>
                  <a:lnTo>
                    <a:pt x="5146" y="149032"/>
                  </a:lnTo>
                  <a:lnTo>
                    <a:pt x="5078" y="149120"/>
                  </a:lnTo>
                  <a:lnTo>
                    <a:pt x="5010" y="149295"/>
                  </a:lnTo>
                  <a:lnTo>
                    <a:pt x="4951" y="149471"/>
                  </a:lnTo>
                  <a:lnTo>
                    <a:pt x="4883" y="149646"/>
                  </a:lnTo>
                  <a:lnTo>
                    <a:pt x="4823" y="149909"/>
                  </a:lnTo>
                  <a:lnTo>
                    <a:pt x="4806" y="149514"/>
                  </a:lnTo>
                  <a:lnTo>
                    <a:pt x="4781" y="149120"/>
                  </a:lnTo>
                  <a:lnTo>
                    <a:pt x="4747" y="148726"/>
                  </a:lnTo>
                  <a:lnTo>
                    <a:pt x="4713" y="148375"/>
                  </a:lnTo>
                  <a:lnTo>
                    <a:pt x="4670" y="147981"/>
                  </a:lnTo>
                  <a:lnTo>
                    <a:pt x="4619" y="147630"/>
                  </a:lnTo>
                  <a:lnTo>
                    <a:pt x="4569" y="147280"/>
                  </a:lnTo>
                  <a:lnTo>
                    <a:pt x="4518" y="146973"/>
                  </a:lnTo>
                  <a:lnTo>
                    <a:pt x="4704" y="146097"/>
                  </a:lnTo>
                  <a:lnTo>
                    <a:pt x="4891" y="145264"/>
                  </a:lnTo>
                  <a:lnTo>
                    <a:pt x="4993" y="144870"/>
                  </a:lnTo>
                  <a:lnTo>
                    <a:pt x="5095" y="144475"/>
                  </a:lnTo>
                  <a:lnTo>
                    <a:pt x="5205" y="144125"/>
                  </a:lnTo>
                  <a:lnTo>
                    <a:pt x="5316" y="143818"/>
                  </a:lnTo>
                  <a:lnTo>
                    <a:pt x="5460" y="143467"/>
                  </a:lnTo>
                  <a:lnTo>
                    <a:pt x="5613" y="143161"/>
                  </a:lnTo>
                  <a:lnTo>
                    <a:pt x="5766" y="142898"/>
                  </a:lnTo>
                  <a:lnTo>
                    <a:pt x="5919" y="142635"/>
                  </a:lnTo>
                  <a:lnTo>
                    <a:pt x="6071" y="142459"/>
                  </a:lnTo>
                  <a:lnTo>
                    <a:pt x="6224" y="142328"/>
                  </a:lnTo>
                  <a:lnTo>
                    <a:pt x="6385" y="142197"/>
                  </a:lnTo>
                  <a:lnTo>
                    <a:pt x="6547" y="142153"/>
                  </a:lnTo>
                  <a:lnTo>
                    <a:pt x="6572" y="142109"/>
                  </a:lnTo>
                  <a:lnTo>
                    <a:pt x="6589" y="142065"/>
                  </a:lnTo>
                  <a:close/>
                  <a:moveTo>
                    <a:pt x="7116" y="140137"/>
                  </a:moveTo>
                  <a:lnTo>
                    <a:pt x="7158" y="140181"/>
                  </a:lnTo>
                  <a:lnTo>
                    <a:pt x="7201" y="140268"/>
                  </a:lnTo>
                  <a:lnTo>
                    <a:pt x="7252" y="140400"/>
                  </a:lnTo>
                  <a:lnTo>
                    <a:pt x="7311" y="140575"/>
                  </a:lnTo>
                  <a:lnTo>
                    <a:pt x="7353" y="140794"/>
                  </a:lnTo>
                  <a:lnTo>
                    <a:pt x="7387" y="141013"/>
                  </a:lnTo>
                  <a:lnTo>
                    <a:pt x="7421" y="141276"/>
                  </a:lnTo>
                  <a:lnTo>
                    <a:pt x="7438" y="141539"/>
                  </a:lnTo>
                  <a:lnTo>
                    <a:pt x="7447" y="141846"/>
                  </a:lnTo>
                  <a:lnTo>
                    <a:pt x="7455" y="142153"/>
                  </a:lnTo>
                  <a:lnTo>
                    <a:pt x="7455" y="142459"/>
                  </a:lnTo>
                  <a:lnTo>
                    <a:pt x="7447" y="143073"/>
                  </a:lnTo>
                  <a:lnTo>
                    <a:pt x="7413" y="143730"/>
                  </a:lnTo>
                  <a:lnTo>
                    <a:pt x="7379" y="144344"/>
                  </a:lnTo>
                  <a:lnTo>
                    <a:pt x="7336" y="144870"/>
                  </a:lnTo>
                  <a:lnTo>
                    <a:pt x="7328" y="145089"/>
                  </a:lnTo>
                  <a:lnTo>
                    <a:pt x="7336" y="145220"/>
                  </a:lnTo>
                  <a:lnTo>
                    <a:pt x="7362" y="145395"/>
                  </a:lnTo>
                  <a:lnTo>
                    <a:pt x="7387" y="145483"/>
                  </a:lnTo>
                  <a:lnTo>
                    <a:pt x="7421" y="145571"/>
                  </a:lnTo>
                  <a:lnTo>
                    <a:pt x="7455" y="145571"/>
                  </a:lnTo>
                  <a:lnTo>
                    <a:pt x="7489" y="145527"/>
                  </a:lnTo>
                  <a:lnTo>
                    <a:pt x="7515" y="145439"/>
                  </a:lnTo>
                  <a:lnTo>
                    <a:pt x="7574" y="145089"/>
                  </a:lnTo>
                  <a:lnTo>
                    <a:pt x="7642" y="144782"/>
                  </a:lnTo>
                  <a:lnTo>
                    <a:pt x="7710" y="144563"/>
                  </a:lnTo>
                  <a:lnTo>
                    <a:pt x="7778" y="144388"/>
                  </a:lnTo>
                  <a:lnTo>
                    <a:pt x="7854" y="144300"/>
                  </a:lnTo>
                  <a:lnTo>
                    <a:pt x="7931" y="144256"/>
                  </a:lnTo>
                  <a:lnTo>
                    <a:pt x="8007" y="144300"/>
                  </a:lnTo>
                  <a:lnTo>
                    <a:pt x="8092" y="144431"/>
                  </a:lnTo>
                  <a:lnTo>
                    <a:pt x="8169" y="144607"/>
                  </a:lnTo>
                  <a:lnTo>
                    <a:pt x="8228" y="144870"/>
                  </a:lnTo>
                  <a:lnTo>
                    <a:pt x="8270" y="145132"/>
                  </a:lnTo>
                  <a:lnTo>
                    <a:pt x="8304" y="145483"/>
                  </a:lnTo>
                  <a:lnTo>
                    <a:pt x="8321" y="145834"/>
                  </a:lnTo>
                  <a:lnTo>
                    <a:pt x="8321" y="146184"/>
                  </a:lnTo>
                  <a:lnTo>
                    <a:pt x="8313" y="146403"/>
                  </a:lnTo>
                  <a:lnTo>
                    <a:pt x="8304" y="146579"/>
                  </a:lnTo>
                  <a:lnTo>
                    <a:pt x="8287" y="146798"/>
                  </a:lnTo>
                  <a:lnTo>
                    <a:pt x="8262" y="146973"/>
                  </a:lnTo>
                  <a:lnTo>
                    <a:pt x="8236" y="147104"/>
                  </a:lnTo>
                  <a:lnTo>
                    <a:pt x="8194" y="147236"/>
                  </a:lnTo>
                  <a:lnTo>
                    <a:pt x="8160" y="147323"/>
                  </a:lnTo>
                  <a:lnTo>
                    <a:pt x="8118" y="147367"/>
                  </a:lnTo>
                  <a:lnTo>
                    <a:pt x="8058" y="147280"/>
                  </a:lnTo>
                  <a:lnTo>
                    <a:pt x="7999" y="147280"/>
                  </a:lnTo>
                  <a:lnTo>
                    <a:pt x="7939" y="147236"/>
                  </a:lnTo>
                  <a:lnTo>
                    <a:pt x="7880" y="147280"/>
                  </a:lnTo>
                  <a:lnTo>
                    <a:pt x="7846" y="147367"/>
                  </a:lnTo>
                  <a:lnTo>
                    <a:pt x="7820" y="147455"/>
                  </a:lnTo>
                  <a:lnTo>
                    <a:pt x="7803" y="147630"/>
                  </a:lnTo>
                  <a:lnTo>
                    <a:pt x="7803" y="147805"/>
                  </a:lnTo>
                  <a:lnTo>
                    <a:pt x="7812" y="147981"/>
                  </a:lnTo>
                  <a:lnTo>
                    <a:pt x="7829" y="148156"/>
                  </a:lnTo>
                  <a:lnTo>
                    <a:pt x="7854" y="148287"/>
                  </a:lnTo>
                  <a:lnTo>
                    <a:pt x="7880" y="148419"/>
                  </a:lnTo>
                  <a:lnTo>
                    <a:pt x="7948" y="148507"/>
                  </a:lnTo>
                  <a:lnTo>
                    <a:pt x="8016" y="148550"/>
                  </a:lnTo>
                  <a:lnTo>
                    <a:pt x="8084" y="148550"/>
                  </a:lnTo>
                  <a:lnTo>
                    <a:pt x="8152" y="148507"/>
                  </a:lnTo>
                  <a:lnTo>
                    <a:pt x="8177" y="148594"/>
                  </a:lnTo>
                  <a:lnTo>
                    <a:pt x="8194" y="148682"/>
                  </a:lnTo>
                  <a:lnTo>
                    <a:pt x="8211" y="148813"/>
                  </a:lnTo>
                  <a:lnTo>
                    <a:pt x="8228" y="148945"/>
                  </a:lnTo>
                  <a:lnTo>
                    <a:pt x="8236" y="149076"/>
                  </a:lnTo>
                  <a:lnTo>
                    <a:pt x="8236" y="149252"/>
                  </a:lnTo>
                  <a:lnTo>
                    <a:pt x="8236" y="149690"/>
                  </a:lnTo>
                  <a:lnTo>
                    <a:pt x="8253" y="149909"/>
                  </a:lnTo>
                  <a:lnTo>
                    <a:pt x="8262" y="150128"/>
                  </a:lnTo>
                  <a:lnTo>
                    <a:pt x="8262" y="150303"/>
                  </a:lnTo>
                  <a:lnTo>
                    <a:pt x="8253" y="150478"/>
                  </a:lnTo>
                  <a:lnTo>
                    <a:pt x="8236" y="150610"/>
                  </a:lnTo>
                  <a:lnTo>
                    <a:pt x="8211" y="150741"/>
                  </a:lnTo>
                  <a:lnTo>
                    <a:pt x="8169" y="150829"/>
                  </a:lnTo>
                  <a:lnTo>
                    <a:pt x="8126" y="150873"/>
                  </a:lnTo>
                  <a:lnTo>
                    <a:pt x="8075" y="151004"/>
                  </a:lnTo>
                  <a:lnTo>
                    <a:pt x="8024" y="151092"/>
                  </a:lnTo>
                  <a:lnTo>
                    <a:pt x="7973" y="151136"/>
                  </a:lnTo>
                  <a:lnTo>
                    <a:pt x="7931" y="151136"/>
                  </a:lnTo>
                  <a:lnTo>
                    <a:pt x="7888" y="151092"/>
                  </a:lnTo>
                  <a:lnTo>
                    <a:pt x="7846" y="151004"/>
                  </a:lnTo>
                  <a:lnTo>
                    <a:pt x="7744" y="150741"/>
                  </a:lnTo>
                  <a:lnTo>
                    <a:pt x="7685" y="150478"/>
                  </a:lnTo>
                  <a:lnTo>
                    <a:pt x="7634" y="150172"/>
                  </a:lnTo>
                  <a:lnTo>
                    <a:pt x="7583" y="149821"/>
                  </a:lnTo>
                  <a:lnTo>
                    <a:pt x="7540" y="149471"/>
                  </a:lnTo>
                  <a:lnTo>
                    <a:pt x="7481" y="148726"/>
                  </a:lnTo>
                  <a:lnTo>
                    <a:pt x="7421" y="147937"/>
                  </a:lnTo>
                  <a:lnTo>
                    <a:pt x="7396" y="147762"/>
                  </a:lnTo>
                  <a:lnTo>
                    <a:pt x="7362" y="147630"/>
                  </a:lnTo>
                  <a:lnTo>
                    <a:pt x="7319" y="147586"/>
                  </a:lnTo>
                  <a:lnTo>
                    <a:pt x="7277" y="147586"/>
                  </a:lnTo>
                  <a:lnTo>
                    <a:pt x="7243" y="147674"/>
                  </a:lnTo>
                  <a:lnTo>
                    <a:pt x="7218" y="147805"/>
                  </a:lnTo>
                  <a:lnTo>
                    <a:pt x="7209" y="148025"/>
                  </a:lnTo>
                  <a:lnTo>
                    <a:pt x="7209" y="148112"/>
                  </a:lnTo>
                  <a:lnTo>
                    <a:pt x="7209" y="148244"/>
                  </a:lnTo>
                  <a:lnTo>
                    <a:pt x="7226" y="148419"/>
                  </a:lnTo>
                  <a:lnTo>
                    <a:pt x="7218" y="148550"/>
                  </a:lnTo>
                  <a:lnTo>
                    <a:pt x="7218" y="149383"/>
                  </a:lnTo>
                  <a:lnTo>
                    <a:pt x="7192" y="150478"/>
                  </a:lnTo>
                  <a:lnTo>
                    <a:pt x="7167" y="151092"/>
                  </a:lnTo>
                  <a:lnTo>
                    <a:pt x="7141" y="151705"/>
                  </a:lnTo>
                  <a:lnTo>
                    <a:pt x="7116" y="152319"/>
                  </a:lnTo>
                  <a:lnTo>
                    <a:pt x="7073" y="152932"/>
                  </a:lnTo>
                  <a:lnTo>
                    <a:pt x="7031" y="153502"/>
                  </a:lnTo>
                  <a:lnTo>
                    <a:pt x="6980" y="153984"/>
                  </a:lnTo>
                  <a:lnTo>
                    <a:pt x="6920" y="154422"/>
                  </a:lnTo>
                  <a:lnTo>
                    <a:pt x="6852" y="154773"/>
                  </a:lnTo>
                  <a:lnTo>
                    <a:pt x="6819" y="154904"/>
                  </a:lnTo>
                  <a:lnTo>
                    <a:pt x="6776" y="154992"/>
                  </a:lnTo>
                  <a:lnTo>
                    <a:pt x="6734" y="155080"/>
                  </a:lnTo>
                  <a:lnTo>
                    <a:pt x="6649" y="155080"/>
                  </a:lnTo>
                  <a:lnTo>
                    <a:pt x="6598" y="155036"/>
                  </a:lnTo>
                  <a:lnTo>
                    <a:pt x="6547" y="154948"/>
                  </a:lnTo>
                  <a:lnTo>
                    <a:pt x="6496" y="154817"/>
                  </a:lnTo>
                  <a:lnTo>
                    <a:pt x="6462" y="154685"/>
                  </a:lnTo>
                  <a:lnTo>
                    <a:pt x="6436" y="154554"/>
                  </a:lnTo>
                  <a:lnTo>
                    <a:pt x="6411" y="154335"/>
                  </a:lnTo>
                  <a:lnTo>
                    <a:pt x="6394" y="154116"/>
                  </a:lnTo>
                  <a:lnTo>
                    <a:pt x="6369" y="153634"/>
                  </a:lnTo>
                  <a:lnTo>
                    <a:pt x="6360" y="153064"/>
                  </a:lnTo>
                  <a:lnTo>
                    <a:pt x="6360" y="152538"/>
                  </a:lnTo>
                  <a:lnTo>
                    <a:pt x="6369" y="151968"/>
                  </a:lnTo>
                  <a:lnTo>
                    <a:pt x="6377" y="151486"/>
                  </a:lnTo>
                  <a:lnTo>
                    <a:pt x="6394" y="151136"/>
                  </a:lnTo>
                  <a:lnTo>
                    <a:pt x="6419" y="150698"/>
                  </a:lnTo>
                  <a:lnTo>
                    <a:pt x="6445" y="150347"/>
                  </a:lnTo>
                  <a:lnTo>
                    <a:pt x="6479" y="149953"/>
                  </a:lnTo>
                  <a:lnTo>
                    <a:pt x="6521" y="149602"/>
                  </a:lnTo>
                  <a:lnTo>
                    <a:pt x="6564" y="149252"/>
                  </a:lnTo>
                  <a:lnTo>
                    <a:pt x="6615" y="148945"/>
                  </a:lnTo>
                  <a:lnTo>
                    <a:pt x="6734" y="148331"/>
                  </a:lnTo>
                  <a:lnTo>
                    <a:pt x="6751" y="148200"/>
                  </a:lnTo>
                  <a:lnTo>
                    <a:pt x="6759" y="148025"/>
                  </a:lnTo>
                  <a:lnTo>
                    <a:pt x="6759" y="147893"/>
                  </a:lnTo>
                  <a:lnTo>
                    <a:pt x="6751" y="147718"/>
                  </a:lnTo>
                  <a:lnTo>
                    <a:pt x="6734" y="147586"/>
                  </a:lnTo>
                  <a:lnTo>
                    <a:pt x="6717" y="147455"/>
                  </a:lnTo>
                  <a:lnTo>
                    <a:pt x="6691" y="147367"/>
                  </a:lnTo>
                  <a:lnTo>
                    <a:pt x="6657" y="147367"/>
                  </a:lnTo>
                  <a:lnTo>
                    <a:pt x="6521" y="147455"/>
                  </a:lnTo>
                  <a:lnTo>
                    <a:pt x="6385" y="147543"/>
                  </a:lnTo>
                  <a:lnTo>
                    <a:pt x="6241" y="147543"/>
                  </a:lnTo>
                  <a:lnTo>
                    <a:pt x="6173" y="147499"/>
                  </a:lnTo>
                  <a:lnTo>
                    <a:pt x="6105" y="147411"/>
                  </a:lnTo>
                  <a:lnTo>
                    <a:pt x="6071" y="147367"/>
                  </a:lnTo>
                  <a:lnTo>
                    <a:pt x="6029" y="147236"/>
                  </a:lnTo>
                  <a:lnTo>
                    <a:pt x="5952" y="146973"/>
                  </a:lnTo>
                  <a:lnTo>
                    <a:pt x="5885" y="146622"/>
                  </a:lnTo>
                  <a:lnTo>
                    <a:pt x="5859" y="146403"/>
                  </a:lnTo>
                  <a:lnTo>
                    <a:pt x="5842" y="146228"/>
                  </a:lnTo>
                  <a:lnTo>
                    <a:pt x="5825" y="146009"/>
                  </a:lnTo>
                  <a:lnTo>
                    <a:pt x="5817" y="145790"/>
                  </a:lnTo>
                  <a:lnTo>
                    <a:pt x="5817" y="145571"/>
                  </a:lnTo>
                  <a:lnTo>
                    <a:pt x="5825" y="145352"/>
                  </a:lnTo>
                  <a:lnTo>
                    <a:pt x="5842" y="145176"/>
                  </a:lnTo>
                  <a:lnTo>
                    <a:pt x="5876" y="145001"/>
                  </a:lnTo>
                  <a:lnTo>
                    <a:pt x="5910" y="144826"/>
                  </a:lnTo>
                  <a:lnTo>
                    <a:pt x="5969" y="144650"/>
                  </a:lnTo>
                  <a:lnTo>
                    <a:pt x="6012" y="144563"/>
                  </a:lnTo>
                  <a:lnTo>
                    <a:pt x="6063" y="144475"/>
                  </a:lnTo>
                  <a:lnTo>
                    <a:pt x="6173" y="144431"/>
                  </a:lnTo>
                  <a:lnTo>
                    <a:pt x="6284" y="144431"/>
                  </a:lnTo>
                  <a:lnTo>
                    <a:pt x="6402" y="144519"/>
                  </a:lnTo>
                  <a:lnTo>
                    <a:pt x="6521" y="144607"/>
                  </a:lnTo>
                  <a:lnTo>
                    <a:pt x="6640" y="144782"/>
                  </a:lnTo>
                  <a:lnTo>
                    <a:pt x="6835" y="145089"/>
                  </a:lnTo>
                  <a:lnTo>
                    <a:pt x="6869" y="145132"/>
                  </a:lnTo>
                  <a:lnTo>
                    <a:pt x="6895" y="145089"/>
                  </a:lnTo>
                  <a:lnTo>
                    <a:pt x="6920" y="145001"/>
                  </a:lnTo>
                  <a:lnTo>
                    <a:pt x="6946" y="144870"/>
                  </a:lnTo>
                  <a:lnTo>
                    <a:pt x="6963" y="144738"/>
                  </a:lnTo>
                  <a:lnTo>
                    <a:pt x="6971" y="144607"/>
                  </a:lnTo>
                  <a:lnTo>
                    <a:pt x="6971" y="144431"/>
                  </a:lnTo>
                  <a:lnTo>
                    <a:pt x="6954" y="144300"/>
                  </a:lnTo>
                  <a:lnTo>
                    <a:pt x="6886" y="143774"/>
                  </a:lnTo>
                  <a:lnTo>
                    <a:pt x="6835" y="143204"/>
                  </a:lnTo>
                  <a:lnTo>
                    <a:pt x="6810" y="142941"/>
                  </a:lnTo>
                  <a:lnTo>
                    <a:pt x="6802" y="142635"/>
                  </a:lnTo>
                  <a:lnTo>
                    <a:pt x="6793" y="142328"/>
                  </a:lnTo>
                  <a:lnTo>
                    <a:pt x="6793" y="141977"/>
                  </a:lnTo>
                  <a:lnTo>
                    <a:pt x="6802" y="141495"/>
                  </a:lnTo>
                  <a:lnTo>
                    <a:pt x="6827" y="141057"/>
                  </a:lnTo>
                  <a:lnTo>
                    <a:pt x="6869" y="140707"/>
                  </a:lnTo>
                  <a:lnTo>
                    <a:pt x="6895" y="140531"/>
                  </a:lnTo>
                  <a:lnTo>
                    <a:pt x="6920" y="140400"/>
                  </a:lnTo>
                  <a:lnTo>
                    <a:pt x="6954" y="140268"/>
                  </a:lnTo>
                  <a:lnTo>
                    <a:pt x="6988" y="140181"/>
                  </a:lnTo>
                  <a:lnTo>
                    <a:pt x="7031" y="140137"/>
                  </a:lnTo>
                  <a:close/>
                  <a:moveTo>
                    <a:pt x="10818" y="144607"/>
                  </a:moveTo>
                  <a:lnTo>
                    <a:pt x="10902" y="144650"/>
                  </a:lnTo>
                  <a:lnTo>
                    <a:pt x="11004" y="144826"/>
                  </a:lnTo>
                  <a:lnTo>
                    <a:pt x="11089" y="145045"/>
                  </a:lnTo>
                  <a:lnTo>
                    <a:pt x="11157" y="145308"/>
                  </a:lnTo>
                  <a:lnTo>
                    <a:pt x="11200" y="145614"/>
                  </a:lnTo>
                  <a:lnTo>
                    <a:pt x="11242" y="146009"/>
                  </a:lnTo>
                  <a:lnTo>
                    <a:pt x="11259" y="146359"/>
                  </a:lnTo>
                  <a:lnTo>
                    <a:pt x="11276" y="146798"/>
                  </a:lnTo>
                  <a:lnTo>
                    <a:pt x="11276" y="147236"/>
                  </a:lnTo>
                  <a:lnTo>
                    <a:pt x="11268" y="147674"/>
                  </a:lnTo>
                  <a:lnTo>
                    <a:pt x="11251" y="148112"/>
                  </a:lnTo>
                  <a:lnTo>
                    <a:pt x="11234" y="148594"/>
                  </a:lnTo>
                  <a:lnTo>
                    <a:pt x="11200" y="149032"/>
                  </a:lnTo>
                  <a:lnTo>
                    <a:pt x="11140" y="149909"/>
                  </a:lnTo>
                  <a:lnTo>
                    <a:pt x="11072" y="150654"/>
                  </a:lnTo>
                  <a:lnTo>
                    <a:pt x="11064" y="150785"/>
                  </a:lnTo>
                  <a:lnTo>
                    <a:pt x="11055" y="150917"/>
                  </a:lnTo>
                  <a:lnTo>
                    <a:pt x="11064" y="151092"/>
                  </a:lnTo>
                  <a:lnTo>
                    <a:pt x="11081" y="151311"/>
                  </a:lnTo>
                  <a:lnTo>
                    <a:pt x="11115" y="151443"/>
                  </a:lnTo>
                  <a:lnTo>
                    <a:pt x="11149" y="151486"/>
                  </a:lnTo>
                  <a:lnTo>
                    <a:pt x="11191" y="151486"/>
                  </a:lnTo>
                  <a:lnTo>
                    <a:pt x="11225" y="151399"/>
                  </a:lnTo>
                  <a:lnTo>
                    <a:pt x="11242" y="151355"/>
                  </a:lnTo>
                  <a:lnTo>
                    <a:pt x="11259" y="151223"/>
                  </a:lnTo>
                  <a:lnTo>
                    <a:pt x="11327" y="150566"/>
                  </a:lnTo>
                  <a:lnTo>
                    <a:pt x="11378" y="150566"/>
                  </a:lnTo>
                  <a:lnTo>
                    <a:pt x="11395" y="150478"/>
                  </a:lnTo>
                  <a:lnTo>
                    <a:pt x="11412" y="150347"/>
                  </a:lnTo>
                  <a:lnTo>
                    <a:pt x="11429" y="149953"/>
                  </a:lnTo>
                  <a:lnTo>
                    <a:pt x="11454" y="149558"/>
                  </a:lnTo>
                  <a:lnTo>
                    <a:pt x="11480" y="149164"/>
                  </a:lnTo>
                  <a:lnTo>
                    <a:pt x="11522" y="148770"/>
                  </a:lnTo>
                  <a:lnTo>
                    <a:pt x="11573" y="148419"/>
                  </a:lnTo>
                  <a:lnTo>
                    <a:pt x="11624" y="148156"/>
                  </a:lnTo>
                  <a:lnTo>
                    <a:pt x="11692" y="147893"/>
                  </a:lnTo>
                  <a:lnTo>
                    <a:pt x="11769" y="147718"/>
                  </a:lnTo>
                  <a:lnTo>
                    <a:pt x="11853" y="147630"/>
                  </a:lnTo>
                  <a:lnTo>
                    <a:pt x="11938" y="147586"/>
                  </a:lnTo>
                  <a:lnTo>
                    <a:pt x="12023" y="147630"/>
                  </a:lnTo>
                  <a:lnTo>
                    <a:pt x="12108" y="147718"/>
                  </a:lnTo>
                  <a:lnTo>
                    <a:pt x="12185" y="147893"/>
                  </a:lnTo>
                  <a:lnTo>
                    <a:pt x="12252" y="148112"/>
                  </a:lnTo>
                  <a:lnTo>
                    <a:pt x="12320" y="148419"/>
                  </a:lnTo>
                  <a:lnTo>
                    <a:pt x="12371" y="148770"/>
                  </a:lnTo>
                  <a:lnTo>
                    <a:pt x="12388" y="148989"/>
                  </a:lnTo>
                  <a:lnTo>
                    <a:pt x="12405" y="149208"/>
                  </a:lnTo>
                  <a:lnTo>
                    <a:pt x="12431" y="149690"/>
                  </a:lnTo>
                  <a:lnTo>
                    <a:pt x="12431" y="150172"/>
                  </a:lnTo>
                  <a:lnTo>
                    <a:pt x="12422" y="150654"/>
                  </a:lnTo>
                  <a:lnTo>
                    <a:pt x="12388" y="151092"/>
                  </a:lnTo>
                  <a:lnTo>
                    <a:pt x="12346" y="151530"/>
                  </a:lnTo>
                  <a:lnTo>
                    <a:pt x="12286" y="151925"/>
                  </a:lnTo>
                  <a:lnTo>
                    <a:pt x="12210" y="152231"/>
                  </a:lnTo>
                  <a:lnTo>
                    <a:pt x="12142" y="152407"/>
                  </a:lnTo>
                  <a:lnTo>
                    <a:pt x="12066" y="152582"/>
                  </a:lnTo>
                  <a:lnTo>
                    <a:pt x="11989" y="152669"/>
                  </a:lnTo>
                  <a:lnTo>
                    <a:pt x="11904" y="152713"/>
                  </a:lnTo>
                  <a:lnTo>
                    <a:pt x="11743" y="152757"/>
                  </a:lnTo>
                  <a:lnTo>
                    <a:pt x="11582" y="152757"/>
                  </a:lnTo>
                  <a:lnTo>
                    <a:pt x="11539" y="152801"/>
                  </a:lnTo>
                  <a:lnTo>
                    <a:pt x="11514" y="152889"/>
                  </a:lnTo>
                  <a:lnTo>
                    <a:pt x="11488" y="153064"/>
                  </a:lnTo>
                  <a:lnTo>
                    <a:pt x="11480" y="153239"/>
                  </a:lnTo>
                  <a:lnTo>
                    <a:pt x="11480" y="153414"/>
                  </a:lnTo>
                  <a:lnTo>
                    <a:pt x="11488" y="153590"/>
                  </a:lnTo>
                  <a:lnTo>
                    <a:pt x="11514" y="153765"/>
                  </a:lnTo>
                  <a:lnTo>
                    <a:pt x="11556" y="153809"/>
                  </a:lnTo>
                  <a:lnTo>
                    <a:pt x="11650" y="153940"/>
                  </a:lnTo>
                  <a:lnTo>
                    <a:pt x="11735" y="154159"/>
                  </a:lnTo>
                  <a:lnTo>
                    <a:pt x="11785" y="154378"/>
                  </a:lnTo>
                  <a:lnTo>
                    <a:pt x="11828" y="154685"/>
                  </a:lnTo>
                  <a:lnTo>
                    <a:pt x="11853" y="154992"/>
                  </a:lnTo>
                  <a:lnTo>
                    <a:pt x="11862" y="155343"/>
                  </a:lnTo>
                  <a:lnTo>
                    <a:pt x="11853" y="155737"/>
                  </a:lnTo>
                  <a:lnTo>
                    <a:pt x="11828" y="156087"/>
                  </a:lnTo>
                  <a:lnTo>
                    <a:pt x="11794" y="156438"/>
                  </a:lnTo>
                  <a:lnTo>
                    <a:pt x="11752" y="156789"/>
                  </a:lnTo>
                  <a:lnTo>
                    <a:pt x="11701" y="157095"/>
                  </a:lnTo>
                  <a:lnTo>
                    <a:pt x="11633" y="157358"/>
                  </a:lnTo>
                  <a:lnTo>
                    <a:pt x="11565" y="157621"/>
                  </a:lnTo>
                  <a:lnTo>
                    <a:pt x="11488" y="157796"/>
                  </a:lnTo>
                  <a:lnTo>
                    <a:pt x="11412" y="157884"/>
                  </a:lnTo>
                  <a:lnTo>
                    <a:pt x="11327" y="157928"/>
                  </a:lnTo>
                  <a:lnTo>
                    <a:pt x="11259" y="157884"/>
                  </a:lnTo>
                  <a:lnTo>
                    <a:pt x="11191" y="157840"/>
                  </a:lnTo>
                  <a:lnTo>
                    <a:pt x="11123" y="157709"/>
                  </a:lnTo>
                  <a:lnTo>
                    <a:pt x="11064" y="157577"/>
                  </a:lnTo>
                  <a:lnTo>
                    <a:pt x="11013" y="157402"/>
                  </a:lnTo>
                  <a:lnTo>
                    <a:pt x="10962" y="157183"/>
                  </a:lnTo>
                  <a:lnTo>
                    <a:pt x="10919" y="156964"/>
                  </a:lnTo>
                  <a:lnTo>
                    <a:pt x="10877" y="156701"/>
                  </a:lnTo>
                  <a:lnTo>
                    <a:pt x="10843" y="156438"/>
                  </a:lnTo>
                  <a:lnTo>
                    <a:pt x="10818" y="156131"/>
                  </a:lnTo>
                  <a:lnTo>
                    <a:pt x="10792" y="155825"/>
                  </a:lnTo>
                  <a:lnTo>
                    <a:pt x="10775" y="155474"/>
                  </a:lnTo>
                  <a:lnTo>
                    <a:pt x="10767" y="155167"/>
                  </a:lnTo>
                  <a:lnTo>
                    <a:pt x="10767" y="154817"/>
                  </a:lnTo>
                  <a:lnTo>
                    <a:pt x="10767" y="154466"/>
                  </a:lnTo>
                  <a:lnTo>
                    <a:pt x="10775" y="154116"/>
                  </a:lnTo>
                  <a:lnTo>
                    <a:pt x="10775" y="153853"/>
                  </a:lnTo>
                  <a:lnTo>
                    <a:pt x="10767" y="153677"/>
                  </a:lnTo>
                  <a:lnTo>
                    <a:pt x="10733" y="153502"/>
                  </a:lnTo>
                  <a:lnTo>
                    <a:pt x="10699" y="153414"/>
                  </a:lnTo>
                  <a:lnTo>
                    <a:pt x="10665" y="153414"/>
                  </a:lnTo>
                  <a:lnTo>
                    <a:pt x="10622" y="153458"/>
                  </a:lnTo>
                  <a:lnTo>
                    <a:pt x="10588" y="153590"/>
                  </a:lnTo>
                  <a:lnTo>
                    <a:pt x="10571" y="153809"/>
                  </a:lnTo>
                  <a:lnTo>
                    <a:pt x="10529" y="154291"/>
                  </a:lnTo>
                  <a:lnTo>
                    <a:pt x="10486" y="154641"/>
                  </a:lnTo>
                  <a:lnTo>
                    <a:pt x="10427" y="154948"/>
                  </a:lnTo>
                  <a:lnTo>
                    <a:pt x="10368" y="155123"/>
                  </a:lnTo>
                  <a:lnTo>
                    <a:pt x="10291" y="155211"/>
                  </a:lnTo>
                  <a:lnTo>
                    <a:pt x="10223" y="155211"/>
                  </a:lnTo>
                  <a:lnTo>
                    <a:pt x="10155" y="155167"/>
                  </a:lnTo>
                  <a:lnTo>
                    <a:pt x="10079" y="155036"/>
                  </a:lnTo>
                  <a:lnTo>
                    <a:pt x="10019" y="154817"/>
                  </a:lnTo>
                  <a:lnTo>
                    <a:pt x="9960" y="154554"/>
                  </a:lnTo>
                  <a:lnTo>
                    <a:pt x="9909" y="154291"/>
                  </a:lnTo>
                  <a:lnTo>
                    <a:pt x="9867" y="153940"/>
                  </a:lnTo>
                  <a:lnTo>
                    <a:pt x="9841" y="153546"/>
                  </a:lnTo>
                  <a:lnTo>
                    <a:pt x="9824" y="153108"/>
                  </a:lnTo>
                  <a:lnTo>
                    <a:pt x="9833" y="152669"/>
                  </a:lnTo>
                  <a:lnTo>
                    <a:pt x="9858" y="152187"/>
                  </a:lnTo>
                  <a:lnTo>
                    <a:pt x="9884" y="151837"/>
                  </a:lnTo>
                  <a:lnTo>
                    <a:pt x="9918" y="151574"/>
                  </a:lnTo>
                  <a:lnTo>
                    <a:pt x="9960" y="151311"/>
                  </a:lnTo>
                  <a:lnTo>
                    <a:pt x="10002" y="151092"/>
                  </a:lnTo>
                  <a:lnTo>
                    <a:pt x="10045" y="150917"/>
                  </a:lnTo>
                  <a:lnTo>
                    <a:pt x="10096" y="150741"/>
                  </a:lnTo>
                  <a:lnTo>
                    <a:pt x="10147" y="150610"/>
                  </a:lnTo>
                  <a:lnTo>
                    <a:pt x="10206" y="150522"/>
                  </a:lnTo>
                  <a:lnTo>
                    <a:pt x="10266" y="150435"/>
                  </a:lnTo>
                  <a:lnTo>
                    <a:pt x="10325" y="150391"/>
                  </a:lnTo>
                  <a:lnTo>
                    <a:pt x="10444" y="150391"/>
                  </a:lnTo>
                  <a:lnTo>
                    <a:pt x="10571" y="150478"/>
                  </a:lnTo>
                  <a:lnTo>
                    <a:pt x="10690" y="150654"/>
                  </a:lnTo>
                  <a:lnTo>
                    <a:pt x="10741" y="150654"/>
                  </a:lnTo>
                  <a:lnTo>
                    <a:pt x="10775" y="150566"/>
                  </a:lnTo>
                  <a:lnTo>
                    <a:pt x="10809" y="150435"/>
                  </a:lnTo>
                  <a:lnTo>
                    <a:pt x="10826" y="150259"/>
                  </a:lnTo>
                  <a:lnTo>
                    <a:pt x="10826" y="150040"/>
                  </a:lnTo>
                  <a:lnTo>
                    <a:pt x="10818" y="149821"/>
                  </a:lnTo>
                  <a:lnTo>
                    <a:pt x="10792" y="149690"/>
                  </a:lnTo>
                  <a:lnTo>
                    <a:pt x="10750" y="149558"/>
                  </a:lnTo>
                  <a:lnTo>
                    <a:pt x="10656" y="149383"/>
                  </a:lnTo>
                  <a:lnTo>
                    <a:pt x="10563" y="149120"/>
                  </a:lnTo>
                  <a:lnTo>
                    <a:pt x="10478" y="148813"/>
                  </a:lnTo>
                  <a:lnTo>
                    <a:pt x="10419" y="148419"/>
                  </a:lnTo>
                  <a:lnTo>
                    <a:pt x="10385" y="148200"/>
                  </a:lnTo>
                  <a:lnTo>
                    <a:pt x="10368" y="147981"/>
                  </a:lnTo>
                  <a:lnTo>
                    <a:pt x="10351" y="147718"/>
                  </a:lnTo>
                  <a:lnTo>
                    <a:pt x="10334" y="147455"/>
                  </a:lnTo>
                  <a:lnTo>
                    <a:pt x="10325" y="147236"/>
                  </a:lnTo>
                  <a:lnTo>
                    <a:pt x="10325" y="146929"/>
                  </a:lnTo>
                  <a:lnTo>
                    <a:pt x="10334" y="146666"/>
                  </a:lnTo>
                  <a:lnTo>
                    <a:pt x="10351" y="146403"/>
                  </a:lnTo>
                  <a:lnTo>
                    <a:pt x="10385" y="145965"/>
                  </a:lnTo>
                  <a:lnTo>
                    <a:pt x="10435" y="145571"/>
                  </a:lnTo>
                  <a:lnTo>
                    <a:pt x="10495" y="145264"/>
                  </a:lnTo>
                  <a:lnTo>
                    <a:pt x="10571" y="145001"/>
                  </a:lnTo>
                  <a:lnTo>
                    <a:pt x="10648" y="144782"/>
                  </a:lnTo>
                  <a:lnTo>
                    <a:pt x="10733" y="144650"/>
                  </a:lnTo>
                  <a:lnTo>
                    <a:pt x="10818" y="144607"/>
                  </a:lnTo>
                  <a:close/>
                  <a:moveTo>
                    <a:pt x="3312" y="145045"/>
                  </a:moveTo>
                  <a:lnTo>
                    <a:pt x="3380" y="145089"/>
                  </a:lnTo>
                  <a:lnTo>
                    <a:pt x="3448" y="145132"/>
                  </a:lnTo>
                  <a:lnTo>
                    <a:pt x="3584" y="145308"/>
                  </a:lnTo>
                  <a:lnTo>
                    <a:pt x="3719" y="145571"/>
                  </a:lnTo>
                  <a:lnTo>
                    <a:pt x="3847" y="145877"/>
                  </a:lnTo>
                  <a:lnTo>
                    <a:pt x="4102" y="146491"/>
                  </a:lnTo>
                  <a:lnTo>
                    <a:pt x="4135" y="146579"/>
                  </a:lnTo>
                  <a:lnTo>
                    <a:pt x="4161" y="146535"/>
                  </a:lnTo>
                  <a:lnTo>
                    <a:pt x="4314" y="147236"/>
                  </a:lnTo>
                  <a:lnTo>
                    <a:pt x="4382" y="147586"/>
                  </a:lnTo>
                  <a:lnTo>
                    <a:pt x="4450" y="147981"/>
                  </a:lnTo>
                  <a:lnTo>
                    <a:pt x="4501" y="148331"/>
                  </a:lnTo>
                  <a:lnTo>
                    <a:pt x="4535" y="148682"/>
                  </a:lnTo>
                  <a:lnTo>
                    <a:pt x="4569" y="149032"/>
                  </a:lnTo>
                  <a:lnTo>
                    <a:pt x="4594" y="149383"/>
                  </a:lnTo>
                  <a:lnTo>
                    <a:pt x="4636" y="150084"/>
                  </a:lnTo>
                  <a:lnTo>
                    <a:pt x="4670" y="150829"/>
                  </a:lnTo>
                  <a:lnTo>
                    <a:pt x="4636" y="151180"/>
                  </a:lnTo>
                  <a:lnTo>
                    <a:pt x="4611" y="151530"/>
                  </a:lnTo>
                  <a:lnTo>
                    <a:pt x="4585" y="151881"/>
                  </a:lnTo>
                  <a:lnTo>
                    <a:pt x="4577" y="152231"/>
                  </a:lnTo>
                  <a:lnTo>
                    <a:pt x="4577" y="152626"/>
                  </a:lnTo>
                  <a:lnTo>
                    <a:pt x="4585" y="152976"/>
                  </a:lnTo>
                  <a:lnTo>
                    <a:pt x="4602" y="153327"/>
                  </a:lnTo>
                  <a:lnTo>
                    <a:pt x="4636" y="153677"/>
                  </a:lnTo>
                  <a:lnTo>
                    <a:pt x="4619" y="153765"/>
                  </a:lnTo>
                  <a:lnTo>
                    <a:pt x="4619" y="153853"/>
                  </a:lnTo>
                  <a:lnTo>
                    <a:pt x="4577" y="155255"/>
                  </a:lnTo>
                  <a:lnTo>
                    <a:pt x="4552" y="155956"/>
                  </a:lnTo>
                  <a:lnTo>
                    <a:pt x="4518" y="156613"/>
                  </a:lnTo>
                  <a:lnTo>
                    <a:pt x="4467" y="157271"/>
                  </a:lnTo>
                  <a:lnTo>
                    <a:pt x="4407" y="157928"/>
                  </a:lnTo>
                  <a:lnTo>
                    <a:pt x="4373" y="158191"/>
                  </a:lnTo>
                  <a:lnTo>
                    <a:pt x="4331" y="158498"/>
                  </a:lnTo>
                  <a:lnTo>
                    <a:pt x="4288" y="158760"/>
                  </a:lnTo>
                  <a:lnTo>
                    <a:pt x="4237" y="159023"/>
                  </a:lnTo>
                  <a:lnTo>
                    <a:pt x="4152" y="159286"/>
                  </a:lnTo>
                  <a:lnTo>
                    <a:pt x="4076" y="159505"/>
                  </a:lnTo>
                  <a:lnTo>
                    <a:pt x="3991" y="159637"/>
                  </a:lnTo>
                  <a:lnTo>
                    <a:pt x="3915" y="159681"/>
                  </a:lnTo>
                  <a:lnTo>
                    <a:pt x="3838" y="159637"/>
                  </a:lnTo>
                  <a:lnTo>
                    <a:pt x="3762" y="159505"/>
                  </a:lnTo>
                  <a:lnTo>
                    <a:pt x="3694" y="159330"/>
                  </a:lnTo>
                  <a:lnTo>
                    <a:pt x="3635" y="159111"/>
                  </a:lnTo>
                  <a:lnTo>
                    <a:pt x="3575" y="158848"/>
                  </a:lnTo>
                  <a:lnTo>
                    <a:pt x="3533" y="158541"/>
                  </a:lnTo>
                  <a:lnTo>
                    <a:pt x="3499" y="158235"/>
                  </a:lnTo>
                  <a:lnTo>
                    <a:pt x="3473" y="157884"/>
                  </a:lnTo>
                  <a:lnTo>
                    <a:pt x="3465" y="157490"/>
                  </a:lnTo>
                  <a:lnTo>
                    <a:pt x="3465" y="157095"/>
                  </a:lnTo>
                  <a:lnTo>
                    <a:pt x="3482" y="156745"/>
                  </a:lnTo>
                  <a:lnTo>
                    <a:pt x="3507" y="156350"/>
                  </a:lnTo>
                  <a:lnTo>
                    <a:pt x="3694" y="155343"/>
                  </a:lnTo>
                  <a:lnTo>
                    <a:pt x="3711" y="155167"/>
                  </a:lnTo>
                  <a:lnTo>
                    <a:pt x="3719" y="154992"/>
                  </a:lnTo>
                  <a:lnTo>
                    <a:pt x="3711" y="154817"/>
                  </a:lnTo>
                  <a:lnTo>
                    <a:pt x="3694" y="154641"/>
                  </a:lnTo>
                  <a:lnTo>
                    <a:pt x="3669" y="154510"/>
                  </a:lnTo>
                  <a:lnTo>
                    <a:pt x="3643" y="154466"/>
                  </a:lnTo>
                  <a:lnTo>
                    <a:pt x="3609" y="154466"/>
                  </a:lnTo>
                  <a:lnTo>
                    <a:pt x="3567" y="154554"/>
                  </a:lnTo>
                  <a:lnTo>
                    <a:pt x="3550" y="154598"/>
                  </a:lnTo>
                  <a:lnTo>
                    <a:pt x="3550" y="154641"/>
                  </a:lnTo>
                  <a:lnTo>
                    <a:pt x="3499" y="154817"/>
                  </a:lnTo>
                  <a:lnTo>
                    <a:pt x="3456" y="155036"/>
                  </a:lnTo>
                  <a:lnTo>
                    <a:pt x="3388" y="155518"/>
                  </a:lnTo>
                  <a:lnTo>
                    <a:pt x="3312" y="155912"/>
                  </a:lnTo>
                  <a:lnTo>
                    <a:pt x="3227" y="156263"/>
                  </a:lnTo>
                  <a:lnTo>
                    <a:pt x="3142" y="156569"/>
                  </a:lnTo>
                  <a:lnTo>
                    <a:pt x="3049" y="156832"/>
                  </a:lnTo>
                  <a:lnTo>
                    <a:pt x="2989" y="156964"/>
                  </a:lnTo>
                  <a:lnTo>
                    <a:pt x="2921" y="157051"/>
                  </a:lnTo>
                  <a:lnTo>
                    <a:pt x="2862" y="157139"/>
                  </a:lnTo>
                  <a:lnTo>
                    <a:pt x="2735" y="157139"/>
                  </a:lnTo>
                  <a:lnTo>
                    <a:pt x="2675" y="157095"/>
                  </a:lnTo>
                  <a:lnTo>
                    <a:pt x="2616" y="157008"/>
                  </a:lnTo>
                  <a:lnTo>
                    <a:pt x="2556" y="156920"/>
                  </a:lnTo>
                  <a:lnTo>
                    <a:pt x="2505" y="156745"/>
                  </a:lnTo>
                  <a:lnTo>
                    <a:pt x="2454" y="156569"/>
                  </a:lnTo>
                  <a:lnTo>
                    <a:pt x="2412" y="156350"/>
                  </a:lnTo>
                  <a:lnTo>
                    <a:pt x="2378" y="156087"/>
                  </a:lnTo>
                  <a:lnTo>
                    <a:pt x="2352" y="155825"/>
                  </a:lnTo>
                  <a:lnTo>
                    <a:pt x="2327" y="155518"/>
                  </a:lnTo>
                  <a:lnTo>
                    <a:pt x="2319" y="155167"/>
                  </a:lnTo>
                  <a:lnTo>
                    <a:pt x="2319" y="154773"/>
                  </a:lnTo>
                  <a:lnTo>
                    <a:pt x="2327" y="154291"/>
                  </a:lnTo>
                  <a:lnTo>
                    <a:pt x="2344" y="153809"/>
                  </a:lnTo>
                  <a:lnTo>
                    <a:pt x="2386" y="153371"/>
                  </a:lnTo>
                  <a:lnTo>
                    <a:pt x="2429" y="152976"/>
                  </a:lnTo>
                  <a:lnTo>
                    <a:pt x="2488" y="152582"/>
                  </a:lnTo>
                  <a:lnTo>
                    <a:pt x="2548" y="152275"/>
                  </a:lnTo>
                  <a:lnTo>
                    <a:pt x="2624" y="151968"/>
                  </a:lnTo>
                  <a:lnTo>
                    <a:pt x="2701" y="151705"/>
                  </a:lnTo>
                  <a:lnTo>
                    <a:pt x="2785" y="151443"/>
                  </a:lnTo>
                  <a:lnTo>
                    <a:pt x="2870" y="151223"/>
                  </a:lnTo>
                  <a:lnTo>
                    <a:pt x="3057" y="150829"/>
                  </a:lnTo>
                  <a:lnTo>
                    <a:pt x="3235" y="150478"/>
                  </a:lnTo>
                  <a:lnTo>
                    <a:pt x="3405" y="150216"/>
                  </a:lnTo>
                  <a:lnTo>
                    <a:pt x="3439" y="150128"/>
                  </a:lnTo>
                  <a:lnTo>
                    <a:pt x="3465" y="149953"/>
                  </a:lnTo>
                  <a:lnTo>
                    <a:pt x="3473" y="149777"/>
                  </a:lnTo>
                  <a:lnTo>
                    <a:pt x="3473" y="149602"/>
                  </a:lnTo>
                  <a:lnTo>
                    <a:pt x="3465" y="149427"/>
                  </a:lnTo>
                  <a:lnTo>
                    <a:pt x="3448" y="149252"/>
                  </a:lnTo>
                  <a:lnTo>
                    <a:pt x="3414" y="149164"/>
                  </a:lnTo>
                  <a:lnTo>
                    <a:pt x="3371" y="149120"/>
                  </a:lnTo>
                  <a:lnTo>
                    <a:pt x="3202" y="149164"/>
                  </a:lnTo>
                  <a:lnTo>
                    <a:pt x="3117" y="149164"/>
                  </a:lnTo>
                  <a:lnTo>
                    <a:pt x="3023" y="149120"/>
                  </a:lnTo>
                  <a:lnTo>
                    <a:pt x="2938" y="148989"/>
                  </a:lnTo>
                  <a:lnTo>
                    <a:pt x="2862" y="148813"/>
                  </a:lnTo>
                  <a:lnTo>
                    <a:pt x="2828" y="148726"/>
                  </a:lnTo>
                  <a:lnTo>
                    <a:pt x="2794" y="148550"/>
                  </a:lnTo>
                  <a:lnTo>
                    <a:pt x="2769" y="148419"/>
                  </a:lnTo>
                  <a:lnTo>
                    <a:pt x="2743" y="148200"/>
                  </a:lnTo>
                  <a:lnTo>
                    <a:pt x="2718" y="147981"/>
                  </a:lnTo>
                  <a:lnTo>
                    <a:pt x="2709" y="147762"/>
                  </a:lnTo>
                  <a:lnTo>
                    <a:pt x="2701" y="147543"/>
                  </a:lnTo>
                  <a:lnTo>
                    <a:pt x="2701" y="147280"/>
                  </a:lnTo>
                  <a:lnTo>
                    <a:pt x="2709" y="147061"/>
                  </a:lnTo>
                  <a:lnTo>
                    <a:pt x="2718" y="146841"/>
                  </a:lnTo>
                  <a:lnTo>
                    <a:pt x="2760" y="146403"/>
                  </a:lnTo>
                  <a:lnTo>
                    <a:pt x="2811" y="146009"/>
                  </a:lnTo>
                  <a:lnTo>
                    <a:pt x="2879" y="145702"/>
                  </a:lnTo>
                  <a:lnTo>
                    <a:pt x="2955" y="145395"/>
                  </a:lnTo>
                  <a:lnTo>
                    <a:pt x="3032" y="145220"/>
                  </a:lnTo>
                  <a:lnTo>
                    <a:pt x="3100" y="145132"/>
                  </a:lnTo>
                  <a:lnTo>
                    <a:pt x="3176" y="145045"/>
                  </a:lnTo>
                  <a:close/>
                  <a:moveTo>
                    <a:pt x="5469" y="149865"/>
                  </a:moveTo>
                  <a:lnTo>
                    <a:pt x="5553" y="149909"/>
                  </a:lnTo>
                  <a:lnTo>
                    <a:pt x="5638" y="150040"/>
                  </a:lnTo>
                  <a:lnTo>
                    <a:pt x="5715" y="150172"/>
                  </a:lnTo>
                  <a:lnTo>
                    <a:pt x="5791" y="150347"/>
                  </a:lnTo>
                  <a:lnTo>
                    <a:pt x="5859" y="150566"/>
                  </a:lnTo>
                  <a:lnTo>
                    <a:pt x="5927" y="150873"/>
                  </a:lnTo>
                  <a:lnTo>
                    <a:pt x="5986" y="151180"/>
                  </a:lnTo>
                  <a:lnTo>
                    <a:pt x="6037" y="151443"/>
                  </a:lnTo>
                  <a:lnTo>
                    <a:pt x="6071" y="151574"/>
                  </a:lnTo>
                  <a:lnTo>
                    <a:pt x="6105" y="151618"/>
                  </a:lnTo>
                  <a:lnTo>
                    <a:pt x="6131" y="151574"/>
                  </a:lnTo>
                  <a:lnTo>
                    <a:pt x="6165" y="151486"/>
                  </a:lnTo>
                  <a:lnTo>
                    <a:pt x="6148" y="152187"/>
                  </a:lnTo>
                  <a:lnTo>
                    <a:pt x="6148" y="152713"/>
                  </a:lnTo>
                  <a:lnTo>
                    <a:pt x="6156" y="153327"/>
                  </a:lnTo>
                  <a:lnTo>
                    <a:pt x="6182" y="153896"/>
                  </a:lnTo>
                  <a:lnTo>
                    <a:pt x="6216" y="154466"/>
                  </a:lnTo>
                  <a:lnTo>
                    <a:pt x="6258" y="154992"/>
                  </a:lnTo>
                  <a:lnTo>
                    <a:pt x="6292" y="155255"/>
                  </a:lnTo>
                  <a:lnTo>
                    <a:pt x="6326" y="155474"/>
                  </a:lnTo>
                  <a:lnTo>
                    <a:pt x="6360" y="155693"/>
                  </a:lnTo>
                  <a:lnTo>
                    <a:pt x="6402" y="155868"/>
                  </a:lnTo>
                  <a:lnTo>
                    <a:pt x="6453" y="156000"/>
                  </a:lnTo>
                  <a:lnTo>
                    <a:pt x="6504" y="156131"/>
                  </a:lnTo>
                  <a:lnTo>
                    <a:pt x="6581" y="156263"/>
                  </a:lnTo>
                  <a:lnTo>
                    <a:pt x="6649" y="156350"/>
                  </a:lnTo>
                  <a:lnTo>
                    <a:pt x="6708" y="156350"/>
                  </a:lnTo>
                  <a:lnTo>
                    <a:pt x="6776" y="156307"/>
                  </a:lnTo>
                  <a:lnTo>
                    <a:pt x="6827" y="156219"/>
                  </a:lnTo>
                  <a:lnTo>
                    <a:pt x="6886" y="156087"/>
                  </a:lnTo>
                  <a:lnTo>
                    <a:pt x="6937" y="155912"/>
                  </a:lnTo>
                  <a:lnTo>
                    <a:pt x="6980" y="155737"/>
                  </a:lnTo>
                  <a:lnTo>
                    <a:pt x="7031" y="155474"/>
                  </a:lnTo>
                  <a:lnTo>
                    <a:pt x="7073" y="155211"/>
                  </a:lnTo>
                  <a:lnTo>
                    <a:pt x="7107" y="154904"/>
                  </a:lnTo>
                  <a:lnTo>
                    <a:pt x="7141" y="154598"/>
                  </a:lnTo>
                  <a:lnTo>
                    <a:pt x="7209" y="153896"/>
                  </a:lnTo>
                  <a:lnTo>
                    <a:pt x="7260" y="153152"/>
                  </a:lnTo>
                  <a:lnTo>
                    <a:pt x="7319" y="153064"/>
                  </a:lnTo>
                  <a:lnTo>
                    <a:pt x="7404" y="153064"/>
                  </a:lnTo>
                  <a:lnTo>
                    <a:pt x="7438" y="153152"/>
                  </a:lnTo>
                  <a:lnTo>
                    <a:pt x="7464" y="153283"/>
                  </a:lnTo>
                  <a:lnTo>
                    <a:pt x="7481" y="153458"/>
                  </a:lnTo>
                  <a:lnTo>
                    <a:pt x="7489" y="153634"/>
                  </a:lnTo>
                  <a:lnTo>
                    <a:pt x="7498" y="153853"/>
                  </a:lnTo>
                  <a:lnTo>
                    <a:pt x="7498" y="154291"/>
                  </a:lnTo>
                  <a:lnTo>
                    <a:pt x="7481" y="154773"/>
                  </a:lnTo>
                  <a:lnTo>
                    <a:pt x="7464" y="155211"/>
                  </a:lnTo>
                  <a:lnTo>
                    <a:pt x="7438" y="155518"/>
                  </a:lnTo>
                  <a:lnTo>
                    <a:pt x="7438" y="155737"/>
                  </a:lnTo>
                  <a:lnTo>
                    <a:pt x="7447" y="155912"/>
                  </a:lnTo>
                  <a:lnTo>
                    <a:pt x="7464" y="156044"/>
                  </a:lnTo>
                  <a:lnTo>
                    <a:pt x="7498" y="156131"/>
                  </a:lnTo>
                  <a:lnTo>
                    <a:pt x="7532" y="156175"/>
                  </a:lnTo>
                  <a:lnTo>
                    <a:pt x="7566" y="156175"/>
                  </a:lnTo>
                  <a:lnTo>
                    <a:pt x="7600" y="156087"/>
                  </a:lnTo>
                  <a:lnTo>
                    <a:pt x="7625" y="155956"/>
                  </a:lnTo>
                  <a:lnTo>
                    <a:pt x="7719" y="155255"/>
                  </a:lnTo>
                  <a:lnTo>
                    <a:pt x="7769" y="154904"/>
                  </a:lnTo>
                  <a:lnTo>
                    <a:pt x="7829" y="154641"/>
                  </a:lnTo>
                  <a:lnTo>
                    <a:pt x="7897" y="154422"/>
                  </a:lnTo>
                  <a:lnTo>
                    <a:pt x="7965" y="154247"/>
                  </a:lnTo>
                  <a:lnTo>
                    <a:pt x="8007" y="154203"/>
                  </a:lnTo>
                  <a:lnTo>
                    <a:pt x="8041" y="154159"/>
                  </a:lnTo>
                  <a:lnTo>
                    <a:pt x="8084" y="154159"/>
                  </a:lnTo>
                  <a:lnTo>
                    <a:pt x="8126" y="154203"/>
                  </a:lnTo>
                  <a:lnTo>
                    <a:pt x="8177" y="154291"/>
                  </a:lnTo>
                  <a:lnTo>
                    <a:pt x="8211" y="154378"/>
                  </a:lnTo>
                  <a:lnTo>
                    <a:pt x="8245" y="154466"/>
                  </a:lnTo>
                  <a:lnTo>
                    <a:pt x="8279" y="154598"/>
                  </a:lnTo>
                  <a:lnTo>
                    <a:pt x="8304" y="154729"/>
                  </a:lnTo>
                  <a:lnTo>
                    <a:pt x="8330" y="154904"/>
                  </a:lnTo>
                  <a:lnTo>
                    <a:pt x="8355" y="155255"/>
                  </a:lnTo>
                  <a:lnTo>
                    <a:pt x="8372" y="155649"/>
                  </a:lnTo>
                  <a:lnTo>
                    <a:pt x="8381" y="156087"/>
                  </a:lnTo>
                  <a:lnTo>
                    <a:pt x="8372" y="156482"/>
                  </a:lnTo>
                  <a:lnTo>
                    <a:pt x="8364" y="156920"/>
                  </a:lnTo>
                  <a:lnTo>
                    <a:pt x="8364" y="157095"/>
                  </a:lnTo>
                  <a:lnTo>
                    <a:pt x="8381" y="157227"/>
                  </a:lnTo>
                  <a:lnTo>
                    <a:pt x="8406" y="157314"/>
                  </a:lnTo>
                  <a:lnTo>
                    <a:pt x="8440" y="157314"/>
                  </a:lnTo>
                  <a:lnTo>
                    <a:pt x="8500" y="157709"/>
                  </a:lnTo>
                  <a:lnTo>
                    <a:pt x="8551" y="158147"/>
                  </a:lnTo>
                  <a:lnTo>
                    <a:pt x="8585" y="158585"/>
                  </a:lnTo>
                  <a:lnTo>
                    <a:pt x="8602" y="159023"/>
                  </a:lnTo>
                  <a:lnTo>
                    <a:pt x="8602" y="159242"/>
                  </a:lnTo>
                  <a:lnTo>
                    <a:pt x="8602" y="159462"/>
                  </a:lnTo>
                  <a:lnTo>
                    <a:pt x="8585" y="159681"/>
                  </a:lnTo>
                  <a:lnTo>
                    <a:pt x="8568" y="159856"/>
                  </a:lnTo>
                  <a:lnTo>
                    <a:pt x="8542" y="160075"/>
                  </a:lnTo>
                  <a:lnTo>
                    <a:pt x="8517" y="160250"/>
                  </a:lnTo>
                  <a:lnTo>
                    <a:pt x="8483" y="160469"/>
                  </a:lnTo>
                  <a:lnTo>
                    <a:pt x="8432" y="160645"/>
                  </a:lnTo>
                  <a:lnTo>
                    <a:pt x="8389" y="160776"/>
                  </a:lnTo>
                  <a:lnTo>
                    <a:pt x="8338" y="160908"/>
                  </a:lnTo>
                  <a:lnTo>
                    <a:pt x="8296" y="160951"/>
                  </a:lnTo>
                  <a:lnTo>
                    <a:pt x="8245" y="160995"/>
                  </a:lnTo>
                  <a:lnTo>
                    <a:pt x="8202" y="160995"/>
                  </a:lnTo>
                  <a:lnTo>
                    <a:pt x="8152" y="160951"/>
                  </a:lnTo>
                  <a:lnTo>
                    <a:pt x="8109" y="160864"/>
                  </a:lnTo>
                  <a:lnTo>
                    <a:pt x="8067" y="160776"/>
                  </a:lnTo>
                  <a:lnTo>
                    <a:pt x="8033" y="160645"/>
                  </a:lnTo>
                  <a:lnTo>
                    <a:pt x="7999" y="160469"/>
                  </a:lnTo>
                  <a:lnTo>
                    <a:pt x="7965" y="160294"/>
                  </a:lnTo>
                  <a:lnTo>
                    <a:pt x="7939" y="160075"/>
                  </a:lnTo>
                  <a:lnTo>
                    <a:pt x="7888" y="159637"/>
                  </a:lnTo>
                  <a:lnTo>
                    <a:pt x="7871" y="159418"/>
                  </a:lnTo>
                  <a:lnTo>
                    <a:pt x="7863" y="159155"/>
                  </a:lnTo>
                  <a:lnTo>
                    <a:pt x="7854" y="158804"/>
                  </a:lnTo>
                  <a:lnTo>
                    <a:pt x="7846" y="158585"/>
                  </a:lnTo>
                  <a:lnTo>
                    <a:pt x="7820" y="158454"/>
                  </a:lnTo>
                  <a:lnTo>
                    <a:pt x="7786" y="158366"/>
                  </a:lnTo>
                  <a:lnTo>
                    <a:pt x="7752" y="158322"/>
                  </a:lnTo>
                  <a:lnTo>
                    <a:pt x="7719" y="158366"/>
                  </a:lnTo>
                  <a:lnTo>
                    <a:pt x="7685" y="158454"/>
                  </a:lnTo>
                  <a:lnTo>
                    <a:pt x="7668" y="158585"/>
                  </a:lnTo>
                  <a:lnTo>
                    <a:pt x="7659" y="158804"/>
                  </a:lnTo>
                  <a:lnTo>
                    <a:pt x="7668" y="159330"/>
                  </a:lnTo>
                  <a:lnTo>
                    <a:pt x="7676" y="160163"/>
                  </a:lnTo>
                  <a:lnTo>
                    <a:pt x="7676" y="160995"/>
                  </a:lnTo>
                  <a:lnTo>
                    <a:pt x="7668" y="161828"/>
                  </a:lnTo>
                  <a:lnTo>
                    <a:pt x="7642" y="162660"/>
                  </a:lnTo>
                  <a:lnTo>
                    <a:pt x="7608" y="163405"/>
                  </a:lnTo>
                  <a:lnTo>
                    <a:pt x="7566" y="164150"/>
                  </a:lnTo>
                  <a:lnTo>
                    <a:pt x="7498" y="164851"/>
                  </a:lnTo>
                  <a:lnTo>
                    <a:pt x="7065" y="164545"/>
                  </a:lnTo>
                  <a:lnTo>
                    <a:pt x="7022" y="164282"/>
                  </a:lnTo>
                  <a:lnTo>
                    <a:pt x="6980" y="163975"/>
                  </a:lnTo>
                  <a:lnTo>
                    <a:pt x="6946" y="163581"/>
                  </a:lnTo>
                  <a:lnTo>
                    <a:pt x="6912" y="163142"/>
                  </a:lnTo>
                  <a:lnTo>
                    <a:pt x="6869" y="162266"/>
                  </a:lnTo>
                  <a:lnTo>
                    <a:pt x="6835" y="161565"/>
                  </a:lnTo>
                  <a:lnTo>
                    <a:pt x="6819" y="160864"/>
                  </a:lnTo>
                  <a:lnTo>
                    <a:pt x="6802" y="160207"/>
                  </a:lnTo>
                  <a:lnTo>
                    <a:pt x="6793" y="159505"/>
                  </a:lnTo>
                  <a:lnTo>
                    <a:pt x="6776" y="158804"/>
                  </a:lnTo>
                  <a:lnTo>
                    <a:pt x="6759" y="158717"/>
                  </a:lnTo>
                  <a:lnTo>
                    <a:pt x="6742" y="158717"/>
                  </a:lnTo>
                  <a:lnTo>
                    <a:pt x="6725" y="158760"/>
                  </a:lnTo>
                  <a:lnTo>
                    <a:pt x="6717" y="158804"/>
                  </a:lnTo>
                  <a:lnTo>
                    <a:pt x="6691" y="159242"/>
                  </a:lnTo>
                  <a:lnTo>
                    <a:pt x="6649" y="158980"/>
                  </a:lnTo>
                  <a:lnTo>
                    <a:pt x="6606" y="158717"/>
                  </a:lnTo>
                  <a:lnTo>
                    <a:pt x="6589" y="158673"/>
                  </a:lnTo>
                  <a:lnTo>
                    <a:pt x="6581" y="158673"/>
                  </a:lnTo>
                  <a:lnTo>
                    <a:pt x="6572" y="158717"/>
                  </a:lnTo>
                  <a:lnTo>
                    <a:pt x="6572" y="158804"/>
                  </a:lnTo>
                  <a:lnTo>
                    <a:pt x="6589" y="159199"/>
                  </a:lnTo>
                  <a:lnTo>
                    <a:pt x="6598" y="159593"/>
                  </a:lnTo>
                  <a:lnTo>
                    <a:pt x="6589" y="159944"/>
                  </a:lnTo>
                  <a:lnTo>
                    <a:pt x="6572" y="160294"/>
                  </a:lnTo>
                  <a:lnTo>
                    <a:pt x="6547" y="160601"/>
                  </a:lnTo>
                  <a:lnTo>
                    <a:pt x="6513" y="160864"/>
                  </a:lnTo>
                  <a:lnTo>
                    <a:pt x="6470" y="161127"/>
                  </a:lnTo>
                  <a:lnTo>
                    <a:pt x="6419" y="161302"/>
                  </a:lnTo>
                  <a:lnTo>
                    <a:pt x="6360" y="161477"/>
                  </a:lnTo>
                  <a:lnTo>
                    <a:pt x="6301" y="161565"/>
                  </a:lnTo>
                  <a:lnTo>
                    <a:pt x="6241" y="161653"/>
                  </a:lnTo>
                  <a:lnTo>
                    <a:pt x="6173" y="161653"/>
                  </a:lnTo>
                  <a:lnTo>
                    <a:pt x="6114" y="161565"/>
                  </a:lnTo>
                  <a:lnTo>
                    <a:pt x="6046" y="161477"/>
                  </a:lnTo>
                  <a:lnTo>
                    <a:pt x="5978" y="161258"/>
                  </a:lnTo>
                  <a:lnTo>
                    <a:pt x="5910" y="161039"/>
                  </a:lnTo>
                  <a:lnTo>
                    <a:pt x="5876" y="160820"/>
                  </a:lnTo>
                  <a:lnTo>
                    <a:pt x="5842" y="160645"/>
                  </a:lnTo>
                  <a:lnTo>
                    <a:pt x="5791" y="160207"/>
                  </a:lnTo>
                  <a:lnTo>
                    <a:pt x="5757" y="159725"/>
                  </a:lnTo>
                  <a:lnTo>
                    <a:pt x="5732" y="159199"/>
                  </a:lnTo>
                  <a:lnTo>
                    <a:pt x="5732" y="158717"/>
                  </a:lnTo>
                  <a:lnTo>
                    <a:pt x="5740" y="158191"/>
                  </a:lnTo>
                  <a:lnTo>
                    <a:pt x="5757" y="157709"/>
                  </a:lnTo>
                  <a:lnTo>
                    <a:pt x="5783" y="157183"/>
                  </a:lnTo>
                  <a:lnTo>
                    <a:pt x="5791" y="157008"/>
                  </a:lnTo>
                  <a:lnTo>
                    <a:pt x="5783" y="156832"/>
                  </a:lnTo>
                  <a:lnTo>
                    <a:pt x="5757" y="156701"/>
                  </a:lnTo>
                  <a:lnTo>
                    <a:pt x="5732" y="156613"/>
                  </a:lnTo>
                  <a:lnTo>
                    <a:pt x="5698" y="156569"/>
                  </a:lnTo>
                  <a:lnTo>
                    <a:pt x="5664" y="156569"/>
                  </a:lnTo>
                  <a:lnTo>
                    <a:pt x="5630" y="156657"/>
                  </a:lnTo>
                  <a:lnTo>
                    <a:pt x="5613" y="156832"/>
                  </a:lnTo>
                  <a:lnTo>
                    <a:pt x="5570" y="157139"/>
                  </a:lnTo>
                  <a:lnTo>
                    <a:pt x="5519" y="157446"/>
                  </a:lnTo>
                  <a:lnTo>
                    <a:pt x="5460" y="157709"/>
                  </a:lnTo>
                  <a:lnTo>
                    <a:pt x="5401" y="157884"/>
                  </a:lnTo>
                  <a:lnTo>
                    <a:pt x="5324" y="158016"/>
                  </a:lnTo>
                  <a:lnTo>
                    <a:pt x="5248" y="158059"/>
                  </a:lnTo>
                  <a:lnTo>
                    <a:pt x="5180" y="157972"/>
                  </a:lnTo>
                  <a:lnTo>
                    <a:pt x="5137" y="157928"/>
                  </a:lnTo>
                  <a:lnTo>
                    <a:pt x="5103" y="157840"/>
                  </a:lnTo>
                  <a:lnTo>
                    <a:pt x="5052" y="157665"/>
                  </a:lnTo>
                  <a:lnTo>
                    <a:pt x="5019" y="157490"/>
                  </a:lnTo>
                  <a:lnTo>
                    <a:pt x="4985" y="157271"/>
                  </a:lnTo>
                  <a:lnTo>
                    <a:pt x="4968" y="157051"/>
                  </a:lnTo>
                  <a:lnTo>
                    <a:pt x="4951" y="156832"/>
                  </a:lnTo>
                  <a:lnTo>
                    <a:pt x="4942" y="156569"/>
                  </a:lnTo>
                  <a:lnTo>
                    <a:pt x="4942" y="156350"/>
                  </a:lnTo>
                  <a:lnTo>
                    <a:pt x="4951" y="156087"/>
                  </a:lnTo>
                  <a:lnTo>
                    <a:pt x="4959" y="155868"/>
                  </a:lnTo>
                  <a:lnTo>
                    <a:pt x="4976" y="155605"/>
                  </a:lnTo>
                  <a:lnTo>
                    <a:pt x="5002" y="155386"/>
                  </a:lnTo>
                  <a:lnTo>
                    <a:pt x="5027" y="155211"/>
                  </a:lnTo>
                  <a:lnTo>
                    <a:pt x="5061" y="154992"/>
                  </a:lnTo>
                  <a:lnTo>
                    <a:pt x="5095" y="154860"/>
                  </a:lnTo>
                  <a:lnTo>
                    <a:pt x="5137" y="154685"/>
                  </a:lnTo>
                  <a:lnTo>
                    <a:pt x="5180" y="154598"/>
                  </a:lnTo>
                  <a:lnTo>
                    <a:pt x="5205" y="154510"/>
                  </a:lnTo>
                  <a:lnTo>
                    <a:pt x="5239" y="154422"/>
                  </a:lnTo>
                  <a:lnTo>
                    <a:pt x="5248" y="154247"/>
                  </a:lnTo>
                  <a:lnTo>
                    <a:pt x="5256" y="154072"/>
                  </a:lnTo>
                  <a:lnTo>
                    <a:pt x="5248" y="153896"/>
                  </a:lnTo>
                  <a:lnTo>
                    <a:pt x="5231" y="153721"/>
                  </a:lnTo>
                  <a:lnTo>
                    <a:pt x="5205" y="153634"/>
                  </a:lnTo>
                  <a:lnTo>
                    <a:pt x="5171" y="153590"/>
                  </a:lnTo>
                  <a:lnTo>
                    <a:pt x="5137" y="153590"/>
                  </a:lnTo>
                  <a:lnTo>
                    <a:pt x="5112" y="153677"/>
                  </a:lnTo>
                  <a:lnTo>
                    <a:pt x="5112" y="153634"/>
                  </a:lnTo>
                  <a:lnTo>
                    <a:pt x="5002" y="153590"/>
                  </a:lnTo>
                  <a:lnTo>
                    <a:pt x="4908" y="153458"/>
                  </a:lnTo>
                  <a:lnTo>
                    <a:pt x="4840" y="153283"/>
                  </a:lnTo>
                  <a:lnTo>
                    <a:pt x="4815" y="153195"/>
                  </a:lnTo>
                  <a:lnTo>
                    <a:pt x="4789" y="153064"/>
                  </a:lnTo>
                  <a:lnTo>
                    <a:pt x="4781" y="152932"/>
                  </a:lnTo>
                  <a:lnTo>
                    <a:pt x="4764" y="152757"/>
                  </a:lnTo>
                  <a:lnTo>
                    <a:pt x="4764" y="152582"/>
                  </a:lnTo>
                  <a:lnTo>
                    <a:pt x="4764" y="152407"/>
                  </a:lnTo>
                  <a:lnTo>
                    <a:pt x="4781" y="152012"/>
                  </a:lnTo>
                  <a:lnTo>
                    <a:pt x="4815" y="151530"/>
                  </a:lnTo>
                  <a:lnTo>
                    <a:pt x="4857" y="151223"/>
                  </a:lnTo>
                  <a:lnTo>
                    <a:pt x="4900" y="150917"/>
                  </a:lnTo>
                  <a:lnTo>
                    <a:pt x="4959" y="150654"/>
                  </a:lnTo>
                  <a:lnTo>
                    <a:pt x="5019" y="150435"/>
                  </a:lnTo>
                  <a:lnTo>
                    <a:pt x="5103" y="150172"/>
                  </a:lnTo>
                  <a:lnTo>
                    <a:pt x="5188" y="149996"/>
                  </a:lnTo>
                  <a:lnTo>
                    <a:pt x="5282" y="149909"/>
                  </a:lnTo>
                  <a:lnTo>
                    <a:pt x="5384" y="149865"/>
                  </a:lnTo>
                  <a:close/>
                  <a:moveTo>
                    <a:pt x="9654" y="83346"/>
                  </a:moveTo>
                  <a:lnTo>
                    <a:pt x="9714" y="83390"/>
                  </a:lnTo>
                  <a:lnTo>
                    <a:pt x="9765" y="83522"/>
                  </a:lnTo>
                  <a:lnTo>
                    <a:pt x="9816" y="83741"/>
                  </a:lnTo>
                  <a:lnTo>
                    <a:pt x="9858" y="84047"/>
                  </a:lnTo>
                  <a:lnTo>
                    <a:pt x="9892" y="84486"/>
                  </a:lnTo>
                  <a:lnTo>
                    <a:pt x="9960" y="85537"/>
                  </a:lnTo>
                  <a:lnTo>
                    <a:pt x="10019" y="86589"/>
                  </a:lnTo>
                  <a:lnTo>
                    <a:pt x="10087" y="87641"/>
                  </a:lnTo>
                  <a:lnTo>
                    <a:pt x="10147" y="88692"/>
                  </a:lnTo>
                  <a:lnTo>
                    <a:pt x="10300" y="90752"/>
                  </a:lnTo>
                  <a:lnTo>
                    <a:pt x="10452" y="92768"/>
                  </a:lnTo>
                  <a:lnTo>
                    <a:pt x="10622" y="94783"/>
                  </a:lnTo>
                  <a:lnTo>
                    <a:pt x="10809" y="96755"/>
                  </a:lnTo>
                  <a:lnTo>
                    <a:pt x="11013" y="98771"/>
                  </a:lnTo>
                  <a:lnTo>
                    <a:pt x="11013" y="106264"/>
                  </a:lnTo>
                  <a:lnTo>
                    <a:pt x="11004" y="107842"/>
                  </a:lnTo>
                  <a:lnTo>
                    <a:pt x="10996" y="109507"/>
                  </a:lnTo>
                  <a:lnTo>
                    <a:pt x="11004" y="111172"/>
                  </a:lnTo>
                  <a:lnTo>
                    <a:pt x="11013" y="111961"/>
                  </a:lnTo>
                  <a:lnTo>
                    <a:pt x="11030" y="112750"/>
                  </a:lnTo>
                  <a:lnTo>
                    <a:pt x="10970" y="112530"/>
                  </a:lnTo>
                  <a:lnTo>
                    <a:pt x="10902" y="112311"/>
                  </a:lnTo>
                  <a:lnTo>
                    <a:pt x="10826" y="112092"/>
                  </a:lnTo>
                  <a:lnTo>
                    <a:pt x="10758" y="111917"/>
                  </a:lnTo>
                  <a:lnTo>
                    <a:pt x="10682" y="111785"/>
                  </a:lnTo>
                  <a:lnTo>
                    <a:pt x="10605" y="111654"/>
                  </a:lnTo>
                  <a:lnTo>
                    <a:pt x="10529" y="111610"/>
                  </a:lnTo>
                  <a:lnTo>
                    <a:pt x="10452" y="111566"/>
                  </a:lnTo>
                  <a:lnTo>
                    <a:pt x="10385" y="111566"/>
                  </a:lnTo>
                  <a:lnTo>
                    <a:pt x="10308" y="111610"/>
                  </a:lnTo>
                  <a:lnTo>
                    <a:pt x="10240" y="111742"/>
                  </a:lnTo>
                  <a:lnTo>
                    <a:pt x="10172" y="111917"/>
                  </a:lnTo>
                  <a:lnTo>
                    <a:pt x="10113" y="112092"/>
                  </a:lnTo>
                  <a:lnTo>
                    <a:pt x="10053" y="112399"/>
                  </a:lnTo>
                  <a:lnTo>
                    <a:pt x="10002" y="112750"/>
                  </a:lnTo>
                  <a:lnTo>
                    <a:pt x="9960" y="113144"/>
                  </a:lnTo>
                  <a:lnTo>
                    <a:pt x="9926" y="113538"/>
                  </a:lnTo>
                  <a:lnTo>
                    <a:pt x="9901" y="113889"/>
                  </a:lnTo>
                  <a:lnTo>
                    <a:pt x="9892" y="114196"/>
                  </a:lnTo>
                  <a:lnTo>
                    <a:pt x="9892" y="114502"/>
                  </a:lnTo>
                  <a:lnTo>
                    <a:pt x="9901" y="114809"/>
                  </a:lnTo>
                  <a:lnTo>
                    <a:pt x="9918" y="115072"/>
                  </a:lnTo>
                  <a:lnTo>
                    <a:pt x="9935" y="115335"/>
                  </a:lnTo>
                  <a:lnTo>
                    <a:pt x="9969" y="115554"/>
                  </a:lnTo>
                  <a:lnTo>
                    <a:pt x="10002" y="115773"/>
                  </a:lnTo>
                  <a:lnTo>
                    <a:pt x="10045" y="115992"/>
                  </a:lnTo>
                  <a:lnTo>
                    <a:pt x="10096" y="116167"/>
                  </a:lnTo>
                  <a:lnTo>
                    <a:pt x="10147" y="116299"/>
                  </a:lnTo>
                  <a:lnTo>
                    <a:pt x="10257" y="116562"/>
                  </a:lnTo>
                  <a:lnTo>
                    <a:pt x="10376" y="116781"/>
                  </a:lnTo>
                  <a:lnTo>
                    <a:pt x="10325" y="117044"/>
                  </a:lnTo>
                  <a:lnTo>
                    <a:pt x="10283" y="117351"/>
                  </a:lnTo>
                  <a:lnTo>
                    <a:pt x="10249" y="117657"/>
                  </a:lnTo>
                  <a:lnTo>
                    <a:pt x="10223" y="118008"/>
                  </a:lnTo>
                  <a:lnTo>
                    <a:pt x="10206" y="118358"/>
                  </a:lnTo>
                  <a:lnTo>
                    <a:pt x="10198" y="118709"/>
                  </a:lnTo>
                  <a:lnTo>
                    <a:pt x="10198" y="119103"/>
                  </a:lnTo>
                  <a:lnTo>
                    <a:pt x="10206" y="119454"/>
                  </a:lnTo>
                  <a:lnTo>
                    <a:pt x="10223" y="119805"/>
                  </a:lnTo>
                  <a:lnTo>
                    <a:pt x="10240" y="120155"/>
                  </a:lnTo>
                  <a:lnTo>
                    <a:pt x="10274" y="120506"/>
                  </a:lnTo>
                  <a:lnTo>
                    <a:pt x="10317" y="120856"/>
                  </a:lnTo>
                  <a:lnTo>
                    <a:pt x="10368" y="121119"/>
                  </a:lnTo>
                  <a:lnTo>
                    <a:pt x="10427" y="121426"/>
                  </a:lnTo>
                  <a:lnTo>
                    <a:pt x="10495" y="121645"/>
                  </a:lnTo>
                  <a:lnTo>
                    <a:pt x="10580" y="121864"/>
                  </a:lnTo>
                  <a:lnTo>
                    <a:pt x="10639" y="121952"/>
                  </a:lnTo>
                  <a:lnTo>
                    <a:pt x="10690" y="122039"/>
                  </a:lnTo>
                  <a:lnTo>
                    <a:pt x="10750" y="122083"/>
                  </a:lnTo>
                  <a:lnTo>
                    <a:pt x="10809" y="122127"/>
                  </a:lnTo>
                  <a:lnTo>
                    <a:pt x="10919" y="122083"/>
                  </a:lnTo>
                  <a:lnTo>
                    <a:pt x="11030" y="121952"/>
                  </a:lnTo>
                  <a:lnTo>
                    <a:pt x="10758" y="127166"/>
                  </a:lnTo>
                  <a:lnTo>
                    <a:pt x="10665" y="128919"/>
                  </a:lnTo>
                  <a:lnTo>
                    <a:pt x="10580" y="130628"/>
                  </a:lnTo>
                  <a:lnTo>
                    <a:pt x="10580" y="130716"/>
                  </a:lnTo>
                  <a:lnTo>
                    <a:pt x="10512" y="131022"/>
                  </a:lnTo>
                  <a:lnTo>
                    <a:pt x="10452" y="131373"/>
                  </a:lnTo>
                  <a:lnTo>
                    <a:pt x="10410" y="131767"/>
                  </a:lnTo>
                  <a:lnTo>
                    <a:pt x="10385" y="132206"/>
                  </a:lnTo>
                  <a:lnTo>
                    <a:pt x="10325" y="132030"/>
                  </a:lnTo>
                  <a:lnTo>
                    <a:pt x="10274" y="131855"/>
                  </a:lnTo>
                  <a:lnTo>
                    <a:pt x="10215" y="131724"/>
                  </a:lnTo>
                  <a:lnTo>
                    <a:pt x="10155" y="131592"/>
                  </a:lnTo>
                  <a:lnTo>
                    <a:pt x="10087" y="131504"/>
                  </a:lnTo>
                  <a:lnTo>
                    <a:pt x="10028" y="131461"/>
                  </a:lnTo>
                  <a:lnTo>
                    <a:pt x="9909" y="131461"/>
                  </a:lnTo>
                  <a:lnTo>
                    <a:pt x="9850" y="131548"/>
                  </a:lnTo>
                  <a:lnTo>
                    <a:pt x="9790" y="131636"/>
                  </a:lnTo>
                  <a:lnTo>
                    <a:pt x="9739" y="131767"/>
                  </a:lnTo>
                  <a:lnTo>
                    <a:pt x="9688" y="131943"/>
                  </a:lnTo>
                  <a:lnTo>
                    <a:pt x="9637" y="132162"/>
                  </a:lnTo>
                  <a:lnTo>
                    <a:pt x="9595" y="132425"/>
                  </a:lnTo>
                  <a:lnTo>
                    <a:pt x="9552" y="132731"/>
                  </a:lnTo>
                  <a:lnTo>
                    <a:pt x="9519" y="133082"/>
                  </a:lnTo>
                  <a:lnTo>
                    <a:pt x="9502" y="133345"/>
                  </a:lnTo>
                  <a:lnTo>
                    <a:pt x="9485" y="133652"/>
                  </a:lnTo>
                  <a:lnTo>
                    <a:pt x="9485" y="133915"/>
                  </a:lnTo>
                  <a:lnTo>
                    <a:pt x="9485" y="134177"/>
                  </a:lnTo>
                  <a:lnTo>
                    <a:pt x="9485" y="134397"/>
                  </a:lnTo>
                  <a:lnTo>
                    <a:pt x="9502" y="134659"/>
                  </a:lnTo>
                  <a:lnTo>
                    <a:pt x="9510" y="134879"/>
                  </a:lnTo>
                  <a:lnTo>
                    <a:pt x="9535" y="135098"/>
                  </a:lnTo>
                  <a:lnTo>
                    <a:pt x="9586" y="135492"/>
                  </a:lnTo>
                  <a:lnTo>
                    <a:pt x="9663" y="135799"/>
                  </a:lnTo>
                  <a:lnTo>
                    <a:pt x="9739" y="136062"/>
                  </a:lnTo>
                  <a:lnTo>
                    <a:pt x="9833" y="136237"/>
                  </a:lnTo>
                  <a:lnTo>
                    <a:pt x="9790" y="136544"/>
                  </a:lnTo>
                  <a:lnTo>
                    <a:pt x="9748" y="136850"/>
                  </a:lnTo>
                  <a:lnTo>
                    <a:pt x="9714" y="137201"/>
                  </a:lnTo>
                  <a:lnTo>
                    <a:pt x="9688" y="137552"/>
                  </a:lnTo>
                  <a:lnTo>
                    <a:pt x="9671" y="137902"/>
                  </a:lnTo>
                  <a:lnTo>
                    <a:pt x="9663" y="138253"/>
                  </a:lnTo>
                  <a:lnTo>
                    <a:pt x="9654" y="138603"/>
                  </a:lnTo>
                  <a:lnTo>
                    <a:pt x="9654" y="138954"/>
                  </a:lnTo>
                  <a:lnTo>
                    <a:pt x="9663" y="139304"/>
                  </a:lnTo>
                  <a:lnTo>
                    <a:pt x="9680" y="139655"/>
                  </a:lnTo>
                  <a:lnTo>
                    <a:pt x="9714" y="139962"/>
                  </a:lnTo>
                  <a:lnTo>
                    <a:pt x="9748" y="140268"/>
                  </a:lnTo>
                  <a:lnTo>
                    <a:pt x="9790" y="140531"/>
                  </a:lnTo>
                  <a:lnTo>
                    <a:pt x="9850" y="140794"/>
                  </a:lnTo>
                  <a:lnTo>
                    <a:pt x="9909" y="141013"/>
                  </a:lnTo>
                  <a:lnTo>
                    <a:pt x="9985" y="141232"/>
                  </a:lnTo>
                  <a:lnTo>
                    <a:pt x="10062" y="141364"/>
                  </a:lnTo>
                  <a:lnTo>
                    <a:pt x="10130" y="141408"/>
                  </a:lnTo>
                  <a:lnTo>
                    <a:pt x="10206" y="141452"/>
                  </a:lnTo>
                  <a:lnTo>
                    <a:pt x="10274" y="141408"/>
                  </a:lnTo>
                  <a:lnTo>
                    <a:pt x="10342" y="141320"/>
                  </a:lnTo>
                  <a:lnTo>
                    <a:pt x="10402" y="141189"/>
                  </a:lnTo>
                  <a:lnTo>
                    <a:pt x="10461" y="141013"/>
                  </a:lnTo>
                  <a:lnTo>
                    <a:pt x="10520" y="140794"/>
                  </a:lnTo>
                  <a:lnTo>
                    <a:pt x="10563" y="140575"/>
                  </a:lnTo>
                  <a:lnTo>
                    <a:pt x="10605" y="140268"/>
                  </a:lnTo>
                  <a:lnTo>
                    <a:pt x="10639" y="140006"/>
                  </a:lnTo>
                  <a:lnTo>
                    <a:pt x="10665" y="139699"/>
                  </a:lnTo>
                  <a:lnTo>
                    <a:pt x="10682" y="139348"/>
                  </a:lnTo>
                  <a:lnTo>
                    <a:pt x="10682" y="139041"/>
                  </a:lnTo>
                  <a:lnTo>
                    <a:pt x="10673" y="138691"/>
                  </a:lnTo>
                  <a:lnTo>
                    <a:pt x="10656" y="138340"/>
                  </a:lnTo>
                  <a:lnTo>
                    <a:pt x="10716" y="138647"/>
                  </a:lnTo>
                  <a:lnTo>
                    <a:pt x="10775" y="138866"/>
                  </a:lnTo>
                  <a:lnTo>
                    <a:pt x="10843" y="139085"/>
                  </a:lnTo>
                  <a:lnTo>
                    <a:pt x="10919" y="139261"/>
                  </a:lnTo>
                  <a:lnTo>
                    <a:pt x="10996" y="139436"/>
                  </a:lnTo>
                  <a:lnTo>
                    <a:pt x="11072" y="139524"/>
                  </a:lnTo>
                  <a:lnTo>
                    <a:pt x="11149" y="139611"/>
                  </a:lnTo>
                  <a:lnTo>
                    <a:pt x="11225" y="139655"/>
                  </a:lnTo>
                  <a:lnTo>
                    <a:pt x="11310" y="139655"/>
                  </a:lnTo>
                  <a:lnTo>
                    <a:pt x="11386" y="139567"/>
                  </a:lnTo>
                  <a:lnTo>
                    <a:pt x="11463" y="139480"/>
                  </a:lnTo>
                  <a:lnTo>
                    <a:pt x="11531" y="139348"/>
                  </a:lnTo>
                  <a:lnTo>
                    <a:pt x="11607" y="139129"/>
                  </a:lnTo>
                  <a:lnTo>
                    <a:pt x="11667" y="138910"/>
                  </a:lnTo>
                  <a:lnTo>
                    <a:pt x="11726" y="138603"/>
                  </a:lnTo>
                  <a:lnTo>
                    <a:pt x="11785" y="138253"/>
                  </a:lnTo>
                  <a:lnTo>
                    <a:pt x="11828" y="137858"/>
                  </a:lnTo>
                  <a:lnTo>
                    <a:pt x="11862" y="137508"/>
                  </a:lnTo>
                  <a:lnTo>
                    <a:pt x="11879" y="137113"/>
                  </a:lnTo>
                  <a:lnTo>
                    <a:pt x="11887" y="136763"/>
                  </a:lnTo>
                  <a:lnTo>
                    <a:pt x="11887" y="136368"/>
                  </a:lnTo>
                  <a:lnTo>
                    <a:pt x="11870" y="136062"/>
                  </a:lnTo>
                  <a:lnTo>
                    <a:pt x="11853" y="135711"/>
                  </a:lnTo>
                  <a:lnTo>
                    <a:pt x="11819" y="135404"/>
                  </a:lnTo>
                  <a:lnTo>
                    <a:pt x="11777" y="135142"/>
                  </a:lnTo>
                  <a:lnTo>
                    <a:pt x="11735" y="134879"/>
                  </a:lnTo>
                  <a:lnTo>
                    <a:pt x="11684" y="134616"/>
                  </a:lnTo>
                  <a:lnTo>
                    <a:pt x="11624" y="134440"/>
                  </a:lnTo>
                  <a:lnTo>
                    <a:pt x="11565" y="134265"/>
                  </a:lnTo>
                  <a:lnTo>
                    <a:pt x="11497" y="134134"/>
                  </a:lnTo>
                  <a:lnTo>
                    <a:pt x="11429" y="134046"/>
                  </a:lnTo>
                  <a:lnTo>
                    <a:pt x="11352" y="134002"/>
                  </a:lnTo>
                  <a:lnTo>
                    <a:pt x="11386" y="133520"/>
                  </a:lnTo>
                  <a:lnTo>
                    <a:pt x="11403" y="132994"/>
                  </a:lnTo>
                  <a:lnTo>
                    <a:pt x="11403" y="132512"/>
                  </a:lnTo>
                  <a:lnTo>
                    <a:pt x="11386" y="131986"/>
                  </a:lnTo>
                  <a:lnTo>
                    <a:pt x="11369" y="131767"/>
                  </a:lnTo>
                  <a:lnTo>
                    <a:pt x="11352" y="131548"/>
                  </a:lnTo>
                  <a:lnTo>
                    <a:pt x="11319" y="131329"/>
                  </a:lnTo>
                  <a:lnTo>
                    <a:pt x="11293" y="131110"/>
                  </a:lnTo>
                  <a:lnTo>
                    <a:pt x="11251" y="130891"/>
                  </a:lnTo>
                  <a:lnTo>
                    <a:pt x="11208" y="130716"/>
                  </a:lnTo>
                  <a:lnTo>
                    <a:pt x="11166" y="130584"/>
                  </a:lnTo>
                  <a:lnTo>
                    <a:pt x="11106" y="130409"/>
                  </a:lnTo>
                  <a:lnTo>
                    <a:pt x="11013" y="130234"/>
                  </a:lnTo>
                  <a:lnTo>
                    <a:pt x="10919" y="130190"/>
                  </a:lnTo>
                  <a:lnTo>
                    <a:pt x="10835" y="130190"/>
                  </a:lnTo>
                  <a:lnTo>
                    <a:pt x="10750" y="130278"/>
                  </a:lnTo>
                  <a:lnTo>
                    <a:pt x="10818" y="129182"/>
                  </a:lnTo>
                  <a:lnTo>
                    <a:pt x="10877" y="128087"/>
                  </a:lnTo>
                  <a:lnTo>
                    <a:pt x="10996" y="125896"/>
                  </a:lnTo>
                  <a:lnTo>
                    <a:pt x="11098" y="123705"/>
                  </a:lnTo>
                  <a:lnTo>
                    <a:pt x="11217" y="121514"/>
                  </a:lnTo>
                  <a:lnTo>
                    <a:pt x="11276" y="121294"/>
                  </a:lnTo>
                  <a:lnTo>
                    <a:pt x="11335" y="121031"/>
                  </a:lnTo>
                  <a:lnTo>
                    <a:pt x="11386" y="120725"/>
                  </a:lnTo>
                  <a:lnTo>
                    <a:pt x="11437" y="120418"/>
                  </a:lnTo>
                  <a:lnTo>
                    <a:pt x="11480" y="120111"/>
                  </a:lnTo>
                  <a:lnTo>
                    <a:pt x="11522" y="119717"/>
                  </a:lnTo>
                  <a:lnTo>
                    <a:pt x="11556" y="119366"/>
                  </a:lnTo>
                  <a:lnTo>
                    <a:pt x="11582" y="118972"/>
                  </a:lnTo>
                  <a:lnTo>
                    <a:pt x="11607" y="120812"/>
                  </a:lnTo>
                  <a:lnTo>
                    <a:pt x="11641" y="122609"/>
                  </a:lnTo>
                  <a:lnTo>
                    <a:pt x="11692" y="124449"/>
                  </a:lnTo>
                  <a:lnTo>
                    <a:pt x="11752" y="126290"/>
                  </a:lnTo>
                  <a:lnTo>
                    <a:pt x="11879" y="129927"/>
                  </a:lnTo>
                  <a:lnTo>
                    <a:pt x="12006" y="133520"/>
                  </a:lnTo>
                  <a:lnTo>
                    <a:pt x="12261" y="141057"/>
                  </a:lnTo>
                  <a:lnTo>
                    <a:pt x="12303" y="142722"/>
                  </a:lnTo>
                  <a:lnTo>
                    <a:pt x="12354" y="144431"/>
                  </a:lnTo>
                  <a:lnTo>
                    <a:pt x="12405" y="146140"/>
                  </a:lnTo>
                  <a:lnTo>
                    <a:pt x="12439" y="146973"/>
                  </a:lnTo>
                  <a:lnTo>
                    <a:pt x="12490" y="147762"/>
                  </a:lnTo>
                  <a:lnTo>
                    <a:pt x="12490" y="147762"/>
                  </a:lnTo>
                  <a:lnTo>
                    <a:pt x="12439" y="147499"/>
                  </a:lnTo>
                  <a:lnTo>
                    <a:pt x="12380" y="147236"/>
                  </a:lnTo>
                  <a:lnTo>
                    <a:pt x="12320" y="147061"/>
                  </a:lnTo>
                  <a:lnTo>
                    <a:pt x="12261" y="146885"/>
                  </a:lnTo>
                  <a:lnTo>
                    <a:pt x="12202" y="146754"/>
                  </a:lnTo>
                  <a:lnTo>
                    <a:pt x="12134" y="146666"/>
                  </a:lnTo>
                  <a:lnTo>
                    <a:pt x="12066" y="146579"/>
                  </a:lnTo>
                  <a:lnTo>
                    <a:pt x="11998" y="146535"/>
                  </a:lnTo>
                  <a:lnTo>
                    <a:pt x="11938" y="146535"/>
                  </a:lnTo>
                  <a:lnTo>
                    <a:pt x="11870" y="146579"/>
                  </a:lnTo>
                  <a:lnTo>
                    <a:pt x="11802" y="146622"/>
                  </a:lnTo>
                  <a:lnTo>
                    <a:pt x="11743" y="146710"/>
                  </a:lnTo>
                  <a:lnTo>
                    <a:pt x="11675" y="146841"/>
                  </a:lnTo>
                  <a:lnTo>
                    <a:pt x="11616" y="146973"/>
                  </a:lnTo>
                  <a:lnTo>
                    <a:pt x="11565" y="147148"/>
                  </a:lnTo>
                  <a:lnTo>
                    <a:pt x="11514" y="147323"/>
                  </a:lnTo>
                  <a:lnTo>
                    <a:pt x="11505" y="146798"/>
                  </a:lnTo>
                  <a:lnTo>
                    <a:pt x="11497" y="146316"/>
                  </a:lnTo>
                  <a:lnTo>
                    <a:pt x="11463" y="145790"/>
                  </a:lnTo>
                  <a:lnTo>
                    <a:pt x="11420" y="145308"/>
                  </a:lnTo>
                  <a:lnTo>
                    <a:pt x="11352" y="144826"/>
                  </a:lnTo>
                  <a:lnTo>
                    <a:pt x="11276" y="144431"/>
                  </a:lnTo>
                  <a:lnTo>
                    <a:pt x="11191" y="144081"/>
                  </a:lnTo>
                  <a:lnTo>
                    <a:pt x="11089" y="143818"/>
                  </a:lnTo>
                  <a:lnTo>
                    <a:pt x="10987" y="143599"/>
                  </a:lnTo>
                  <a:lnTo>
                    <a:pt x="10877" y="143511"/>
                  </a:lnTo>
                  <a:lnTo>
                    <a:pt x="10775" y="143467"/>
                  </a:lnTo>
                  <a:lnTo>
                    <a:pt x="10665" y="143555"/>
                  </a:lnTo>
                  <a:lnTo>
                    <a:pt x="10563" y="143686"/>
                  </a:lnTo>
                  <a:lnTo>
                    <a:pt x="10469" y="143906"/>
                  </a:lnTo>
                  <a:lnTo>
                    <a:pt x="10385" y="144168"/>
                  </a:lnTo>
                  <a:lnTo>
                    <a:pt x="10317" y="144475"/>
                  </a:lnTo>
                  <a:lnTo>
                    <a:pt x="10266" y="144782"/>
                  </a:lnTo>
                  <a:lnTo>
                    <a:pt x="10215" y="145176"/>
                  </a:lnTo>
                  <a:lnTo>
                    <a:pt x="10181" y="145571"/>
                  </a:lnTo>
                  <a:lnTo>
                    <a:pt x="10155" y="145965"/>
                  </a:lnTo>
                  <a:lnTo>
                    <a:pt x="10138" y="146403"/>
                  </a:lnTo>
                  <a:lnTo>
                    <a:pt x="10130" y="146841"/>
                  </a:lnTo>
                  <a:lnTo>
                    <a:pt x="10138" y="147280"/>
                  </a:lnTo>
                  <a:lnTo>
                    <a:pt x="10147" y="147718"/>
                  </a:lnTo>
                  <a:lnTo>
                    <a:pt x="10172" y="148156"/>
                  </a:lnTo>
                  <a:lnTo>
                    <a:pt x="10206" y="148594"/>
                  </a:lnTo>
                  <a:lnTo>
                    <a:pt x="10249" y="148989"/>
                  </a:lnTo>
                  <a:lnTo>
                    <a:pt x="10300" y="149383"/>
                  </a:lnTo>
                  <a:lnTo>
                    <a:pt x="10215" y="149427"/>
                  </a:lnTo>
                  <a:lnTo>
                    <a:pt x="10138" y="149558"/>
                  </a:lnTo>
                  <a:lnTo>
                    <a:pt x="10062" y="149690"/>
                  </a:lnTo>
                  <a:lnTo>
                    <a:pt x="9985" y="149865"/>
                  </a:lnTo>
                  <a:lnTo>
                    <a:pt x="9918" y="150084"/>
                  </a:lnTo>
                  <a:lnTo>
                    <a:pt x="9858" y="150303"/>
                  </a:lnTo>
                  <a:lnTo>
                    <a:pt x="9799" y="150566"/>
                  </a:lnTo>
                  <a:lnTo>
                    <a:pt x="9739" y="150873"/>
                  </a:lnTo>
                  <a:lnTo>
                    <a:pt x="9697" y="151180"/>
                  </a:lnTo>
                  <a:lnTo>
                    <a:pt x="9654" y="151530"/>
                  </a:lnTo>
                  <a:lnTo>
                    <a:pt x="9629" y="151925"/>
                  </a:lnTo>
                  <a:lnTo>
                    <a:pt x="9612" y="152319"/>
                  </a:lnTo>
                  <a:lnTo>
                    <a:pt x="9595" y="152713"/>
                  </a:lnTo>
                  <a:lnTo>
                    <a:pt x="9595" y="153152"/>
                  </a:lnTo>
                  <a:lnTo>
                    <a:pt x="9612" y="153634"/>
                  </a:lnTo>
                  <a:lnTo>
                    <a:pt x="9637" y="154116"/>
                  </a:lnTo>
                  <a:lnTo>
                    <a:pt x="9663" y="154510"/>
                  </a:lnTo>
                  <a:lnTo>
                    <a:pt x="9705" y="154860"/>
                  </a:lnTo>
                  <a:lnTo>
                    <a:pt x="9748" y="155211"/>
                  </a:lnTo>
                  <a:lnTo>
                    <a:pt x="9799" y="155474"/>
                  </a:lnTo>
                  <a:lnTo>
                    <a:pt x="9850" y="155737"/>
                  </a:lnTo>
                  <a:lnTo>
                    <a:pt x="9918" y="155912"/>
                  </a:lnTo>
                  <a:lnTo>
                    <a:pt x="9977" y="156087"/>
                  </a:lnTo>
                  <a:lnTo>
                    <a:pt x="10045" y="156219"/>
                  </a:lnTo>
                  <a:lnTo>
                    <a:pt x="10113" y="156263"/>
                  </a:lnTo>
                  <a:lnTo>
                    <a:pt x="10181" y="156307"/>
                  </a:lnTo>
                  <a:lnTo>
                    <a:pt x="10249" y="156307"/>
                  </a:lnTo>
                  <a:lnTo>
                    <a:pt x="10317" y="156263"/>
                  </a:lnTo>
                  <a:lnTo>
                    <a:pt x="10385" y="156175"/>
                  </a:lnTo>
                  <a:lnTo>
                    <a:pt x="10452" y="156087"/>
                  </a:lnTo>
                  <a:lnTo>
                    <a:pt x="10512" y="155912"/>
                  </a:lnTo>
                  <a:lnTo>
                    <a:pt x="10571" y="155693"/>
                  </a:lnTo>
                  <a:lnTo>
                    <a:pt x="10597" y="156131"/>
                  </a:lnTo>
                  <a:lnTo>
                    <a:pt x="10622" y="156569"/>
                  </a:lnTo>
                  <a:lnTo>
                    <a:pt x="10665" y="156964"/>
                  </a:lnTo>
                  <a:lnTo>
                    <a:pt x="10707" y="157314"/>
                  </a:lnTo>
                  <a:lnTo>
                    <a:pt x="10767" y="157665"/>
                  </a:lnTo>
                  <a:lnTo>
                    <a:pt x="10818" y="157972"/>
                  </a:lnTo>
                  <a:lnTo>
                    <a:pt x="10885" y="158278"/>
                  </a:lnTo>
                  <a:lnTo>
                    <a:pt x="10953" y="158498"/>
                  </a:lnTo>
                  <a:lnTo>
                    <a:pt x="11030" y="158717"/>
                  </a:lnTo>
                  <a:lnTo>
                    <a:pt x="11106" y="158848"/>
                  </a:lnTo>
                  <a:lnTo>
                    <a:pt x="11191" y="158980"/>
                  </a:lnTo>
                  <a:lnTo>
                    <a:pt x="11276" y="159023"/>
                  </a:lnTo>
                  <a:lnTo>
                    <a:pt x="11361" y="159067"/>
                  </a:lnTo>
                  <a:lnTo>
                    <a:pt x="11454" y="159023"/>
                  </a:lnTo>
                  <a:lnTo>
                    <a:pt x="11548" y="158892"/>
                  </a:lnTo>
                  <a:lnTo>
                    <a:pt x="11641" y="158717"/>
                  </a:lnTo>
                  <a:lnTo>
                    <a:pt x="11709" y="158541"/>
                  </a:lnTo>
                  <a:lnTo>
                    <a:pt x="11777" y="158322"/>
                  </a:lnTo>
                  <a:lnTo>
                    <a:pt x="11836" y="158059"/>
                  </a:lnTo>
                  <a:lnTo>
                    <a:pt x="11887" y="157796"/>
                  </a:lnTo>
                  <a:lnTo>
                    <a:pt x="11930" y="157490"/>
                  </a:lnTo>
                  <a:lnTo>
                    <a:pt x="11972" y="157183"/>
                  </a:lnTo>
                  <a:lnTo>
                    <a:pt x="12006" y="156832"/>
                  </a:lnTo>
                  <a:lnTo>
                    <a:pt x="12032" y="156482"/>
                  </a:lnTo>
                  <a:lnTo>
                    <a:pt x="12049" y="156131"/>
                  </a:lnTo>
                  <a:lnTo>
                    <a:pt x="12057" y="155781"/>
                  </a:lnTo>
                  <a:lnTo>
                    <a:pt x="12066" y="155386"/>
                  </a:lnTo>
                  <a:lnTo>
                    <a:pt x="12057" y="155036"/>
                  </a:lnTo>
                  <a:lnTo>
                    <a:pt x="12040" y="154685"/>
                  </a:lnTo>
                  <a:lnTo>
                    <a:pt x="12023" y="154378"/>
                  </a:lnTo>
                  <a:lnTo>
                    <a:pt x="11998" y="154072"/>
                  </a:lnTo>
                  <a:lnTo>
                    <a:pt x="11955" y="153765"/>
                  </a:lnTo>
                  <a:lnTo>
                    <a:pt x="12040" y="153677"/>
                  </a:lnTo>
                  <a:lnTo>
                    <a:pt x="12125" y="153590"/>
                  </a:lnTo>
                  <a:lnTo>
                    <a:pt x="12202" y="153458"/>
                  </a:lnTo>
                  <a:lnTo>
                    <a:pt x="12278" y="153283"/>
                  </a:lnTo>
                  <a:lnTo>
                    <a:pt x="12354" y="153020"/>
                  </a:lnTo>
                  <a:lnTo>
                    <a:pt x="12414" y="152757"/>
                  </a:lnTo>
                  <a:lnTo>
                    <a:pt x="12482" y="152450"/>
                  </a:lnTo>
                  <a:lnTo>
                    <a:pt x="12533" y="152056"/>
                  </a:lnTo>
                  <a:lnTo>
                    <a:pt x="12567" y="151749"/>
                  </a:lnTo>
                  <a:lnTo>
                    <a:pt x="12601" y="151399"/>
                  </a:lnTo>
                  <a:lnTo>
                    <a:pt x="12618" y="151048"/>
                  </a:lnTo>
                  <a:lnTo>
                    <a:pt x="12635" y="150654"/>
                  </a:lnTo>
                  <a:lnTo>
                    <a:pt x="12643" y="150303"/>
                  </a:lnTo>
                  <a:lnTo>
                    <a:pt x="12643" y="149953"/>
                  </a:lnTo>
                  <a:lnTo>
                    <a:pt x="12635" y="149558"/>
                  </a:lnTo>
                  <a:lnTo>
                    <a:pt x="12626" y="149208"/>
                  </a:lnTo>
                  <a:lnTo>
                    <a:pt x="12652" y="149208"/>
                  </a:lnTo>
                  <a:lnTo>
                    <a:pt x="12677" y="149164"/>
                  </a:lnTo>
                  <a:lnTo>
                    <a:pt x="12694" y="149076"/>
                  </a:lnTo>
                  <a:lnTo>
                    <a:pt x="12711" y="148945"/>
                  </a:lnTo>
                  <a:lnTo>
                    <a:pt x="12753" y="148507"/>
                  </a:lnTo>
                  <a:lnTo>
                    <a:pt x="12813" y="148200"/>
                  </a:lnTo>
                  <a:lnTo>
                    <a:pt x="12872" y="147937"/>
                  </a:lnTo>
                  <a:lnTo>
                    <a:pt x="12932" y="147805"/>
                  </a:lnTo>
                  <a:lnTo>
                    <a:pt x="13000" y="147718"/>
                  </a:lnTo>
                  <a:lnTo>
                    <a:pt x="13068" y="147674"/>
                  </a:lnTo>
                  <a:lnTo>
                    <a:pt x="13135" y="147718"/>
                  </a:lnTo>
                  <a:lnTo>
                    <a:pt x="13203" y="147849"/>
                  </a:lnTo>
                  <a:lnTo>
                    <a:pt x="13254" y="148025"/>
                  </a:lnTo>
                  <a:lnTo>
                    <a:pt x="13314" y="148244"/>
                  </a:lnTo>
                  <a:lnTo>
                    <a:pt x="13356" y="148507"/>
                  </a:lnTo>
                  <a:lnTo>
                    <a:pt x="13390" y="148813"/>
                  </a:lnTo>
                  <a:lnTo>
                    <a:pt x="13407" y="149164"/>
                  </a:lnTo>
                  <a:lnTo>
                    <a:pt x="13416" y="149558"/>
                  </a:lnTo>
                  <a:lnTo>
                    <a:pt x="13407" y="149996"/>
                  </a:lnTo>
                  <a:lnTo>
                    <a:pt x="13382" y="150435"/>
                  </a:lnTo>
                  <a:lnTo>
                    <a:pt x="13373" y="150522"/>
                  </a:lnTo>
                  <a:lnTo>
                    <a:pt x="13382" y="150654"/>
                  </a:lnTo>
                  <a:lnTo>
                    <a:pt x="13390" y="150873"/>
                  </a:lnTo>
                  <a:lnTo>
                    <a:pt x="13424" y="151048"/>
                  </a:lnTo>
                  <a:lnTo>
                    <a:pt x="13441" y="151092"/>
                  </a:lnTo>
                  <a:lnTo>
                    <a:pt x="13458" y="151136"/>
                  </a:lnTo>
                  <a:lnTo>
                    <a:pt x="13602" y="151267"/>
                  </a:lnTo>
                  <a:lnTo>
                    <a:pt x="13679" y="151399"/>
                  </a:lnTo>
                  <a:lnTo>
                    <a:pt x="13747" y="151530"/>
                  </a:lnTo>
                  <a:lnTo>
                    <a:pt x="13815" y="151662"/>
                  </a:lnTo>
                  <a:lnTo>
                    <a:pt x="13883" y="151881"/>
                  </a:lnTo>
                  <a:lnTo>
                    <a:pt x="13942" y="152100"/>
                  </a:lnTo>
                  <a:lnTo>
                    <a:pt x="14002" y="152319"/>
                  </a:lnTo>
                  <a:lnTo>
                    <a:pt x="14044" y="152538"/>
                  </a:lnTo>
                  <a:lnTo>
                    <a:pt x="14086" y="152757"/>
                  </a:lnTo>
                  <a:lnTo>
                    <a:pt x="14112" y="153020"/>
                  </a:lnTo>
                  <a:lnTo>
                    <a:pt x="14137" y="153283"/>
                  </a:lnTo>
                  <a:lnTo>
                    <a:pt x="14154" y="153414"/>
                  </a:lnTo>
                  <a:lnTo>
                    <a:pt x="14171" y="153590"/>
                  </a:lnTo>
                  <a:lnTo>
                    <a:pt x="14171" y="153677"/>
                  </a:lnTo>
                  <a:lnTo>
                    <a:pt x="14154" y="153809"/>
                  </a:lnTo>
                  <a:lnTo>
                    <a:pt x="14137" y="153896"/>
                  </a:lnTo>
                  <a:lnTo>
                    <a:pt x="14112" y="153984"/>
                  </a:lnTo>
                  <a:lnTo>
                    <a:pt x="14069" y="154028"/>
                  </a:lnTo>
                  <a:lnTo>
                    <a:pt x="14019" y="154116"/>
                  </a:lnTo>
                  <a:lnTo>
                    <a:pt x="13908" y="154422"/>
                  </a:lnTo>
                  <a:lnTo>
                    <a:pt x="13874" y="154466"/>
                  </a:lnTo>
                  <a:lnTo>
                    <a:pt x="13840" y="154466"/>
                  </a:lnTo>
                  <a:lnTo>
                    <a:pt x="13696" y="153984"/>
                  </a:lnTo>
                  <a:lnTo>
                    <a:pt x="13653" y="153896"/>
                  </a:lnTo>
                  <a:lnTo>
                    <a:pt x="13611" y="153940"/>
                  </a:lnTo>
                  <a:lnTo>
                    <a:pt x="13577" y="154028"/>
                  </a:lnTo>
                  <a:lnTo>
                    <a:pt x="13560" y="154159"/>
                  </a:lnTo>
                  <a:lnTo>
                    <a:pt x="13543" y="154335"/>
                  </a:lnTo>
                  <a:lnTo>
                    <a:pt x="13543" y="154554"/>
                  </a:lnTo>
                  <a:lnTo>
                    <a:pt x="13560" y="154729"/>
                  </a:lnTo>
                  <a:lnTo>
                    <a:pt x="13585" y="154904"/>
                  </a:lnTo>
                  <a:lnTo>
                    <a:pt x="13653" y="155123"/>
                  </a:lnTo>
                  <a:lnTo>
                    <a:pt x="13730" y="155343"/>
                  </a:lnTo>
                  <a:lnTo>
                    <a:pt x="13849" y="155737"/>
                  </a:lnTo>
                  <a:lnTo>
                    <a:pt x="13900" y="155956"/>
                  </a:lnTo>
                  <a:lnTo>
                    <a:pt x="13951" y="156219"/>
                  </a:lnTo>
                  <a:lnTo>
                    <a:pt x="13993" y="156438"/>
                  </a:lnTo>
                  <a:lnTo>
                    <a:pt x="14027" y="156657"/>
                  </a:lnTo>
                  <a:lnTo>
                    <a:pt x="14052" y="156876"/>
                  </a:lnTo>
                  <a:lnTo>
                    <a:pt x="14078" y="157139"/>
                  </a:lnTo>
                  <a:lnTo>
                    <a:pt x="14086" y="157402"/>
                  </a:lnTo>
                  <a:lnTo>
                    <a:pt x="14103" y="157665"/>
                  </a:lnTo>
                  <a:lnTo>
                    <a:pt x="14103" y="157972"/>
                  </a:lnTo>
                  <a:lnTo>
                    <a:pt x="14103" y="158278"/>
                  </a:lnTo>
                  <a:lnTo>
                    <a:pt x="13993" y="158585"/>
                  </a:lnTo>
                  <a:lnTo>
                    <a:pt x="13900" y="158760"/>
                  </a:lnTo>
                  <a:lnTo>
                    <a:pt x="13823" y="158848"/>
                  </a:lnTo>
                  <a:lnTo>
                    <a:pt x="13789" y="158848"/>
                  </a:lnTo>
                  <a:lnTo>
                    <a:pt x="13764" y="158804"/>
                  </a:lnTo>
                  <a:lnTo>
                    <a:pt x="13738" y="158410"/>
                  </a:lnTo>
                  <a:lnTo>
                    <a:pt x="13713" y="158016"/>
                  </a:lnTo>
                  <a:lnTo>
                    <a:pt x="13670" y="157665"/>
                  </a:lnTo>
                  <a:lnTo>
                    <a:pt x="13628" y="157314"/>
                  </a:lnTo>
                  <a:lnTo>
                    <a:pt x="13602" y="157227"/>
                  </a:lnTo>
                  <a:lnTo>
                    <a:pt x="13569" y="157183"/>
                  </a:lnTo>
                  <a:lnTo>
                    <a:pt x="13543" y="157183"/>
                  </a:lnTo>
                  <a:lnTo>
                    <a:pt x="13518" y="157227"/>
                  </a:lnTo>
                  <a:lnTo>
                    <a:pt x="13484" y="157271"/>
                  </a:lnTo>
                  <a:lnTo>
                    <a:pt x="13467" y="157402"/>
                  </a:lnTo>
                  <a:lnTo>
                    <a:pt x="13450" y="157534"/>
                  </a:lnTo>
                  <a:lnTo>
                    <a:pt x="13450" y="157709"/>
                  </a:lnTo>
                  <a:lnTo>
                    <a:pt x="13467" y="158191"/>
                  </a:lnTo>
                  <a:lnTo>
                    <a:pt x="13492" y="158629"/>
                  </a:lnTo>
                  <a:lnTo>
                    <a:pt x="13535" y="159067"/>
                  </a:lnTo>
                  <a:lnTo>
                    <a:pt x="13594" y="159462"/>
                  </a:lnTo>
                  <a:lnTo>
                    <a:pt x="13585" y="159812"/>
                  </a:lnTo>
                  <a:lnTo>
                    <a:pt x="13560" y="160207"/>
                  </a:lnTo>
                  <a:lnTo>
                    <a:pt x="13526" y="160513"/>
                  </a:lnTo>
                  <a:lnTo>
                    <a:pt x="13475" y="160820"/>
                  </a:lnTo>
                  <a:lnTo>
                    <a:pt x="13416" y="161083"/>
                  </a:lnTo>
                  <a:lnTo>
                    <a:pt x="13348" y="161302"/>
                  </a:lnTo>
                  <a:lnTo>
                    <a:pt x="13280" y="161477"/>
                  </a:lnTo>
                  <a:lnTo>
                    <a:pt x="13195" y="161609"/>
                  </a:lnTo>
                  <a:lnTo>
                    <a:pt x="13144" y="161521"/>
                  </a:lnTo>
                  <a:lnTo>
                    <a:pt x="13085" y="161521"/>
                  </a:lnTo>
                  <a:lnTo>
                    <a:pt x="13051" y="161565"/>
                  </a:lnTo>
                  <a:lnTo>
                    <a:pt x="13025" y="161653"/>
                  </a:lnTo>
                  <a:lnTo>
                    <a:pt x="12932" y="161565"/>
                  </a:lnTo>
                  <a:lnTo>
                    <a:pt x="12838" y="161390"/>
                  </a:lnTo>
                  <a:lnTo>
                    <a:pt x="12779" y="161214"/>
                  </a:lnTo>
                  <a:lnTo>
                    <a:pt x="12728" y="161039"/>
                  </a:lnTo>
                  <a:lnTo>
                    <a:pt x="12685" y="160820"/>
                  </a:lnTo>
                  <a:lnTo>
                    <a:pt x="12643" y="160601"/>
                  </a:lnTo>
                  <a:lnTo>
                    <a:pt x="12609" y="160338"/>
                  </a:lnTo>
                  <a:lnTo>
                    <a:pt x="12575" y="160075"/>
                  </a:lnTo>
                  <a:lnTo>
                    <a:pt x="12524" y="159549"/>
                  </a:lnTo>
                  <a:lnTo>
                    <a:pt x="12490" y="158936"/>
                  </a:lnTo>
                  <a:lnTo>
                    <a:pt x="12465" y="158322"/>
                  </a:lnTo>
                  <a:lnTo>
                    <a:pt x="12422" y="157051"/>
                  </a:lnTo>
                  <a:lnTo>
                    <a:pt x="12414" y="156964"/>
                  </a:lnTo>
                  <a:lnTo>
                    <a:pt x="12397" y="156920"/>
                  </a:lnTo>
                  <a:lnTo>
                    <a:pt x="12380" y="156964"/>
                  </a:lnTo>
                  <a:lnTo>
                    <a:pt x="12363" y="157051"/>
                  </a:lnTo>
                  <a:lnTo>
                    <a:pt x="12337" y="157534"/>
                  </a:lnTo>
                  <a:lnTo>
                    <a:pt x="12320" y="158059"/>
                  </a:lnTo>
                  <a:lnTo>
                    <a:pt x="12320" y="158541"/>
                  </a:lnTo>
                  <a:lnTo>
                    <a:pt x="12329" y="159067"/>
                  </a:lnTo>
                  <a:lnTo>
                    <a:pt x="12354" y="159549"/>
                  </a:lnTo>
                  <a:lnTo>
                    <a:pt x="12388" y="160031"/>
                  </a:lnTo>
                  <a:lnTo>
                    <a:pt x="12431" y="160469"/>
                  </a:lnTo>
                  <a:lnTo>
                    <a:pt x="12490" y="160908"/>
                  </a:lnTo>
                  <a:lnTo>
                    <a:pt x="12550" y="161258"/>
                  </a:lnTo>
                  <a:lnTo>
                    <a:pt x="12618" y="161609"/>
                  </a:lnTo>
                  <a:lnTo>
                    <a:pt x="12694" y="161959"/>
                  </a:lnTo>
                  <a:lnTo>
                    <a:pt x="12779" y="162222"/>
                  </a:lnTo>
                  <a:lnTo>
                    <a:pt x="12864" y="162398"/>
                  </a:lnTo>
                  <a:lnTo>
                    <a:pt x="12957" y="162573"/>
                  </a:lnTo>
                  <a:lnTo>
                    <a:pt x="13059" y="162660"/>
                  </a:lnTo>
                  <a:lnTo>
                    <a:pt x="13152" y="162660"/>
                  </a:lnTo>
                  <a:lnTo>
                    <a:pt x="13195" y="162836"/>
                  </a:lnTo>
                  <a:lnTo>
                    <a:pt x="13229" y="162967"/>
                  </a:lnTo>
                  <a:lnTo>
                    <a:pt x="13254" y="163142"/>
                  </a:lnTo>
                  <a:lnTo>
                    <a:pt x="13271" y="163318"/>
                  </a:lnTo>
                  <a:lnTo>
                    <a:pt x="13280" y="163493"/>
                  </a:lnTo>
                  <a:lnTo>
                    <a:pt x="13271" y="163712"/>
                  </a:lnTo>
                  <a:lnTo>
                    <a:pt x="13263" y="163931"/>
                  </a:lnTo>
                  <a:lnTo>
                    <a:pt x="13246" y="164150"/>
                  </a:lnTo>
                  <a:lnTo>
                    <a:pt x="13229" y="164501"/>
                  </a:lnTo>
                  <a:lnTo>
                    <a:pt x="13212" y="164764"/>
                  </a:lnTo>
                  <a:lnTo>
                    <a:pt x="13178" y="164939"/>
                  </a:lnTo>
                  <a:lnTo>
                    <a:pt x="13135" y="164983"/>
                  </a:lnTo>
                  <a:lnTo>
                    <a:pt x="13085" y="164983"/>
                  </a:lnTo>
                  <a:lnTo>
                    <a:pt x="13025" y="164895"/>
                  </a:lnTo>
                  <a:lnTo>
                    <a:pt x="12949" y="164676"/>
                  </a:lnTo>
                  <a:lnTo>
                    <a:pt x="12864" y="164413"/>
                  </a:lnTo>
                  <a:lnTo>
                    <a:pt x="12847" y="164282"/>
                  </a:lnTo>
                  <a:lnTo>
                    <a:pt x="12813" y="164194"/>
                  </a:lnTo>
                  <a:lnTo>
                    <a:pt x="12779" y="164150"/>
                  </a:lnTo>
                  <a:lnTo>
                    <a:pt x="12745" y="164150"/>
                  </a:lnTo>
                  <a:lnTo>
                    <a:pt x="12711" y="164238"/>
                  </a:lnTo>
                  <a:lnTo>
                    <a:pt x="12685" y="164369"/>
                  </a:lnTo>
                  <a:lnTo>
                    <a:pt x="12677" y="164545"/>
                  </a:lnTo>
                  <a:lnTo>
                    <a:pt x="12669" y="164720"/>
                  </a:lnTo>
                  <a:lnTo>
                    <a:pt x="12685" y="164939"/>
                  </a:lnTo>
                  <a:lnTo>
                    <a:pt x="12719" y="165158"/>
                  </a:lnTo>
                  <a:lnTo>
                    <a:pt x="12762" y="165421"/>
                  </a:lnTo>
                  <a:lnTo>
                    <a:pt x="12787" y="165640"/>
                  </a:lnTo>
                  <a:lnTo>
                    <a:pt x="12813" y="165903"/>
                  </a:lnTo>
                  <a:lnTo>
                    <a:pt x="12830" y="166166"/>
                  </a:lnTo>
                  <a:lnTo>
                    <a:pt x="12838" y="166473"/>
                  </a:lnTo>
                  <a:lnTo>
                    <a:pt x="12838" y="166736"/>
                  </a:lnTo>
                  <a:lnTo>
                    <a:pt x="12838" y="166999"/>
                  </a:lnTo>
                  <a:lnTo>
                    <a:pt x="12830" y="167262"/>
                  </a:lnTo>
                  <a:lnTo>
                    <a:pt x="12813" y="167524"/>
                  </a:lnTo>
                  <a:lnTo>
                    <a:pt x="12787" y="167744"/>
                  </a:lnTo>
                  <a:lnTo>
                    <a:pt x="12762" y="167963"/>
                  </a:lnTo>
                  <a:lnTo>
                    <a:pt x="12728" y="168182"/>
                  </a:lnTo>
                  <a:lnTo>
                    <a:pt x="12694" y="168357"/>
                  </a:lnTo>
                  <a:lnTo>
                    <a:pt x="12652" y="168532"/>
                  </a:lnTo>
                  <a:lnTo>
                    <a:pt x="12601" y="168620"/>
                  </a:lnTo>
                  <a:lnTo>
                    <a:pt x="12541" y="168751"/>
                  </a:lnTo>
                  <a:lnTo>
                    <a:pt x="12482" y="168795"/>
                  </a:lnTo>
                  <a:lnTo>
                    <a:pt x="12371" y="168795"/>
                  </a:lnTo>
                  <a:lnTo>
                    <a:pt x="12329" y="168751"/>
                  </a:lnTo>
                  <a:lnTo>
                    <a:pt x="12286" y="168708"/>
                  </a:lnTo>
                  <a:lnTo>
                    <a:pt x="12252" y="168620"/>
                  </a:lnTo>
                  <a:lnTo>
                    <a:pt x="12219" y="168488"/>
                  </a:lnTo>
                  <a:lnTo>
                    <a:pt x="12159" y="168226"/>
                  </a:lnTo>
                  <a:lnTo>
                    <a:pt x="12100" y="167875"/>
                  </a:lnTo>
                  <a:lnTo>
                    <a:pt x="12049" y="167524"/>
                  </a:lnTo>
                  <a:lnTo>
                    <a:pt x="11998" y="167174"/>
                  </a:lnTo>
                  <a:lnTo>
                    <a:pt x="11938" y="166780"/>
                  </a:lnTo>
                  <a:lnTo>
                    <a:pt x="11930" y="166780"/>
                  </a:lnTo>
                  <a:lnTo>
                    <a:pt x="11921" y="166823"/>
                  </a:lnTo>
                  <a:lnTo>
                    <a:pt x="11904" y="167086"/>
                  </a:lnTo>
                  <a:lnTo>
                    <a:pt x="11887" y="166955"/>
                  </a:lnTo>
                  <a:lnTo>
                    <a:pt x="11947" y="166648"/>
                  </a:lnTo>
                  <a:lnTo>
                    <a:pt x="11989" y="166341"/>
                  </a:lnTo>
                  <a:lnTo>
                    <a:pt x="12032" y="166035"/>
                  </a:lnTo>
                  <a:lnTo>
                    <a:pt x="12066" y="165684"/>
                  </a:lnTo>
                  <a:lnTo>
                    <a:pt x="12100" y="165290"/>
                  </a:lnTo>
                  <a:lnTo>
                    <a:pt x="12117" y="164939"/>
                  </a:lnTo>
                  <a:lnTo>
                    <a:pt x="12134" y="164545"/>
                  </a:lnTo>
                  <a:lnTo>
                    <a:pt x="12142" y="164194"/>
                  </a:lnTo>
                  <a:lnTo>
                    <a:pt x="12151" y="163800"/>
                  </a:lnTo>
                  <a:lnTo>
                    <a:pt x="12142" y="163405"/>
                  </a:lnTo>
                  <a:lnTo>
                    <a:pt x="12134" y="163011"/>
                  </a:lnTo>
                  <a:lnTo>
                    <a:pt x="12117" y="162617"/>
                  </a:lnTo>
                  <a:lnTo>
                    <a:pt x="12091" y="162266"/>
                  </a:lnTo>
                  <a:lnTo>
                    <a:pt x="12057" y="161872"/>
                  </a:lnTo>
                  <a:lnTo>
                    <a:pt x="12015" y="161521"/>
                  </a:lnTo>
                  <a:lnTo>
                    <a:pt x="11964" y="161214"/>
                  </a:lnTo>
                  <a:lnTo>
                    <a:pt x="11921" y="160951"/>
                  </a:lnTo>
                  <a:lnTo>
                    <a:pt x="11870" y="160689"/>
                  </a:lnTo>
                  <a:lnTo>
                    <a:pt x="11819" y="160469"/>
                  </a:lnTo>
                  <a:lnTo>
                    <a:pt x="11760" y="160250"/>
                  </a:lnTo>
                  <a:lnTo>
                    <a:pt x="11701" y="160075"/>
                  </a:lnTo>
                  <a:lnTo>
                    <a:pt x="11633" y="159944"/>
                  </a:lnTo>
                  <a:lnTo>
                    <a:pt x="11565" y="159812"/>
                  </a:lnTo>
                  <a:lnTo>
                    <a:pt x="11497" y="159725"/>
                  </a:lnTo>
                  <a:lnTo>
                    <a:pt x="11429" y="159681"/>
                  </a:lnTo>
                  <a:lnTo>
                    <a:pt x="11302" y="159681"/>
                  </a:lnTo>
                  <a:lnTo>
                    <a:pt x="11234" y="159768"/>
                  </a:lnTo>
                  <a:lnTo>
                    <a:pt x="11174" y="159900"/>
                  </a:lnTo>
                  <a:lnTo>
                    <a:pt x="11123" y="160075"/>
                  </a:lnTo>
                  <a:lnTo>
                    <a:pt x="11064" y="160294"/>
                  </a:lnTo>
                  <a:lnTo>
                    <a:pt x="11021" y="160557"/>
                  </a:lnTo>
                  <a:lnTo>
                    <a:pt x="10936" y="160382"/>
                  </a:lnTo>
                  <a:lnTo>
                    <a:pt x="10860" y="160250"/>
                  </a:lnTo>
                  <a:lnTo>
                    <a:pt x="10775" y="160163"/>
                  </a:lnTo>
                  <a:lnTo>
                    <a:pt x="10682" y="160075"/>
                  </a:lnTo>
                  <a:lnTo>
                    <a:pt x="10597" y="160031"/>
                  </a:lnTo>
                  <a:lnTo>
                    <a:pt x="10512" y="160031"/>
                  </a:lnTo>
                  <a:lnTo>
                    <a:pt x="10427" y="160075"/>
                  </a:lnTo>
                  <a:lnTo>
                    <a:pt x="10342" y="160163"/>
                  </a:lnTo>
                  <a:lnTo>
                    <a:pt x="10257" y="160250"/>
                  </a:lnTo>
                  <a:lnTo>
                    <a:pt x="10181" y="160426"/>
                  </a:lnTo>
                  <a:lnTo>
                    <a:pt x="10104" y="160601"/>
                  </a:lnTo>
                  <a:lnTo>
                    <a:pt x="10028" y="160864"/>
                  </a:lnTo>
                  <a:lnTo>
                    <a:pt x="9960" y="161127"/>
                  </a:lnTo>
                  <a:lnTo>
                    <a:pt x="9901" y="161433"/>
                  </a:lnTo>
                  <a:lnTo>
                    <a:pt x="9850" y="161784"/>
                  </a:lnTo>
                  <a:lnTo>
                    <a:pt x="9807" y="162222"/>
                  </a:lnTo>
                  <a:lnTo>
                    <a:pt x="9773" y="162529"/>
                  </a:lnTo>
                  <a:lnTo>
                    <a:pt x="9756" y="162836"/>
                  </a:lnTo>
                  <a:lnTo>
                    <a:pt x="9739" y="163142"/>
                  </a:lnTo>
                  <a:lnTo>
                    <a:pt x="9739" y="163449"/>
                  </a:lnTo>
                  <a:lnTo>
                    <a:pt x="9739" y="163712"/>
                  </a:lnTo>
                  <a:lnTo>
                    <a:pt x="9748" y="163931"/>
                  </a:lnTo>
                  <a:lnTo>
                    <a:pt x="9765" y="164150"/>
                  </a:lnTo>
                  <a:lnTo>
                    <a:pt x="9782" y="164369"/>
                  </a:lnTo>
                  <a:lnTo>
                    <a:pt x="9807" y="164589"/>
                  </a:lnTo>
                  <a:lnTo>
                    <a:pt x="9841" y="164764"/>
                  </a:lnTo>
                  <a:lnTo>
                    <a:pt x="9918" y="165071"/>
                  </a:lnTo>
                  <a:lnTo>
                    <a:pt x="10002" y="165333"/>
                  </a:lnTo>
                  <a:lnTo>
                    <a:pt x="10104" y="165509"/>
                  </a:lnTo>
                  <a:lnTo>
                    <a:pt x="9985" y="165947"/>
                  </a:lnTo>
                  <a:lnTo>
                    <a:pt x="9875" y="166385"/>
                  </a:lnTo>
                  <a:lnTo>
                    <a:pt x="9782" y="166911"/>
                  </a:lnTo>
                  <a:lnTo>
                    <a:pt x="9739" y="167218"/>
                  </a:lnTo>
                  <a:lnTo>
                    <a:pt x="9705" y="167481"/>
                  </a:lnTo>
                  <a:lnTo>
                    <a:pt x="9680" y="167568"/>
                  </a:lnTo>
                  <a:lnTo>
                    <a:pt x="9544" y="168094"/>
                  </a:lnTo>
                  <a:lnTo>
                    <a:pt x="9476" y="168357"/>
                  </a:lnTo>
                  <a:lnTo>
                    <a:pt x="9400" y="168576"/>
                  </a:lnTo>
                  <a:lnTo>
                    <a:pt x="9357" y="168708"/>
                  </a:lnTo>
                  <a:lnTo>
                    <a:pt x="9315" y="168795"/>
                  </a:lnTo>
                  <a:lnTo>
                    <a:pt x="9264" y="168839"/>
                  </a:lnTo>
                  <a:lnTo>
                    <a:pt x="9213" y="168883"/>
                  </a:lnTo>
                  <a:lnTo>
                    <a:pt x="9179" y="168401"/>
                  </a:lnTo>
                  <a:lnTo>
                    <a:pt x="9162" y="167963"/>
                  </a:lnTo>
                  <a:lnTo>
                    <a:pt x="9162" y="167787"/>
                  </a:lnTo>
                  <a:lnTo>
                    <a:pt x="9162" y="167612"/>
                  </a:lnTo>
                  <a:lnTo>
                    <a:pt x="9179" y="167437"/>
                  </a:lnTo>
                  <a:lnTo>
                    <a:pt x="9187" y="167305"/>
                  </a:lnTo>
                  <a:lnTo>
                    <a:pt x="9298" y="166955"/>
                  </a:lnTo>
                  <a:lnTo>
                    <a:pt x="9315" y="166867"/>
                  </a:lnTo>
                  <a:lnTo>
                    <a:pt x="9340" y="166692"/>
                  </a:lnTo>
                  <a:lnTo>
                    <a:pt x="9349" y="166560"/>
                  </a:lnTo>
                  <a:lnTo>
                    <a:pt x="9340" y="166385"/>
                  </a:lnTo>
                  <a:lnTo>
                    <a:pt x="9323" y="166210"/>
                  </a:lnTo>
                  <a:lnTo>
                    <a:pt x="9298" y="166122"/>
                  </a:lnTo>
                  <a:lnTo>
                    <a:pt x="9264" y="166035"/>
                  </a:lnTo>
                  <a:lnTo>
                    <a:pt x="9230" y="166035"/>
                  </a:lnTo>
                  <a:lnTo>
                    <a:pt x="9196" y="166078"/>
                  </a:lnTo>
                  <a:lnTo>
                    <a:pt x="9136" y="166254"/>
                  </a:lnTo>
                  <a:lnTo>
                    <a:pt x="9077" y="166517"/>
                  </a:lnTo>
                  <a:lnTo>
                    <a:pt x="8975" y="166823"/>
                  </a:lnTo>
                  <a:lnTo>
                    <a:pt x="8873" y="166999"/>
                  </a:lnTo>
                  <a:lnTo>
                    <a:pt x="8822" y="167042"/>
                  </a:lnTo>
                  <a:lnTo>
                    <a:pt x="8780" y="167086"/>
                  </a:lnTo>
                  <a:lnTo>
                    <a:pt x="8729" y="167042"/>
                  </a:lnTo>
                  <a:lnTo>
                    <a:pt x="8686" y="166999"/>
                  </a:lnTo>
                  <a:lnTo>
                    <a:pt x="8644" y="166911"/>
                  </a:lnTo>
                  <a:lnTo>
                    <a:pt x="8610" y="166823"/>
                  </a:lnTo>
                  <a:lnTo>
                    <a:pt x="8576" y="166648"/>
                  </a:lnTo>
                  <a:lnTo>
                    <a:pt x="8551" y="166429"/>
                  </a:lnTo>
                  <a:lnTo>
                    <a:pt x="8525" y="166166"/>
                  </a:lnTo>
                  <a:lnTo>
                    <a:pt x="8508" y="165903"/>
                  </a:lnTo>
                  <a:lnTo>
                    <a:pt x="8491" y="165553"/>
                  </a:lnTo>
                  <a:lnTo>
                    <a:pt x="8491" y="165158"/>
                  </a:lnTo>
                  <a:lnTo>
                    <a:pt x="8491" y="164589"/>
                  </a:lnTo>
                  <a:lnTo>
                    <a:pt x="8500" y="164063"/>
                  </a:lnTo>
                  <a:lnTo>
                    <a:pt x="8525" y="163581"/>
                  </a:lnTo>
                  <a:lnTo>
                    <a:pt x="8551" y="163055"/>
                  </a:lnTo>
                  <a:lnTo>
                    <a:pt x="8627" y="162091"/>
                  </a:lnTo>
                  <a:lnTo>
                    <a:pt x="8712" y="161083"/>
                  </a:lnTo>
                  <a:lnTo>
                    <a:pt x="8712" y="161039"/>
                  </a:lnTo>
                  <a:lnTo>
                    <a:pt x="8712" y="160951"/>
                  </a:lnTo>
                  <a:lnTo>
                    <a:pt x="8703" y="160820"/>
                  </a:lnTo>
                  <a:lnTo>
                    <a:pt x="8729" y="160557"/>
                  </a:lnTo>
                  <a:lnTo>
                    <a:pt x="8763" y="160294"/>
                  </a:lnTo>
                  <a:lnTo>
                    <a:pt x="8780" y="159987"/>
                  </a:lnTo>
                  <a:lnTo>
                    <a:pt x="8797" y="159725"/>
                  </a:lnTo>
                  <a:lnTo>
                    <a:pt x="8814" y="159418"/>
                  </a:lnTo>
                  <a:lnTo>
                    <a:pt x="8814" y="159111"/>
                  </a:lnTo>
                  <a:lnTo>
                    <a:pt x="8814" y="158804"/>
                  </a:lnTo>
                  <a:lnTo>
                    <a:pt x="8805" y="158498"/>
                  </a:lnTo>
                  <a:lnTo>
                    <a:pt x="8797" y="158191"/>
                  </a:lnTo>
                  <a:lnTo>
                    <a:pt x="8780" y="157928"/>
                  </a:lnTo>
                  <a:lnTo>
                    <a:pt x="8754" y="157665"/>
                  </a:lnTo>
                  <a:lnTo>
                    <a:pt x="8729" y="157358"/>
                  </a:lnTo>
                  <a:lnTo>
                    <a:pt x="8686" y="157139"/>
                  </a:lnTo>
                  <a:lnTo>
                    <a:pt x="8652" y="156876"/>
                  </a:lnTo>
                  <a:lnTo>
                    <a:pt x="8602" y="156701"/>
                  </a:lnTo>
                  <a:lnTo>
                    <a:pt x="8551" y="156482"/>
                  </a:lnTo>
                  <a:lnTo>
                    <a:pt x="8568" y="156044"/>
                  </a:lnTo>
                  <a:lnTo>
                    <a:pt x="8568" y="155562"/>
                  </a:lnTo>
                  <a:lnTo>
                    <a:pt x="8559" y="155123"/>
                  </a:lnTo>
                  <a:lnTo>
                    <a:pt x="8525" y="154685"/>
                  </a:lnTo>
                  <a:lnTo>
                    <a:pt x="8483" y="154291"/>
                  </a:lnTo>
                  <a:lnTo>
                    <a:pt x="8423" y="153896"/>
                  </a:lnTo>
                  <a:lnTo>
                    <a:pt x="8355" y="153590"/>
                  </a:lnTo>
                  <a:lnTo>
                    <a:pt x="8270" y="153371"/>
                  </a:lnTo>
                  <a:lnTo>
                    <a:pt x="8185" y="153195"/>
                  </a:lnTo>
                  <a:lnTo>
                    <a:pt x="8109" y="153152"/>
                  </a:lnTo>
                  <a:lnTo>
                    <a:pt x="8033" y="153108"/>
                  </a:lnTo>
                  <a:lnTo>
                    <a:pt x="7965" y="153195"/>
                  </a:lnTo>
                  <a:lnTo>
                    <a:pt x="7897" y="153283"/>
                  </a:lnTo>
                  <a:lnTo>
                    <a:pt x="7829" y="153414"/>
                  </a:lnTo>
                  <a:lnTo>
                    <a:pt x="7761" y="153634"/>
                  </a:lnTo>
                  <a:lnTo>
                    <a:pt x="7702" y="153853"/>
                  </a:lnTo>
                  <a:lnTo>
                    <a:pt x="7693" y="153546"/>
                  </a:lnTo>
                  <a:lnTo>
                    <a:pt x="7676" y="153195"/>
                  </a:lnTo>
                  <a:lnTo>
                    <a:pt x="7651" y="152889"/>
                  </a:lnTo>
                  <a:lnTo>
                    <a:pt x="7608" y="152582"/>
                  </a:lnTo>
                  <a:lnTo>
                    <a:pt x="7583" y="152450"/>
                  </a:lnTo>
                  <a:lnTo>
                    <a:pt x="7549" y="152275"/>
                  </a:lnTo>
                  <a:lnTo>
                    <a:pt x="7515" y="152187"/>
                  </a:lnTo>
                  <a:lnTo>
                    <a:pt x="7472" y="152100"/>
                  </a:lnTo>
                  <a:lnTo>
                    <a:pt x="7438" y="152012"/>
                  </a:lnTo>
                  <a:lnTo>
                    <a:pt x="7396" y="151968"/>
                  </a:lnTo>
                  <a:lnTo>
                    <a:pt x="7311" y="151968"/>
                  </a:lnTo>
                  <a:lnTo>
                    <a:pt x="7345" y="150917"/>
                  </a:lnTo>
                  <a:lnTo>
                    <a:pt x="7362" y="149909"/>
                  </a:lnTo>
                  <a:lnTo>
                    <a:pt x="7455" y="150610"/>
                  </a:lnTo>
                  <a:lnTo>
                    <a:pt x="7557" y="151267"/>
                  </a:lnTo>
                  <a:lnTo>
                    <a:pt x="7608" y="151574"/>
                  </a:lnTo>
                  <a:lnTo>
                    <a:pt x="7668" y="151837"/>
                  </a:lnTo>
                  <a:lnTo>
                    <a:pt x="7727" y="152056"/>
                  </a:lnTo>
                  <a:lnTo>
                    <a:pt x="7795" y="152231"/>
                  </a:lnTo>
                  <a:lnTo>
                    <a:pt x="7863" y="152363"/>
                  </a:lnTo>
                  <a:lnTo>
                    <a:pt x="7922" y="152450"/>
                  </a:lnTo>
                  <a:lnTo>
                    <a:pt x="7999" y="152494"/>
                  </a:lnTo>
                  <a:lnTo>
                    <a:pt x="8067" y="152494"/>
                  </a:lnTo>
                  <a:lnTo>
                    <a:pt x="8135" y="152407"/>
                  </a:lnTo>
                  <a:lnTo>
                    <a:pt x="8202" y="152231"/>
                  </a:lnTo>
                  <a:lnTo>
                    <a:pt x="8279" y="152012"/>
                  </a:lnTo>
                  <a:lnTo>
                    <a:pt x="8347" y="151705"/>
                  </a:lnTo>
                  <a:lnTo>
                    <a:pt x="8398" y="151486"/>
                  </a:lnTo>
                  <a:lnTo>
                    <a:pt x="8432" y="151267"/>
                  </a:lnTo>
                  <a:lnTo>
                    <a:pt x="8457" y="151004"/>
                  </a:lnTo>
                  <a:lnTo>
                    <a:pt x="8483" y="150741"/>
                  </a:lnTo>
                  <a:lnTo>
                    <a:pt x="8500" y="150522"/>
                  </a:lnTo>
                  <a:lnTo>
                    <a:pt x="8508" y="150259"/>
                  </a:lnTo>
                  <a:lnTo>
                    <a:pt x="8517" y="149996"/>
                  </a:lnTo>
                  <a:lnTo>
                    <a:pt x="8517" y="149777"/>
                  </a:lnTo>
                  <a:lnTo>
                    <a:pt x="8500" y="149295"/>
                  </a:lnTo>
                  <a:lnTo>
                    <a:pt x="8466" y="148813"/>
                  </a:lnTo>
                  <a:lnTo>
                    <a:pt x="8415" y="148419"/>
                  </a:lnTo>
                  <a:lnTo>
                    <a:pt x="8355" y="148025"/>
                  </a:lnTo>
                  <a:lnTo>
                    <a:pt x="8415" y="147762"/>
                  </a:lnTo>
                  <a:lnTo>
                    <a:pt x="8466" y="147411"/>
                  </a:lnTo>
                  <a:lnTo>
                    <a:pt x="8508" y="147017"/>
                  </a:lnTo>
                  <a:lnTo>
                    <a:pt x="8542" y="146622"/>
                  </a:lnTo>
                  <a:lnTo>
                    <a:pt x="8551" y="146184"/>
                  </a:lnTo>
                  <a:lnTo>
                    <a:pt x="8551" y="145746"/>
                  </a:lnTo>
                  <a:lnTo>
                    <a:pt x="8534" y="145264"/>
                  </a:lnTo>
                  <a:lnTo>
                    <a:pt x="8500" y="144782"/>
                  </a:lnTo>
                  <a:lnTo>
                    <a:pt x="8474" y="144519"/>
                  </a:lnTo>
                  <a:lnTo>
                    <a:pt x="8432" y="144256"/>
                  </a:lnTo>
                  <a:lnTo>
                    <a:pt x="8398" y="143993"/>
                  </a:lnTo>
                  <a:lnTo>
                    <a:pt x="8355" y="143818"/>
                  </a:lnTo>
                  <a:lnTo>
                    <a:pt x="8313" y="143599"/>
                  </a:lnTo>
                  <a:lnTo>
                    <a:pt x="8262" y="143467"/>
                  </a:lnTo>
                  <a:lnTo>
                    <a:pt x="8219" y="143336"/>
                  </a:lnTo>
                  <a:lnTo>
                    <a:pt x="8169" y="143248"/>
                  </a:lnTo>
                  <a:lnTo>
                    <a:pt x="8067" y="143117"/>
                  </a:lnTo>
                  <a:lnTo>
                    <a:pt x="7956" y="143117"/>
                  </a:lnTo>
                  <a:lnTo>
                    <a:pt x="7846" y="143161"/>
                  </a:lnTo>
                  <a:lnTo>
                    <a:pt x="7735" y="143336"/>
                  </a:lnTo>
                  <a:lnTo>
                    <a:pt x="7803" y="142635"/>
                  </a:lnTo>
                  <a:lnTo>
                    <a:pt x="7863" y="141934"/>
                  </a:lnTo>
                  <a:lnTo>
                    <a:pt x="7973" y="140531"/>
                  </a:lnTo>
                  <a:lnTo>
                    <a:pt x="8067" y="139085"/>
                  </a:lnTo>
                  <a:lnTo>
                    <a:pt x="8160" y="137639"/>
                  </a:lnTo>
                  <a:lnTo>
                    <a:pt x="8389" y="134002"/>
                  </a:lnTo>
                  <a:lnTo>
                    <a:pt x="8610" y="130365"/>
                  </a:lnTo>
                  <a:lnTo>
                    <a:pt x="8805" y="126640"/>
                  </a:lnTo>
                  <a:lnTo>
                    <a:pt x="8992" y="122960"/>
                  </a:lnTo>
                  <a:lnTo>
                    <a:pt x="9069" y="121426"/>
                  </a:lnTo>
                  <a:lnTo>
                    <a:pt x="9153" y="119848"/>
                  </a:lnTo>
                  <a:lnTo>
                    <a:pt x="9196" y="119060"/>
                  </a:lnTo>
                  <a:lnTo>
                    <a:pt x="9221" y="118271"/>
                  </a:lnTo>
                  <a:lnTo>
                    <a:pt x="9247" y="117482"/>
                  </a:lnTo>
                  <a:lnTo>
                    <a:pt x="9264" y="116693"/>
                  </a:lnTo>
                  <a:lnTo>
                    <a:pt x="9272" y="116606"/>
                  </a:lnTo>
                  <a:lnTo>
                    <a:pt x="9281" y="116518"/>
                  </a:lnTo>
                  <a:lnTo>
                    <a:pt x="9272" y="115642"/>
                  </a:lnTo>
                  <a:lnTo>
                    <a:pt x="9264" y="114721"/>
                  </a:lnTo>
                  <a:lnTo>
                    <a:pt x="9247" y="113801"/>
                  </a:lnTo>
                  <a:lnTo>
                    <a:pt x="9221" y="112881"/>
                  </a:lnTo>
                  <a:lnTo>
                    <a:pt x="9111" y="109244"/>
                  </a:lnTo>
                  <a:lnTo>
                    <a:pt x="8916" y="102057"/>
                  </a:lnTo>
                  <a:lnTo>
                    <a:pt x="8814" y="98377"/>
                  </a:lnTo>
                  <a:lnTo>
                    <a:pt x="8720" y="94652"/>
                  </a:lnTo>
                  <a:lnTo>
                    <a:pt x="8610" y="90927"/>
                  </a:lnTo>
                  <a:lnTo>
                    <a:pt x="8559" y="89087"/>
                  </a:lnTo>
                  <a:lnTo>
                    <a:pt x="8491" y="87203"/>
                  </a:lnTo>
                  <a:lnTo>
                    <a:pt x="8984" y="85274"/>
                  </a:lnTo>
                  <a:lnTo>
                    <a:pt x="9196" y="84398"/>
                  </a:lnTo>
                  <a:lnTo>
                    <a:pt x="9323" y="83960"/>
                  </a:lnTo>
                  <a:lnTo>
                    <a:pt x="9391" y="83741"/>
                  </a:lnTo>
                  <a:lnTo>
                    <a:pt x="9459" y="83565"/>
                  </a:lnTo>
                  <a:lnTo>
                    <a:pt x="9527" y="83434"/>
                  </a:lnTo>
                  <a:lnTo>
                    <a:pt x="9586" y="83346"/>
                  </a:lnTo>
                  <a:close/>
                  <a:moveTo>
                    <a:pt x="11395" y="160645"/>
                  </a:moveTo>
                  <a:lnTo>
                    <a:pt x="11454" y="160689"/>
                  </a:lnTo>
                  <a:lnTo>
                    <a:pt x="11514" y="160820"/>
                  </a:lnTo>
                  <a:lnTo>
                    <a:pt x="11573" y="160951"/>
                  </a:lnTo>
                  <a:lnTo>
                    <a:pt x="11624" y="161127"/>
                  </a:lnTo>
                  <a:lnTo>
                    <a:pt x="11684" y="161346"/>
                  </a:lnTo>
                  <a:lnTo>
                    <a:pt x="11735" y="161565"/>
                  </a:lnTo>
                  <a:lnTo>
                    <a:pt x="11777" y="161828"/>
                  </a:lnTo>
                  <a:lnTo>
                    <a:pt x="11819" y="162091"/>
                  </a:lnTo>
                  <a:lnTo>
                    <a:pt x="11853" y="162354"/>
                  </a:lnTo>
                  <a:lnTo>
                    <a:pt x="11887" y="162617"/>
                  </a:lnTo>
                  <a:lnTo>
                    <a:pt x="11904" y="162880"/>
                  </a:lnTo>
                  <a:lnTo>
                    <a:pt x="11930" y="163318"/>
                  </a:lnTo>
                  <a:lnTo>
                    <a:pt x="11938" y="163800"/>
                  </a:lnTo>
                  <a:lnTo>
                    <a:pt x="11930" y="164238"/>
                  </a:lnTo>
                  <a:lnTo>
                    <a:pt x="11913" y="164632"/>
                  </a:lnTo>
                  <a:lnTo>
                    <a:pt x="11887" y="165027"/>
                  </a:lnTo>
                  <a:lnTo>
                    <a:pt x="11853" y="165421"/>
                  </a:lnTo>
                  <a:lnTo>
                    <a:pt x="11802" y="165772"/>
                  </a:lnTo>
                  <a:lnTo>
                    <a:pt x="11752" y="166122"/>
                  </a:lnTo>
                  <a:lnTo>
                    <a:pt x="11735" y="166166"/>
                  </a:lnTo>
                  <a:lnTo>
                    <a:pt x="11718" y="166254"/>
                  </a:lnTo>
                  <a:lnTo>
                    <a:pt x="11633" y="166648"/>
                  </a:lnTo>
                  <a:lnTo>
                    <a:pt x="11607" y="166823"/>
                  </a:lnTo>
                  <a:lnTo>
                    <a:pt x="11607" y="166999"/>
                  </a:lnTo>
                  <a:lnTo>
                    <a:pt x="11607" y="167174"/>
                  </a:lnTo>
                  <a:lnTo>
                    <a:pt x="11624" y="167349"/>
                  </a:lnTo>
                  <a:lnTo>
                    <a:pt x="11658" y="167481"/>
                  </a:lnTo>
                  <a:lnTo>
                    <a:pt x="11692" y="167568"/>
                  </a:lnTo>
                  <a:lnTo>
                    <a:pt x="11726" y="167568"/>
                  </a:lnTo>
                  <a:lnTo>
                    <a:pt x="11760" y="167524"/>
                  </a:lnTo>
                  <a:lnTo>
                    <a:pt x="11785" y="167393"/>
                  </a:lnTo>
                  <a:lnTo>
                    <a:pt x="11819" y="168006"/>
                  </a:lnTo>
                  <a:lnTo>
                    <a:pt x="11845" y="168576"/>
                  </a:lnTo>
                  <a:lnTo>
                    <a:pt x="11862" y="169190"/>
                  </a:lnTo>
                  <a:lnTo>
                    <a:pt x="11879" y="169803"/>
                  </a:lnTo>
                  <a:lnTo>
                    <a:pt x="11887" y="170417"/>
                  </a:lnTo>
                  <a:lnTo>
                    <a:pt x="11887" y="171030"/>
                  </a:lnTo>
                  <a:lnTo>
                    <a:pt x="11887" y="171644"/>
                  </a:lnTo>
                  <a:lnTo>
                    <a:pt x="11870" y="172257"/>
                  </a:lnTo>
                  <a:lnTo>
                    <a:pt x="11853" y="172870"/>
                  </a:lnTo>
                  <a:lnTo>
                    <a:pt x="11828" y="173484"/>
                  </a:lnTo>
                  <a:lnTo>
                    <a:pt x="11794" y="174054"/>
                  </a:lnTo>
                  <a:lnTo>
                    <a:pt x="11752" y="174623"/>
                  </a:lnTo>
                  <a:lnTo>
                    <a:pt x="11701" y="175193"/>
                  </a:lnTo>
                  <a:lnTo>
                    <a:pt x="11641" y="175719"/>
                  </a:lnTo>
                  <a:lnTo>
                    <a:pt x="11573" y="176201"/>
                  </a:lnTo>
                  <a:lnTo>
                    <a:pt x="11497" y="176683"/>
                  </a:lnTo>
                  <a:lnTo>
                    <a:pt x="11429" y="177033"/>
                  </a:lnTo>
                  <a:lnTo>
                    <a:pt x="11344" y="177340"/>
                  </a:lnTo>
                  <a:lnTo>
                    <a:pt x="11268" y="177559"/>
                  </a:lnTo>
                  <a:lnTo>
                    <a:pt x="11174" y="177647"/>
                  </a:lnTo>
                  <a:lnTo>
                    <a:pt x="11132" y="177691"/>
                  </a:lnTo>
                  <a:lnTo>
                    <a:pt x="11089" y="177691"/>
                  </a:lnTo>
                  <a:lnTo>
                    <a:pt x="11047" y="177647"/>
                  </a:lnTo>
                  <a:lnTo>
                    <a:pt x="11004" y="177603"/>
                  </a:lnTo>
                  <a:lnTo>
                    <a:pt x="10962" y="177515"/>
                  </a:lnTo>
                  <a:lnTo>
                    <a:pt x="10919" y="177384"/>
                  </a:lnTo>
                  <a:lnTo>
                    <a:pt x="10885" y="177209"/>
                  </a:lnTo>
                  <a:lnTo>
                    <a:pt x="10843" y="177033"/>
                  </a:lnTo>
                  <a:lnTo>
                    <a:pt x="10801" y="176727"/>
                  </a:lnTo>
                  <a:lnTo>
                    <a:pt x="10775" y="176420"/>
                  </a:lnTo>
                  <a:lnTo>
                    <a:pt x="10741" y="176069"/>
                  </a:lnTo>
                  <a:lnTo>
                    <a:pt x="10724" y="175675"/>
                  </a:lnTo>
                  <a:lnTo>
                    <a:pt x="10699" y="174930"/>
                  </a:lnTo>
                  <a:lnTo>
                    <a:pt x="10690" y="174185"/>
                  </a:lnTo>
                  <a:lnTo>
                    <a:pt x="10682" y="173484"/>
                  </a:lnTo>
                  <a:lnTo>
                    <a:pt x="10682" y="172739"/>
                  </a:lnTo>
                  <a:lnTo>
                    <a:pt x="10690" y="172038"/>
                  </a:lnTo>
                  <a:lnTo>
                    <a:pt x="10716" y="171337"/>
                  </a:lnTo>
                  <a:lnTo>
                    <a:pt x="10741" y="170636"/>
                  </a:lnTo>
                  <a:lnTo>
                    <a:pt x="10775" y="169935"/>
                  </a:lnTo>
                  <a:lnTo>
                    <a:pt x="10818" y="169277"/>
                  </a:lnTo>
                  <a:lnTo>
                    <a:pt x="10860" y="168576"/>
                  </a:lnTo>
                  <a:lnTo>
                    <a:pt x="10869" y="168401"/>
                  </a:lnTo>
                  <a:lnTo>
                    <a:pt x="10860" y="168182"/>
                  </a:lnTo>
                  <a:lnTo>
                    <a:pt x="10835" y="168050"/>
                  </a:lnTo>
                  <a:lnTo>
                    <a:pt x="10801" y="167963"/>
                  </a:lnTo>
                  <a:lnTo>
                    <a:pt x="10767" y="167919"/>
                  </a:lnTo>
                  <a:lnTo>
                    <a:pt x="10733" y="167919"/>
                  </a:lnTo>
                  <a:lnTo>
                    <a:pt x="10699" y="168006"/>
                  </a:lnTo>
                  <a:lnTo>
                    <a:pt x="10673" y="168182"/>
                  </a:lnTo>
                  <a:lnTo>
                    <a:pt x="10639" y="168445"/>
                  </a:lnTo>
                  <a:lnTo>
                    <a:pt x="10605" y="168708"/>
                  </a:lnTo>
                  <a:lnTo>
                    <a:pt x="10503" y="169277"/>
                  </a:lnTo>
                  <a:lnTo>
                    <a:pt x="10452" y="169540"/>
                  </a:lnTo>
                  <a:lnTo>
                    <a:pt x="10393" y="169759"/>
                  </a:lnTo>
                  <a:lnTo>
                    <a:pt x="10334" y="169978"/>
                  </a:lnTo>
                  <a:lnTo>
                    <a:pt x="10266" y="170154"/>
                  </a:lnTo>
                  <a:lnTo>
                    <a:pt x="10206" y="170285"/>
                  </a:lnTo>
                  <a:lnTo>
                    <a:pt x="10147" y="170329"/>
                  </a:lnTo>
                  <a:lnTo>
                    <a:pt x="10087" y="170329"/>
                  </a:lnTo>
                  <a:lnTo>
                    <a:pt x="10036" y="170241"/>
                  </a:lnTo>
                  <a:lnTo>
                    <a:pt x="9985" y="170066"/>
                  </a:lnTo>
                  <a:lnTo>
                    <a:pt x="9952" y="169803"/>
                  </a:lnTo>
                  <a:lnTo>
                    <a:pt x="9918" y="169453"/>
                  </a:lnTo>
                  <a:lnTo>
                    <a:pt x="9892" y="168927"/>
                  </a:lnTo>
                  <a:lnTo>
                    <a:pt x="9884" y="168620"/>
                  </a:lnTo>
                  <a:lnTo>
                    <a:pt x="9884" y="168269"/>
                  </a:lnTo>
                  <a:lnTo>
                    <a:pt x="9901" y="168006"/>
                  </a:lnTo>
                  <a:lnTo>
                    <a:pt x="9918" y="167700"/>
                  </a:lnTo>
                  <a:lnTo>
                    <a:pt x="9952" y="167481"/>
                  </a:lnTo>
                  <a:lnTo>
                    <a:pt x="9985" y="167218"/>
                  </a:lnTo>
                  <a:lnTo>
                    <a:pt x="10028" y="166999"/>
                  </a:lnTo>
                  <a:lnTo>
                    <a:pt x="10070" y="166823"/>
                  </a:lnTo>
                  <a:lnTo>
                    <a:pt x="10172" y="166473"/>
                  </a:lnTo>
                  <a:lnTo>
                    <a:pt x="10283" y="166166"/>
                  </a:lnTo>
                  <a:lnTo>
                    <a:pt x="10402" y="165903"/>
                  </a:lnTo>
                  <a:lnTo>
                    <a:pt x="10512" y="165684"/>
                  </a:lnTo>
                  <a:lnTo>
                    <a:pt x="10546" y="165596"/>
                  </a:lnTo>
                  <a:lnTo>
                    <a:pt x="10563" y="165465"/>
                  </a:lnTo>
                  <a:lnTo>
                    <a:pt x="10580" y="165290"/>
                  </a:lnTo>
                  <a:lnTo>
                    <a:pt x="10580" y="165071"/>
                  </a:lnTo>
                  <a:lnTo>
                    <a:pt x="10571" y="164895"/>
                  </a:lnTo>
                  <a:lnTo>
                    <a:pt x="10554" y="164764"/>
                  </a:lnTo>
                  <a:lnTo>
                    <a:pt x="10520" y="164676"/>
                  </a:lnTo>
                  <a:lnTo>
                    <a:pt x="10478" y="164632"/>
                  </a:lnTo>
                  <a:lnTo>
                    <a:pt x="10393" y="164676"/>
                  </a:lnTo>
                  <a:lnTo>
                    <a:pt x="10291" y="164676"/>
                  </a:lnTo>
                  <a:lnTo>
                    <a:pt x="10206" y="164632"/>
                  </a:lnTo>
                  <a:lnTo>
                    <a:pt x="10155" y="164589"/>
                  </a:lnTo>
                  <a:lnTo>
                    <a:pt x="10113" y="164501"/>
                  </a:lnTo>
                  <a:lnTo>
                    <a:pt x="10070" y="164369"/>
                  </a:lnTo>
                  <a:lnTo>
                    <a:pt x="10036" y="164194"/>
                  </a:lnTo>
                  <a:lnTo>
                    <a:pt x="10011" y="164063"/>
                  </a:lnTo>
                  <a:lnTo>
                    <a:pt x="9994" y="163887"/>
                  </a:lnTo>
                  <a:lnTo>
                    <a:pt x="9977" y="163668"/>
                  </a:lnTo>
                  <a:lnTo>
                    <a:pt x="9977" y="163493"/>
                  </a:lnTo>
                  <a:lnTo>
                    <a:pt x="9977" y="163318"/>
                  </a:lnTo>
                  <a:lnTo>
                    <a:pt x="9977" y="163099"/>
                  </a:lnTo>
                  <a:lnTo>
                    <a:pt x="10002" y="162704"/>
                  </a:lnTo>
                  <a:lnTo>
                    <a:pt x="10045" y="162354"/>
                  </a:lnTo>
                  <a:lnTo>
                    <a:pt x="10104" y="162003"/>
                  </a:lnTo>
                  <a:lnTo>
                    <a:pt x="10164" y="161740"/>
                  </a:lnTo>
                  <a:lnTo>
                    <a:pt x="10266" y="161433"/>
                  </a:lnTo>
                  <a:lnTo>
                    <a:pt x="10368" y="161258"/>
                  </a:lnTo>
                  <a:lnTo>
                    <a:pt x="10478" y="161127"/>
                  </a:lnTo>
                  <a:lnTo>
                    <a:pt x="10580" y="161083"/>
                  </a:lnTo>
                  <a:lnTo>
                    <a:pt x="10690" y="161171"/>
                  </a:lnTo>
                  <a:lnTo>
                    <a:pt x="10801" y="161258"/>
                  </a:lnTo>
                  <a:lnTo>
                    <a:pt x="10902" y="161477"/>
                  </a:lnTo>
                  <a:lnTo>
                    <a:pt x="11004" y="161740"/>
                  </a:lnTo>
                  <a:lnTo>
                    <a:pt x="11047" y="161784"/>
                  </a:lnTo>
                  <a:lnTo>
                    <a:pt x="11089" y="161784"/>
                  </a:lnTo>
                  <a:lnTo>
                    <a:pt x="11123" y="161696"/>
                  </a:lnTo>
                  <a:lnTo>
                    <a:pt x="11140" y="161609"/>
                  </a:lnTo>
                  <a:lnTo>
                    <a:pt x="11149" y="161521"/>
                  </a:lnTo>
                  <a:lnTo>
                    <a:pt x="11191" y="161171"/>
                  </a:lnTo>
                  <a:lnTo>
                    <a:pt x="11234" y="160951"/>
                  </a:lnTo>
                  <a:lnTo>
                    <a:pt x="11285" y="160776"/>
                  </a:lnTo>
                  <a:lnTo>
                    <a:pt x="11344" y="160689"/>
                  </a:lnTo>
                  <a:lnTo>
                    <a:pt x="11395" y="160645"/>
                  </a:lnTo>
                  <a:close/>
                  <a:moveTo>
                    <a:pt x="13017" y="1"/>
                  </a:moveTo>
                  <a:lnTo>
                    <a:pt x="12983" y="45"/>
                  </a:lnTo>
                  <a:lnTo>
                    <a:pt x="12949" y="176"/>
                  </a:lnTo>
                  <a:lnTo>
                    <a:pt x="12932" y="395"/>
                  </a:lnTo>
                  <a:lnTo>
                    <a:pt x="12779" y="2849"/>
                  </a:lnTo>
                  <a:lnTo>
                    <a:pt x="12643" y="5347"/>
                  </a:lnTo>
                  <a:lnTo>
                    <a:pt x="12516" y="7845"/>
                  </a:lnTo>
                  <a:lnTo>
                    <a:pt x="12380" y="10342"/>
                  </a:lnTo>
                  <a:lnTo>
                    <a:pt x="12142" y="15382"/>
                  </a:lnTo>
                  <a:lnTo>
                    <a:pt x="11921" y="20421"/>
                  </a:lnTo>
                  <a:lnTo>
                    <a:pt x="11709" y="25504"/>
                  </a:lnTo>
                  <a:lnTo>
                    <a:pt x="11505" y="30587"/>
                  </a:lnTo>
                  <a:lnTo>
                    <a:pt x="11106" y="40753"/>
                  </a:lnTo>
                  <a:lnTo>
                    <a:pt x="10724" y="50876"/>
                  </a:lnTo>
                  <a:lnTo>
                    <a:pt x="10351" y="60998"/>
                  </a:lnTo>
                  <a:lnTo>
                    <a:pt x="9969" y="71515"/>
                  </a:lnTo>
                  <a:lnTo>
                    <a:pt x="9790" y="76248"/>
                  </a:lnTo>
                  <a:lnTo>
                    <a:pt x="9714" y="78614"/>
                  </a:lnTo>
                  <a:lnTo>
                    <a:pt x="9688" y="79797"/>
                  </a:lnTo>
                  <a:lnTo>
                    <a:pt x="9663" y="80980"/>
                  </a:lnTo>
                  <a:lnTo>
                    <a:pt x="9400" y="81637"/>
                  </a:lnTo>
                  <a:lnTo>
                    <a:pt x="9145" y="82382"/>
                  </a:lnTo>
                  <a:lnTo>
                    <a:pt x="8899" y="83127"/>
                  </a:lnTo>
                  <a:lnTo>
                    <a:pt x="8652" y="83960"/>
                  </a:lnTo>
                  <a:lnTo>
                    <a:pt x="8415" y="84792"/>
                  </a:lnTo>
                  <a:lnTo>
                    <a:pt x="8185" y="85669"/>
                  </a:lnTo>
                  <a:lnTo>
                    <a:pt x="7965" y="86545"/>
                  </a:lnTo>
                  <a:lnTo>
                    <a:pt x="7735" y="87465"/>
                  </a:lnTo>
                  <a:lnTo>
                    <a:pt x="7523" y="88429"/>
                  </a:lnTo>
                  <a:lnTo>
                    <a:pt x="7311" y="89437"/>
                  </a:lnTo>
                  <a:lnTo>
                    <a:pt x="7099" y="90445"/>
                  </a:lnTo>
                  <a:lnTo>
                    <a:pt x="6895" y="91497"/>
                  </a:lnTo>
                  <a:lnTo>
                    <a:pt x="6691" y="92549"/>
                  </a:lnTo>
                  <a:lnTo>
                    <a:pt x="6496" y="93644"/>
                  </a:lnTo>
                  <a:lnTo>
                    <a:pt x="6105" y="95879"/>
                  </a:lnTo>
                  <a:lnTo>
                    <a:pt x="5876" y="97193"/>
                  </a:lnTo>
                  <a:lnTo>
                    <a:pt x="5460" y="99209"/>
                  </a:lnTo>
                  <a:lnTo>
                    <a:pt x="5010" y="101488"/>
                  </a:lnTo>
                  <a:lnTo>
                    <a:pt x="4560" y="103854"/>
                  </a:lnTo>
                  <a:lnTo>
                    <a:pt x="4416" y="103591"/>
                  </a:lnTo>
                  <a:lnTo>
                    <a:pt x="4263" y="103416"/>
                  </a:lnTo>
                  <a:lnTo>
                    <a:pt x="3966" y="103065"/>
                  </a:lnTo>
                  <a:lnTo>
                    <a:pt x="3660" y="102715"/>
                  </a:lnTo>
                  <a:lnTo>
                    <a:pt x="3363" y="102408"/>
                  </a:lnTo>
                  <a:lnTo>
                    <a:pt x="3040" y="101926"/>
                  </a:lnTo>
                  <a:lnTo>
                    <a:pt x="2709" y="101400"/>
                  </a:lnTo>
                  <a:lnTo>
                    <a:pt x="2539" y="101181"/>
                  </a:lnTo>
                  <a:lnTo>
                    <a:pt x="2378" y="100962"/>
                  </a:lnTo>
                  <a:lnTo>
                    <a:pt x="2208" y="100787"/>
                  </a:lnTo>
                  <a:lnTo>
                    <a:pt x="2047" y="100655"/>
                  </a:lnTo>
                  <a:lnTo>
                    <a:pt x="2030" y="100655"/>
                  </a:lnTo>
                  <a:lnTo>
                    <a:pt x="2013" y="100699"/>
                  </a:lnTo>
                  <a:lnTo>
                    <a:pt x="1996" y="100787"/>
                  </a:lnTo>
                  <a:lnTo>
                    <a:pt x="1996" y="100874"/>
                  </a:lnTo>
                  <a:lnTo>
                    <a:pt x="1987" y="100962"/>
                  </a:lnTo>
                  <a:lnTo>
                    <a:pt x="1996" y="101050"/>
                  </a:lnTo>
                  <a:lnTo>
                    <a:pt x="2004" y="101137"/>
                  </a:lnTo>
                  <a:lnTo>
                    <a:pt x="2021" y="101181"/>
                  </a:lnTo>
                  <a:lnTo>
                    <a:pt x="2166" y="101575"/>
                  </a:lnTo>
                  <a:lnTo>
                    <a:pt x="2327" y="101926"/>
                  </a:lnTo>
                  <a:lnTo>
                    <a:pt x="2488" y="102189"/>
                  </a:lnTo>
                  <a:lnTo>
                    <a:pt x="2650" y="102452"/>
                  </a:lnTo>
                  <a:lnTo>
                    <a:pt x="2989" y="102890"/>
                  </a:lnTo>
                  <a:lnTo>
                    <a:pt x="3312" y="103241"/>
                  </a:lnTo>
                  <a:lnTo>
                    <a:pt x="3592" y="103591"/>
                  </a:lnTo>
                  <a:lnTo>
                    <a:pt x="3881" y="103942"/>
                  </a:lnTo>
                  <a:lnTo>
                    <a:pt x="4025" y="104117"/>
                  </a:lnTo>
                  <a:lnTo>
                    <a:pt x="4169" y="104248"/>
                  </a:lnTo>
                  <a:lnTo>
                    <a:pt x="4314" y="104336"/>
                  </a:lnTo>
                  <a:lnTo>
                    <a:pt x="4458" y="104380"/>
                  </a:lnTo>
                  <a:lnTo>
                    <a:pt x="4280" y="105344"/>
                  </a:lnTo>
                  <a:lnTo>
                    <a:pt x="4110" y="106352"/>
                  </a:lnTo>
                  <a:lnTo>
                    <a:pt x="3584" y="108806"/>
                  </a:lnTo>
                  <a:lnTo>
                    <a:pt x="3465" y="108850"/>
                  </a:lnTo>
                  <a:lnTo>
                    <a:pt x="3337" y="108893"/>
                  </a:lnTo>
                  <a:lnTo>
                    <a:pt x="3227" y="108981"/>
                  </a:lnTo>
                  <a:lnTo>
                    <a:pt x="3219" y="109025"/>
                  </a:lnTo>
                  <a:lnTo>
                    <a:pt x="3219" y="108674"/>
                  </a:lnTo>
                  <a:lnTo>
                    <a:pt x="3210" y="108368"/>
                  </a:lnTo>
                  <a:lnTo>
                    <a:pt x="3193" y="108061"/>
                  </a:lnTo>
                  <a:lnTo>
                    <a:pt x="3168" y="107754"/>
                  </a:lnTo>
                  <a:lnTo>
                    <a:pt x="3142" y="107447"/>
                  </a:lnTo>
                  <a:lnTo>
                    <a:pt x="3108" y="107141"/>
                  </a:lnTo>
                  <a:lnTo>
                    <a:pt x="3066" y="106878"/>
                  </a:lnTo>
                  <a:lnTo>
                    <a:pt x="3023" y="106615"/>
                  </a:lnTo>
                  <a:lnTo>
                    <a:pt x="3040" y="106527"/>
                  </a:lnTo>
                  <a:lnTo>
                    <a:pt x="3049" y="106439"/>
                  </a:lnTo>
                  <a:lnTo>
                    <a:pt x="3040" y="106308"/>
                  </a:lnTo>
                  <a:lnTo>
                    <a:pt x="3032" y="106177"/>
                  </a:lnTo>
                  <a:lnTo>
                    <a:pt x="2972" y="105870"/>
                  </a:lnTo>
                  <a:lnTo>
                    <a:pt x="2896" y="105607"/>
                  </a:lnTo>
                  <a:lnTo>
                    <a:pt x="2819" y="105344"/>
                  </a:lnTo>
                  <a:lnTo>
                    <a:pt x="2743" y="105081"/>
                  </a:lnTo>
                  <a:lnTo>
                    <a:pt x="2650" y="104862"/>
                  </a:lnTo>
                  <a:lnTo>
                    <a:pt x="2556" y="104643"/>
                  </a:lnTo>
                  <a:lnTo>
                    <a:pt x="2463" y="104468"/>
                  </a:lnTo>
                  <a:lnTo>
                    <a:pt x="2361" y="104336"/>
                  </a:lnTo>
                  <a:lnTo>
                    <a:pt x="2268" y="104205"/>
                  </a:lnTo>
                  <a:lnTo>
                    <a:pt x="2166" y="104117"/>
                  </a:lnTo>
                  <a:lnTo>
                    <a:pt x="1868" y="104117"/>
                  </a:lnTo>
                  <a:lnTo>
                    <a:pt x="1784" y="104248"/>
                  </a:lnTo>
                  <a:lnTo>
                    <a:pt x="1690" y="104380"/>
                  </a:lnTo>
                  <a:lnTo>
                    <a:pt x="1614" y="104555"/>
                  </a:lnTo>
                  <a:lnTo>
                    <a:pt x="1563" y="104730"/>
                  </a:lnTo>
                  <a:lnTo>
                    <a:pt x="1520" y="104906"/>
                  </a:lnTo>
                  <a:lnTo>
                    <a:pt x="1486" y="105125"/>
                  </a:lnTo>
                  <a:lnTo>
                    <a:pt x="1461" y="105344"/>
                  </a:lnTo>
                  <a:lnTo>
                    <a:pt x="1444" y="105607"/>
                  </a:lnTo>
                  <a:lnTo>
                    <a:pt x="1427" y="105870"/>
                  </a:lnTo>
                  <a:lnTo>
                    <a:pt x="1427" y="106133"/>
                  </a:lnTo>
                  <a:lnTo>
                    <a:pt x="1444" y="106439"/>
                  </a:lnTo>
                  <a:lnTo>
                    <a:pt x="1444" y="106439"/>
                  </a:lnTo>
                  <a:lnTo>
                    <a:pt x="1376" y="106308"/>
                  </a:lnTo>
                  <a:lnTo>
                    <a:pt x="1308" y="106264"/>
                  </a:lnTo>
                  <a:lnTo>
                    <a:pt x="1240" y="106308"/>
                  </a:lnTo>
                  <a:lnTo>
                    <a:pt x="1164" y="106396"/>
                  </a:lnTo>
                  <a:lnTo>
                    <a:pt x="1113" y="106527"/>
                  </a:lnTo>
                  <a:lnTo>
                    <a:pt x="1079" y="106702"/>
                  </a:lnTo>
                  <a:lnTo>
                    <a:pt x="1045" y="106878"/>
                  </a:lnTo>
                  <a:lnTo>
                    <a:pt x="1019" y="107097"/>
                  </a:lnTo>
                  <a:lnTo>
                    <a:pt x="1002" y="107316"/>
                  </a:lnTo>
                  <a:lnTo>
                    <a:pt x="994" y="107579"/>
                  </a:lnTo>
                  <a:lnTo>
                    <a:pt x="994" y="107842"/>
                  </a:lnTo>
                  <a:lnTo>
                    <a:pt x="1002" y="108105"/>
                  </a:lnTo>
                  <a:lnTo>
                    <a:pt x="1019" y="108411"/>
                  </a:lnTo>
                  <a:lnTo>
                    <a:pt x="1053" y="108718"/>
                  </a:lnTo>
                  <a:lnTo>
                    <a:pt x="1087" y="109025"/>
                  </a:lnTo>
                  <a:lnTo>
                    <a:pt x="1121" y="109288"/>
                  </a:lnTo>
                  <a:lnTo>
                    <a:pt x="1172" y="109551"/>
                  </a:lnTo>
                  <a:lnTo>
                    <a:pt x="1223" y="109770"/>
                  </a:lnTo>
                  <a:lnTo>
                    <a:pt x="1342" y="110208"/>
                  </a:lnTo>
                  <a:lnTo>
                    <a:pt x="1478" y="110602"/>
                  </a:lnTo>
                  <a:lnTo>
                    <a:pt x="1614" y="110909"/>
                  </a:lnTo>
                  <a:lnTo>
                    <a:pt x="1758" y="111172"/>
                  </a:lnTo>
                  <a:lnTo>
                    <a:pt x="1902" y="111347"/>
                  </a:lnTo>
                  <a:lnTo>
                    <a:pt x="1979" y="111479"/>
                  </a:lnTo>
                  <a:lnTo>
                    <a:pt x="2055" y="111566"/>
                  </a:lnTo>
                  <a:lnTo>
                    <a:pt x="2217" y="111698"/>
                  </a:lnTo>
                  <a:lnTo>
                    <a:pt x="2386" y="111742"/>
                  </a:lnTo>
                  <a:lnTo>
                    <a:pt x="2556" y="111654"/>
                  </a:lnTo>
                  <a:lnTo>
                    <a:pt x="2641" y="111610"/>
                  </a:lnTo>
                  <a:lnTo>
                    <a:pt x="2726" y="111523"/>
                  </a:lnTo>
                  <a:lnTo>
                    <a:pt x="2802" y="111391"/>
                  </a:lnTo>
                  <a:lnTo>
                    <a:pt x="2879" y="111260"/>
                  </a:lnTo>
                  <a:lnTo>
                    <a:pt x="2947" y="111084"/>
                  </a:lnTo>
                  <a:lnTo>
                    <a:pt x="3006" y="110865"/>
                  </a:lnTo>
                  <a:lnTo>
                    <a:pt x="3066" y="110646"/>
                  </a:lnTo>
                  <a:lnTo>
                    <a:pt x="3117" y="110427"/>
                  </a:lnTo>
                  <a:lnTo>
                    <a:pt x="3142" y="110208"/>
                  </a:lnTo>
                  <a:lnTo>
                    <a:pt x="3168" y="110033"/>
                  </a:lnTo>
                  <a:lnTo>
                    <a:pt x="3202" y="109594"/>
                  </a:lnTo>
                  <a:lnTo>
                    <a:pt x="3227" y="109638"/>
                  </a:lnTo>
                  <a:lnTo>
                    <a:pt x="3337" y="109682"/>
                  </a:lnTo>
                  <a:lnTo>
                    <a:pt x="3397" y="109682"/>
                  </a:lnTo>
                  <a:lnTo>
                    <a:pt x="2981" y="111566"/>
                  </a:lnTo>
                  <a:lnTo>
                    <a:pt x="2565" y="113407"/>
                  </a:lnTo>
                  <a:lnTo>
                    <a:pt x="2556" y="113494"/>
                  </a:lnTo>
                  <a:lnTo>
                    <a:pt x="2548" y="113582"/>
                  </a:lnTo>
                  <a:lnTo>
                    <a:pt x="2556" y="113670"/>
                  </a:lnTo>
                  <a:lnTo>
                    <a:pt x="2565" y="113714"/>
                  </a:lnTo>
                  <a:lnTo>
                    <a:pt x="2573" y="113801"/>
                  </a:lnTo>
                  <a:lnTo>
                    <a:pt x="2590" y="113801"/>
                  </a:lnTo>
                  <a:lnTo>
                    <a:pt x="2607" y="113845"/>
                  </a:lnTo>
                  <a:lnTo>
                    <a:pt x="2624" y="113801"/>
                  </a:lnTo>
                  <a:lnTo>
                    <a:pt x="2862" y="112969"/>
                  </a:lnTo>
                  <a:lnTo>
                    <a:pt x="2624" y="114459"/>
                  </a:lnTo>
                  <a:lnTo>
                    <a:pt x="2217" y="116912"/>
                  </a:lnTo>
                  <a:lnTo>
                    <a:pt x="2021" y="118139"/>
                  </a:lnTo>
                  <a:lnTo>
                    <a:pt x="1835" y="119454"/>
                  </a:lnTo>
                  <a:lnTo>
                    <a:pt x="1843" y="119103"/>
                  </a:lnTo>
                  <a:lnTo>
                    <a:pt x="1835" y="118797"/>
                  </a:lnTo>
                  <a:lnTo>
                    <a:pt x="1818" y="118446"/>
                  </a:lnTo>
                  <a:lnTo>
                    <a:pt x="1792" y="118139"/>
                  </a:lnTo>
                  <a:lnTo>
                    <a:pt x="1767" y="117833"/>
                  </a:lnTo>
                  <a:lnTo>
                    <a:pt x="1733" y="117526"/>
                  </a:lnTo>
                  <a:lnTo>
                    <a:pt x="1656" y="117000"/>
                  </a:lnTo>
                  <a:lnTo>
                    <a:pt x="1605" y="116693"/>
                  </a:lnTo>
                  <a:lnTo>
                    <a:pt x="1554" y="116430"/>
                  </a:lnTo>
                  <a:lnTo>
                    <a:pt x="1495" y="116167"/>
                  </a:lnTo>
                  <a:lnTo>
                    <a:pt x="1435" y="115948"/>
                  </a:lnTo>
                  <a:lnTo>
                    <a:pt x="1368" y="115773"/>
                  </a:lnTo>
                  <a:lnTo>
                    <a:pt x="1300" y="115598"/>
                  </a:lnTo>
                  <a:lnTo>
                    <a:pt x="1223" y="115510"/>
                  </a:lnTo>
                  <a:lnTo>
                    <a:pt x="1155" y="115423"/>
                  </a:lnTo>
                  <a:lnTo>
                    <a:pt x="1028" y="115423"/>
                  </a:lnTo>
                  <a:lnTo>
                    <a:pt x="968" y="115510"/>
                  </a:lnTo>
                  <a:lnTo>
                    <a:pt x="918" y="115642"/>
                  </a:lnTo>
                  <a:lnTo>
                    <a:pt x="867" y="115861"/>
                  </a:lnTo>
                  <a:lnTo>
                    <a:pt x="833" y="116080"/>
                  </a:lnTo>
                  <a:lnTo>
                    <a:pt x="807" y="116387"/>
                  </a:lnTo>
                  <a:lnTo>
                    <a:pt x="790" y="116693"/>
                  </a:lnTo>
                  <a:lnTo>
                    <a:pt x="790" y="117044"/>
                  </a:lnTo>
                  <a:lnTo>
                    <a:pt x="799" y="117394"/>
                  </a:lnTo>
                  <a:lnTo>
                    <a:pt x="824" y="117701"/>
                  </a:lnTo>
                  <a:lnTo>
                    <a:pt x="858" y="117964"/>
                  </a:lnTo>
                  <a:lnTo>
                    <a:pt x="816" y="117920"/>
                  </a:lnTo>
                  <a:lnTo>
                    <a:pt x="748" y="117833"/>
                  </a:lnTo>
                  <a:lnTo>
                    <a:pt x="680" y="117833"/>
                  </a:lnTo>
                  <a:lnTo>
                    <a:pt x="612" y="117876"/>
                  </a:lnTo>
                  <a:lnTo>
                    <a:pt x="544" y="117964"/>
                  </a:lnTo>
                  <a:lnTo>
                    <a:pt x="476" y="118139"/>
                  </a:lnTo>
                  <a:lnTo>
                    <a:pt x="417" y="118315"/>
                  </a:lnTo>
                  <a:lnTo>
                    <a:pt x="366" y="118534"/>
                  </a:lnTo>
                  <a:lnTo>
                    <a:pt x="323" y="118841"/>
                  </a:lnTo>
                  <a:lnTo>
                    <a:pt x="289" y="119147"/>
                  </a:lnTo>
                  <a:lnTo>
                    <a:pt x="264" y="119498"/>
                  </a:lnTo>
                  <a:lnTo>
                    <a:pt x="255" y="119848"/>
                  </a:lnTo>
                  <a:lnTo>
                    <a:pt x="255" y="120155"/>
                  </a:lnTo>
                  <a:lnTo>
                    <a:pt x="272" y="120506"/>
                  </a:lnTo>
                  <a:lnTo>
                    <a:pt x="298" y="120856"/>
                  </a:lnTo>
                  <a:lnTo>
                    <a:pt x="332" y="121163"/>
                  </a:lnTo>
                  <a:lnTo>
                    <a:pt x="374" y="121426"/>
                  </a:lnTo>
                  <a:lnTo>
                    <a:pt x="442" y="121733"/>
                  </a:lnTo>
                  <a:lnTo>
                    <a:pt x="323" y="121908"/>
                  </a:lnTo>
                  <a:lnTo>
                    <a:pt x="221" y="122127"/>
                  </a:lnTo>
                  <a:lnTo>
                    <a:pt x="179" y="122258"/>
                  </a:lnTo>
                  <a:lnTo>
                    <a:pt x="136" y="122434"/>
                  </a:lnTo>
                  <a:lnTo>
                    <a:pt x="94" y="122609"/>
                  </a:lnTo>
                  <a:lnTo>
                    <a:pt x="68" y="122828"/>
                  </a:lnTo>
                  <a:lnTo>
                    <a:pt x="43" y="123047"/>
                  </a:lnTo>
                  <a:lnTo>
                    <a:pt x="18" y="123266"/>
                  </a:lnTo>
                  <a:lnTo>
                    <a:pt x="9" y="123529"/>
                  </a:lnTo>
                  <a:lnTo>
                    <a:pt x="1" y="123792"/>
                  </a:lnTo>
                  <a:lnTo>
                    <a:pt x="9" y="124055"/>
                  </a:lnTo>
                  <a:lnTo>
                    <a:pt x="18" y="124362"/>
                  </a:lnTo>
                  <a:lnTo>
                    <a:pt x="43" y="124669"/>
                  </a:lnTo>
                  <a:lnTo>
                    <a:pt x="68" y="124975"/>
                  </a:lnTo>
                  <a:lnTo>
                    <a:pt x="111" y="125282"/>
                  </a:lnTo>
                  <a:lnTo>
                    <a:pt x="162" y="125545"/>
                  </a:lnTo>
                  <a:lnTo>
                    <a:pt x="213" y="125764"/>
                  </a:lnTo>
                  <a:lnTo>
                    <a:pt x="264" y="125939"/>
                  </a:lnTo>
                  <a:lnTo>
                    <a:pt x="332" y="126071"/>
                  </a:lnTo>
                  <a:lnTo>
                    <a:pt x="391" y="126202"/>
                  </a:lnTo>
                  <a:lnTo>
                    <a:pt x="459" y="126246"/>
                  </a:lnTo>
                  <a:lnTo>
                    <a:pt x="527" y="126290"/>
                  </a:lnTo>
                  <a:lnTo>
                    <a:pt x="493" y="126509"/>
                  </a:lnTo>
                  <a:lnTo>
                    <a:pt x="451" y="126728"/>
                  </a:lnTo>
                  <a:lnTo>
                    <a:pt x="425" y="126991"/>
                  </a:lnTo>
                  <a:lnTo>
                    <a:pt x="400" y="127254"/>
                  </a:lnTo>
                  <a:lnTo>
                    <a:pt x="391" y="127561"/>
                  </a:lnTo>
                  <a:lnTo>
                    <a:pt x="383" y="127867"/>
                  </a:lnTo>
                  <a:lnTo>
                    <a:pt x="374" y="128218"/>
                  </a:lnTo>
                  <a:lnTo>
                    <a:pt x="383" y="128569"/>
                  </a:lnTo>
                  <a:lnTo>
                    <a:pt x="400" y="128919"/>
                  </a:lnTo>
                  <a:lnTo>
                    <a:pt x="425" y="129226"/>
                  </a:lnTo>
                  <a:lnTo>
                    <a:pt x="459" y="129489"/>
                  </a:lnTo>
                  <a:lnTo>
                    <a:pt x="493" y="129708"/>
                  </a:lnTo>
                  <a:lnTo>
                    <a:pt x="535" y="129883"/>
                  </a:lnTo>
                  <a:lnTo>
                    <a:pt x="586" y="130015"/>
                  </a:lnTo>
                  <a:lnTo>
                    <a:pt x="637" y="130146"/>
                  </a:lnTo>
                  <a:lnTo>
                    <a:pt x="688" y="130190"/>
                  </a:lnTo>
                  <a:lnTo>
                    <a:pt x="748" y="130234"/>
                  </a:lnTo>
                  <a:lnTo>
                    <a:pt x="799" y="130234"/>
                  </a:lnTo>
                  <a:lnTo>
                    <a:pt x="926" y="130190"/>
                  </a:lnTo>
                  <a:lnTo>
                    <a:pt x="1045" y="130015"/>
                  </a:lnTo>
                  <a:lnTo>
                    <a:pt x="1155" y="129795"/>
                  </a:lnTo>
                  <a:lnTo>
                    <a:pt x="1283" y="129489"/>
                  </a:lnTo>
                  <a:lnTo>
                    <a:pt x="1402" y="129051"/>
                  </a:lnTo>
                  <a:lnTo>
                    <a:pt x="1512" y="128612"/>
                  </a:lnTo>
                  <a:lnTo>
                    <a:pt x="1614" y="128087"/>
                  </a:lnTo>
                  <a:lnTo>
                    <a:pt x="1699" y="127517"/>
                  </a:lnTo>
                  <a:lnTo>
                    <a:pt x="1784" y="126903"/>
                  </a:lnTo>
                  <a:lnTo>
                    <a:pt x="1860" y="126246"/>
                  </a:lnTo>
                  <a:lnTo>
                    <a:pt x="1919" y="125589"/>
                  </a:lnTo>
                  <a:lnTo>
                    <a:pt x="1970" y="124888"/>
                  </a:lnTo>
                  <a:lnTo>
                    <a:pt x="2004" y="124187"/>
                  </a:lnTo>
                  <a:lnTo>
                    <a:pt x="2021" y="123442"/>
                  </a:lnTo>
                  <a:lnTo>
                    <a:pt x="2030" y="122740"/>
                  </a:lnTo>
                  <a:lnTo>
                    <a:pt x="2021" y="122039"/>
                  </a:lnTo>
                  <a:lnTo>
                    <a:pt x="1996" y="121338"/>
                  </a:lnTo>
                  <a:lnTo>
                    <a:pt x="1953" y="120637"/>
                  </a:lnTo>
                  <a:lnTo>
                    <a:pt x="1894" y="119980"/>
                  </a:lnTo>
                  <a:lnTo>
                    <a:pt x="2013" y="119366"/>
                  </a:lnTo>
                  <a:lnTo>
                    <a:pt x="2132" y="118753"/>
                  </a:lnTo>
                  <a:lnTo>
                    <a:pt x="2352" y="117482"/>
                  </a:lnTo>
                  <a:lnTo>
                    <a:pt x="2785" y="114853"/>
                  </a:lnTo>
                  <a:lnTo>
                    <a:pt x="2938" y="114020"/>
                  </a:lnTo>
                  <a:lnTo>
                    <a:pt x="3091" y="113144"/>
                  </a:lnTo>
                  <a:lnTo>
                    <a:pt x="3252" y="112268"/>
                  </a:lnTo>
                  <a:lnTo>
                    <a:pt x="3397" y="111347"/>
                  </a:lnTo>
                  <a:lnTo>
                    <a:pt x="3414" y="111391"/>
                  </a:lnTo>
                  <a:lnTo>
                    <a:pt x="3422" y="111347"/>
                  </a:lnTo>
                  <a:lnTo>
                    <a:pt x="3618" y="110471"/>
                  </a:lnTo>
                  <a:lnTo>
                    <a:pt x="3813" y="109551"/>
                  </a:lnTo>
                  <a:lnTo>
                    <a:pt x="3601" y="112355"/>
                  </a:lnTo>
                  <a:lnTo>
                    <a:pt x="3405" y="115203"/>
                  </a:lnTo>
                  <a:lnTo>
                    <a:pt x="3210" y="118052"/>
                  </a:lnTo>
                  <a:lnTo>
                    <a:pt x="3023" y="120900"/>
                  </a:lnTo>
                  <a:lnTo>
                    <a:pt x="2845" y="123748"/>
                  </a:lnTo>
                  <a:lnTo>
                    <a:pt x="2675" y="126640"/>
                  </a:lnTo>
                  <a:lnTo>
                    <a:pt x="2514" y="129533"/>
                  </a:lnTo>
                  <a:lnTo>
                    <a:pt x="2369" y="132425"/>
                  </a:lnTo>
                  <a:lnTo>
                    <a:pt x="2335" y="132118"/>
                  </a:lnTo>
                  <a:lnTo>
                    <a:pt x="2302" y="131811"/>
                  </a:lnTo>
                  <a:lnTo>
                    <a:pt x="2259" y="131548"/>
                  </a:lnTo>
                  <a:lnTo>
                    <a:pt x="2208" y="131329"/>
                  </a:lnTo>
                  <a:lnTo>
                    <a:pt x="2157" y="131110"/>
                  </a:lnTo>
                  <a:lnTo>
                    <a:pt x="2089" y="130935"/>
                  </a:lnTo>
                  <a:lnTo>
                    <a:pt x="2013" y="130847"/>
                  </a:lnTo>
                  <a:lnTo>
                    <a:pt x="1936" y="130760"/>
                  </a:lnTo>
                  <a:lnTo>
                    <a:pt x="1826" y="130760"/>
                  </a:lnTo>
                  <a:lnTo>
                    <a:pt x="1767" y="130803"/>
                  </a:lnTo>
                  <a:lnTo>
                    <a:pt x="1724" y="130891"/>
                  </a:lnTo>
                  <a:lnTo>
                    <a:pt x="1673" y="130979"/>
                  </a:lnTo>
                  <a:lnTo>
                    <a:pt x="1631" y="131110"/>
                  </a:lnTo>
                  <a:lnTo>
                    <a:pt x="1588" y="131242"/>
                  </a:lnTo>
                  <a:lnTo>
                    <a:pt x="1554" y="131417"/>
                  </a:lnTo>
                  <a:lnTo>
                    <a:pt x="1520" y="131636"/>
                  </a:lnTo>
                  <a:lnTo>
                    <a:pt x="1495" y="131811"/>
                  </a:lnTo>
                  <a:lnTo>
                    <a:pt x="1444" y="132249"/>
                  </a:lnTo>
                  <a:lnTo>
                    <a:pt x="1418" y="132775"/>
                  </a:lnTo>
                  <a:lnTo>
                    <a:pt x="1410" y="133301"/>
                  </a:lnTo>
                  <a:lnTo>
                    <a:pt x="1266" y="132994"/>
                  </a:lnTo>
                  <a:lnTo>
                    <a:pt x="1121" y="132775"/>
                  </a:lnTo>
                  <a:lnTo>
                    <a:pt x="1045" y="132688"/>
                  </a:lnTo>
                  <a:lnTo>
                    <a:pt x="968" y="132644"/>
                  </a:lnTo>
                  <a:lnTo>
                    <a:pt x="824" y="132644"/>
                  </a:lnTo>
                  <a:lnTo>
                    <a:pt x="756" y="132688"/>
                  </a:lnTo>
                  <a:lnTo>
                    <a:pt x="688" y="132775"/>
                  </a:lnTo>
                  <a:lnTo>
                    <a:pt x="629" y="132951"/>
                  </a:lnTo>
                  <a:lnTo>
                    <a:pt x="569" y="133126"/>
                  </a:lnTo>
                  <a:lnTo>
                    <a:pt x="518" y="133389"/>
                  </a:lnTo>
                  <a:lnTo>
                    <a:pt x="468" y="133652"/>
                  </a:lnTo>
                  <a:lnTo>
                    <a:pt x="425" y="134046"/>
                  </a:lnTo>
                  <a:lnTo>
                    <a:pt x="400" y="134440"/>
                  </a:lnTo>
                  <a:lnTo>
                    <a:pt x="383" y="134791"/>
                  </a:lnTo>
                  <a:lnTo>
                    <a:pt x="374" y="135098"/>
                  </a:lnTo>
                  <a:lnTo>
                    <a:pt x="383" y="135404"/>
                  </a:lnTo>
                  <a:lnTo>
                    <a:pt x="400" y="135711"/>
                  </a:lnTo>
                  <a:lnTo>
                    <a:pt x="417" y="135974"/>
                  </a:lnTo>
                  <a:lnTo>
                    <a:pt x="451" y="136281"/>
                  </a:lnTo>
                  <a:lnTo>
                    <a:pt x="485" y="136500"/>
                  </a:lnTo>
                  <a:lnTo>
                    <a:pt x="535" y="136719"/>
                  </a:lnTo>
                  <a:lnTo>
                    <a:pt x="578" y="136894"/>
                  </a:lnTo>
                  <a:lnTo>
                    <a:pt x="620" y="137026"/>
                  </a:lnTo>
                  <a:lnTo>
                    <a:pt x="714" y="137245"/>
                  </a:lnTo>
                  <a:lnTo>
                    <a:pt x="807" y="137333"/>
                  </a:lnTo>
                  <a:lnTo>
                    <a:pt x="909" y="137376"/>
                  </a:lnTo>
                  <a:lnTo>
                    <a:pt x="867" y="137683"/>
                  </a:lnTo>
                  <a:lnTo>
                    <a:pt x="841" y="138034"/>
                  </a:lnTo>
                  <a:lnTo>
                    <a:pt x="816" y="138340"/>
                  </a:lnTo>
                  <a:lnTo>
                    <a:pt x="799" y="138691"/>
                  </a:lnTo>
                  <a:lnTo>
                    <a:pt x="790" y="139041"/>
                  </a:lnTo>
                  <a:lnTo>
                    <a:pt x="782" y="139392"/>
                  </a:lnTo>
                  <a:lnTo>
                    <a:pt x="790" y="139743"/>
                  </a:lnTo>
                  <a:lnTo>
                    <a:pt x="799" y="140093"/>
                  </a:lnTo>
                  <a:lnTo>
                    <a:pt x="816" y="140444"/>
                  </a:lnTo>
                  <a:lnTo>
                    <a:pt x="841" y="140794"/>
                  </a:lnTo>
                  <a:lnTo>
                    <a:pt x="875" y="141101"/>
                  </a:lnTo>
                  <a:lnTo>
                    <a:pt x="918" y="141408"/>
                  </a:lnTo>
                  <a:lnTo>
                    <a:pt x="968" y="141671"/>
                  </a:lnTo>
                  <a:lnTo>
                    <a:pt x="1028" y="141934"/>
                  </a:lnTo>
                  <a:lnTo>
                    <a:pt x="1087" y="142153"/>
                  </a:lnTo>
                  <a:lnTo>
                    <a:pt x="1164" y="142328"/>
                  </a:lnTo>
                  <a:lnTo>
                    <a:pt x="1274" y="142547"/>
                  </a:lnTo>
                  <a:lnTo>
                    <a:pt x="1376" y="142635"/>
                  </a:lnTo>
                  <a:lnTo>
                    <a:pt x="1486" y="142635"/>
                  </a:lnTo>
                  <a:lnTo>
                    <a:pt x="1588" y="142547"/>
                  </a:lnTo>
                  <a:lnTo>
                    <a:pt x="1682" y="142372"/>
                  </a:lnTo>
                  <a:lnTo>
                    <a:pt x="1775" y="142109"/>
                  </a:lnTo>
                  <a:lnTo>
                    <a:pt x="1860" y="141846"/>
                  </a:lnTo>
                  <a:lnTo>
                    <a:pt x="1928" y="141452"/>
                  </a:lnTo>
                  <a:lnTo>
                    <a:pt x="1987" y="141057"/>
                  </a:lnTo>
                  <a:lnTo>
                    <a:pt x="2038" y="140619"/>
                  </a:lnTo>
                  <a:lnTo>
                    <a:pt x="2081" y="140137"/>
                  </a:lnTo>
                  <a:lnTo>
                    <a:pt x="2098" y="139611"/>
                  </a:lnTo>
                  <a:lnTo>
                    <a:pt x="2106" y="139085"/>
                  </a:lnTo>
                  <a:lnTo>
                    <a:pt x="2089" y="138559"/>
                  </a:lnTo>
                  <a:lnTo>
                    <a:pt x="2055" y="138034"/>
                  </a:lnTo>
                  <a:lnTo>
                    <a:pt x="2004" y="137464"/>
                  </a:lnTo>
                  <a:lnTo>
                    <a:pt x="1987" y="137420"/>
                  </a:lnTo>
                  <a:lnTo>
                    <a:pt x="1970" y="137420"/>
                  </a:lnTo>
                  <a:lnTo>
                    <a:pt x="1953" y="137508"/>
                  </a:lnTo>
                  <a:lnTo>
                    <a:pt x="1953" y="137595"/>
                  </a:lnTo>
                  <a:lnTo>
                    <a:pt x="1962" y="137990"/>
                  </a:lnTo>
                  <a:lnTo>
                    <a:pt x="1962" y="138340"/>
                  </a:lnTo>
                  <a:lnTo>
                    <a:pt x="1962" y="138735"/>
                  </a:lnTo>
                  <a:lnTo>
                    <a:pt x="1953" y="139129"/>
                  </a:lnTo>
                  <a:lnTo>
                    <a:pt x="1936" y="139480"/>
                  </a:lnTo>
                  <a:lnTo>
                    <a:pt x="1911" y="139830"/>
                  </a:lnTo>
                  <a:lnTo>
                    <a:pt x="1885" y="140181"/>
                  </a:lnTo>
                  <a:lnTo>
                    <a:pt x="1852" y="140488"/>
                  </a:lnTo>
                  <a:lnTo>
                    <a:pt x="1809" y="140794"/>
                  </a:lnTo>
                  <a:lnTo>
                    <a:pt x="1767" y="141013"/>
                  </a:lnTo>
                  <a:lnTo>
                    <a:pt x="1707" y="141232"/>
                  </a:lnTo>
                  <a:lnTo>
                    <a:pt x="1648" y="141408"/>
                  </a:lnTo>
                  <a:lnTo>
                    <a:pt x="1588" y="141539"/>
                  </a:lnTo>
                  <a:lnTo>
                    <a:pt x="1512" y="141583"/>
                  </a:lnTo>
                  <a:lnTo>
                    <a:pt x="1435" y="141627"/>
                  </a:lnTo>
                  <a:lnTo>
                    <a:pt x="1351" y="141539"/>
                  </a:lnTo>
                  <a:lnTo>
                    <a:pt x="1274" y="141408"/>
                  </a:lnTo>
                  <a:lnTo>
                    <a:pt x="1198" y="141232"/>
                  </a:lnTo>
                  <a:lnTo>
                    <a:pt x="1138" y="141013"/>
                  </a:lnTo>
                  <a:lnTo>
                    <a:pt x="1087" y="140750"/>
                  </a:lnTo>
                  <a:lnTo>
                    <a:pt x="1045" y="140444"/>
                  </a:lnTo>
                  <a:lnTo>
                    <a:pt x="1019" y="140137"/>
                  </a:lnTo>
                  <a:lnTo>
                    <a:pt x="994" y="139786"/>
                  </a:lnTo>
                  <a:lnTo>
                    <a:pt x="985" y="139436"/>
                  </a:lnTo>
                  <a:lnTo>
                    <a:pt x="985" y="139085"/>
                  </a:lnTo>
                  <a:lnTo>
                    <a:pt x="1002" y="138691"/>
                  </a:lnTo>
                  <a:lnTo>
                    <a:pt x="1019" y="138384"/>
                  </a:lnTo>
                  <a:lnTo>
                    <a:pt x="1053" y="138034"/>
                  </a:lnTo>
                  <a:lnTo>
                    <a:pt x="1104" y="137771"/>
                  </a:lnTo>
                  <a:lnTo>
                    <a:pt x="1155" y="137508"/>
                  </a:lnTo>
                  <a:lnTo>
                    <a:pt x="1223" y="137289"/>
                  </a:lnTo>
                  <a:lnTo>
                    <a:pt x="1308" y="137113"/>
                  </a:lnTo>
                  <a:lnTo>
                    <a:pt x="1342" y="136982"/>
                  </a:lnTo>
                  <a:lnTo>
                    <a:pt x="1368" y="136850"/>
                  </a:lnTo>
                  <a:lnTo>
                    <a:pt x="1376" y="136675"/>
                  </a:lnTo>
                  <a:lnTo>
                    <a:pt x="1376" y="136456"/>
                  </a:lnTo>
                  <a:lnTo>
                    <a:pt x="1359" y="136281"/>
                  </a:lnTo>
                  <a:lnTo>
                    <a:pt x="1334" y="136149"/>
                  </a:lnTo>
                  <a:lnTo>
                    <a:pt x="1291" y="136062"/>
                  </a:lnTo>
                  <a:lnTo>
                    <a:pt x="1249" y="136106"/>
                  </a:lnTo>
                  <a:lnTo>
                    <a:pt x="1130" y="136237"/>
                  </a:lnTo>
                  <a:lnTo>
                    <a:pt x="968" y="136368"/>
                  </a:lnTo>
                  <a:lnTo>
                    <a:pt x="892" y="136412"/>
                  </a:lnTo>
                  <a:lnTo>
                    <a:pt x="824" y="136368"/>
                  </a:lnTo>
                  <a:lnTo>
                    <a:pt x="756" y="136281"/>
                  </a:lnTo>
                  <a:lnTo>
                    <a:pt x="731" y="136193"/>
                  </a:lnTo>
                  <a:lnTo>
                    <a:pt x="714" y="136106"/>
                  </a:lnTo>
                  <a:lnTo>
                    <a:pt x="612" y="134528"/>
                  </a:lnTo>
                  <a:lnTo>
                    <a:pt x="833" y="133695"/>
                  </a:lnTo>
                  <a:lnTo>
                    <a:pt x="875" y="133608"/>
                  </a:lnTo>
                  <a:lnTo>
                    <a:pt x="1002" y="133608"/>
                  </a:lnTo>
                  <a:lnTo>
                    <a:pt x="1096" y="133695"/>
                  </a:lnTo>
                  <a:lnTo>
                    <a:pt x="1181" y="133871"/>
                  </a:lnTo>
                  <a:lnTo>
                    <a:pt x="1274" y="134046"/>
                  </a:lnTo>
                  <a:lnTo>
                    <a:pt x="1359" y="134265"/>
                  </a:lnTo>
                  <a:lnTo>
                    <a:pt x="1503" y="134703"/>
                  </a:lnTo>
                  <a:lnTo>
                    <a:pt x="1537" y="134791"/>
                  </a:lnTo>
                  <a:lnTo>
                    <a:pt x="1571" y="134791"/>
                  </a:lnTo>
                  <a:lnTo>
                    <a:pt x="1605" y="134747"/>
                  </a:lnTo>
                  <a:lnTo>
                    <a:pt x="1622" y="134616"/>
                  </a:lnTo>
                  <a:lnTo>
                    <a:pt x="1648" y="134484"/>
                  </a:lnTo>
                  <a:lnTo>
                    <a:pt x="1656" y="134353"/>
                  </a:lnTo>
                  <a:lnTo>
                    <a:pt x="1656" y="134177"/>
                  </a:lnTo>
                  <a:lnTo>
                    <a:pt x="1648" y="134002"/>
                  </a:lnTo>
                  <a:lnTo>
                    <a:pt x="1622" y="133695"/>
                  </a:lnTo>
                  <a:lnTo>
                    <a:pt x="1605" y="133433"/>
                  </a:lnTo>
                  <a:lnTo>
                    <a:pt x="1605" y="133170"/>
                  </a:lnTo>
                  <a:lnTo>
                    <a:pt x="1605" y="132951"/>
                  </a:lnTo>
                  <a:lnTo>
                    <a:pt x="1622" y="132731"/>
                  </a:lnTo>
                  <a:lnTo>
                    <a:pt x="1639" y="132556"/>
                  </a:lnTo>
                  <a:lnTo>
                    <a:pt x="1665" y="132381"/>
                  </a:lnTo>
                  <a:lnTo>
                    <a:pt x="1699" y="132249"/>
                  </a:lnTo>
                  <a:lnTo>
                    <a:pt x="1733" y="132118"/>
                  </a:lnTo>
                  <a:lnTo>
                    <a:pt x="1775" y="132030"/>
                  </a:lnTo>
                  <a:lnTo>
                    <a:pt x="1818" y="131986"/>
                  </a:lnTo>
                  <a:lnTo>
                    <a:pt x="1860" y="131943"/>
                  </a:lnTo>
                  <a:lnTo>
                    <a:pt x="1902" y="131899"/>
                  </a:lnTo>
                  <a:lnTo>
                    <a:pt x="1953" y="131899"/>
                  </a:lnTo>
                  <a:lnTo>
                    <a:pt x="2004" y="131943"/>
                  </a:lnTo>
                  <a:lnTo>
                    <a:pt x="2047" y="132030"/>
                  </a:lnTo>
                  <a:lnTo>
                    <a:pt x="2089" y="132118"/>
                  </a:lnTo>
                  <a:lnTo>
                    <a:pt x="2132" y="132249"/>
                  </a:lnTo>
                  <a:lnTo>
                    <a:pt x="2157" y="132425"/>
                  </a:lnTo>
                  <a:lnTo>
                    <a:pt x="2183" y="132556"/>
                  </a:lnTo>
                  <a:lnTo>
                    <a:pt x="2191" y="132731"/>
                  </a:lnTo>
                  <a:lnTo>
                    <a:pt x="2208" y="132951"/>
                  </a:lnTo>
                  <a:lnTo>
                    <a:pt x="2217" y="133345"/>
                  </a:lnTo>
                  <a:lnTo>
                    <a:pt x="2200" y="133739"/>
                  </a:lnTo>
                  <a:lnTo>
                    <a:pt x="2183" y="134134"/>
                  </a:lnTo>
                  <a:lnTo>
                    <a:pt x="2149" y="134528"/>
                  </a:lnTo>
                  <a:lnTo>
                    <a:pt x="2115" y="134835"/>
                  </a:lnTo>
                  <a:lnTo>
                    <a:pt x="2106" y="135010"/>
                  </a:lnTo>
                  <a:lnTo>
                    <a:pt x="2106" y="135185"/>
                  </a:lnTo>
                  <a:lnTo>
                    <a:pt x="2115" y="135317"/>
                  </a:lnTo>
                  <a:lnTo>
                    <a:pt x="2140" y="135448"/>
                  </a:lnTo>
                  <a:lnTo>
                    <a:pt x="2166" y="135580"/>
                  </a:lnTo>
                  <a:lnTo>
                    <a:pt x="2191" y="135624"/>
                  </a:lnTo>
                  <a:lnTo>
                    <a:pt x="2225" y="135624"/>
                  </a:lnTo>
                  <a:lnTo>
                    <a:pt x="2259" y="135536"/>
                  </a:lnTo>
                  <a:lnTo>
                    <a:pt x="2293" y="135404"/>
                  </a:lnTo>
                  <a:lnTo>
                    <a:pt x="2335" y="135317"/>
                  </a:lnTo>
                  <a:lnTo>
                    <a:pt x="2369" y="135273"/>
                  </a:lnTo>
                  <a:lnTo>
                    <a:pt x="2412" y="135229"/>
                  </a:lnTo>
                  <a:lnTo>
                    <a:pt x="2446" y="135229"/>
                  </a:lnTo>
                  <a:lnTo>
                    <a:pt x="2488" y="135273"/>
                  </a:lnTo>
                  <a:lnTo>
                    <a:pt x="2531" y="135317"/>
                  </a:lnTo>
                  <a:lnTo>
                    <a:pt x="2573" y="135404"/>
                  </a:lnTo>
                  <a:lnTo>
                    <a:pt x="2650" y="137070"/>
                  </a:lnTo>
                  <a:lnTo>
                    <a:pt x="2624" y="137333"/>
                  </a:lnTo>
                  <a:lnTo>
                    <a:pt x="2607" y="137552"/>
                  </a:lnTo>
                  <a:lnTo>
                    <a:pt x="2573" y="137683"/>
                  </a:lnTo>
                  <a:lnTo>
                    <a:pt x="2548" y="137771"/>
                  </a:lnTo>
                  <a:lnTo>
                    <a:pt x="2514" y="137815"/>
                  </a:lnTo>
                  <a:lnTo>
                    <a:pt x="2480" y="137815"/>
                  </a:lnTo>
                  <a:lnTo>
                    <a:pt x="2437" y="137771"/>
                  </a:lnTo>
                  <a:lnTo>
                    <a:pt x="2403" y="137683"/>
                  </a:lnTo>
                  <a:lnTo>
                    <a:pt x="2335" y="137420"/>
                  </a:lnTo>
                  <a:lnTo>
                    <a:pt x="2268" y="137157"/>
                  </a:lnTo>
                  <a:lnTo>
                    <a:pt x="2217" y="136850"/>
                  </a:lnTo>
                  <a:lnTo>
                    <a:pt x="2191" y="136631"/>
                  </a:lnTo>
                  <a:lnTo>
                    <a:pt x="2166" y="136456"/>
                  </a:lnTo>
                  <a:lnTo>
                    <a:pt x="2132" y="136368"/>
                  </a:lnTo>
                  <a:lnTo>
                    <a:pt x="2098" y="136368"/>
                  </a:lnTo>
                  <a:lnTo>
                    <a:pt x="2064" y="136412"/>
                  </a:lnTo>
                  <a:lnTo>
                    <a:pt x="2030" y="136500"/>
                  </a:lnTo>
                  <a:lnTo>
                    <a:pt x="2004" y="136631"/>
                  </a:lnTo>
                  <a:lnTo>
                    <a:pt x="1996" y="136850"/>
                  </a:lnTo>
                  <a:lnTo>
                    <a:pt x="1996" y="137026"/>
                  </a:lnTo>
                  <a:lnTo>
                    <a:pt x="2030" y="137420"/>
                  </a:lnTo>
                  <a:lnTo>
                    <a:pt x="2064" y="137727"/>
                  </a:lnTo>
                  <a:lnTo>
                    <a:pt x="2106" y="137990"/>
                  </a:lnTo>
                  <a:lnTo>
                    <a:pt x="2166" y="138253"/>
                  </a:lnTo>
                  <a:lnTo>
                    <a:pt x="2217" y="138428"/>
                  </a:lnTo>
                  <a:lnTo>
                    <a:pt x="2285" y="138603"/>
                  </a:lnTo>
                  <a:lnTo>
                    <a:pt x="2344" y="138691"/>
                  </a:lnTo>
                  <a:lnTo>
                    <a:pt x="2412" y="138735"/>
                  </a:lnTo>
                  <a:lnTo>
                    <a:pt x="2480" y="138735"/>
                  </a:lnTo>
                  <a:lnTo>
                    <a:pt x="2548" y="138691"/>
                  </a:lnTo>
                  <a:lnTo>
                    <a:pt x="2607" y="138603"/>
                  </a:lnTo>
                  <a:lnTo>
                    <a:pt x="2667" y="138472"/>
                  </a:lnTo>
                  <a:lnTo>
                    <a:pt x="2726" y="138253"/>
                  </a:lnTo>
                  <a:lnTo>
                    <a:pt x="2777" y="137990"/>
                  </a:lnTo>
                  <a:lnTo>
                    <a:pt x="2819" y="137683"/>
                  </a:lnTo>
                  <a:lnTo>
                    <a:pt x="2853" y="137289"/>
                  </a:lnTo>
                  <a:lnTo>
                    <a:pt x="2870" y="136982"/>
                  </a:lnTo>
                  <a:lnTo>
                    <a:pt x="2887" y="136631"/>
                  </a:lnTo>
                  <a:lnTo>
                    <a:pt x="2887" y="136325"/>
                  </a:lnTo>
                  <a:lnTo>
                    <a:pt x="2879" y="136062"/>
                  </a:lnTo>
                  <a:lnTo>
                    <a:pt x="2870" y="135755"/>
                  </a:lnTo>
                  <a:lnTo>
                    <a:pt x="2845" y="135492"/>
                  </a:lnTo>
                  <a:lnTo>
                    <a:pt x="2819" y="135273"/>
                  </a:lnTo>
                  <a:lnTo>
                    <a:pt x="2785" y="135010"/>
                  </a:lnTo>
                  <a:lnTo>
                    <a:pt x="2752" y="134835"/>
                  </a:lnTo>
                  <a:lnTo>
                    <a:pt x="2709" y="134659"/>
                  </a:lnTo>
                  <a:lnTo>
                    <a:pt x="2658" y="134484"/>
                  </a:lnTo>
                  <a:lnTo>
                    <a:pt x="2607" y="134397"/>
                  </a:lnTo>
                  <a:lnTo>
                    <a:pt x="2556" y="134309"/>
                  </a:lnTo>
                  <a:lnTo>
                    <a:pt x="2505" y="134221"/>
                  </a:lnTo>
                  <a:lnTo>
                    <a:pt x="2446" y="134177"/>
                  </a:lnTo>
                  <a:lnTo>
                    <a:pt x="2386" y="134221"/>
                  </a:lnTo>
                  <a:lnTo>
                    <a:pt x="2395" y="134046"/>
                  </a:lnTo>
                  <a:lnTo>
                    <a:pt x="2412" y="134002"/>
                  </a:lnTo>
                  <a:lnTo>
                    <a:pt x="2429" y="133827"/>
                  </a:lnTo>
                  <a:lnTo>
                    <a:pt x="2819" y="127342"/>
                  </a:lnTo>
                  <a:lnTo>
                    <a:pt x="3023" y="124099"/>
                  </a:lnTo>
                  <a:lnTo>
                    <a:pt x="3227" y="120856"/>
                  </a:lnTo>
                  <a:lnTo>
                    <a:pt x="3439" y="117657"/>
                  </a:lnTo>
                  <a:lnTo>
                    <a:pt x="3652" y="114415"/>
                  </a:lnTo>
                  <a:lnTo>
                    <a:pt x="3881" y="111216"/>
                  </a:lnTo>
                  <a:lnTo>
                    <a:pt x="4110" y="108061"/>
                  </a:lnTo>
                  <a:lnTo>
                    <a:pt x="4169" y="107754"/>
                  </a:lnTo>
                  <a:lnTo>
                    <a:pt x="4373" y="106790"/>
                  </a:lnTo>
                  <a:lnTo>
                    <a:pt x="4577" y="105826"/>
                  </a:lnTo>
                  <a:lnTo>
                    <a:pt x="4976" y="103854"/>
                  </a:lnTo>
                  <a:lnTo>
                    <a:pt x="4908" y="107141"/>
                  </a:lnTo>
                  <a:lnTo>
                    <a:pt x="4857" y="110427"/>
                  </a:lnTo>
                  <a:lnTo>
                    <a:pt x="4806" y="113714"/>
                  </a:lnTo>
                  <a:lnTo>
                    <a:pt x="4772" y="117044"/>
                  </a:lnTo>
                  <a:lnTo>
                    <a:pt x="4738" y="120637"/>
                  </a:lnTo>
                  <a:lnTo>
                    <a:pt x="4721" y="124230"/>
                  </a:lnTo>
                  <a:lnTo>
                    <a:pt x="4713" y="125370"/>
                  </a:lnTo>
                  <a:lnTo>
                    <a:pt x="4696" y="126640"/>
                  </a:lnTo>
                  <a:lnTo>
                    <a:pt x="4696" y="127867"/>
                  </a:lnTo>
                  <a:lnTo>
                    <a:pt x="4696" y="128481"/>
                  </a:lnTo>
                  <a:lnTo>
                    <a:pt x="4713" y="129094"/>
                  </a:lnTo>
                  <a:lnTo>
                    <a:pt x="4687" y="128788"/>
                  </a:lnTo>
                  <a:lnTo>
                    <a:pt x="4662" y="128481"/>
                  </a:lnTo>
                  <a:lnTo>
                    <a:pt x="4628" y="128218"/>
                  </a:lnTo>
                  <a:lnTo>
                    <a:pt x="4585" y="127911"/>
                  </a:lnTo>
                  <a:lnTo>
                    <a:pt x="4518" y="127604"/>
                  </a:lnTo>
                  <a:lnTo>
                    <a:pt x="4450" y="127342"/>
                  </a:lnTo>
                  <a:lnTo>
                    <a:pt x="4373" y="127122"/>
                  </a:lnTo>
                  <a:lnTo>
                    <a:pt x="4297" y="126991"/>
                  </a:lnTo>
                  <a:lnTo>
                    <a:pt x="4212" y="126947"/>
                  </a:lnTo>
                  <a:lnTo>
                    <a:pt x="4135" y="126947"/>
                  </a:lnTo>
                  <a:lnTo>
                    <a:pt x="4051" y="127035"/>
                  </a:lnTo>
                  <a:lnTo>
                    <a:pt x="3966" y="127210"/>
                  </a:lnTo>
                  <a:lnTo>
                    <a:pt x="3915" y="127342"/>
                  </a:lnTo>
                  <a:lnTo>
                    <a:pt x="3864" y="127473"/>
                  </a:lnTo>
                  <a:lnTo>
                    <a:pt x="3830" y="127692"/>
                  </a:lnTo>
                  <a:lnTo>
                    <a:pt x="3787" y="127867"/>
                  </a:lnTo>
                  <a:lnTo>
                    <a:pt x="3762" y="128043"/>
                  </a:lnTo>
                  <a:lnTo>
                    <a:pt x="3736" y="128262"/>
                  </a:lnTo>
                  <a:lnTo>
                    <a:pt x="3719" y="128481"/>
                  </a:lnTo>
                  <a:lnTo>
                    <a:pt x="3702" y="128744"/>
                  </a:lnTo>
                  <a:lnTo>
                    <a:pt x="3685" y="129182"/>
                  </a:lnTo>
                  <a:lnTo>
                    <a:pt x="3685" y="129664"/>
                  </a:lnTo>
                  <a:lnTo>
                    <a:pt x="3711" y="130146"/>
                  </a:lnTo>
                  <a:lnTo>
                    <a:pt x="3745" y="130628"/>
                  </a:lnTo>
                  <a:lnTo>
                    <a:pt x="3745" y="130628"/>
                  </a:lnTo>
                  <a:lnTo>
                    <a:pt x="3669" y="130584"/>
                  </a:lnTo>
                  <a:lnTo>
                    <a:pt x="3592" y="130540"/>
                  </a:lnTo>
                  <a:lnTo>
                    <a:pt x="3516" y="130584"/>
                  </a:lnTo>
                  <a:lnTo>
                    <a:pt x="3439" y="130628"/>
                  </a:lnTo>
                  <a:lnTo>
                    <a:pt x="3363" y="130716"/>
                  </a:lnTo>
                  <a:lnTo>
                    <a:pt x="3286" y="130847"/>
                  </a:lnTo>
                  <a:lnTo>
                    <a:pt x="3219" y="131022"/>
                  </a:lnTo>
                  <a:lnTo>
                    <a:pt x="3151" y="131242"/>
                  </a:lnTo>
                  <a:lnTo>
                    <a:pt x="3083" y="131504"/>
                  </a:lnTo>
                  <a:lnTo>
                    <a:pt x="3023" y="131855"/>
                  </a:lnTo>
                  <a:lnTo>
                    <a:pt x="2972" y="132206"/>
                  </a:lnTo>
                  <a:lnTo>
                    <a:pt x="2938" y="132600"/>
                  </a:lnTo>
                  <a:lnTo>
                    <a:pt x="2913" y="133038"/>
                  </a:lnTo>
                  <a:lnTo>
                    <a:pt x="2896" y="133476"/>
                  </a:lnTo>
                  <a:lnTo>
                    <a:pt x="2904" y="133915"/>
                  </a:lnTo>
                  <a:lnTo>
                    <a:pt x="2930" y="134353"/>
                  </a:lnTo>
                  <a:lnTo>
                    <a:pt x="2964" y="134791"/>
                  </a:lnTo>
                  <a:lnTo>
                    <a:pt x="3006" y="135185"/>
                  </a:lnTo>
                  <a:lnTo>
                    <a:pt x="3057" y="135536"/>
                  </a:lnTo>
                  <a:lnTo>
                    <a:pt x="3117" y="135799"/>
                  </a:lnTo>
                  <a:lnTo>
                    <a:pt x="3185" y="136018"/>
                  </a:lnTo>
                  <a:lnTo>
                    <a:pt x="3252" y="136237"/>
                  </a:lnTo>
                  <a:lnTo>
                    <a:pt x="3329" y="136368"/>
                  </a:lnTo>
                  <a:lnTo>
                    <a:pt x="3405" y="136456"/>
                  </a:lnTo>
                  <a:lnTo>
                    <a:pt x="3482" y="136500"/>
                  </a:lnTo>
                  <a:lnTo>
                    <a:pt x="3652" y="136500"/>
                  </a:lnTo>
                  <a:lnTo>
                    <a:pt x="3728" y="136412"/>
                  </a:lnTo>
                  <a:lnTo>
                    <a:pt x="3804" y="136281"/>
                  </a:lnTo>
                  <a:lnTo>
                    <a:pt x="3881" y="136106"/>
                  </a:lnTo>
                  <a:lnTo>
                    <a:pt x="3957" y="135886"/>
                  </a:lnTo>
                  <a:lnTo>
                    <a:pt x="4017" y="135624"/>
                  </a:lnTo>
                  <a:lnTo>
                    <a:pt x="4025" y="136062"/>
                  </a:lnTo>
                  <a:lnTo>
                    <a:pt x="4034" y="136456"/>
                  </a:lnTo>
                  <a:lnTo>
                    <a:pt x="4051" y="136850"/>
                  </a:lnTo>
                  <a:lnTo>
                    <a:pt x="4076" y="137245"/>
                  </a:lnTo>
                  <a:lnTo>
                    <a:pt x="4110" y="137595"/>
                  </a:lnTo>
                  <a:lnTo>
                    <a:pt x="4152" y="137946"/>
                  </a:lnTo>
                  <a:lnTo>
                    <a:pt x="4195" y="138297"/>
                  </a:lnTo>
                  <a:lnTo>
                    <a:pt x="4246" y="138559"/>
                  </a:lnTo>
                  <a:lnTo>
                    <a:pt x="4305" y="138866"/>
                  </a:lnTo>
                  <a:lnTo>
                    <a:pt x="4365" y="139085"/>
                  </a:lnTo>
                  <a:lnTo>
                    <a:pt x="4433" y="139261"/>
                  </a:lnTo>
                  <a:lnTo>
                    <a:pt x="4501" y="139436"/>
                  </a:lnTo>
                  <a:lnTo>
                    <a:pt x="4577" y="139524"/>
                  </a:lnTo>
                  <a:lnTo>
                    <a:pt x="4653" y="139611"/>
                  </a:lnTo>
                  <a:lnTo>
                    <a:pt x="4738" y="139611"/>
                  </a:lnTo>
                  <a:lnTo>
                    <a:pt x="4832" y="139567"/>
                  </a:lnTo>
                  <a:lnTo>
                    <a:pt x="4908" y="139436"/>
                  </a:lnTo>
                  <a:lnTo>
                    <a:pt x="4976" y="139304"/>
                  </a:lnTo>
                  <a:lnTo>
                    <a:pt x="5044" y="139129"/>
                  </a:lnTo>
                  <a:lnTo>
                    <a:pt x="5103" y="138910"/>
                  </a:lnTo>
                  <a:lnTo>
                    <a:pt x="5154" y="138691"/>
                  </a:lnTo>
                  <a:lnTo>
                    <a:pt x="5197" y="138428"/>
                  </a:lnTo>
                  <a:lnTo>
                    <a:pt x="5231" y="138121"/>
                  </a:lnTo>
                  <a:lnTo>
                    <a:pt x="5265" y="137815"/>
                  </a:lnTo>
                  <a:lnTo>
                    <a:pt x="5282" y="137508"/>
                  </a:lnTo>
                  <a:lnTo>
                    <a:pt x="5299" y="137157"/>
                  </a:lnTo>
                  <a:lnTo>
                    <a:pt x="5307" y="136807"/>
                  </a:lnTo>
                  <a:lnTo>
                    <a:pt x="5307" y="136500"/>
                  </a:lnTo>
                  <a:lnTo>
                    <a:pt x="5299" y="136149"/>
                  </a:lnTo>
                  <a:lnTo>
                    <a:pt x="5282" y="135843"/>
                  </a:lnTo>
                  <a:lnTo>
                    <a:pt x="5256" y="135492"/>
                  </a:lnTo>
                  <a:lnTo>
                    <a:pt x="5222" y="135185"/>
                  </a:lnTo>
                  <a:lnTo>
                    <a:pt x="5282" y="135098"/>
                  </a:lnTo>
                  <a:lnTo>
                    <a:pt x="5341" y="134966"/>
                  </a:lnTo>
                  <a:lnTo>
                    <a:pt x="5401" y="134835"/>
                  </a:lnTo>
                  <a:lnTo>
                    <a:pt x="5452" y="134616"/>
                  </a:lnTo>
                  <a:lnTo>
                    <a:pt x="5502" y="134440"/>
                  </a:lnTo>
                  <a:lnTo>
                    <a:pt x="5545" y="134177"/>
                  </a:lnTo>
                  <a:lnTo>
                    <a:pt x="5587" y="133915"/>
                  </a:lnTo>
                  <a:lnTo>
                    <a:pt x="5621" y="133652"/>
                  </a:lnTo>
                  <a:lnTo>
                    <a:pt x="5647" y="133345"/>
                  </a:lnTo>
                  <a:lnTo>
                    <a:pt x="5664" y="133038"/>
                  </a:lnTo>
                  <a:lnTo>
                    <a:pt x="5681" y="132731"/>
                  </a:lnTo>
                  <a:lnTo>
                    <a:pt x="5681" y="132381"/>
                  </a:lnTo>
                  <a:lnTo>
                    <a:pt x="5681" y="132030"/>
                  </a:lnTo>
                  <a:lnTo>
                    <a:pt x="5664" y="131680"/>
                  </a:lnTo>
                  <a:lnTo>
                    <a:pt x="5647" y="131329"/>
                  </a:lnTo>
                  <a:lnTo>
                    <a:pt x="5613" y="130979"/>
                  </a:lnTo>
                  <a:lnTo>
                    <a:pt x="5579" y="130716"/>
                  </a:lnTo>
                  <a:lnTo>
                    <a:pt x="5545" y="130453"/>
                  </a:lnTo>
                  <a:lnTo>
                    <a:pt x="5502" y="130234"/>
                  </a:lnTo>
                  <a:lnTo>
                    <a:pt x="5460" y="130058"/>
                  </a:lnTo>
                  <a:lnTo>
                    <a:pt x="5418" y="129883"/>
                  </a:lnTo>
                  <a:lnTo>
                    <a:pt x="5375" y="129752"/>
                  </a:lnTo>
                  <a:lnTo>
                    <a:pt x="5324" y="129620"/>
                  </a:lnTo>
                  <a:lnTo>
                    <a:pt x="5273" y="129576"/>
                  </a:lnTo>
                  <a:lnTo>
                    <a:pt x="5180" y="129445"/>
                  </a:lnTo>
                  <a:lnTo>
                    <a:pt x="5078" y="129445"/>
                  </a:lnTo>
                  <a:lnTo>
                    <a:pt x="4976" y="129576"/>
                  </a:lnTo>
                  <a:lnTo>
                    <a:pt x="4874" y="129752"/>
                  </a:lnTo>
                  <a:lnTo>
                    <a:pt x="4874" y="129752"/>
                  </a:lnTo>
                  <a:lnTo>
                    <a:pt x="4900" y="129094"/>
                  </a:lnTo>
                  <a:lnTo>
                    <a:pt x="4908" y="128393"/>
                  </a:lnTo>
                  <a:lnTo>
                    <a:pt x="4917" y="127692"/>
                  </a:lnTo>
                  <a:lnTo>
                    <a:pt x="4917" y="126947"/>
                  </a:lnTo>
                  <a:lnTo>
                    <a:pt x="4917" y="125545"/>
                  </a:lnTo>
                  <a:lnTo>
                    <a:pt x="4908" y="124230"/>
                  </a:lnTo>
                  <a:lnTo>
                    <a:pt x="4934" y="120637"/>
                  </a:lnTo>
                  <a:lnTo>
                    <a:pt x="4968" y="117044"/>
                  </a:lnTo>
                  <a:lnTo>
                    <a:pt x="5010" y="113451"/>
                  </a:lnTo>
                  <a:lnTo>
                    <a:pt x="5061" y="109857"/>
                  </a:lnTo>
                  <a:lnTo>
                    <a:pt x="5129" y="106308"/>
                  </a:lnTo>
                  <a:lnTo>
                    <a:pt x="5197" y="102715"/>
                  </a:lnTo>
                  <a:lnTo>
                    <a:pt x="5630" y="100348"/>
                  </a:lnTo>
                  <a:lnTo>
                    <a:pt x="6054" y="97938"/>
                  </a:lnTo>
                  <a:lnTo>
                    <a:pt x="6088" y="97763"/>
                  </a:lnTo>
                  <a:lnTo>
                    <a:pt x="6496" y="95879"/>
                  </a:lnTo>
                  <a:lnTo>
                    <a:pt x="6903" y="93995"/>
                  </a:lnTo>
                  <a:lnTo>
                    <a:pt x="7311" y="92154"/>
                  </a:lnTo>
                  <a:lnTo>
                    <a:pt x="7735" y="90358"/>
                  </a:lnTo>
                  <a:lnTo>
                    <a:pt x="7642" y="91015"/>
                  </a:lnTo>
                  <a:lnTo>
                    <a:pt x="7566" y="91716"/>
                  </a:lnTo>
                  <a:lnTo>
                    <a:pt x="7489" y="92417"/>
                  </a:lnTo>
                  <a:lnTo>
                    <a:pt x="7421" y="93162"/>
                  </a:lnTo>
                  <a:lnTo>
                    <a:pt x="7294" y="94652"/>
                  </a:lnTo>
                  <a:lnTo>
                    <a:pt x="7175" y="96142"/>
                  </a:lnTo>
                  <a:lnTo>
                    <a:pt x="6666" y="102101"/>
                  </a:lnTo>
                  <a:lnTo>
                    <a:pt x="6445" y="104862"/>
                  </a:lnTo>
                  <a:lnTo>
                    <a:pt x="6335" y="106220"/>
                  </a:lnTo>
                  <a:lnTo>
                    <a:pt x="6241" y="107623"/>
                  </a:lnTo>
                  <a:lnTo>
                    <a:pt x="6156" y="108981"/>
                  </a:lnTo>
                  <a:lnTo>
                    <a:pt x="6071" y="110427"/>
                  </a:lnTo>
                  <a:lnTo>
                    <a:pt x="6003" y="111829"/>
                  </a:lnTo>
                  <a:lnTo>
                    <a:pt x="5944" y="113319"/>
                  </a:lnTo>
                  <a:lnTo>
                    <a:pt x="5842" y="113144"/>
                  </a:lnTo>
                  <a:lnTo>
                    <a:pt x="5749" y="113012"/>
                  </a:lnTo>
                  <a:lnTo>
                    <a:pt x="5647" y="113012"/>
                  </a:lnTo>
                  <a:lnTo>
                    <a:pt x="5553" y="113100"/>
                  </a:lnTo>
                  <a:lnTo>
                    <a:pt x="5460" y="113232"/>
                  </a:lnTo>
                  <a:lnTo>
                    <a:pt x="5418" y="113363"/>
                  </a:lnTo>
                  <a:lnTo>
                    <a:pt x="5375" y="113538"/>
                  </a:lnTo>
                  <a:lnTo>
                    <a:pt x="5333" y="113714"/>
                  </a:lnTo>
                  <a:lnTo>
                    <a:pt x="5290" y="113933"/>
                  </a:lnTo>
                  <a:lnTo>
                    <a:pt x="5248" y="114152"/>
                  </a:lnTo>
                  <a:lnTo>
                    <a:pt x="5214" y="114415"/>
                  </a:lnTo>
                  <a:lnTo>
                    <a:pt x="5171" y="114809"/>
                  </a:lnTo>
                  <a:lnTo>
                    <a:pt x="5146" y="115160"/>
                  </a:lnTo>
                  <a:lnTo>
                    <a:pt x="5137" y="115554"/>
                  </a:lnTo>
                  <a:lnTo>
                    <a:pt x="5137" y="115948"/>
                  </a:lnTo>
                  <a:lnTo>
                    <a:pt x="5146" y="116343"/>
                  </a:lnTo>
                  <a:lnTo>
                    <a:pt x="5171" y="116693"/>
                  </a:lnTo>
                  <a:lnTo>
                    <a:pt x="5205" y="117044"/>
                  </a:lnTo>
                  <a:lnTo>
                    <a:pt x="5248" y="117394"/>
                  </a:lnTo>
                  <a:lnTo>
                    <a:pt x="5307" y="117745"/>
                  </a:lnTo>
                  <a:lnTo>
                    <a:pt x="5375" y="118008"/>
                  </a:lnTo>
                  <a:lnTo>
                    <a:pt x="5443" y="118227"/>
                  </a:lnTo>
                  <a:lnTo>
                    <a:pt x="5511" y="118402"/>
                  </a:lnTo>
                  <a:lnTo>
                    <a:pt x="5587" y="118534"/>
                  </a:lnTo>
                  <a:lnTo>
                    <a:pt x="5672" y="118621"/>
                  </a:lnTo>
                  <a:lnTo>
                    <a:pt x="5749" y="118709"/>
                  </a:lnTo>
                  <a:lnTo>
                    <a:pt x="5834" y="118753"/>
                  </a:lnTo>
                  <a:lnTo>
                    <a:pt x="5766" y="119060"/>
                  </a:lnTo>
                  <a:lnTo>
                    <a:pt x="5698" y="119410"/>
                  </a:lnTo>
                  <a:lnTo>
                    <a:pt x="5638" y="119761"/>
                  </a:lnTo>
                  <a:lnTo>
                    <a:pt x="5579" y="120155"/>
                  </a:lnTo>
                  <a:lnTo>
                    <a:pt x="5536" y="120549"/>
                  </a:lnTo>
                  <a:lnTo>
                    <a:pt x="5494" y="120944"/>
                  </a:lnTo>
                  <a:lnTo>
                    <a:pt x="5460" y="121382"/>
                  </a:lnTo>
                  <a:lnTo>
                    <a:pt x="5435" y="121776"/>
                  </a:lnTo>
                  <a:lnTo>
                    <a:pt x="5426" y="122215"/>
                  </a:lnTo>
                  <a:lnTo>
                    <a:pt x="5426" y="122653"/>
                  </a:lnTo>
                  <a:lnTo>
                    <a:pt x="5435" y="123091"/>
                  </a:lnTo>
                  <a:lnTo>
                    <a:pt x="5460" y="123529"/>
                  </a:lnTo>
                  <a:lnTo>
                    <a:pt x="5494" y="123924"/>
                  </a:lnTo>
                  <a:lnTo>
                    <a:pt x="5545" y="124318"/>
                  </a:lnTo>
                  <a:lnTo>
                    <a:pt x="5613" y="124712"/>
                  </a:lnTo>
                  <a:lnTo>
                    <a:pt x="5689" y="125063"/>
                  </a:lnTo>
                  <a:lnTo>
                    <a:pt x="5783" y="125370"/>
                  </a:lnTo>
                  <a:lnTo>
                    <a:pt x="5876" y="125545"/>
                  </a:lnTo>
                  <a:lnTo>
                    <a:pt x="5978" y="125633"/>
                  </a:lnTo>
                  <a:lnTo>
                    <a:pt x="6071" y="125676"/>
                  </a:lnTo>
                  <a:lnTo>
                    <a:pt x="6173" y="125589"/>
                  </a:lnTo>
                  <a:lnTo>
                    <a:pt x="6267" y="125457"/>
                  </a:lnTo>
                  <a:lnTo>
                    <a:pt x="6360" y="125194"/>
                  </a:lnTo>
                  <a:lnTo>
                    <a:pt x="6445" y="124888"/>
                  </a:lnTo>
                  <a:lnTo>
                    <a:pt x="6521" y="124449"/>
                  </a:lnTo>
                  <a:lnTo>
                    <a:pt x="6589" y="124011"/>
                  </a:lnTo>
                  <a:lnTo>
                    <a:pt x="6640" y="123529"/>
                  </a:lnTo>
                  <a:lnTo>
                    <a:pt x="6683" y="123003"/>
                  </a:lnTo>
                  <a:lnTo>
                    <a:pt x="6717" y="122434"/>
                  </a:lnTo>
                  <a:lnTo>
                    <a:pt x="6734" y="121908"/>
                  </a:lnTo>
                  <a:lnTo>
                    <a:pt x="6742" y="121338"/>
                  </a:lnTo>
                  <a:lnTo>
                    <a:pt x="6751" y="120725"/>
                  </a:lnTo>
                  <a:lnTo>
                    <a:pt x="6819" y="121119"/>
                  </a:lnTo>
                  <a:lnTo>
                    <a:pt x="6895" y="121470"/>
                  </a:lnTo>
                  <a:lnTo>
                    <a:pt x="6980" y="121776"/>
                  </a:lnTo>
                  <a:lnTo>
                    <a:pt x="7065" y="122083"/>
                  </a:lnTo>
                  <a:lnTo>
                    <a:pt x="7150" y="122302"/>
                  </a:lnTo>
                  <a:lnTo>
                    <a:pt x="7243" y="122521"/>
                  </a:lnTo>
                  <a:lnTo>
                    <a:pt x="7336" y="122697"/>
                  </a:lnTo>
                  <a:lnTo>
                    <a:pt x="7430" y="122828"/>
                  </a:lnTo>
                  <a:lnTo>
                    <a:pt x="7523" y="122872"/>
                  </a:lnTo>
                  <a:lnTo>
                    <a:pt x="7617" y="122872"/>
                  </a:lnTo>
                  <a:lnTo>
                    <a:pt x="7702" y="122784"/>
                  </a:lnTo>
                  <a:lnTo>
                    <a:pt x="7795" y="122653"/>
                  </a:lnTo>
                  <a:lnTo>
                    <a:pt x="7880" y="122434"/>
                  </a:lnTo>
                  <a:lnTo>
                    <a:pt x="7956" y="122127"/>
                  </a:lnTo>
                  <a:lnTo>
                    <a:pt x="8033" y="121733"/>
                  </a:lnTo>
                  <a:lnTo>
                    <a:pt x="8101" y="121251"/>
                  </a:lnTo>
                  <a:lnTo>
                    <a:pt x="8143" y="120812"/>
                  </a:lnTo>
                  <a:lnTo>
                    <a:pt x="8177" y="120330"/>
                  </a:lnTo>
                  <a:lnTo>
                    <a:pt x="8194" y="119848"/>
                  </a:lnTo>
                  <a:lnTo>
                    <a:pt x="8185" y="119366"/>
                  </a:lnTo>
                  <a:lnTo>
                    <a:pt x="8169" y="118884"/>
                  </a:lnTo>
                  <a:lnTo>
                    <a:pt x="8143" y="118402"/>
                  </a:lnTo>
                  <a:lnTo>
                    <a:pt x="8092" y="117964"/>
                  </a:lnTo>
                  <a:lnTo>
                    <a:pt x="8033" y="117570"/>
                  </a:lnTo>
                  <a:lnTo>
                    <a:pt x="7948" y="117219"/>
                  </a:lnTo>
                  <a:lnTo>
                    <a:pt x="7863" y="116912"/>
                  </a:lnTo>
                  <a:lnTo>
                    <a:pt x="7769" y="116693"/>
                  </a:lnTo>
                  <a:lnTo>
                    <a:pt x="7676" y="116518"/>
                  </a:lnTo>
                  <a:lnTo>
                    <a:pt x="7574" y="116430"/>
                  </a:lnTo>
                  <a:lnTo>
                    <a:pt x="7472" y="116343"/>
                  </a:lnTo>
                  <a:lnTo>
                    <a:pt x="7260" y="116343"/>
                  </a:lnTo>
                  <a:lnTo>
                    <a:pt x="7285" y="116036"/>
                  </a:lnTo>
                  <a:lnTo>
                    <a:pt x="7311" y="115773"/>
                  </a:lnTo>
                  <a:lnTo>
                    <a:pt x="7328" y="115466"/>
                  </a:lnTo>
                  <a:lnTo>
                    <a:pt x="7336" y="115160"/>
                  </a:lnTo>
                  <a:lnTo>
                    <a:pt x="7336" y="114853"/>
                  </a:lnTo>
                  <a:lnTo>
                    <a:pt x="7336" y="114546"/>
                  </a:lnTo>
                  <a:lnTo>
                    <a:pt x="7328" y="114239"/>
                  </a:lnTo>
                  <a:lnTo>
                    <a:pt x="7311" y="113976"/>
                  </a:lnTo>
                  <a:lnTo>
                    <a:pt x="7285" y="113670"/>
                  </a:lnTo>
                  <a:lnTo>
                    <a:pt x="7260" y="113407"/>
                  </a:lnTo>
                  <a:lnTo>
                    <a:pt x="7226" y="113188"/>
                  </a:lnTo>
                  <a:lnTo>
                    <a:pt x="7184" y="112969"/>
                  </a:lnTo>
                  <a:lnTo>
                    <a:pt x="7133" y="112750"/>
                  </a:lnTo>
                  <a:lnTo>
                    <a:pt x="7082" y="112574"/>
                  </a:lnTo>
                  <a:lnTo>
                    <a:pt x="7022" y="112443"/>
                  </a:lnTo>
                  <a:lnTo>
                    <a:pt x="6954" y="112311"/>
                  </a:lnTo>
                  <a:lnTo>
                    <a:pt x="6895" y="112224"/>
                  </a:lnTo>
                  <a:lnTo>
                    <a:pt x="6835" y="112224"/>
                  </a:lnTo>
                  <a:lnTo>
                    <a:pt x="6776" y="112180"/>
                  </a:lnTo>
                  <a:lnTo>
                    <a:pt x="6725" y="112224"/>
                  </a:lnTo>
                  <a:lnTo>
                    <a:pt x="6751" y="111610"/>
                  </a:lnTo>
                  <a:lnTo>
                    <a:pt x="6768" y="110953"/>
                  </a:lnTo>
                  <a:lnTo>
                    <a:pt x="6793" y="109638"/>
                  </a:lnTo>
                  <a:lnTo>
                    <a:pt x="6802" y="108324"/>
                  </a:lnTo>
                  <a:lnTo>
                    <a:pt x="6819" y="107053"/>
                  </a:lnTo>
                  <a:lnTo>
                    <a:pt x="6844" y="105695"/>
                  </a:lnTo>
                  <a:lnTo>
                    <a:pt x="6878" y="104292"/>
                  </a:lnTo>
                  <a:lnTo>
                    <a:pt x="6895" y="103591"/>
                  </a:lnTo>
                  <a:lnTo>
                    <a:pt x="6903" y="102890"/>
                  </a:lnTo>
                  <a:lnTo>
                    <a:pt x="6903" y="102189"/>
                  </a:lnTo>
                  <a:lnTo>
                    <a:pt x="6895" y="101532"/>
                  </a:lnTo>
                  <a:lnTo>
                    <a:pt x="7370" y="95966"/>
                  </a:lnTo>
                  <a:lnTo>
                    <a:pt x="7489" y="94564"/>
                  </a:lnTo>
                  <a:lnTo>
                    <a:pt x="7608" y="93162"/>
                  </a:lnTo>
                  <a:lnTo>
                    <a:pt x="7668" y="92461"/>
                  </a:lnTo>
                  <a:lnTo>
                    <a:pt x="7719" y="91716"/>
                  </a:lnTo>
                  <a:lnTo>
                    <a:pt x="7752" y="90971"/>
                  </a:lnTo>
                  <a:lnTo>
                    <a:pt x="7786" y="90270"/>
                  </a:lnTo>
                  <a:lnTo>
                    <a:pt x="7778" y="90182"/>
                  </a:lnTo>
                  <a:lnTo>
                    <a:pt x="8330" y="87904"/>
                  </a:lnTo>
                  <a:lnTo>
                    <a:pt x="8415" y="91365"/>
                  </a:lnTo>
                  <a:lnTo>
                    <a:pt x="8508" y="94783"/>
                  </a:lnTo>
                  <a:lnTo>
                    <a:pt x="8712" y="101663"/>
                  </a:lnTo>
                  <a:lnTo>
                    <a:pt x="8924" y="109156"/>
                  </a:lnTo>
                  <a:lnTo>
                    <a:pt x="9009" y="112487"/>
                  </a:lnTo>
                  <a:lnTo>
                    <a:pt x="9060" y="114152"/>
                  </a:lnTo>
                  <a:lnTo>
                    <a:pt x="9094" y="114984"/>
                  </a:lnTo>
                  <a:lnTo>
                    <a:pt x="9128" y="115817"/>
                  </a:lnTo>
                  <a:lnTo>
                    <a:pt x="9069" y="116606"/>
                  </a:lnTo>
                  <a:lnTo>
                    <a:pt x="9018" y="117438"/>
                  </a:lnTo>
                  <a:lnTo>
                    <a:pt x="8975" y="118315"/>
                  </a:lnTo>
                  <a:lnTo>
                    <a:pt x="8933" y="119191"/>
                  </a:lnTo>
                  <a:lnTo>
                    <a:pt x="8865" y="120944"/>
                  </a:lnTo>
                  <a:lnTo>
                    <a:pt x="8797" y="122653"/>
                  </a:lnTo>
                  <a:lnTo>
                    <a:pt x="8610" y="126378"/>
                  </a:lnTo>
                  <a:lnTo>
                    <a:pt x="8415" y="130058"/>
                  </a:lnTo>
                  <a:lnTo>
                    <a:pt x="8202" y="133739"/>
                  </a:lnTo>
                  <a:lnTo>
                    <a:pt x="7982" y="137420"/>
                  </a:lnTo>
                  <a:lnTo>
                    <a:pt x="7897" y="138735"/>
                  </a:lnTo>
                  <a:lnTo>
                    <a:pt x="7803" y="140093"/>
                  </a:lnTo>
                  <a:lnTo>
                    <a:pt x="7710" y="141452"/>
                  </a:lnTo>
                  <a:lnTo>
                    <a:pt x="7676" y="142153"/>
                  </a:lnTo>
                  <a:lnTo>
                    <a:pt x="7642" y="142854"/>
                  </a:lnTo>
                  <a:lnTo>
                    <a:pt x="7642" y="142109"/>
                  </a:lnTo>
                  <a:lnTo>
                    <a:pt x="7625" y="141364"/>
                  </a:lnTo>
                  <a:lnTo>
                    <a:pt x="7608" y="141057"/>
                  </a:lnTo>
                  <a:lnTo>
                    <a:pt x="7591" y="140707"/>
                  </a:lnTo>
                  <a:lnTo>
                    <a:pt x="7566" y="140400"/>
                  </a:lnTo>
                  <a:lnTo>
                    <a:pt x="7540" y="140093"/>
                  </a:lnTo>
                  <a:lnTo>
                    <a:pt x="7498" y="139830"/>
                  </a:lnTo>
                  <a:lnTo>
                    <a:pt x="7455" y="139611"/>
                  </a:lnTo>
                  <a:lnTo>
                    <a:pt x="7413" y="139392"/>
                  </a:lnTo>
                  <a:lnTo>
                    <a:pt x="7353" y="139217"/>
                  </a:lnTo>
                  <a:lnTo>
                    <a:pt x="7294" y="139085"/>
                  </a:lnTo>
                  <a:lnTo>
                    <a:pt x="7226" y="138998"/>
                  </a:lnTo>
                  <a:lnTo>
                    <a:pt x="7150" y="138954"/>
                  </a:lnTo>
                  <a:lnTo>
                    <a:pt x="7073" y="138910"/>
                  </a:lnTo>
                  <a:lnTo>
                    <a:pt x="6963" y="138998"/>
                  </a:lnTo>
                  <a:lnTo>
                    <a:pt x="6869" y="139129"/>
                  </a:lnTo>
                  <a:lnTo>
                    <a:pt x="6793" y="139348"/>
                  </a:lnTo>
                  <a:lnTo>
                    <a:pt x="6725" y="139655"/>
                  </a:lnTo>
                  <a:lnTo>
                    <a:pt x="6674" y="139962"/>
                  </a:lnTo>
                  <a:lnTo>
                    <a:pt x="6640" y="140356"/>
                  </a:lnTo>
                  <a:lnTo>
                    <a:pt x="6606" y="140794"/>
                  </a:lnTo>
                  <a:lnTo>
                    <a:pt x="6598" y="141232"/>
                  </a:lnTo>
                  <a:lnTo>
                    <a:pt x="6572" y="141189"/>
                  </a:lnTo>
                  <a:lnTo>
                    <a:pt x="6547" y="141189"/>
                  </a:lnTo>
                  <a:lnTo>
                    <a:pt x="6377" y="141276"/>
                  </a:lnTo>
                  <a:lnTo>
                    <a:pt x="6207" y="141408"/>
                  </a:lnTo>
                  <a:lnTo>
                    <a:pt x="6037" y="141583"/>
                  </a:lnTo>
                  <a:lnTo>
                    <a:pt x="5876" y="141802"/>
                  </a:lnTo>
                  <a:lnTo>
                    <a:pt x="5706" y="142065"/>
                  </a:lnTo>
                  <a:lnTo>
                    <a:pt x="5553" y="142372"/>
                  </a:lnTo>
                  <a:lnTo>
                    <a:pt x="5392" y="142722"/>
                  </a:lnTo>
                  <a:lnTo>
                    <a:pt x="5239" y="143117"/>
                  </a:lnTo>
                  <a:lnTo>
                    <a:pt x="5019" y="143774"/>
                  </a:lnTo>
                  <a:lnTo>
                    <a:pt x="4900" y="144125"/>
                  </a:lnTo>
                  <a:lnTo>
                    <a:pt x="4789" y="144563"/>
                  </a:lnTo>
                  <a:lnTo>
                    <a:pt x="4687" y="145001"/>
                  </a:lnTo>
                  <a:lnTo>
                    <a:pt x="4594" y="145483"/>
                  </a:lnTo>
                  <a:lnTo>
                    <a:pt x="4509" y="146009"/>
                  </a:lnTo>
                  <a:lnTo>
                    <a:pt x="4475" y="146316"/>
                  </a:lnTo>
                  <a:lnTo>
                    <a:pt x="4441" y="146579"/>
                  </a:lnTo>
                  <a:lnTo>
                    <a:pt x="4348" y="146228"/>
                  </a:lnTo>
                  <a:lnTo>
                    <a:pt x="4297" y="146097"/>
                  </a:lnTo>
                  <a:lnTo>
                    <a:pt x="4237" y="145965"/>
                  </a:lnTo>
                  <a:lnTo>
                    <a:pt x="4229" y="145790"/>
                  </a:lnTo>
                  <a:lnTo>
                    <a:pt x="4195" y="145658"/>
                  </a:lnTo>
                  <a:lnTo>
                    <a:pt x="4008" y="145132"/>
                  </a:lnTo>
                  <a:lnTo>
                    <a:pt x="3906" y="144870"/>
                  </a:lnTo>
                  <a:lnTo>
                    <a:pt x="3804" y="144607"/>
                  </a:lnTo>
                  <a:lnTo>
                    <a:pt x="3685" y="144388"/>
                  </a:lnTo>
                  <a:lnTo>
                    <a:pt x="3575" y="144212"/>
                  </a:lnTo>
                  <a:lnTo>
                    <a:pt x="3456" y="144081"/>
                  </a:lnTo>
                  <a:lnTo>
                    <a:pt x="3346" y="143993"/>
                  </a:lnTo>
                  <a:lnTo>
                    <a:pt x="3227" y="143949"/>
                  </a:lnTo>
                  <a:lnTo>
                    <a:pt x="3117" y="143949"/>
                  </a:lnTo>
                  <a:lnTo>
                    <a:pt x="3015" y="144037"/>
                  </a:lnTo>
                  <a:lnTo>
                    <a:pt x="2913" y="144212"/>
                  </a:lnTo>
                  <a:lnTo>
                    <a:pt x="2811" y="144475"/>
                  </a:lnTo>
                  <a:lnTo>
                    <a:pt x="2726" y="144826"/>
                  </a:lnTo>
                  <a:lnTo>
                    <a:pt x="2684" y="145001"/>
                  </a:lnTo>
                  <a:lnTo>
                    <a:pt x="2641" y="145264"/>
                  </a:lnTo>
                  <a:lnTo>
                    <a:pt x="2607" y="145483"/>
                  </a:lnTo>
                  <a:lnTo>
                    <a:pt x="2573" y="145790"/>
                  </a:lnTo>
                  <a:lnTo>
                    <a:pt x="2531" y="146184"/>
                  </a:lnTo>
                  <a:lnTo>
                    <a:pt x="2505" y="146622"/>
                  </a:lnTo>
                  <a:lnTo>
                    <a:pt x="2497" y="147061"/>
                  </a:lnTo>
                  <a:lnTo>
                    <a:pt x="2488" y="147499"/>
                  </a:lnTo>
                  <a:lnTo>
                    <a:pt x="2497" y="147981"/>
                  </a:lnTo>
                  <a:lnTo>
                    <a:pt x="2522" y="148375"/>
                  </a:lnTo>
                  <a:lnTo>
                    <a:pt x="2556" y="148813"/>
                  </a:lnTo>
                  <a:lnTo>
                    <a:pt x="2607" y="149164"/>
                  </a:lnTo>
                  <a:lnTo>
                    <a:pt x="2667" y="149471"/>
                  </a:lnTo>
                  <a:lnTo>
                    <a:pt x="2735" y="149734"/>
                  </a:lnTo>
                  <a:lnTo>
                    <a:pt x="2811" y="149909"/>
                  </a:lnTo>
                  <a:lnTo>
                    <a:pt x="2887" y="150040"/>
                  </a:lnTo>
                  <a:lnTo>
                    <a:pt x="2709" y="150522"/>
                  </a:lnTo>
                  <a:lnTo>
                    <a:pt x="2624" y="150785"/>
                  </a:lnTo>
                  <a:lnTo>
                    <a:pt x="2539" y="151092"/>
                  </a:lnTo>
                  <a:lnTo>
                    <a:pt x="2454" y="151399"/>
                  </a:lnTo>
                  <a:lnTo>
                    <a:pt x="2386" y="151705"/>
                  </a:lnTo>
                  <a:lnTo>
                    <a:pt x="2319" y="152056"/>
                  </a:lnTo>
                  <a:lnTo>
                    <a:pt x="2259" y="152407"/>
                  </a:lnTo>
                  <a:lnTo>
                    <a:pt x="2208" y="152801"/>
                  </a:lnTo>
                  <a:lnTo>
                    <a:pt x="2166" y="153239"/>
                  </a:lnTo>
                  <a:lnTo>
                    <a:pt x="2132" y="153677"/>
                  </a:lnTo>
                  <a:lnTo>
                    <a:pt x="2106" y="154116"/>
                  </a:lnTo>
                  <a:lnTo>
                    <a:pt x="2098" y="154598"/>
                  </a:lnTo>
                  <a:lnTo>
                    <a:pt x="2106" y="155080"/>
                  </a:lnTo>
                  <a:lnTo>
                    <a:pt x="2123" y="155605"/>
                  </a:lnTo>
                  <a:lnTo>
                    <a:pt x="2157" y="156175"/>
                  </a:lnTo>
                  <a:lnTo>
                    <a:pt x="2200" y="156701"/>
                  </a:lnTo>
                  <a:lnTo>
                    <a:pt x="2259" y="157139"/>
                  </a:lnTo>
                  <a:lnTo>
                    <a:pt x="2335" y="157490"/>
                  </a:lnTo>
                  <a:lnTo>
                    <a:pt x="2412" y="157796"/>
                  </a:lnTo>
                  <a:lnTo>
                    <a:pt x="2505" y="158059"/>
                  </a:lnTo>
                  <a:lnTo>
                    <a:pt x="2607" y="158191"/>
                  </a:lnTo>
                  <a:lnTo>
                    <a:pt x="2709" y="158278"/>
                  </a:lnTo>
                  <a:lnTo>
                    <a:pt x="2819" y="158278"/>
                  </a:lnTo>
                  <a:lnTo>
                    <a:pt x="2938" y="158191"/>
                  </a:lnTo>
                  <a:lnTo>
                    <a:pt x="3057" y="157972"/>
                  </a:lnTo>
                  <a:lnTo>
                    <a:pt x="3159" y="157709"/>
                  </a:lnTo>
                  <a:lnTo>
                    <a:pt x="3261" y="157402"/>
                  </a:lnTo>
                  <a:lnTo>
                    <a:pt x="3269" y="157972"/>
                  </a:lnTo>
                  <a:lnTo>
                    <a:pt x="3286" y="158498"/>
                  </a:lnTo>
                  <a:lnTo>
                    <a:pt x="3329" y="159023"/>
                  </a:lnTo>
                  <a:lnTo>
                    <a:pt x="3380" y="159505"/>
                  </a:lnTo>
                  <a:lnTo>
                    <a:pt x="3414" y="159725"/>
                  </a:lnTo>
                  <a:lnTo>
                    <a:pt x="3456" y="159900"/>
                  </a:lnTo>
                  <a:lnTo>
                    <a:pt x="3499" y="160075"/>
                  </a:lnTo>
                  <a:lnTo>
                    <a:pt x="3550" y="160250"/>
                  </a:lnTo>
                  <a:lnTo>
                    <a:pt x="3601" y="160382"/>
                  </a:lnTo>
                  <a:lnTo>
                    <a:pt x="3652" y="160513"/>
                  </a:lnTo>
                  <a:lnTo>
                    <a:pt x="3719" y="160601"/>
                  </a:lnTo>
                  <a:lnTo>
                    <a:pt x="3779" y="160689"/>
                  </a:lnTo>
                  <a:lnTo>
                    <a:pt x="3906" y="160732"/>
                  </a:lnTo>
                  <a:lnTo>
                    <a:pt x="3966" y="160732"/>
                  </a:lnTo>
                  <a:lnTo>
                    <a:pt x="4025" y="160689"/>
                  </a:lnTo>
                  <a:lnTo>
                    <a:pt x="4127" y="160557"/>
                  </a:lnTo>
                  <a:lnTo>
                    <a:pt x="4220" y="160338"/>
                  </a:lnTo>
                  <a:lnTo>
                    <a:pt x="4305" y="160031"/>
                  </a:lnTo>
                  <a:lnTo>
                    <a:pt x="4382" y="159681"/>
                  </a:lnTo>
                  <a:lnTo>
                    <a:pt x="4450" y="159242"/>
                  </a:lnTo>
                  <a:lnTo>
                    <a:pt x="4509" y="158760"/>
                  </a:lnTo>
                  <a:lnTo>
                    <a:pt x="4560" y="158235"/>
                  </a:lnTo>
                  <a:lnTo>
                    <a:pt x="4602" y="157709"/>
                  </a:lnTo>
                  <a:lnTo>
                    <a:pt x="4636" y="157139"/>
                  </a:lnTo>
                  <a:lnTo>
                    <a:pt x="4670" y="156569"/>
                  </a:lnTo>
                  <a:lnTo>
                    <a:pt x="4696" y="155956"/>
                  </a:lnTo>
                  <a:lnTo>
                    <a:pt x="4713" y="155386"/>
                  </a:lnTo>
                  <a:lnTo>
                    <a:pt x="4730" y="154291"/>
                  </a:lnTo>
                  <a:lnTo>
                    <a:pt x="4789" y="154510"/>
                  </a:lnTo>
                  <a:lnTo>
                    <a:pt x="4857" y="154685"/>
                  </a:lnTo>
                  <a:lnTo>
                    <a:pt x="4806" y="155036"/>
                  </a:lnTo>
                  <a:lnTo>
                    <a:pt x="4772" y="155430"/>
                  </a:lnTo>
                  <a:lnTo>
                    <a:pt x="4747" y="155868"/>
                  </a:lnTo>
                  <a:lnTo>
                    <a:pt x="4738" y="156307"/>
                  </a:lnTo>
                  <a:lnTo>
                    <a:pt x="4747" y="156745"/>
                  </a:lnTo>
                  <a:lnTo>
                    <a:pt x="4764" y="157183"/>
                  </a:lnTo>
                  <a:lnTo>
                    <a:pt x="4806" y="157577"/>
                  </a:lnTo>
                  <a:lnTo>
                    <a:pt x="4857" y="158016"/>
                  </a:lnTo>
                  <a:lnTo>
                    <a:pt x="4934" y="158410"/>
                  </a:lnTo>
                  <a:lnTo>
                    <a:pt x="5010" y="158717"/>
                  </a:lnTo>
                  <a:lnTo>
                    <a:pt x="5103" y="158892"/>
                  </a:lnTo>
                  <a:lnTo>
                    <a:pt x="5188" y="159023"/>
                  </a:lnTo>
                  <a:lnTo>
                    <a:pt x="5282" y="159023"/>
                  </a:lnTo>
                  <a:lnTo>
                    <a:pt x="5375" y="158980"/>
                  </a:lnTo>
                  <a:lnTo>
                    <a:pt x="5460" y="158848"/>
                  </a:lnTo>
                  <a:lnTo>
                    <a:pt x="5545" y="158629"/>
                  </a:lnTo>
                  <a:lnTo>
                    <a:pt x="5553" y="159330"/>
                  </a:lnTo>
                  <a:lnTo>
                    <a:pt x="5587" y="160031"/>
                  </a:lnTo>
                  <a:lnTo>
                    <a:pt x="5604" y="160382"/>
                  </a:lnTo>
                  <a:lnTo>
                    <a:pt x="5630" y="160689"/>
                  </a:lnTo>
                  <a:lnTo>
                    <a:pt x="5664" y="160995"/>
                  </a:lnTo>
                  <a:lnTo>
                    <a:pt x="5706" y="161302"/>
                  </a:lnTo>
                  <a:lnTo>
                    <a:pt x="5740" y="161565"/>
                  </a:lnTo>
                  <a:lnTo>
                    <a:pt x="5791" y="161784"/>
                  </a:lnTo>
                  <a:lnTo>
                    <a:pt x="5842" y="162003"/>
                  </a:lnTo>
                  <a:lnTo>
                    <a:pt x="5893" y="162222"/>
                  </a:lnTo>
                  <a:lnTo>
                    <a:pt x="5961" y="162354"/>
                  </a:lnTo>
                  <a:lnTo>
                    <a:pt x="6020" y="162485"/>
                  </a:lnTo>
                  <a:lnTo>
                    <a:pt x="6097" y="162573"/>
                  </a:lnTo>
                  <a:lnTo>
                    <a:pt x="6173" y="162617"/>
                  </a:lnTo>
                  <a:lnTo>
                    <a:pt x="6241" y="162617"/>
                  </a:lnTo>
                  <a:lnTo>
                    <a:pt x="6318" y="162573"/>
                  </a:lnTo>
                  <a:lnTo>
                    <a:pt x="6385" y="162485"/>
                  </a:lnTo>
                  <a:lnTo>
                    <a:pt x="6453" y="162310"/>
                  </a:lnTo>
                  <a:lnTo>
                    <a:pt x="6513" y="162135"/>
                  </a:lnTo>
                  <a:lnTo>
                    <a:pt x="6572" y="161915"/>
                  </a:lnTo>
                  <a:lnTo>
                    <a:pt x="6623" y="161653"/>
                  </a:lnTo>
                  <a:lnTo>
                    <a:pt x="6666" y="161390"/>
                  </a:lnTo>
                  <a:lnTo>
                    <a:pt x="6683" y="162222"/>
                  </a:lnTo>
                  <a:lnTo>
                    <a:pt x="6717" y="163099"/>
                  </a:lnTo>
                  <a:lnTo>
                    <a:pt x="6768" y="163931"/>
                  </a:lnTo>
                  <a:lnTo>
                    <a:pt x="6802" y="164326"/>
                  </a:lnTo>
                  <a:lnTo>
                    <a:pt x="6835" y="164676"/>
                  </a:lnTo>
                  <a:lnTo>
                    <a:pt x="6878" y="165027"/>
                  </a:lnTo>
                  <a:lnTo>
                    <a:pt x="6929" y="165333"/>
                  </a:lnTo>
                  <a:lnTo>
                    <a:pt x="6971" y="165640"/>
                  </a:lnTo>
                  <a:lnTo>
                    <a:pt x="7031" y="165903"/>
                  </a:lnTo>
                  <a:lnTo>
                    <a:pt x="7090" y="166078"/>
                  </a:lnTo>
                  <a:lnTo>
                    <a:pt x="7150" y="166254"/>
                  </a:lnTo>
                  <a:lnTo>
                    <a:pt x="7218" y="166385"/>
                  </a:lnTo>
                  <a:lnTo>
                    <a:pt x="7285" y="166429"/>
                  </a:lnTo>
                  <a:lnTo>
                    <a:pt x="7370" y="166429"/>
                  </a:lnTo>
                  <a:lnTo>
                    <a:pt x="7438" y="166385"/>
                  </a:lnTo>
                  <a:lnTo>
                    <a:pt x="7506" y="166254"/>
                  </a:lnTo>
                  <a:lnTo>
                    <a:pt x="7566" y="166078"/>
                  </a:lnTo>
                  <a:lnTo>
                    <a:pt x="7617" y="165815"/>
                  </a:lnTo>
                  <a:lnTo>
                    <a:pt x="7659" y="165553"/>
                  </a:lnTo>
                  <a:lnTo>
                    <a:pt x="7702" y="165202"/>
                  </a:lnTo>
                  <a:lnTo>
                    <a:pt x="7735" y="164851"/>
                  </a:lnTo>
                  <a:lnTo>
                    <a:pt x="7769" y="164457"/>
                  </a:lnTo>
                  <a:lnTo>
                    <a:pt x="7795" y="164019"/>
                  </a:lnTo>
                  <a:lnTo>
                    <a:pt x="7837" y="163142"/>
                  </a:lnTo>
                  <a:lnTo>
                    <a:pt x="7863" y="162178"/>
                  </a:lnTo>
                  <a:lnTo>
                    <a:pt x="7871" y="161258"/>
                  </a:lnTo>
                  <a:lnTo>
                    <a:pt x="7931" y="161521"/>
                  </a:lnTo>
                  <a:lnTo>
                    <a:pt x="7999" y="161696"/>
                  </a:lnTo>
                  <a:lnTo>
                    <a:pt x="8075" y="161872"/>
                  </a:lnTo>
                  <a:lnTo>
                    <a:pt x="8152" y="161959"/>
                  </a:lnTo>
                  <a:lnTo>
                    <a:pt x="8228" y="162003"/>
                  </a:lnTo>
                  <a:lnTo>
                    <a:pt x="8313" y="161959"/>
                  </a:lnTo>
                  <a:lnTo>
                    <a:pt x="8398" y="161872"/>
                  </a:lnTo>
                  <a:lnTo>
                    <a:pt x="8474" y="161740"/>
                  </a:lnTo>
                  <a:lnTo>
                    <a:pt x="8415" y="162310"/>
                  </a:lnTo>
                  <a:lnTo>
                    <a:pt x="8355" y="162967"/>
                  </a:lnTo>
                  <a:lnTo>
                    <a:pt x="8321" y="163668"/>
                  </a:lnTo>
                  <a:lnTo>
                    <a:pt x="8296" y="164369"/>
                  </a:lnTo>
                  <a:lnTo>
                    <a:pt x="8287" y="165071"/>
                  </a:lnTo>
                  <a:lnTo>
                    <a:pt x="8304" y="165728"/>
                  </a:lnTo>
                  <a:lnTo>
                    <a:pt x="8313" y="166078"/>
                  </a:lnTo>
                  <a:lnTo>
                    <a:pt x="8330" y="166385"/>
                  </a:lnTo>
                  <a:lnTo>
                    <a:pt x="8355" y="166692"/>
                  </a:lnTo>
                  <a:lnTo>
                    <a:pt x="8381" y="166999"/>
                  </a:lnTo>
                  <a:lnTo>
                    <a:pt x="8432" y="167393"/>
                  </a:lnTo>
                  <a:lnTo>
                    <a:pt x="8483" y="167656"/>
                  </a:lnTo>
                  <a:lnTo>
                    <a:pt x="8534" y="167875"/>
                  </a:lnTo>
                  <a:lnTo>
                    <a:pt x="8593" y="168050"/>
                  </a:lnTo>
                  <a:lnTo>
                    <a:pt x="8661" y="168138"/>
                  </a:lnTo>
                  <a:lnTo>
                    <a:pt x="8729" y="168182"/>
                  </a:lnTo>
                  <a:lnTo>
                    <a:pt x="8788" y="168138"/>
                  </a:lnTo>
                  <a:lnTo>
                    <a:pt x="8865" y="168094"/>
                  </a:lnTo>
                  <a:lnTo>
                    <a:pt x="8856" y="168313"/>
                  </a:lnTo>
                  <a:lnTo>
                    <a:pt x="8848" y="168488"/>
                  </a:lnTo>
                  <a:lnTo>
                    <a:pt x="8856" y="168708"/>
                  </a:lnTo>
                  <a:lnTo>
                    <a:pt x="8865" y="168883"/>
                  </a:lnTo>
                  <a:lnTo>
                    <a:pt x="8890" y="169102"/>
                  </a:lnTo>
                  <a:lnTo>
                    <a:pt x="8916" y="169277"/>
                  </a:lnTo>
                  <a:lnTo>
                    <a:pt x="8950" y="169453"/>
                  </a:lnTo>
                  <a:lnTo>
                    <a:pt x="9001" y="169628"/>
                  </a:lnTo>
                  <a:lnTo>
                    <a:pt x="9077" y="169803"/>
                  </a:lnTo>
                  <a:lnTo>
                    <a:pt x="9162" y="169891"/>
                  </a:lnTo>
                  <a:lnTo>
                    <a:pt x="9238" y="169891"/>
                  </a:lnTo>
                  <a:lnTo>
                    <a:pt x="9332" y="169803"/>
                  </a:lnTo>
                  <a:lnTo>
                    <a:pt x="9417" y="169672"/>
                  </a:lnTo>
                  <a:lnTo>
                    <a:pt x="9493" y="169496"/>
                  </a:lnTo>
                  <a:lnTo>
                    <a:pt x="9569" y="169233"/>
                  </a:lnTo>
                  <a:lnTo>
                    <a:pt x="9646" y="168971"/>
                  </a:lnTo>
                  <a:lnTo>
                    <a:pt x="9654" y="169277"/>
                  </a:lnTo>
                  <a:lnTo>
                    <a:pt x="9671" y="169628"/>
                  </a:lnTo>
                  <a:lnTo>
                    <a:pt x="9705" y="169978"/>
                  </a:lnTo>
                  <a:lnTo>
                    <a:pt x="9748" y="170329"/>
                  </a:lnTo>
                  <a:lnTo>
                    <a:pt x="9790" y="170592"/>
                  </a:lnTo>
                  <a:lnTo>
                    <a:pt x="9833" y="170811"/>
                  </a:lnTo>
                  <a:lnTo>
                    <a:pt x="9875" y="170986"/>
                  </a:lnTo>
                  <a:lnTo>
                    <a:pt x="9926" y="171162"/>
                  </a:lnTo>
                  <a:lnTo>
                    <a:pt x="9977" y="171293"/>
                  </a:lnTo>
                  <a:lnTo>
                    <a:pt x="10019" y="171337"/>
                  </a:lnTo>
                  <a:lnTo>
                    <a:pt x="10070" y="171424"/>
                  </a:lnTo>
                  <a:lnTo>
                    <a:pt x="10172" y="171424"/>
                  </a:lnTo>
                  <a:lnTo>
                    <a:pt x="10223" y="171381"/>
                  </a:lnTo>
                  <a:lnTo>
                    <a:pt x="10325" y="171205"/>
                  </a:lnTo>
                  <a:lnTo>
                    <a:pt x="10427" y="170986"/>
                  </a:lnTo>
                  <a:lnTo>
                    <a:pt x="10520" y="170679"/>
                  </a:lnTo>
                  <a:lnTo>
                    <a:pt x="10495" y="171381"/>
                  </a:lnTo>
                  <a:lnTo>
                    <a:pt x="10478" y="172169"/>
                  </a:lnTo>
                  <a:lnTo>
                    <a:pt x="10469" y="172914"/>
                  </a:lnTo>
                  <a:lnTo>
                    <a:pt x="10461" y="173659"/>
                  </a:lnTo>
                  <a:lnTo>
                    <a:pt x="10469" y="174404"/>
                  </a:lnTo>
                  <a:lnTo>
                    <a:pt x="10495" y="175149"/>
                  </a:lnTo>
                  <a:lnTo>
                    <a:pt x="10520" y="175850"/>
                  </a:lnTo>
                  <a:lnTo>
                    <a:pt x="10563" y="176551"/>
                  </a:lnTo>
                  <a:lnTo>
                    <a:pt x="10614" y="177165"/>
                  </a:lnTo>
                  <a:lnTo>
                    <a:pt x="10648" y="177428"/>
                  </a:lnTo>
                  <a:lnTo>
                    <a:pt x="10682" y="177691"/>
                  </a:lnTo>
                  <a:lnTo>
                    <a:pt x="10724" y="177910"/>
                  </a:lnTo>
                  <a:lnTo>
                    <a:pt x="10767" y="178129"/>
                  </a:lnTo>
                  <a:lnTo>
                    <a:pt x="10809" y="178304"/>
                  </a:lnTo>
                  <a:lnTo>
                    <a:pt x="10860" y="178479"/>
                  </a:lnTo>
                  <a:lnTo>
                    <a:pt x="10911" y="178611"/>
                  </a:lnTo>
                  <a:lnTo>
                    <a:pt x="10962" y="178699"/>
                  </a:lnTo>
                  <a:lnTo>
                    <a:pt x="11021" y="178786"/>
                  </a:lnTo>
                  <a:lnTo>
                    <a:pt x="11081" y="178830"/>
                  </a:lnTo>
                  <a:lnTo>
                    <a:pt x="11140" y="178830"/>
                  </a:lnTo>
                  <a:lnTo>
                    <a:pt x="11200" y="178786"/>
                  </a:lnTo>
                  <a:lnTo>
                    <a:pt x="11259" y="178742"/>
                  </a:lnTo>
                  <a:lnTo>
                    <a:pt x="11327" y="178611"/>
                  </a:lnTo>
                  <a:lnTo>
                    <a:pt x="11403" y="178436"/>
                  </a:lnTo>
                  <a:lnTo>
                    <a:pt x="11471" y="178217"/>
                  </a:lnTo>
                  <a:lnTo>
                    <a:pt x="11539" y="177997"/>
                  </a:lnTo>
                  <a:lnTo>
                    <a:pt x="11599" y="177691"/>
                  </a:lnTo>
                  <a:lnTo>
                    <a:pt x="11658" y="177384"/>
                  </a:lnTo>
                  <a:lnTo>
                    <a:pt x="11709" y="177077"/>
                  </a:lnTo>
                  <a:lnTo>
                    <a:pt x="11760" y="176683"/>
                  </a:lnTo>
                  <a:lnTo>
                    <a:pt x="11811" y="176332"/>
                  </a:lnTo>
                  <a:lnTo>
                    <a:pt x="11887" y="175543"/>
                  </a:lnTo>
                  <a:lnTo>
                    <a:pt x="11955" y="174711"/>
                  </a:lnTo>
                  <a:lnTo>
                    <a:pt x="12006" y="173878"/>
                  </a:lnTo>
                  <a:lnTo>
                    <a:pt x="12040" y="173090"/>
                  </a:lnTo>
                  <a:lnTo>
                    <a:pt x="12057" y="172564"/>
                  </a:lnTo>
                  <a:lnTo>
                    <a:pt x="12074" y="172038"/>
                  </a:lnTo>
                  <a:lnTo>
                    <a:pt x="12083" y="171468"/>
                  </a:lnTo>
                  <a:lnTo>
                    <a:pt x="12083" y="170942"/>
                  </a:lnTo>
                  <a:lnTo>
                    <a:pt x="12074" y="170417"/>
                  </a:lnTo>
                  <a:lnTo>
                    <a:pt x="12066" y="169935"/>
                  </a:lnTo>
                  <a:lnTo>
                    <a:pt x="12049" y="169409"/>
                  </a:lnTo>
                  <a:lnTo>
                    <a:pt x="12032" y="168883"/>
                  </a:lnTo>
                  <a:lnTo>
                    <a:pt x="12100" y="169146"/>
                  </a:lnTo>
                  <a:lnTo>
                    <a:pt x="12176" y="169321"/>
                  </a:lnTo>
                  <a:lnTo>
                    <a:pt x="12261" y="169496"/>
                  </a:lnTo>
                  <a:lnTo>
                    <a:pt x="12346" y="169628"/>
                  </a:lnTo>
                  <a:lnTo>
                    <a:pt x="12431" y="169672"/>
                  </a:lnTo>
                  <a:lnTo>
                    <a:pt x="12592" y="169672"/>
                  </a:lnTo>
                  <a:lnTo>
                    <a:pt x="12660" y="169540"/>
                  </a:lnTo>
                  <a:lnTo>
                    <a:pt x="12711" y="169453"/>
                  </a:lnTo>
                  <a:lnTo>
                    <a:pt x="12762" y="169277"/>
                  </a:lnTo>
                  <a:lnTo>
                    <a:pt x="12813" y="169146"/>
                  </a:lnTo>
                  <a:lnTo>
                    <a:pt x="12855" y="168971"/>
                  </a:lnTo>
                  <a:lnTo>
                    <a:pt x="12923" y="168576"/>
                  </a:lnTo>
                  <a:lnTo>
                    <a:pt x="12974" y="168094"/>
                  </a:lnTo>
                  <a:lnTo>
                    <a:pt x="13017" y="167612"/>
                  </a:lnTo>
                  <a:lnTo>
                    <a:pt x="13034" y="167130"/>
                  </a:lnTo>
                  <a:lnTo>
                    <a:pt x="13042" y="166604"/>
                  </a:lnTo>
                  <a:lnTo>
                    <a:pt x="13025" y="166078"/>
                  </a:lnTo>
                  <a:lnTo>
                    <a:pt x="13085" y="166078"/>
                  </a:lnTo>
                  <a:lnTo>
                    <a:pt x="13144" y="166035"/>
                  </a:lnTo>
                  <a:lnTo>
                    <a:pt x="13195" y="165947"/>
                  </a:lnTo>
                  <a:lnTo>
                    <a:pt x="13254" y="165859"/>
                  </a:lnTo>
                  <a:lnTo>
                    <a:pt x="13305" y="165684"/>
                  </a:lnTo>
                  <a:lnTo>
                    <a:pt x="13348" y="165465"/>
                  </a:lnTo>
                  <a:lnTo>
                    <a:pt x="13390" y="165246"/>
                  </a:lnTo>
                  <a:lnTo>
                    <a:pt x="13433" y="164939"/>
                  </a:lnTo>
                  <a:lnTo>
                    <a:pt x="13458" y="164632"/>
                  </a:lnTo>
                  <a:lnTo>
                    <a:pt x="13467" y="164326"/>
                  </a:lnTo>
                  <a:lnTo>
                    <a:pt x="13475" y="163975"/>
                  </a:lnTo>
                  <a:lnTo>
                    <a:pt x="13475" y="163668"/>
                  </a:lnTo>
                  <a:lnTo>
                    <a:pt x="13467" y="163318"/>
                  </a:lnTo>
                  <a:lnTo>
                    <a:pt x="13450" y="163011"/>
                  </a:lnTo>
                  <a:lnTo>
                    <a:pt x="13424" y="162704"/>
                  </a:lnTo>
                  <a:lnTo>
                    <a:pt x="13390" y="162398"/>
                  </a:lnTo>
                  <a:lnTo>
                    <a:pt x="13467" y="162222"/>
                  </a:lnTo>
                  <a:lnTo>
                    <a:pt x="13526" y="162003"/>
                  </a:lnTo>
                  <a:lnTo>
                    <a:pt x="13585" y="161740"/>
                  </a:lnTo>
                  <a:lnTo>
                    <a:pt x="13636" y="161477"/>
                  </a:lnTo>
                  <a:lnTo>
                    <a:pt x="13679" y="161171"/>
                  </a:lnTo>
                  <a:lnTo>
                    <a:pt x="13713" y="160820"/>
                  </a:lnTo>
                  <a:lnTo>
                    <a:pt x="13738" y="160469"/>
                  </a:lnTo>
                  <a:lnTo>
                    <a:pt x="13755" y="160119"/>
                  </a:lnTo>
                  <a:lnTo>
                    <a:pt x="13815" y="160207"/>
                  </a:lnTo>
                  <a:lnTo>
                    <a:pt x="13866" y="160294"/>
                  </a:lnTo>
                  <a:lnTo>
                    <a:pt x="13985" y="160294"/>
                  </a:lnTo>
                  <a:lnTo>
                    <a:pt x="14044" y="160163"/>
                  </a:lnTo>
                  <a:lnTo>
                    <a:pt x="14095" y="160031"/>
                  </a:lnTo>
                  <a:lnTo>
                    <a:pt x="14154" y="159812"/>
                  </a:lnTo>
                  <a:lnTo>
                    <a:pt x="14205" y="159505"/>
                  </a:lnTo>
                  <a:lnTo>
                    <a:pt x="14239" y="159242"/>
                  </a:lnTo>
                  <a:lnTo>
                    <a:pt x="14273" y="159023"/>
                  </a:lnTo>
                  <a:lnTo>
                    <a:pt x="14299" y="158760"/>
                  </a:lnTo>
                  <a:lnTo>
                    <a:pt x="14316" y="158498"/>
                  </a:lnTo>
                  <a:lnTo>
                    <a:pt x="14324" y="158278"/>
                  </a:lnTo>
                  <a:lnTo>
                    <a:pt x="14324" y="158016"/>
                  </a:lnTo>
                  <a:lnTo>
                    <a:pt x="14324" y="157796"/>
                  </a:lnTo>
                  <a:lnTo>
                    <a:pt x="14324" y="157534"/>
                  </a:lnTo>
                  <a:lnTo>
                    <a:pt x="14299" y="157051"/>
                  </a:lnTo>
                  <a:lnTo>
                    <a:pt x="14256" y="156613"/>
                  </a:lnTo>
                  <a:lnTo>
                    <a:pt x="14197" y="156175"/>
                  </a:lnTo>
                  <a:lnTo>
                    <a:pt x="14129" y="155737"/>
                  </a:lnTo>
                  <a:lnTo>
                    <a:pt x="14180" y="155693"/>
                  </a:lnTo>
                  <a:lnTo>
                    <a:pt x="14231" y="155605"/>
                  </a:lnTo>
                  <a:lnTo>
                    <a:pt x="14265" y="155474"/>
                  </a:lnTo>
                  <a:lnTo>
                    <a:pt x="14307" y="155299"/>
                  </a:lnTo>
                  <a:lnTo>
                    <a:pt x="14333" y="155080"/>
                  </a:lnTo>
                  <a:lnTo>
                    <a:pt x="14358" y="154817"/>
                  </a:lnTo>
                  <a:lnTo>
                    <a:pt x="14375" y="154466"/>
                  </a:lnTo>
                  <a:lnTo>
                    <a:pt x="14384" y="154116"/>
                  </a:lnTo>
                  <a:lnTo>
                    <a:pt x="14384" y="153721"/>
                  </a:lnTo>
                  <a:lnTo>
                    <a:pt x="14375" y="153371"/>
                  </a:lnTo>
                  <a:lnTo>
                    <a:pt x="14358" y="153020"/>
                  </a:lnTo>
                  <a:lnTo>
                    <a:pt x="14333" y="152669"/>
                  </a:lnTo>
                  <a:lnTo>
                    <a:pt x="14290" y="152363"/>
                  </a:lnTo>
                  <a:lnTo>
                    <a:pt x="14248" y="152056"/>
                  </a:lnTo>
                  <a:lnTo>
                    <a:pt x="14205" y="151793"/>
                  </a:lnTo>
                  <a:lnTo>
                    <a:pt x="14154" y="151530"/>
                  </a:lnTo>
                  <a:lnTo>
                    <a:pt x="14095" y="151267"/>
                  </a:lnTo>
                  <a:lnTo>
                    <a:pt x="14027" y="151048"/>
                  </a:lnTo>
                  <a:lnTo>
                    <a:pt x="13900" y="150654"/>
                  </a:lnTo>
                  <a:lnTo>
                    <a:pt x="13764" y="150391"/>
                  </a:lnTo>
                  <a:lnTo>
                    <a:pt x="13628" y="150172"/>
                  </a:lnTo>
                  <a:lnTo>
                    <a:pt x="13645" y="149602"/>
                  </a:lnTo>
                  <a:lnTo>
                    <a:pt x="13636" y="149120"/>
                  </a:lnTo>
                  <a:lnTo>
                    <a:pt x="13619" y="148638"/>
                  </a:lnTo>
                  <a:lnTo>
                    <a:pt x="13585" y="148200"/>
                  </a:lnTo>
                  <a:lnTo>
                    <a:pt x="13535" y="147805"/>
                  </a:lnTo>
                  <a:lnTo>
                    <a:pt x="13475" y="147455"/>
                  </a:lnTo>
                  <a:lnTo>
                    <a:pt x="13407" y="147148"/>
                  </a:lnTo>
                  <a:lnTo>
                    <a:pt x="13331" y="146929"/>
                  </a:lnTo>
                  <a:lnTo>
                    <a:pt x="13246" y="146710"/>
                  </a:lnTo>
                  <a:lnTo>
                    <a:pt x="13161" y="146622"/>
                  </a:lnTo>
                  <a:lnTo>
                    <a:pt x="13068" y="146579"/>
                  </a:lnTo>
                  <a:lnTo>
                    <a:pt x="12983" y="146579"/>
                  </a:lnTo>
                  <a:lnTo>
                    <a:pt x="12889" y="146666"/>
                  </a:lnTo>
                  <a:lnTo>
                    <a:pt x="12804" y="146841"/>
                  </a:lnTo>
                  <a:lnTo>
                    <a:pt x="12728" y="147104"/>
                  </a:lnTo>
                  <a:lnTo>
                    <a:pt x="12652" y="147411"/>
                  </a:lnTo>
                  <a:lnTo>
                    <a:pt x="12635" y="146666"/>
                  </a:lnTo>
                  <a:lnTo>
                    <a:pt x="12618" y="145834"/>
                  </a:lnTo>
                  <a:lnTo>
                    <a:pt x="12558" y="144256"/>
                  </a:lnTo>
                  <a:lnTo>
                    <a:pt x="12499" y="142679"/>
                  </a:lnTo>
                  <a:lnTo>
                    <a:pt x="12439" y="141145"/>
                  </a:lnTo>
                  <a:lnTo>
                    <a:pt x="12202" y="133915"/>
                  </a:lnTo>
                  <a:lnTo>
                    <a:pt x="12083" y="130190"/>
                  </a:lnTo>
                  <a:lnTo>
                    <a:pt x="11964" y="126378"/>
                  </a:lnTo>
                  <a:lnTo>
                    <a:pt x="11904" y="124493"/>
                  </a:lnTo>
                  <a:lnTo>
                    <a:pt x="11828" y="122609"/>
                  </a:lnTo>
                  <a:lnTo>
                    <a:pt x="11743" y="120725"/>
                  </a:lnTo>
                  <a:lnTo>
                    <a:pt x="11650" y="118928"/>
                  </a:lnTo>
                  <a:lnTo>
                    <a:pt x="11633" y="118841"/>
                  </a:lnTo>
                  <a:lnTo>
                    <a:pt x="11616" y="118797"/>
                  </a:lnTo>
                  <a:lnTo>
                    <a:pt x="11590" y="118841"/>
                  </a:lnTo>
                  <a:lnTo>
                    <a:pt x="11582" y="118928"/>
                  </a:lnTo>
                  <a:lnTo>
                    <a:pt x="11599" y="118578"/>
                  </a:lnTo>
                  <a:lnTo>
                    <a:pt x="11607" y="118227"/>
                  </a:lnTo>
                  <a:lnTo>
                    <a:pt x="11718" y="118753"/>
                  </a:lnTo>
                  <a:lnTo>
                    <a:pt x="11785" y="118972"/>
                  </a:lnTo>
                  <a:lnTo>
                    <a:pt x="11853" y="119191"/>
                  </a:lnTo>
                  <a:lnTo>
                    <a:pt x="11921" y="119366"/>
                  </a:lnTo>
                  <a:lnTo>
                    <a:pt x="11989" y="119542"/>
                  </a:lnTo>
                  <a:lnTo>
                    <a:pt x="12057" y="119673"/>
                  </a:lnTo>
                  <a:lnTo>
                    <a:pt x="12125" y="119717"/>
                  </a:lnTo>
                  <a:lnTo>
                    <a:pt x="12202" y="119761"/>
                  </a:lnTo>
                  <a:lnTo>
                    <a:pt x="12269" y="119761"/>
                  </a:lnTo>
                  <a:lnTo>
                    <a:pt x="12337" y="119717"/>
                  </a:lnTo>
                  <a:lnTo>
                    <a:pt x="12405" y="119629"/>
                  </a:lnTo>
                  <a:lnTo>
                    <a:pt x="12473" y="119454"/>
                  </a:lnTo>
                  <a:lnTo>
                    <a:pt x="12533" y="119235"/>
                  </a:lnTo>
                  <a:lnTo>
                    <a:pt x="12592" y="118972"/>
                  </a:lnTo>
                  <a:lnTo>
                    <a:pt x="12643" y="118621"/>
                  </a:lnTo>
                  <a:lnTo>
                    <a:pt x="12685" y="118227"/>
                  </a:lnTo>
                  <a:lnTo>
                    <a:pt x="12719" y="117833"/>
                  </a:lnTo>
                  <a:lnTo>
                    <a:pt x="12728" y="117394"/>
                  </a:lnTo>
                  <a:lnTo>
                    <a:pt x="12728" y="116956"/>
                  </a:lnTo>
                  <a:lnTo>
                    <a:pt x="12711" y="116518"/>
                  </a:lnTo>
                  <a:lnTo>
                    <a:pt x="12685" y="116124"/>
                  </a:lnTo>
                  <a:lnTo>
                    <a:pt x="12643" y="115729"/>
                  </a:lnTo>
                  <a:lnTo>
                    <a:pt x="12592" y="115379"/>
                  </a:lnTo>
                  <a:lnTo>
                    <a:pt x="12533" y="115072"/>
                  </a:lnTo>
                  <a:lnTo>
                    <a:pt x="12473" y="114809"/>
                  </a:lnTo>
                  <a:lnTo>
                    <a:pt x="12405" y="114634"/>
                  </a:lnTo>
                  <a:lnTo>
                    <a:pt x="12329" y="114502"/>
                  </a:lnTo>
                  <a:lnTo>
                    <a:pt x="12261" y="114415"/>
                  </a:lnTo>
                  <a:lnTo>
                    <a:pt x="12185" y="114327"/>
                  </a:lnTo>
                  <a:lnTo>
                    <a:pt x="12032" y="114327"/>
                  </a:lnTo>
                  <a:lnTo>
                    <a:pt x="12057" y="113845"/>
                  </a:lnTo>
                  <a:lnTo>
                    <a:pt x="12066" y="113319"/>
                  </a:lnTo>
                  <a:lnTo>
                    <a:pt x="12049" y="112837"/>
                  </a:lnTo>
                  <a:lnTo>
                    <a:pt x="12023" y="112355"/>
                  </a:lnTo>
                  <a:lnTo>
                    <a:pt x="11981" y="111917"/>
                  </a:lnTo>
                  <a:lnTo>
                    <a:pt x="11955" y="111742"/>
                  </a:lnTo>
                  <a:lnTo>
                    <a:pt x="11921" y="111523"/>
                  </a:lnTo>
                  <a:lnTo>
                    <a:pt x="11879" y="111347"/>
                  </a:lnTo>
                  <a:lnTo>
                    <a:pt x="11836" y="111216"/>
                  </a:lnTo>
                  <a:lnTo>
                    <a:pt x="11785" y="111084"/>
                  </a:lnTo>
                  <a:lnTo>
                    <a:pt x="11735" y="110953"/>
                  </a:lnTo>
                  <a:lnTo>
                    <a:pt x="11658" y="110821"/>
                  </a:lnTo>
                  <a:lnTo>
                    <a:pt x="11582" y="110778"/>
                  </a:lnTo>
                  <a:lnTo>
                    <a:pt x="11505" y="110778"/>
                  </a:lnTo>
                  <a:lnTo>
                    <a:pt x="11429" y="110821"/>
                  </a:lnTo>
                  <a:lnTo>
                    <a:pt x="11361" y="110953"/>
                  </a:lnTo>
                  <a:lnTo>
                    <a:pt x="11293" y="111128"/>
                  </a:lnTo>
                  <a:lnTo>
                    <a:pt x="11234" y="111347"/>
                  </a:lnTo>
                  <a:lnTo>
                    <a:pt x="11183" y="111566"/>
                  </a:lnTo>
                  <a:lnTo>
                    <a:pt x="11191" y="110252"/>
                  </a:lnTo>
                  <a:lnTo>
                    <a:pt x="11191" y="108893"/>
                  </a:lnTo>
                  <a:lnTo>
                    <a:pt x="11183" y="107579"/>
                  </a:lnTo>
                  <a:lnTo>
                    <a:pt x="11183" y="106264"/>
                  </a:lnTo>
                  <a:lnTo>
                    <a:pt x="11183" y="100348"/>
                  </a:lnTo>
                  <a:lnTo>
                    <a:pt x="11352" y="101838"/>
                  </a:lnTo>
                  <a:lnTo>
                    <a:pt x="11531" y="103328"/>
                  </a:lnTo>
                  <a:lnTo>
                    <a:pt x="11718" y="104774"/>
                  </a:lnTo>
                  <a:lnTo>
                    <a:pt x="11904" y="106177"/>
                  </a:lnTo>
                  <a:lnTo>
                    <a:pt x="12108" y="107535"/>
                  </a:lnTo>
                  <a:lnTo>
                    <a:pt x="12312" y="108893"/>
                  </a:lnTo>
                  <a:lnTo>
                    <a:pt x="12533" y="110252"/>
                  </a:lnTo>
                  <a:lnTo>
                    <a:pt x="12753" y="111523"/>
                  </a:lnTo>
                  <a:lnTo>
                    <a:pt x="12770" y="111610"/>
                  </a:lnTo>
                  <a:lnTo>
                    <a:pt x="12787" y="111654"/>
                  </a:lnTo>
                  <a:lnTo>
                    <a:pt x="12830" y="111698"/>
                  </a:lnTo>
                  <a:lnTo>
                    <a:pt x="12864" y="111654"/>
                  </a:lnTo>
                  <a:lnTo>
                    <a:pt x="12898" y="111523"/>
                  </a:lnTo>
                  <a:lnTo>
                    <a:pt x="12923" y="111347"/>
                  </a:lnTo>
                  <a:lnTo>
                    <a:pt x="12932" y="111172"/>
                  </a:lnTo>
                  <a:lnTo>
                    <a:pt x="12932" y="110953"/>
                  </a:lnTo>
                  <a:lnTo>
                    <a:pt x="12906" y="110734"/>
                  </a:lnTo>
                  <a:lnTo>
                    <a:pt x="12626" y="108981"/>
                  </a:lnTo>
                  <a:lnTo>
                    <a:pt x="12354" y="107184"/>
                  </a:lnTo>
                  <a:lnTo>
                    <a:pt x="12091" y="105344"/>
                  </a:lnTo>
                  <a:lnTo>
                    <a:pt x="11845" y="103460"/>
                  </a:lnTo>
                  <a:lnTo>
                    <a:pt x="11607" y="101575"/>
                  </a:lnTo>
                  <a:lnTo>
                    <a:pt x="11378" y="99604"/>
                  </a:lnTo>
                  <a:lnTo>
                    <a:pt x="11166" y="97632"/>
                  </a:lnTo>
                  <a:lnTo>
                    <a:pt x="10970" y="95616"/>
                  </a:lnTo>
                  <a:lnTo>
                    <a:pt x="10801" y="93775"/>
                  </a:lnTo>
                  <a:lnTo>
                    <a:pt x="10648" y="91891"/>
                  </a:lnTo>
                  <a:lnTo>
                    <a:pt x="10503" y="90007"/>
                  </a:lnTo>
                  <a:lnTo>
                    <a:pt x="10368" y="88079"/>
                  </a:lnTo>
                  <a:lnTo>
                    <a:pt x="10334" y="87553"/>
                  </a:lnTo>
                  <a:lnTo>
                    <a:pt x="10308" y="86983"/>
                  </a:lnTo>
                  <a:lnTo>
                    <a:pt x="10249" y="85756"/>
                  </a:lnTo>
                  <a:lnTo>
                    <a:pt x="10215" y="85099"/>
                  </a:lnTo>
                  <a:lnTo>
                    <a:pt x="10172" y="84486"/>
                  </a:lnTo>
                  <a:lnTo>
                    <a:pt x="10130" y="83916"/>
                  </a:lnTo>
                  <a:lnTo>
                    <a:pt x="10079" y="83346"/>
                  </a:lnTo>
                  <a:lnTo>
                    <a:pt x="10036" y="82426"/>
                  </a:lnTo>
                  <a:lnTo>
                    <a:pt x="10002" y="81462"/>
                  </a:lnTo>
                  <a:lnTo>
                    <a:pt x="9994" y="80980"/>
                  </a:lnTo>
                  <a:lnTo>
                    <a:pt x="9985" y="80454"/>
                  </a:lnTo>
                  <a:lnTo>
                    <a:pt x="9977" y="79928"/>
                  </a:lnTo>
                  <a:lnTo>
                    <a:pt x="9960" y="79446"/>
                  </a:lnTo>
                  <a:lnTo>
                    <a:pt x="10070" y="77255"/>
                  </a:lnTo>
                  <a:lnTo>
                    <a:pt x="10172" y="75064"/>
                  </a:lnTo>
                  <a:lnTo>
                    <a:pt x="10368" y="70595"/>
                  </a:lnTo>
                  <a:lnTo>
                    <a:pt x="10733" y="61743"/>
                  </a:lnTo>
                  <a:lnTo>
                    <a:pt x="11531" y="42287"/>
                  </a:lnTo>
                  <a:lnTo>
                    <a:pt x="11684" y="43908"/>
                  </a:lnTo>
                  <a:lnTo>
                    <a:pt x="11845" y="45442"/>
                  </a:lnTo>
                  <a:lnTo>
                    <a:pt x="12015" y="46976"/>
                  </a:lnTo>
                  <a:lnTo>
                    <a:pt x="12193" y="48509"/>
                  </a:lnTo>
                  <a:lnTo>
                    <a:pt x="12380" y="49956"/>
                  </a:lnTo>
                  <a:lnTo>
                    <a:pt x="12567" y="51402"/>
                  </a:lnTo>
                  <a:lnTo>
                    <a:pt x="12762" y="52804"/>
                  </a:lnTo>
                  <a:lnTo>
                    <a:pt x="12957" y="54162"/>
                  </a:lnTo>
                  <a:lnTo>
                    <a:pt x="13152" y="55477"/>
                  </a:lnTo>
                  <a:lnTo>
                    <a:pt x="13356" y="56704"/>
                  </a:lnTo>
                  <a:lnTo>
                    <a:pt x="13569" y="57975"/>
                  </a:lnTo>
                  <a:lnTo>
                    <a:pt x="13781" y="59158"/>
                  </a:lnTo>
                  <a:lnTo>
                    <a:pt x="13789" y="59333"/>
                  </a:lnTo>
                  <a:lnTo>
                    <a:pt x="13866" y="59859"/>
                  </a:lnTo>
                  <a:lnTo>
                    <a:pt x="13951" y="60385"/>
                  </a:lnTo>
                  <a:lnTo>
                    <a:pt x="14044" y="60911"/>
                  </a:lnTo>
                  <a:lnTo>
                    <a:pt x="14146" y="61393"/>
                  </a:lnTo>
                  <a:lnTo>
                    <a:pt x="14248" y="61875"/>
                  </a:lnTo>
                  <a:lnTo>
                    <a:pt x="14358" y="62313"/>
                  </a:lnTo>
                  <a:lnTo>
                    <a:pt x="14579" y="63145"/>
                  </a:lnTo>
                  <a:lnTo>
                    <a:pt x="14757" y="63978"/>
                  </a:lnTo>
                  <a:lnTo>
                    <a:pt x="14944" y="64767"/>
                  </a:lnTo>
                  <a:lnTo>
                    <a:pt x="15318" y="66257"/>
                  </a:lnTo>
                  <a:lnTo>
                    <a:pt x="15318" y="66388"/>
                  </a:lnTo>
                  <a:lnTo>
                    <a:pt x="15335" y="66563"/>
                  </a:lnTo>
                  <a:lnTo>
                    <a:pt x="15462" y="67527"/>
                  </a:lnTo>
                  <a:lnTo>
                    <a:pt x="15606" y="68404"/>
                  </a:lnTo>
                  <a:lnTo>
                    <a:pt x="15759" y="69324"/>
                  </a:lnTo>
                  <a:lnTo>
                    <a:pt x="15912" y="70200"/>
                  </a:lnTo>
                  <a:lnTo>
                    <a:pt x="15886" y="70901"/>
                  </a:lnTo>
                  <a:lnTo>
                    <a:pt x="15861" y="71603"/>
                  </a:lnTo>
                  <a:lnTo>
                    <a:pt x="15827" y="73092"/>
                  </a:lnTo>
                  <a:lnTo>
                    <a:pt x="15810" y="74582"/>
                  </a:lnTo>
                  <a:lnTo>
                    <a:pt x="15785" y="76028"/>
                  </a:lnTo>
                  <a:lnTo>
                    <a:pt x="15623" y="82952"/>
                  </a:lnTo>
                  <a:lnTo>
                    <a:pt x="15470" y="89656"/>
                  </a:lnTo>
                  <a:lnTo>
                    <a:pt x="15402" y="92987"/>
                  </a:lnTo>
                  <a:lnTo>
                    <a:pt x="15335" y="96361"/>
                  </a:lnTo>
                  <a:lnTo>
                    <a:pt x="15284" y="99735"/>
                  </a:lnTo>
                  <a:lnTo>
                    <a:pt x="15267" y="101444"/>
                  </a:lnTo>
                  <a:lnTo>
                    <a:pt x="15258" y="103153"/>
                  </a:lnTo>
                  <a:lnTo>
                    <a:pt x="15250" y="104862"/>
                  </a:lnTo>
                  <a:lnTo>
                    <a:pt x="15250" y="106571"/>
                  </a:lnTo>
                  <a:lnTo>
                    <a:pt x="15258" y="108236"/>
                  </a:lnTo>
                  <a:lnTo>
                    <a:pt x="15275" y="109945"/>
                  </a:lnTo>
                  <a:lnTo>
                    <a:pt x="15301" y="111479"/>
                  </a:lnTo>
                  <a:lnTo>
                    <a:pt x="15335" y="113012"/>
                  </a:lnTo>
                  <a:lnTo>
                    <a:pt x="15369" y="114546"/>
                  </a:lnTo>
                  <a:lnTo>
                    <a:pt x="15411" y="116080"/>
                  </a:lnTo>
                  <a:lnTo>
                    <a:pt x="15445" y="117307"/>
                  </a:lnTo>
                  <a:lnTo>
                    <a:pt x="15487" y="118665"/>
                  </a:lnTo>
                  <a:lnTo>
                    <a:pt x="15513" y="119323"/>
                  </a:lnTo>
                  <a:lnTo>
                    <a:pt x="15547" y="119980"/>
                  </a:lnTo>
                  <a:lnTo>
                    <a:pt x="15589" y="120593"/>
                  </a:lnTo>
                  <a:lnTo>
                    <a:pt x="15640" y="121163"/>
                  </a:lnTo>
                  <a:lnTo>
                    <a:pt x="15564" y="121251"/>
                  </a:lnTo>
                  <a:lnTo>
                    <a:pt x="15496" y="121338"/>
                  </a:lnTo>
                  <a:lnTo>
                    <a:pt x="15419" y="121470"/>
                  </a:lnTo>
                  <a:lnTo>
                    <a:pt x="15352" y="121601"/>
                  </a:lnTo>
                  <a:lnTo>
                    <a:pt x="15292" y="121820"/>
                  </a:lnTo>
                  <a:lnTo>
                    <a:pt x="15224" y="121996"/>
                  </a:lnTo>
                  <a:lnTo>
                    <a:pt x="15173" y="122258"/>
                  </a:lnTo>
                  <a:lnTo>
                    <a:pt x="15114" y="122521"/>
                  </a:lnTo>
                  <a:lnTo>
                    <a:pt x="15071" y="122828"/>
                  </a:lnTo>
                  <a:lnTo>
                    <a:pt x="15029" y="123135"/>
                  </a:lnTo>
                  <a:lnTo>
                    <a:pt x="14986" y="123485"/>
                  </a:lnTo>
                  <a:lnTo>
                    <a:pt x="14961" y="123836"/>
                  </a:lnTo>
                  <a:lnTo>
                    <a:pt x="14935" y="124230"/>
                  </a:lnTo>
                  <a:lnTo>
                    <a:pt x="14919" y="124625"/>
                  </a:lnTo>
                  <a:lnTo>
                    <a:pt x="14902" y="125063"/>
                  </a:lnTo>
                  <a:lnTo>
                    <a:pt x="14902" y="125501"/>
                  </a:lnTo>
                  <a:lnTo>
                    <a:pt x="14910" y="125983"/>
                  </a:lnTo>
                  <a:lnTo>
                    <a:pt x="14927" y="126509"/>
                  </a:lnTo>
                  <a:lnTo>
                    <a:pt x="14961" y="126991"/>
                  </a:lnTo>
                  <a:lnTo>
                    <a:pt x="15003" y="127473"/>
                  </a:lnTo>
                  <a:lnTo>
                    <a:pt x="15063" y="127867"/>
                  </a:lnTo>
                  <a:lnTo>
                    <a:pt x="15131" y="128218"/>
                  </a:lnTo>
                  <a:lnTo>
                    <a:pt x="15173" y="128393"/>
                  </a:lnTo>
                  <a:lnTo>
                    <a:pt x="15216" y="128525"/>
                  </a:lnTo>
                  <a:lnTo>
                    <a:pt x="15258" y="128612"/>
                  </a:lnTo>
                  <a:lnTo>
                    <a:pt x="15309" y="128700"/>
                  </a:lnTo>
                  <a:lnTo>
                    <a:pt x="15352" y="128744"/>
                  </a:lnTo>
                  <a:lnTo>
                    <a:pt x="15394" y="128788"/>
                  </a:lnTo>
                  <a:lnTo>
                    <a:pt x="15487" y="128744"/>
                  </a:lnTo>
                  <a:lnTo>
                    <a:pt x="15436" y="129708"/>
                  </a:lnTo>
                  <a:lnTo>
                    <a:pt x="15402" y="130672"/>
                  </a:lnTo>
                  <a:lnTo>
                    <a:pt x="15377" y="131636"/>
                  </a:lnTo>
                  <a:lnTo>
                    <a:pt x="15360" y="132600"/>
                  </a:lnTo>
                  <a:lnTo>
                    <a:pt x="15360" y="133564"/>
                  </a:lnTo>
                  <a:lnTo>
                    <a:pt x="15377" y="134528"/>
                  </a:lnTo>
                  <a:lnTo>
                    <a:pt x="15411" y="135448"/>
                  </a:lnTo>
                  <a:lnTo>
                    <a:pt x="15428" y="135886"/>
                  </a:lnTo>
                  <a:lnTo>
                    <a:pt x="15453" y="136325"/>
                  </a:lnTo>
                  <a:lnTo>
                    <a:pt x="15453" y="136368"/>
                  </a:lnTo>
                  <a:lnTo>
                    <a:pt x="15445" y="136456"/>
                  </a:lnTo>
                  <a:lnTo>
                    <a:pt x="15360" y="136500"/>
                  </a:lnTo>
                  <a:lnTo>
                    <a:pt x="15284" y="136588"/>
                  </a:lnTo>
                  <a:lnTo>
                    <a:pt x="15199" y="136719"/>
                  </a:lnTo>
                  <a:lnTo>
                    <a:pt x="15131" y="136894"/>
                  </a:lnTo>
                  <a:lnTo>
                    <a:pt x="15054" y="137113"/>
                  </a:lnTo>
                  <a:lnTo>
                    <a:pt x="14995" y="137376"/>
                  </a:lnTo>
                  <a:lnTo>
                    <a:pt x="14935" y="137683"/>
                  </a:lnTo>
                  <a:lnTo>
                    <a:pt x="14885" y="138034"/>
                  </a:lnTo>
                  <a:lnTo>
                    <a:pt x="14842" y="138384"/>
                  </a:lnTo>
                  <a:lnTo>
                    <a:pt x="14808" y="138779"/>
                  </a:lnTo>
                  <a:lnTo>
                    <a:pt x="14783" y="139217"/>
                  </a:lnTo>
                  <a:lnTo>
                    <a:pt x="14766" y="139611"/>
                  </a:lnTo>
                  <a:lnTo>
                    <a:pt x="14757" y="140049"/>
                  </a:lnTo>
                  <a:lnTo>
                    <a:pt x="14766" y="140488"/>
                  </a:lnTo>
                  <a:lnTo>
                    <a:pt x="14783" y="140926"/>
                  </a:lnTo>
                  <a:lnTo>
                    <a:pt x="14817" y="141364"/>
                  </a:lnTo>
                  <a:lnTo>
                    <a:pt x="14851" y="141715"/>
                  </a:lnTo>
                  <a:lnTo>
                    <a:pt x="14885" y="142021"/>
                  </a:lnTo>
                  <a:lnTo>
                    <a:pt x="14927" y="142284"/>
                  </a:lnTo>
                  <a:lnTo>
                    <a:pt x="14978" y="142503"/>
                  </a:lnTo>
                  <a:lnTo>
                    <a:pt x="15029" y="142679"/>
                  </a:lnTo>
                  <a:lnTo>
                    <a:pt x="15080" y="142854"/>
                  </a:lnTo>
                  <a:lnTo>
                    <a:pt x="15139" y="142985"/>
                  </a:lnTo>
                  <a:lnTo>
                    <a:pt x="15190" y="143073"/>
                  </a:lnTo>
                  <a:lnTo>
                    <a:pt x="15250" y="143161"/>
                  </a:lnTo>
                  <a:lnTo>
                    <a:pt x="15436" y="143161"/>
                  </a:lnTo>
                  <a:lnTo>
                    <a:pt x="15496" y="143073"/>
                  </a:lnTo>
                  <a:lnTo>
                    <a:pt x="15547" y="142985"/>
                  </a:lnTo>
                  <a:lnTo>
                    <a:pt x="15606" y="142854"/>
                  </a:lnTo>
                  <a:lnTo>
                    <a:pt x="15657" y="142722"/>
                  </a:lnTo>
                  <a:lnTo>
                    <a:pt x="15683" y="143073"/>
                  </a:lnTo>
                  <a:lnTo>
                    <a:pt x="15717" y="143423"/>
                  </a:lnTo>
                  <a:lnTo>
                    <a:pt x="15759" y="143730"/>
                  </a:lnTo>
                  <a:lnTo>
                    <a:pt x="15810" y="144037"/>
                  </a:lnTo>
                  <a:lnTo>
                    <a:pt x="15869" y="144256"/>
                  </a:lnTo>
                  <a:lnTo>
                    <a:pt x="15946" y="144475"/>
                  </a:lnTo>
                  <a:lnTo>
                    <a:pt x="16022" y="144607"/>
                  </a:lnTo>
                  <a:lnTo>
                    <a:pt x="16099" y="144650"/>
                  </a:lnTo>
                  <a:lnTo>
                    <a:pt x="16209" y="144694"/>
                  </a:lnTo>
                  <a:lnTo>
                    <a:pt x="16311" y="144607"/>
                  </a:lnTo>
                  <a:lnTo>
                    <a:pt x="16396" y="144431"/>
                  </a:lnTo>
                  <a:lnTo>
                    <a:pt x="16481" y="144212"/>
                  </a:lnTo>
                  <a:lnTo>
                    <a:pt x="16557" y="143949"/>
                  </a:lnTo>
                  <a:lnTo>
                    <a:pt x="16617" y="143599"/>
                  </a:lnTo>
                  <a:lnTo>
                    <a:pt x="16676" y="143204"/>
                  </a:lnTo>
                  <a:lnTo>
                    <a:pt x="16727" y="142766"/>
                  </a:lnTo>
                  <a:lnTo>
                    <a:pt x="16786" y="143029"/>
                  </a:lnTo>
                  <a:lnTo>
                    <a:pt x="16863" y="143204"/>
                  </a:lnTo>
                  <a:lnTo>
                    <a:pt x="16939" y="143292"/>
                  </a:lnTo>
                  <a:lnTo>
                    <a:pt x="17024" y="143336"/>
                  </a:lnTo>
                  <a:lnTo>
                    <a:pt x="17109" y="143248"/>
                  </a:lnTo>
                  <a:lnTo>
                    <a:pt x="17194" y="143073"/>
                  </a:lnTo>
                  <a:lnTo>
                    <a:pt x="17228" y="142941"/>
                  </a:lnTo>
                  <a:lnTo>
                    <a:pt x="17270" y="142766"/>
                  </a:lnTo>
                  <a:lnTo>
                    <a:pt x="17304" y="142591"/>
                  </a:lnTo>
                  <a:lnTo>
                    <a:pt x="17338" y="142372"/>
                  </a:lnTo>
                  <a:lnTo>
                    <a:pt x="17381" y="142021"/>
                  </a:lnTo>
                  <a:lnTo>
                    <a:pt x="17406" y="141715"/>
                  </a:lnTo>
                  <a:lnTo>
                    <a:pt x="17432" y="141364"/>
                  </a:lnTo>
                  <a:lnTo>
                    <a:pt x="17440" y="141013"/>
                  </a:lnTo>
                  <a:lnTo>
                    <a:pt x="17440" y="140707"/>
                  </a:lnTo>
                  <a:lnTo>
                    <a:pt x="17432" y="140400"/>
                  </a:lnTo>
                  <a:lnTo>
                    <a:pt x="17415" y="140093"/>
                  </a:lnTo>
                  <a:lnTo>
                    <a:pt x="17389" y="139786"/>
                  </a:lnTo>
                  <a:lnTo>
                    <a:pt x="17364" y="139480"/>
                  </a:lnTo>
                  <a:lnTo>
                    <a:pt x="17321" y="139217"/>
                  </a:lnTo>
                  <a:lnTo>
                    <a:pt x="17279" y="138910"/>
                  </a:lnTo>
                  <a:lnTo>
                    <a:pt x="17236" y="138691"/>
                  </a:lnTo>
                  <a:lnTo>
                    <a:pt x="17126" y="138209"/>
                  </a:lnTo>
                  <a:lnTo>
                    <a:pt x="17016" y="137771"/>
                  </a:lnTo>
                  <a:lnTo>
                    <a:pt x="17050" y="137595"/>
                  </a:lnTo>
                  <a:lnTo>
                    <a:pt x="17075" y="137376"/>
                  </a:lnTo>
                  <a:lnTo>
                    <a:pt x="17092" y="137157"/>
                  </a:lnTo>
                  <a:lnTo>
                    <a:pt x="17101" y="136982"/>
                  </a:lnTo>
                  <a:lnTo>
                    <a:pt x="17109" y="136588"/>
                  </a:lnTo>
                  <a:lnTo>
                    <a:pt x="17101" y="136193"/>
                  </a:lnTo>
                  <a:lnTo>
                    <a:pt x="17075" y="135843"/>
                  </a:lnTo>
                  <a:lnTo>
                    <a:pt x="17041" y="135492"/>
                  </a:lnTo>
                  <a:lnTo>
                    <a:pt x="16990" y="135142"/>
                  </a:lnTo>
                  <a:lnTo>
                    <a:pt x="16939" y="134835"/>
                  </a:lnTo>
                  <a:lnTo>
                    <a:pt x="16888" y="134572"/>
                  </a:lnTo>
                  <a:lnTo>
                    <a:pt x="16803" y="134265"/>
                  </a:lnTo>
                  <a:lnTo>
                    <a:pt x="16719" y="134046"/>
                  </a:lnTo>
                  <a:lnTo>
                    <a:pt x="16634" y="133827"/>
                  </a:lnTo>
                  <a:lnTo>
                    <a:pt x="16549" y="133695"/>
                  </a:lnTo>
                  <a:lnTo>
                    <a:pt x="16455" y="133608"/>
                  </a:lnTo>
                  <a:lnTo>
                    <a:pt x="16370" y="133564"/>
                  </a:lnTo>
                  <a:lnTo>
                    <a:pt x="16277" y="133564"/>
                  </a:lnTo>
                  <a:lnTo>
                    <a:pt x="16184" y="133608"/>
                  </a:lnTo>
                  <a:lnTo>
                    <a:pt x="16099" y="133739"/>
                  </a:lnTo>
                  <a:lnTo>
                    <a:pt x="16014" y="133871"/>
                  </a:lnTo>
                  <a:lnTo>
                    <a:pt x="15929" y="134046"/>
                  </a:lnTo>
                  <a:lnTo>
                    <a:pt x="15844" y="134265"/>
                  </a:lnTo>
                  <a:lnTo>
                    <a:pt x="15768" y="134528"/>
                  </a:lnTo>
                  <a:lnTo>
                    <a:pt x="15700" y="134791"/>
                  </a:lnTo>
                  <a:lnTo>
                    <a:pt x="15632" y="135142"/>
                  </a:lnTo>
                  <a:lnTo>
                    <a:pt x="15564" y="135492"/>
                  </a:lnTo>
                  <a:lnTo>
                    <a:pt x="15564" y="133827"/>
                  </a:lnTo>
                  <a:lnTo>
                    <a:pt x="15564" y="132994"/>
                  </a:lnTo>
                  <a:lnTo>
                    <a:pt x="15581" y="132118"/>
                  </a:lnTo>
                  <a:lnTo>
                    <a:pt x="15598" y="131154"/>
                  </a:lnTo>
                  <a:lnTo>
                    <a:pt x="15632" y="130234"/>
                  </a:lnTo>
                  <a:lnTo>
                    <a:pt x="15683" y="130716"/>
                  </a:lnTo>
                  <a:lnTo>
                    <a:pt x="15734" y="131198"/>
                  </a:lnTo>
                  <a:lnTo>
                    <a:pt x="15810" y="131592"/>
                  </a:lnTo>
                  <a:lnTo>
                    <a:pt x="15886" y="131943"/>
                  </a:lnTo>
                  <a:lnTo>
                    <a:pt x="15980" y="132206"/>
                  </a:lnTo>
                  <a:lnTo>
                    <a:pt x="16031" y="132337"/>
                  </a:lnTo>
                  <a:lnTo>
                    <a:pt x="16082" y="132381"/>
                  </a:lnTo>
                  <a:lnTo>
                    <a:pt x="16133" y="132425"/>
                  </a:lnTo>
                  <a:lnTo>
                    <a:pt x="16192" y="132469"/>
                  </a:lnTo>
                  <a:lnTo>
                    <a:pt x="16252" y="132469"/>
                  </a:lnTo>
                  <a:lnTo>
                    <a:pt x="16311" y="132425"/>
                  </a:lnTo>
                  <a:lnTo>
                    <a:pt x="16413" y="132337"/>
                  </a:lnTo>
                  <a:lnTo>
                    <a:pt x="16489" y="132162"/>
                  </a:lnTo>
                  <a:lnTo>
                    <a:pt x="16566" y="131986"/>
                  </a:lnTo>
                  <a:lnTo>
                    <a:pt x="16634" y="131724"/>
                  </a:lnTo>
                  <a:lnTo>
                    <a:pt x="16685" y="131461"/>
                  </a:lnTo>
                  <a:lnTo>
                    <a:pt x="16735" y="131154"/>
                  </a:lnTo>
                  <a:lnTo>
                    <a:pt x="16769" y="130847"/>
                  </a:lnTo>
                  <a:lnTo>
                    <a:pt x="16803" y="130497"/>
                  </a:lnTo>
                  <a:lnTo>
                    <a:pt x="16829" y="130102"/>
                  </a:lnTo>
                  <a:lnTo>
                    <a:pt x="16846" y="129708"/>
                  </a:lnTo>
                  <a:lnTo>
                    <a:pt x="16854" y="129313"/>
                  </a:lnTo>
                  <a:lnTo>
                    <a:pt x="16854" y="128919"/>
                  </a:lnTo>
                  <a:lnTo>
                    <a:pt x="16854" y="128481"/>
                  </a:lnTo>
                  <a:lnTo>
                    <a:pt x="16846" y="128043"/>
                  </a:lnTo>
                  <a:lnTo>
                    <a:pt x="16820" y="127210"/>
                  </a:lnTo>
                  <a:lnTo>
                    <a:pt x="16905" y="127385"/>
                  </a:lnTo>
                  <a:lnTo>
                    <a:pt x="16990" y="127561"/>
                  </a:lnTo>
                  <a:lnTo>
                    <a:pt x="17084" y="127692"/>
                  </a:lnTo>
                  <a:lnTo>
                    <a:pt x="17169" y="127780"/>
                  </a:lnTo>
                  <a:lnTo>
                    <a:pt x="17262" y="127824"/>
                  </a:lnTo>
                  <a:lnTo>
                    <a:pt x="17355" y="127824"/>
                  </a:lnTo>
                  <a:lnTo>
                    <a:pt x="17449" y="127780"/>
                  </a:lnTo>
                  <a:lnTo>
                    <a:pt x="17534" y="127692"/>
                  </a:lnTo>
                  <a:lnTo>
                    <a:pt x="17627" y="127561"/>
                  </a:lnTo>
                  <a:lnTo>
                    <a:pt x="17703" y="127385"/>
                  </a:lnTo>
                  <a:lnTo>
                    <a:pt x="17780" y="127166"/>
                  </a:lnTo>
                  <a:lnTo>
                    <a:pt x="17856" y="126903"/>
                  </a:lnTo>
                  <a:lnTo>
                    <a:pt x="17924" y="126553"/>
                  </a:lnTo>
                  <a:lnTo>
                    <a:pt x="17975" y="126202"/>
                  </a:lnTo>
                  <a:lnTo>
                    <a:pt x="18026" y="125764"/>
                  </a:lnTo>
                  <a:lnTo>
                    <a:pt x="18069" y="125282"/>
                  </a:lnTo>
                  <a:lnTo>
                    <a:pt x="18102" y="124756"/>
                  </a:lnTo>
                  <a:lnTo>
                    <a:pt x="18111" y="124230"/>
                  </a:lnTo>
                  <a:lnTo>
                    <a:pt x="18111" y="123748"/>
                  </a:lnTo>
                  <a:lnTo>
                    <a:pt x="18094" y="123266"/>
                  </a:lnTo>
                  <a:lnTo>
                    <a:pt x="18060" y="122828"/>
                  </a:lnTo>
                  <a:lnTo>
                    <a:pt x="18026" y="122390"/>
                  </a:lnTo>
                  <a:lnTo>
                    <a:pt x="17975" y="121996"/>
                  </a:lnTo>
                  <a:lnTo>
                    <a:pt x="17907" y="121645"/>
                  </a:lnTo>
                  <a:lnTo>
                    <a:pt x="17839" y="121338"/>
                  </a:lnTo>
                  <a:lnTo>
                    <a:pt x="17771" y="121075"/>
                  </a:lnTo>
                  <a:lnTo>
                    <a:pt x="17686" y="120900"/>
                  </a:lnTo>
                  <a:lnTo>
                    <a:pt x="17602" y="120769"/>
                  </a:lnTo>
                  <a:lnTo>
                    <a:pt x="17517" y="120725"/>
                  </a:lnTo>
                  <a:lnTo>
                    <a:pt x="17432" y="120725"/>
                  </a:lnTo>
                  <a:lnTo>
                    <a:pt x="17338" y="120812"/>
                  </a:lnTo>
                  <a:lnTo>
                    <a:pt x="17253" y="121031"/>
                  </a:lnTo>
                  <a:lnTo>
                    <a:pt x="17236" y="120549"/>
                  </a:lnTo>
                  <a:lnTo>
                    <a:pt x="17219" y="120155"/>
                  </a:lnTo>
                  <a:lnTo>
                    <a:pt x="17185" y="119717"/>
                  </a:lnTo>
                  <a:lnTo>
                    <a:pt x="17152" y="119323"/>
                  </a:lnTo>
                  <a:lnTo>
                    <a:pt x="17109" y="118972"/>
                  </a:lnTo>
                  <a:lnTo>
                    <a:pt x="17058" y="118621"/>
                  </a:lnTo>
                  <a:lnTo>
                    <a:pt x="16999" y="118315"/>
                  </a:lnTo>
                  <a:lnTo>
                    <a:pt x="16939" y="118052"/>
                  </a:lnTo>
                  <a:lnTo>
                    <a:pt x="16871" y="117789"/>
                  </a:lnTo>
                  <a:lnTo>
                    <a:pt x="16795" y="117614"/>
                  </a:lnTo>
                  <a:lnTo>
                    <a:pt x="16719" y="117438"/>
                  </a:lnTo>
                  <a:lnTo>
                    <a:pt x="16634" y="117351"/>
                  </a:lnTo>
                  <a:lnTo>
                    <a:pt x="16549" y="117263"/>
                  </a:lnTo>
                  <a:lnTo>
                    <a:pt x="16464" y="117263"/>
                  </a:lnTo>
                  <a:lnTo>
                    <a:pt x="16370" y="117307"/>
                  </a:lnTo>
                  <a:lnTo>
                    <a:pt x="16277" y="117438"/>
                  </a:lnTo>
                  <a:lnTo>
                    <a:pt x="16218" y="117526"/>
                  </a:lnTo>
                  <a:lnTo>
                    <a:pt x="16158" y="117657"/>
                  </a:lnTo>
                  <a:lnTo>
                    <a:pt x="16107" y="117789"/>
                  </a:lnTo>
                  <a:lnTo>
                    <a:pt x="16056" y="118008"/>
                  </a:lnTo>
                  <a:lnTo>
                    <a:pt x="16005" y="118183"/>
                  </a:lnTo>
                  <a:lnTo>
                    <a:pt x="15963" y="118402"/>
                  </a:lnTo>
                  <a:lnTo>
                    <a:pt x="15886" y="118928"/>
                  </a:lnTo>
                  <a:lnTo>
                    <a:pt x="15827" y="119454"/>
                  </a:lnTo>
                  <a:lnTo>
                    <a:pt x="15810" y="119717"/>
                  </a:lnTo>
                  <a:lnTo>
                    <a:pt x="15793" y="120024"/>
                  </a:lnTo>
                  <a:lnTo>
                    <a:pt x="15776" y="120287"/>
                  </a:lnTo>
                  <a:lnTo>
                    <a:pt x="15776" y="120593"/>
                  </a:lnTo>
                  <a:lnTo>
                    <a:pt x="15776" y="120856"/>
                  </a:lnTo>
                  <a:lnTo>
                    <a:pt x="15776" y="121119"/>
                  </a:lnTo>
                  <a:lnTo>
                    <a:pt x="15768" y="121119"/>
                  </a:lnTo>
                  <a:lnTo>
                    <a:pt x="15768" y="120549"/>
                  </a:lnTo>
                  <a:lnTo>
                    <a:pt x="15759" y="119936"/>
                  </a:lnTo>
                  <a:lnTo>
                    <a:pt x="15742" y="119366"/>
                  </a:lnTo>
                  <a:lnTo>
                    <a:pt x="15725" y="118753"/>
                  </a:lnTo>
                  <a:lnTo>
                    <a:pt x="15674" y="117570"/>
                  </a:lnTo>
                  <a:lnTo>
                    <a:pt x="15632" y="116387"/>
                  </a:lnTo>
                  <a:lnTo>
                    <a:pt x="15589" y="114634"/>
                  </a:lnTo>
                  <a:lnTo>
                    <a:pt x="15555" y="112881"/>
                  </a:lnTo>
                  <a:lnTo>
                    <a:pt x="15521" y="111084"/>
                  </a:lnTo>
                  <a:lnTo>
                    <a:pt x="15504" y="109332"/>
                  </a:lnTo>
                  <a:lnTo>
                    <a:pt x="15496" y="107491"/>
                  </a:lnTo>
                  <a:lnTo>
                    <a:pt x="15487" y="105651"/>
                  </a:lnTo>
                  <a:lnTo>
                    <a:pt x="15547" y="105957"/>
                  </a:lnTo>
                  <a:lnTo>
                    <a:pt x="15615" y="106264"/>
                  </a:lnTo>
                  <a:lnTo>
                    <a:pt x="15751" y="106834"/>
                  </a:lnTo>
                  <a:lnTo>
                    <a:pt x="16039" y="107798"/>
                  </a:lnTo>
                  <a:lnTo>
                    <a:pt x="16430" y="109200"/>
                  </a:lnTo>
                  <a:lnTo>
                    <a:pt x="16812" y="110646"/>
                  </a:lnTo>
                  <a:lnTo>
                    <a:pt x="17016" y="111435"/>
                  </a:lnTo>
                  <a:lnTo>
                    <a:pt x="17202" y="112268"/>
                  </a:lnTo>
                  <a:lnTo>
                    <a:pt x="17381" y="113144"/>
                  </a:lnTo>
                  <a:lnTo>
                    <a:pt x="17542" y="114064"/>
                  </a:lnTo>
                  <a:lnTo>
                    <a:pt x="17695" y="115028"/>
                  </a:lnTo>
                  <a:lnTo>
                    <a:pt x="17839" y="116080"/>
                  </a:lnTo>
                  <a:lnTo>
                    <a:pt x="17967" y="117132"/>
                  </a:lnTo>
                  <a:lnTo>
                    <a:pt x="18094" y="118315"/>
                  </a:lnTo>
                  <a:lnTo>
                    <a:pt x="18102" y="118402"/>
                  </a:lnTo>
                  <a:lnTo>
                    <a:pt x="18128" y="118446"/>
                  </a:lnTo>
                  <a:lnTo>
                    <a:pt x="18162" y="118446"/>
                  </a:lnTo>
                  <a:lnTo>
                    <a:pt x="18179" y="118358"/>
                  </a:lnTo>
                  <a:lnTo>
                    <a:pt x="18196" y="118271"/>
                  </a:lnTo>
                  <a:lnTo>
                    <a:pt x="18204" y="118183"/>
                  </a:lnTo>
                  <a:lnTo>
                    <a:pt x="18204" y="118052"/>
                  </a:lnTo>
                  <a:lnTo>
                    <a:pt x="18179" y="117482"/>
                  </a:lnTo>
                  <a:lnTo>
                    <a:pt x="18145" y="116956"/>
                  </a:lnTo>
                  <a:lnTo>
                    <a:pt x="18102" y="116387"/>
                  </a:lnTo>
                  <a:lnTo>
                    <a:pt x="18052" y="115861"/>
                  </a:lnTo>
                  <a:lnTo>
                    <a:pt x="18001" y="115379"/>
                  </a:lnTo>
                  <a:lnTo>
                    <a:pt x="17941" y="114897"/>
                  </a:lnTo>
                  <a:lnTo>
                    <a:pt x="17873" y="114415"/>
                  </a:lnTo>
                  <a:lnTo>
                    <a:pt x="17805" y="113933"/>
                  </a:lnTo>
                  <a:lnTo>
                    <a:pt x="17652" y="113056"/>
                  </a:lnTo>
                  <a:lnTo>
                    <a:pt x="17491" y="112224"/>
                  </a:lnTo>
                  <a:lnTo>
                    <a:pt x="17321" y="111435"/>
                  </a:lnTo>
                  <a:lnTo>
                    <a:pt x="17152" y="110734"/>
                  </a:lnTo>
                  <a:lnTo>
                    <a:pt x="16939" y="109901"/>
                  </a:lnTo>
                  <a:lnTo>
                    <a:pt x="16719" y="109112"/>
                  </a:lnTo>
                  <a:lnTo>
                    <a:pt x="16277" y="107579"/>
                  </a:lnTo>
                  <a:lnTo>
                    <a:pt x="16090" y="106921"/>
                  </a:lnTo>
                  <a:lnTo>
                    <a:pt x="15903" y="106220"/>
                  </a:lnTo>
                  <a:lnTo>
                    <a:pt x="15802" y="105870"/>
                  </a:lnTo>
                  <a:lnTo>
                    <a:pt x="15700" y="105607"/>
                  </a:lnTo>
                  <a:lnTo>
                    <a:pt x="15598" y="105344"/>
                  </a:lnTo>
                  <a:lnTo>
                    <a:pt x="15496" y="105169"/>
                  </a:lnTo>
                  <a:lnTo>
                    <a:pt x="15504" y="102978"/>
                  </a:lnTo>
                  <a:lnTo>
                    <a:pt x="15521" y="100743"/>
                  </a:lnTo>
                  <a:lnTo>
                    <a:pt x="15555" y="98552"/>
                  </a:lnTo>
                  <a:lnTo>
                    <a:pt x="15589" y="96361"/>
                  </a:lnTo>
                  <a:lnTo>
                    <a:pt x="15657" y="92987"/>
                  </a:lnTo>
                  <a:lnTo>
                    <a:pt x="15725" y="89656"/>
                  </a:lnTo>
                  <a:lnTo>
                    <a:pt x="15878" y="82952"/>
                  </a:lnTo>
                  <a:lnTo>
                    <a:pt x="16039" y="76028"/>
                  </a:lnTo>
                  <a:lnTo>
                    <a:pt x="16065" y="74933"/>
                  </a:lnTo>
                  <a:lnTo>
                    <a:pt x="16099" y="73837"/>
                  </a:lnTo>
                  <a:lnTo>
                    <a:pt x="16133" y="72698"/>
                  </a:lnTo>
                  <a:lnTo>
                    <a:pt x="16158" y="71603"/>
                  </a:lnTo>
                  <a:lnTo>
                    <a:pt x="16846" y="75678"/>
                  </a:lnTo>
                  <a:lnTo>
                    <a:pt x="17355" y="78701"/>
                  </a:lnTo>
                  <a:lnTo>
                    <a:pt x="17610" y="80279"/>
                  </a:lnTo>
                  <a:lnTo>
                    <a:pt x="17856" y="81813"/>
                  </a:lnTo>
                  <a:lnTo>
                    <a:pt x="18060" y="83346"/>
                  </a:lnTo>
                  <a:lnTo>
                    <a:pt x="18255" y="84924"/>
                  </a:lnTo>
                  <a:lnTo>
                    <a:pt x="18374" y="85976"/>
                  </a:lnTo>
                  <a:lnTo>
                    <a:pt x="18493" y="87071"/>
                  </a:lnTo>
                  <a:lnTo>
                    <a:pt x="18603" y="88123"/>
                  </a:lnTo>
                  <a:lnTo>
                    <a:pt x="18714" y="89218"/>
                  </a:lnTo>
                  <a:lnTo>
                    <a:pt x="18909" y="91409"/>
                  </a:lnTo>
                  <a:lnTo>
                    <a:pt x="19096" y="93600"/>
                  </a:lnTo>
                  <a:lnTo>
                    <a:pt x="19266" y="95879"/>
                  </a:lnTo>
                  <a:lnTo>
                    <a:pt x="19419" y="98157"/>
                  </a:lnTo>
                  <a:lnTo>
                    <a:pt x="19563" y="100436"/>
                  </a:lnTo>
                  <a:lnTo>
                    <a:pt x="19699" y="102759"/>
                  </a:lnTo>
                  <a:lnTo>
                    <a:pt x="19767" y="103986"/>
                  </a:lnTo>
                  <a:lnTo>
                    <a:pt x="19758" y="104117"/>
                  </a:lnTo>
                  <a:lnTo>
                    <a:pt x="19690" y="103766"/>
                  </a:lnTo>
                  <a:lnTo>
                    <a:pt x="19622" y="103460"/>
                  </a:lnTo>
                  <a:lnTo>
                    <a:pt x="19546" y="103197"/>
                  </a:lnTo>
                  <a:lnTo>
                    <a:pt x="19469" y="102978"/>
                  </a:lnTo>
                  <a:lnTo>
                    <a:pt x="19385" y="102759"/>
                  </a:lnTo>
                  <a:lnTo>
                    <a:pt x="19300" y="102627"/>
                  </a:lnTo>
                  <a:lnTo>
                    <a:pt x="19223" y="102539"/>
                  </a:lnTo>
                  <a:lnTo>
                    <a:pt x="19138" y="102452"/>
                  </a:lnTo>
                  <a:lnTo>
                    <a:pt x="19053" y="102452"/>
                  </a:lnTo>
                  <a:lnTo>
                    <a:pt x="18969" y="102496"/>
                  </a:lnTo>
                  <a:lnTo>
                    <a:pt x="18884" y="102583"/>
                  </a:lnTo>
                  <a:lnTo>
                    <a:pt x="18799" y="102759"/>
                  </a:lnTo>
                  <a:lnTo>
                    <a:pt x="18722" y="102978"/>
                  </a:lnTo>
                  <a:lnTo>
                    <a:pt x="18646" y="103284"/>
                  </a:lnTo>
                  <a:lnTo>
                    <a:pt x="18578" y="103635"/>
                  </a:lnTo>
                  <a:lnTo>
                    <a:pt x="18510" y="104073"/>
                  </a:lnTo>
                  <a:lnTo>
                    <a:pt x="18468" y="104511"/>
                  </a:lnTo>
                  <a:lnTo>
                    <a:pt x="18434" y="104950"/>
                  </a:lnTo>
                  <a:lnTo>
                    <a:pt x="18408" y="105344"/>
                  </a:lnTo>
                  <a:lnTo>
                    <a:pt x="18400" y="105782"/>
                  </a:lnTo>
                  <a:lnTo>
                    <a:pt x="18391" y="106220"/>
                  </a:lnTo>
                  <a:lnTo>
                    <a:pt x="18408" y="106615"/>
                  </a:lnTo>
                  <a:lnTo>
                    <a:pt x="18425" y="107009"/>
                  </a:lnTo>
                  <a:lnTo>
                    <a:pt x="18451" y="107403"/>
                  </a:lnTo>
                  <a:lnTo>
                    <a:pt x="18485" y="107754"/>
                  </a:lnTo>
                  <a:lnTo>
                    <a:pt x="18527" y="108061"/>
                  </a:lnTo>
                  <a:lnTo>
                    <a:pt x="18578" y="108368"/>
                  </a:lnTo>
                  <a:lnTo>
                    <a:pt x="18637" y="108630"/>
                  </a:lnTo>
                  <a:lnTo>
                    <a:pt x="18705" y="108850"/>
                  </a:lnTo>
                  <a:lnTo>
                    <a:pt x="18773" y="109025"/>
                  </a:lnTo>
                  <a:lnTo>
                    <a:pt x="18841" y="109156"/>
                  </a:lnTo>
                  <a:lnTo>
                    <a:pt x="18926" y="109244"/>
                  </a:lnTo>
                  <a:lnTo>
                    <a:pt x="18807" y="109901"/>
                  </a:lnTo>
                  <a:lnTo>
                    <a:pt x="18756" y="110252"/>
                  </a:lnTo>
                  <a:lnTo>
                    <a:pt x="18714" y="110602"/>
                  </a:lnTo>
                  <a:lnTo>
                    <a:pt x="18671" y="110997"/>
                  </a:lnTo>
                  <a:lnTo>
                    <a:pt x="18637" y="111391"/>
                  </a:lnTo>
                  <a:lnTo>
                    <a:pt x="18612" y="111829"/>
                  </a:lnTo>
                  <a:lnTo>
                    <a:pt x="18595" y="112268"/>
                  </a:lnTo>
                  <a:lnTo>
                    <a:pt x="18578" y="112750"/>
                  </a:lnTo>
                  <a:lnTo>
                    <a:pt x="18578" y="113232"/>
                  </a:lnTo>
                  <a:lnTo>
                    <a:pt x="18595" y="113714"/>
                  </a:lnTo>
                  <a:lnTo>
                    <a:pt x="18620" y="114196"/>
                  </a:lnTo>
                  <a:lnTo>
                    <a:pt x="18654" y="114634"/>
                  </a:lnTo>
                  <a:lnTo>
                    <a:pt x="18705" y="115028"/>
                  </a:lnTo>
                  <a:lnTo>
                    <a:pt x="18773" y="115423"/>
                  </a:lnTo>
                  <a:lnTo>
                    <a:pt x="18841" y="115685"/>
                  </a:lnTo>
                  <a:lnTo>
                    <a:pt x="18850" y="115861"/>
                  </a:lnTo>
                  <a:lnTo>
                    <a:pt x="18867" y="116343"/>
                  </a:lnTo>
                  <a:lnTo>
                    <a:pt x="18892" y="116781"/>
                  </a:lnTo>
                  <a:lnTo>
                    <a:pt x="18892" y="116956"/>
                  </a:lnTo>
                  <a:lnTo>
                    <a:pt x="18875" y="116956"/>
                  </a:lnTo>
                  <a:lnTo>
                    <a:pt x="18875" y="117000"/>
                  </a:lnTo>
                  <a:lnTo>
                    <a:pt x="18875" y="117044"/>
                  </a:lnTo>
                  <a:lnTo>
                    <a:pt x="18892" y="117088"/>
                  </a:lnTo>
                  <a:lnTo>
                    <a:pt x="18875" y="118096"/>
                  </a:lnTo>
                  <a:lnTo>
                    <a:pt x="18867" y="119060"/>
                  </a:lnTo>
                  <a:lnTo>
                    <a:pt x="18867" y="121031"/>
                  </a:lnTo>
                  <a:lnTo>
                    <a:pt x="18867" y="123003"/>
                  </a:lnTo>
                  <a:lnTo>
                    <a:pt x="18867" y="124975"/>
                  </a:lnTo>
                  <a:lnTo>
                    <a:pt x="18850" y="129226"/>
                  </a:lnTo>
                  <a:lnTo>
                    <a:pt x="18850" y="130672"/>
                  </a:lnTo>
                  <a:lnTo>
                    <a:pt x="18850" y="131373"/>
                  </a:lnTo>
                  <a:lnTo>
                    <a:pt x="18875" y="132074"/>
                  </a:lnTo>
                  <a:lnTo>
                    <a:pt x="18799" y="131986"/>
                  </a:lnTo>
                  <a:lnTo>
                    <a:pt x="18722" y="131943"/>
                  </a:lnTo>
                  <a:lnTo>
                    <a:pt x="18646" y="131943"/>
                  </a:lnTo>
                  <a:lnTo>
                    <a:pt x="18578" y="131986"/>
                  </a:lnTo>
                  <a:lnTo>
                    <a:pt x="18569" y="131986"/>
                  </a:lnTo>
                  <a:lnTo>
                    <a:pt x="18493" y="131899"/>
                  </a:lnTo>
                  <a:lnTo>
                    <a:pt x="18408" y="131811"/>
                  </a:lnTo>
                  <a:lnTo>
                    <a:pt x="18323" y="131811"/>
                  </a:lnTo>
                  <a:lnTo>
                    <a:pt x="18238" y="131855"/>
                  </a:lnTo>
                  <a:lnTo>
                    <a:pt x="18153" y="131943"/>
                  </a:lnTo>
                  <a:lnTo>
                    <a:pt x="18077" y="132030"/>
                  </a:lnTo>
                  <a:lnTo>
                    <a:pt x="17992" y="132206"/>
                  </a:lnTo>
                  <a:lnTo>
                    <a:pt x="17924" y="132381"/>
                  </a:lnTo>
                  <a:lnTo>
                    <a:pt x="17848" y="132600"/>
                  </a:lnTo>
                  <a:lnTo>
                    <a:pt x="17780" y="132863"/>
                  </a:lnTo>
                  <a:lnTo>
                    <a:pt x="17720" y="133170"/>
                  </a:lnTo>
                  <a:lnTo>
                    <a:pt x="17669" y="133476"/>
                  </a:lnTo>
                  <a:lnTo>
                    <a:pt x="17619" y="133827"/>
                  </a:lnTo>
                  <a:lnTo>
                    <a:pt x="17576" y="134221"/>
                  </a:lnTo>
                  <a:lnTo>
                    <a:pt x="17542" y="134616"/>
                  </a:lnTo>
                  <a:lnTo>
                    <a:pt x="17517" y="135054"/>
                  </a:lnTo>
                  <a:lnTo>
                    <a:pt x="17500" y="135361"/>
                  </a:lnTo>
                  <a:lnTo>
                    <a:pt x="17500" y="135667"/>
                  </a:lnTo>
                  <a:lnTo>
                    <a:pt x="17500" y="136237"/>
                  </a:lnTo>
                  <a:lnTo>
                    <a:pt x="17517" y="136807"/>
                  </a:lnTo>
                  <a:lnTo>
                    <a:pt x="17559" y="137333"/>
                  </a:lnTo>
                  <a:lnTo>
                    <a:pt x="17610" y="137815"/>
                  </a:lnTo>
                  <a:lnTo>
                    <a:pt x="17678" y="138209"/>
                  </a:lnTo>
                  <a:lnTo>
                    <a:pt x="17720" y="138384"/>
                  </a:lnTo>
                  <a:lnTo>
                    <a:pt x="17763" y="138516"/>
                  </a:lnTo>
                  <a:lnTo>
                    <a:pt x="17814" y="138647"/>
                  </a:lnTo>
                  <a:lnTo>
                    <a:pt x="17856" y="138779"/>
                  </a:lnTo>
                  <a:lnTo>
                    <a:pt x="17831" y="139129"/>
                  </a:lnTo>
                  <a:lnTo>
                    <a:pt x="17814" y="139524"/>
                  </a:lnTo>
                  <a:lnTo>
                    <a:pt x="17805" y="139918"/>
                  </a:lnTo>
                  <a:lnTo>
                    <a:pt x="17814" y="140312"/>
                  </a:lnTo>
                  <a:lnTo>
                    <a:pt x="17839" y="140707"/>
                  </a:lnTo>
                  <a:lnTo>
                    <a:pt x="17882" y="141057"/>
                  </a:lnTo>
                  <a:lnTo>
                    <a:pt x="17933" y="141408"/>
                  </a:lnTo>
                  <a:lnTo>
                    <a:pt x="18001" y="141715"/>
                  </a:lnTo>
                  <a:lnTo>
                    <a:pt x="18060" y="141890"/>
                  </a:lnTo>
                  <a:lnTo>
                    <a:pt x="18119" y="142065"/>
                  </a:lnTo>
                  <a:lnTo>
                    <a:pt x="18179" y="142153"/>
                  </a:lnTo>
                  <a:lnTo>
                    <a:pt x="18238" y="142197"/>
                  </a:lnTo>
                  <a:lnTo>
                    <a:pt x="18289" y="142240"/>
                  </a:lnTo>
                  <a:lnTo>
                    <a:pt x="18349" y="142240"/>
                  </a:lnTo>
                  <a:lnTo>
                    <a:pt x="18400" y="142197"/>
                  </a:lnTo>
                  <a:lnTo>
                    <a:pt x="18459" y="142109"/>
                  </a:lnTo>
                  <a:lnTo>
                    <a:pt x="18510" y="142021"/>
                  </a:lnTo>
                  <a:lnTo>
                    <a:pt x="18561" y="141890"/>
                  </a:lnTo>
                  <a:lnTo>
                    <a:pt x="18663" y="141583"/>
                  </a:lnTo>
                  <a:lnTo>
                    <a:pt x="18756" y="141189"/>
                  </a:lnTo>
                  <a:lnTo>
                    <a:pt x="18841" y="140750"/>
                  </a:lnTo>
                  <a:lnTo>
                    <a:pt x="18875" y="141145"/>
                  </a:lnTo>
                  <a:lnTo>
                    <a:pt x="18918" y="141495"/>
                  </a:lnTo>
                  <a:lnTo>
                    <a:pt x="18969" y="141802"/>
                  </a:lnTo>
                  <a:lnTo>
                    <a:pt x="19036" y="142065"/>
                  </a:lnTo>
                  <a:lnTo>
                    <a:pt x="19113" y="142284"/>
                  </a:lnTo>
                  <a:lnTo>
                    <a:pt x="19198" y="142416"/>
                  </a:lnTo>
                  <a:lnTo>
                    <a:pt x="19283" y="142503"/>
                  </a:lnTo>
                  <a:lnTo>
                    <a:pt x="19385" y="142503"/>
                  </a:lnTo>
                  <a:lnTo>
                    <a:pt x="19461" y="142459"/>
                  </a:lnTo>
                  <a:lnTo>
                    <a:pt x="19537" y="142328"/>
                  </a:lnTo>
                  <a:lnTo>
                    <a:pt x="19605" y="142197"/>
                  </a:lnTo>
                  <a:lnTo>
                    <a:pt x="19673" y="141977"/>
                  </a:lnTo>
                  <a:lnTo>
                    <a:pt x="19733" y="141715"/>
                  </a:lnTo>
                  <a:lnTo>
                    <a:pt x="19784" y="141452"/>
                  </a:lnTo>
                  <a:lnTo>
                    <a:pt x="19835" y="141145"/>
                  </a:lnTo>
                  <a:lnTo>
                    <a:pt x="19869" y="140838"/>
                  </a:lnTo>
                  <a:lnTo>
                    <a:pt x="19902" y="140488"/>
                  </a:lnTo>
                  <a:lnTo>
                    <a:pt x="19928" y="140093"/>
                  </a:lnTo>
                  <a:lnTo>
                    <a:pt x="19953" y="139743"/>
                  </a:lnTo>
                  <a:lnTo>
                    <a:pt x="19962" y="139348"/>
                  </a:lnTo>
                  <a:lnTo>
                    <a:pt x="19962" y="138954"/>
                  </a:lnTo>
                  <a:lnTo>
                    <a:pt x="19953" y="138559"/>
                  </a:lnTo>
                  <a:lnTo>
                    <a:pt x="19936" y="138209"/>
                  </a:lnTo>
                  <a:lnTo>
                    <a:pt x="19911" y="137815"/>
                  </a:lnTo>
                  <a:lnTo>
                    <a:pt x="20004" y="138034"/>
                  </a:lnTo>
                  <a:lnTo>
                    <a:pt x="20098" y="138121"/>
                  </a:lnTo>
                  <a:lnTo>
                    <a:pt x="20183" y="138165"/>
                  </a:lnTo>
                  <a:lnTo>
                    <a:pt x="20268" y="138121"/>
                  </a:lnTo>
                  <a:lnTo>
                    <a:pt x="20352" y="138034"/>
                  </a:lnTo>
                  <a:lnTo>
                    <a:pt x="20420" y="137902"/>
                  </a:lnTo>
                  <a:lnTo>
                    <a:pt x="20488" y="137727"/>
                  </a:lnTo>
                  <a:lnTo>
                    <a:pt x="20556" y="137464"/>
                  </a:lnTo>
                  <a:lnTo>
                    <a:pt x="20607" y="137201"/>
                  </a:lnTo>
                  <a:lnTo>
                    <a:pt x="20650" y="136850"/>
                  </a:lnTo>
                  <a:lnTo>
                    <a:pt x="20692" y="136500"/>
                  </a:lnTo>
                  <a:lnTo>
                    <a:pt x="20726" y="136149"/>
                  </a:lnTo>
                  <a:lnTo>
                    <a:pt x="20743" y="135755"/>
                  </a:lnTo>
                  <a:lnTo>
                    <a:pt x="20760" y="135317"/>
                  </a:lnTo>
                  <a:lnTo>
                    <a:pt x="20760" y="134922"/>
                  </a:lnTo>
                  <a:lnTo>
                    <a:pt x="20752" y="134484"/>
                  </a:lnTo>
                  <a:lnTo>
                    <a:pt x="20735" y="134046"/>
                  </a:lnTo>
                  <a:lnTo>
                    <a:pt x="20802" y="134265"/>
                  </a:lnTo>
                  <a:lnTo>
                    <a:pt x="20870" y="134484"/>
                  </a:lnTo>
                  <a:lnTo>
                    <a:pt x="20947" y="134659"/>
                  </a:lnTo>
                  <a:lnTo>
                    <a:pt x="21015" y="134835"/>
                  </a:lnTo>
                  <a:lnTo>
                    <a:pt x="21091" y="134922"/>
                  </a:lnTo>
                  <a:lnTo>
                    <a:pt x="21168" y="135010"/>
                  </a:lnTo>
                  <a:lnTo>
                    <a:pt x="21244" y="135054"/>
                  </a:lnTo>
                  <a:lnTo>
                    <a:pt x="21320" y="135010"/>
                  </a:lnTo>
                  <a:lnTo>
                    <a:pt x="21397" y="134966"/>
                  </a:lnTo>
                  <a:lnTo>
                    <a:pt x="21465" y="134879"/>
                  </a:lnTo>
                  <a:lnTo>
                    <a:pt x="21533" y="134703"/>
                  </a:lnTo>
                  <a:lnTo>
                    <a:pt x="21601" y="134484"/>
                  </a:lnTo>
                  <a:lnTo>
                    <a:pt x="21652" y="134265"/>
                  </a:lnTo>
                  <a:lnTo>
                    <a:pt x="21702" y="133915"/>
                  </a:lnTo>
                  <a:lnTo>
                    <a:pt x="21745" y="133564"/>
                  </a:lnTo>
                  <a:lnTo>
                    <a:pt x="21787" y="133126"/>
                  </a:lnTo>
                  <a:lnTo>
                    <a:pt x="21796" y="132819"/>
                  </a:lnTo>
                  <a:lnTo>
                    <a:pt x="21804" y="132556"/>
                  </a:lnTo>
                  <a:lnTo>
                    <a:pt x="21813" y="132293"/>
                  </a:lnTo>
                  <a:lnTo>
                    <a:pt x="21804" y="132030"/>
                  </a:lnTo>
                  <a:lnTo>
                    <a:pt x="21796" y="131811"/>
                  </a:lnTo>
                  <a:lnTo>
                    <a:pt x="21787" y="131548"/>
                  </a:lnTo>
                  <a:lnTo>
                    <a:pt x="21770" y="131329"/>
                  </a:lnTo>
                  <a:lnTo>
                    <a:pt x="21745" y="131110"/>
                  </a:lnTo>
                  <a:lnTo>
                    <a:pt x="21685" y="130760"/>
                  </a:lnTo>
                  <a:lnTo>
                    <a:pt x="21618" y="130453"/>
                  </a:lnTo>
                  <a:lnTo>
                    <a:pt x="21533" y="130190"/>
                  </a:lnTo>
                  <a:lnTo>
                    <a:pt x="21439" y="130058"/>
                  </a:lnTo>
                  <a:lnTo>
                    <a:pt x="21473" y="129664"/>
                  </a:lnTo>
                  <a:lnTo>
                    <a:pt x="21490" y="129226"/>
                  </a:lnTo>
                  <a:lnTo>
                    <a:pt x="21499" y="128831"/>
                  </a:lnTo>
                  <a:lnTo>
                    <a:pt x="21490" y="128393"/>
                  </a:lnTo>
                  <a:lnTo>
                    <a:pt x="21473" y="127955"/>
                  </a:lnTo>
                  <a:lnTo>
                    <a:pt x="21431" y="127561"/>
                  </a:lnTo>
                  <a:lnTo>
                    <a:pt x="21388" y="127210"/>
                  </a:lnTo>
                  <a:lnTo>
                    <a:pt x="21320" y="126860"/>
                  </a:lnTo>
                  <a:lnTo>
                    <a:pt x="21269" y="126640"/>
                  </a:lnTo>
                  <a:lnTo>
                    <a:pt x="21219" y="126465"/>
                  </a:lnTo>
                  <a:lnTo>
                    <a:pt x="21159" y="126334"/>
                  </a:lnTo>
                  <a:lnTo>
                    <a:pt x="21108" y="126202"/>
                  </a:lnTo>
                  <a:lnTo>
                    <a:pt x="21049" y="126115"/>
                  </a:lnTo>
                  <a:lnTo>
                    <a:pt x="20989" y="126071"/>
                  </a:lnTo>
                  <a:lnTo>
                    <a:pt x="20879" y="126071"/>
                  </a:lnTo>
                  <a:lnTo>
                    <a:pt x="20760" y="126158"/>
                  </a:lnTo>
                  <a:lnTo>
                    <a:pt x="20650" y="126334"/>
                  </a:lnTo>
                  <a:lnTo>
                    <a:pt x="20539" y="126640"/>
                  </a:lnTo>
                  <a:lnTo>
                    <a:pt x="20446" y="126991"/>
                  </a:lnTo>
                  <a:lnTo>
                    <a:pt x="20251" y="125633"/>
                  </a:lnTo>
                  <a:lnTo>
                    <a:pt x="20047" y="124274"/>
                  </a:lnTo>
                  <a:lnTo>
                    <a:pt x="19852" y="122916"/>
                  </a:lnTo>
                  <a:lnTo>
                    <a:pt x="19673" y="121514"/>
                  </a:lnTo>
                  <a:lnTo>
                    <a:pt x="19588" y="120856"/>
                  </a:lnTo>
                  <a:lnTo>
                    <a:pt x="19520" y="120155"/>
                  </a:lnTo>
                  <a:lnTo>
                    <a:pt x="19368" y="118753"/>
                  </a:lnTo>
                  <a:lnTo>
                    <a:pt x="19291" y="118008"/>
                  </a:lnTo>
                  <a:lnTo>
                    <a:pt x="19215" y="117351"/>
                  </a:lnTo>
                  <a:lnTo>
                    <a:pt x="19121" y="116693"/>
                  </a:lnTo>
                  <a:lnTo>
                    <a:pt x="19028" y="116124"/>
                  </a:lnTo>
                  <a:lnTo>
                    <a:pt x="19028" y="116124"/>
                  </a:lnTo>
                  <a:lnTo>
                    <a:pt x="19130" y="116211"/>
                  </a:lnTo>
                  <a:lnTo>
                    <a:pt x="19223" y="116255"/>
                  </a:lnTo>
                  <a:lnTo>
                    <a:pt x="19317" y="116167"/>
                  </a:lnTo>
                  <a:lnTo>
                    <a:pt x="19402" y="116080"/>
                  </a:lnTo>
                  <a:lnTo>
                    <a:pt x="19486" y="115861"/>
                  </a:lnTo>
                  <a:lnTo>
                    <a:pt x="19554" y="115642"/>
                  </a:lnTo>
                  <a:lnTo>
                    <a:pt x="19631" y="115335"/>
                  </a:lnTo>
                  <a:lnTo>
                    <a:pt x="19690" y="114984"/>
                  </a:lnTo>
                  <a:lnTo>
                    <a:pt x="19750" y="114634"/>
                  </a:lnTo>
                  <a:lnTo>
                    <a:pt x="19809" y="114196"/>
                  </a:lnTo>
                  <a:lnTo>
                    <a:pt x="19860" y="113757"/>
                  </a:lnTo>
                  <a:lnTo>
                    <a:pt x="19902" y="113319"/>
                  </a:lnTo>
                  <a:lnTo>
                    <a:pt x="19936" y="112837"/>
                  </a:lnTo>
                  <a:lnTo>
                    <a:pt x="19970" y="112355"/>
                  </a:lnTo>
                  <a:lnTo>
                    <a:pt x="19996" y="111829"/>
                  </a:lnTo>
                  <a:lnTo>
                    <a:pt x="20013" y="111347"/>
                  </a:lnTo>
                  <a:lnTo>
                    <a:pt x="20055" y="111785"/>
                  </a:lnTo>
                  <a:lnTo>
                    <a:pt x="20089" y="112224"/>
                  </a:lnTo>
                  <a:lnTo>
                    <a:pt x="20140" y="112618"/>
                  </a:lnTo>
                  <a:lnTo>
                    <a:pt x="20191" y="113012"/>
                  </a:lnTo>
                  <a:lnTo>
                    <a:pt x="20251" y="113363"/>
                  </a:lnTo>
                  <a:lnTo>
                    <a:pt x="20319" y="113670"/>
                  </a:lnTo>
                  <a:lnTo>
                    <a:pt x="20386" y="113933"/>
                  </a:lnTo>
                  <a:lnTo>
                    <a:pt x="20471" y="114152"/>
                  </a:lnTo>
                  <a:lnTo>
                    <a:pt x="20573" y="114327"/>
                  </a:lnTo>
                  <a:lnTo>
                    <a:pt x="20675" y="114459"/>
                  </a:lnTo>
                  <a:lnTo>
                    <a:pt x="20777" y="114459"/>
                  </a:lnTo>
                  <a:lnTo>
                    <a:pt x="20887" y="114371"/>
                  </a:lnTo>
                  <a:lnTo>
                    <a:pt x="20981" y="114196"/>
                  </a:lnTo>
                  <a:lnTo>
                    <a:pt x="21074" y="113933"/>
                  </a:lnTo>
                  <a:lnTo>
                    <a:pt x="21159" y="113582"/>
                  </a:lnTo>
                  <a:lnTo>
                    <a:pt x="21227" y="113188"/>
                  </a:lnTo>
                  <a:lnTo>
                    <a:pt x="21286" y="112750"/>
                  </a:lnTo>
                  <a:lnTo>
                    <a:pt x="21320" y="112311"/>
                  </a:lnTo>
                  <a:lnTo>
                    <a:pt x="21346" y="111917"/>
                  </a:lnTo>
                  <a:lnTo>
                    <a:pt x="21354" y="111479"/>
                  </a:lnTo>
                  <a:lnTo>
                    <a:pt x="21354" y="111084"/>
                  </a:lnTo>
                  <a:lnTo>
                    <a:pt x="21346" y="110690"/>
                  </a:lnTo>
                  <a:lnTo>
                    <a:pt x="21320" y="110339"/>
                  </a:lnTo>
                  <a:lnTo>
                    <a:pt x="21286" y="109945"/>
                  </a:lnTo>
                  <a:lnTo>
                    <a:pt x="21244" y="109638"/>
                  </a:lnTo>
                  <a:lnTo>
                    <a:pt x="21193" y="109332"/>
                  </a:lnTo>
                  <a:lnTo>
                    <a:pt x="21134" y="109069"/>
                  </a:lnTo>
                  <a:lnTo>
                    <a:pt x="21074" y="108806"/>
                  </a:lnTo>
                  <a:lnTo>
                    <a:pt x="21006" y="108630"/>
                  </a:lnTo>
                  <a:lnTo>
                    <a:pt x="20930" y="108455"/>
                  </a:lnTo>
                  <a:lnTo>
                    <a:pt x="20853" y="108368"/>
                  </a:lnTo>
                  <a:lnTo>
                    <a:pt x="20769" y="108280"/>
                  </a:lnTo>
                  <a:lnTo>
                    <a:pt x="20811" y="107929"/>
                  </a:lnTo>
                  <a:lnTo>
                    <a:pt x="20853" y="107535"/>
                  </a:lnTo>
                  <a:lnTo>
                    <a:pt x="20887" y="107141"/>
                  </a:lnTo>
                  <a:lnTo>
                    <a:pt x="20904" y="106702"/>
                  </a:lnTo>
                  <a:lnTo>
                    <a:pt x="20930" y="106308"/>
                  </a:lnTo>
                  <a:lnTo>
                    <a:pt x="20938" y="105870"/>
                  </a:lnTo>
                  <a:lnTo>
                    <a:pt x="20938" y="105475"/>
                  </a:lnTo>
                  <a:lnTo>
                    <a:pt x="20938" y="105037"/>
                  </a:lnTo>
                  <a:lnTo>
                    <a:pt x="20921" y="104643"/>
                  </a:lnTo>
                  <a:lnTo>
                    <a:pt x="20896" y="104248"/>
                  </a:lnTo>
                  <a:lnTo>
                    <a:pt x="20862" y="103898"/>
                  </a:lnTo>
                  <a:lnTo>
                    <a:pt x="20819" y="103547"/>
                  </a:lnTo>
                  <a:lnTo>
                    <a:pt x="20769" y="103197"/>
                  </a:lnTo>
                  <a:lnTo>
                    <a:pt x="20709" y="102934"/>
                  </a:lnTo>
                  <a:lnTo>
                    <a:pt x="20633" y="102671"/>
                  </a:lnTo>
                  <a:lnTo>
                    <a:pt x="20548" y="102452"/>
                  </a:lnTo>
                  <a:lnTo>
                    <a:pt x="20463" y="102277"/>
                  </a:lnTo>
                  <a:lnTo>
                    <a:pt x="20369" y="102189"/>
                  </a:lnTo>
                  <a:lnTo>
                    <a:pt x="20285" y="102189"/>
                  </a:lnTo>
                  <a:lnTo>
                    <a:pt x="20200" y="102233"/>
                  </a:lnTo>
                  <a:lnTo>
                    <a:pt x="20123" y="102320"/>
                  </a:lnTo>
                  <a:lnTo>
                    <a:pt x="20047" y="102496"/>
                  </a:lnTo>
                  <a:lnTo>
                    <a:pt x="19970" y="102715"/>
                  </a:lnTo>
                  <a:lnTo>
                    <a:pt x="19911" y="102978"/>
                  </a:lnTo>
                  <a:lnTo>
                    <a:pt x="19885" y="101838"/>
                  </a:lnTo>
                  <a:lnTo>
                    <a:pt x="19843" y="100743"/>
                  </a:lnTo>
                  <a:lnTo>
                    <a:pt x="19801" y="99604"/>
                  </a:lnTo>
                  <a:lnTo>
                    <a:pt x="19741" y="98508"/>
                  </a:lnTo>
                  <a:lnTo>
                    <a:pt x="19673" y="97413"/>
                  </a:lnTo>
                  <a:lnTo>
                    <a:pt x="19605" y="96361"/>
                  </a:lnTo>
                  <a:lnTo>
                    <a:pt x="19461" y="94301"/>
                  </a:lnTo>
                  <a:lnTo>
                    <a:pt x="19376" y="93162"/>
                  </a:lnTo>
                  <a:lnTo>
                    <a:pt x="19291" y="92067"/>
                  </a:lnTo>
                  <a:lnTo>
                    <a:pt x="19189" y="90927"/>
                  </a:lnTo>
                  <a:lnTo>
                    <a:pt x="19087" y="89832"/>
                  </a:lnTo>
                  <a:lnTo>
                    <a:pt x="18977" y="88736"/>
                  </a:lnTo>
                  <a:lnTo>
                    <a:pt x="18867" y="87641"/>
                  </a:lnTo>
                  <a:lnTo>
                    <a:pt x="18748" y="86589"/>
                  </a:lnTo>
                  <a:lnTo>
                    <a:pt x="18620" y="85537"/>
                  </a:lnTo>
                  <a:lnTo>
                    <a:pt x="19368" y="88605"/>
                  </a:lnTo>
                  <a:lnTo>
                    <a:pt x="19741" y="90138"/>
                  </a:lnTo>
                  <a:lnTo>
                    <a:pt x="20098" y="91716"/>
                  </a:lnTo>
                  <a:lnTo>
                    <a:pt x="20522" y="93644"/>
                  </a:lnTo>
                  <a:lnTo>
                    <a:pt x="20930" y="95660"/>
                  </a:lnTo>
                  <a:lnTo>
                    <a:pt x="21066" y="96361"/>
                  </a:lnTo>
                  <a:lnTo>
                    <a:pt x="21202" y="97106"/>
                  </a:lnTo>
                  <a:lnTo>
                    <a:pt x="21346" y="97807"/>
                  </a:lnTo>
                  <a:lnTo>
                    <a:pt x="21422" y="98157"/>
                  </a:lnTo>
                  <a:lnTo>
                    <a:pt x="21507" y="98420"/>
                  </a:lnTo>
                  <a:lnTo>
                    <a:pt x="21490" y="98464"/>
                  </a:lnTo>
                  <a:lnTo>
                    <a:pt x="21414" y="98902"/>
                  </a:lnTo>
                  <a:lnTo>
                    <a:pt x="21354" y="99341"/>
                  </a:lnTo>
                  <a:lnTo>
                    <a:pt x="21312" y="99823"/>
                  </a:lnTo>
                  <a:lnTo>
                    <a:pt x="21286" y="100305"/>
                  </a:lnTo>
                  <a:lnTo>
                    <a:pt x="21286" y="100568"/>
                  </a:lnTo>
                  <a:lnTo>
                    <a:pt x="21286" y="100831"/>
                  </a:lnTo>
                  <a:lnTo>
                    <a:pt x="21295" y="101093"/>
                  </a:lnTo>
                  <a:lnTo>
                    <a:pt x="21303" y="101356"/>
                  </a:lnTo>
                  <a:lnTo>
                    <a:pt x="21329" y="101619"/>
                  </a:lnTo>
                  <a:lnTo>
                    <a:pt x="21346" y="101882"/>
                  </a:lnTo>
                  <a:lnTo>
                    <a:pt x="21380" y="102101"/>
                  </a:lnTo>
                  <a:lnTo>
                    <a:pt x="21414" y="102364"/>
                  </a:lnTo>
                  <a:lnTo>
                    <a:pt x="21482" y="102715"/>
                  </a:lnTo>
                  <a:lnTo>
                    <a:pt x="21558" y="103022"/>
                  </a:lnTo>
                  <a:lnTo>
                    <a:pt x="21643" y="103284"/>
                  </a:lnTo>
                  <a:lnTo>
                    <a:pt x="21728" y="103460"/>
                  </a:lnTo>
                  <a:lnTo>
                    <a:pt x="21821" y="103591"/>
                  </a:lnTo>
                  <a:lnTo>
                    <a:pt x="21915" y="103723"/>
                  </a:lnTo>
                  <a:lnTo>
                    <a:pt x="22008" y="103766"/>
                  </a:lnTo>
                  <a:lnTo>
                    <a:pt x="22110" y="103810"/>
                  </a:lnTo>
                  <a:lnTo>
                    <a:pt x="22042" y="104336"/>
                  </a:lnTo>
                  <a:lnTo>
                    <a:pt x="21983" y="104862"/>
                  </a:lnTo>
                  <a:lnTo>
                    <a:pt x="21923" y="105388"/>
                  </a:lnTo>
                  <a:lnTo>
                    <a:pt x="21872" y="105957"/>
                  </a:lnTo>
                  <a:lnTo>
                    <a:pt x="21838" y="106527"/>
                  </a:lnTo>
                  <a:lnTo>
                    <a:pt x="21821" y="107141"/>
                  </a:lnTo>
                  <a:lnTo>
                    <a:pt x="21813" y="107710"/>
                  </a:lnTo>
                  <a:lnTo>
                    <a:pt x="21821" y="108368"/>
                  </a:lnTo>
                  <a:lnTo>
                    <a:pt x="21847" y="108850"/>
                  </a:lnTo>
                  <a:lnTo>
                    <a:pt x="21872" y="109332"/>
                  </a:lnTo>
                  <a:lnTo>
                    <a:pt x="21923" y="109770"/>
                  </a:lnTo>
                  <a:lnTo>
                    <a:pt x="21974" y="110208"/>
                  </a:lnTo>
                  <a:lnTo>
                    <a:pt x="22042" y="110602"/>
                  </a:lnTo>
                  <a:lnTo>
                    <a:pt x="22110" y="110909"/>
                  </a:lnTo>
                  <a:lnTo>
                    <a:pt x="22195" y="111172"/>
                  </a:lnTo>
                  <a:lnTo>
                    <a:pt x="22288" y="111391"/>
                  </a:lnTo>
                  <a:lnTo>
                    <a:pt x="22390" y="111479"/>
                  </a:lnTo>
                  <a:lnTo>
                    <a:pt x="22492" y="111435"/>
                  </a:lnTo>
                  <a:lnTo>
                    <a:pt x="22585" y="111347"/>
                  </a:lnTo>
                  <a:lnTo>
                    <a:pt x="22679" y="111172"/>
                  </a:lnTo>
                  <a:lnTo>
                    <a:pt x="22772" y="110909"/>
                  </a:lnTo>
                  <a:lnTo>
                    <a:pt x="22849" y="110602"/>
                  </a:lnTo>
                  <a:lnTo>
                    <a:pt x="22917" y="110208"/>
                  </a:lnTo>
                  <a:lnTo>
                    <a:pt x="22976" y="109770"/>
                  </a:lnTo>
                  <a:lnTo>
                    <a:pt x="23010" y="109463"/>
                  </a:lnTo>
                  <a:lnTo>
                    <a:pt x="23035" y="109156"/>
                  </a:lnTo>
                  <a:lnTo>
                    <a:pt x="23052" y="108850"/>
                  </a:lnTo>
                  <a:lnTo>
                    <a:pt x="23069" y="108543"/>
                  </a:lnTo>
                  <a:lnTo>
                    <a:pt x="23069" y="108192"/>
                  </a:lnTo>
                  <a:lnTo>
                    <a:pt x="23078" y="107886"/>
                  </a:lnTo>
                  <a:lnTo>
                    <a:pt x="23069" y="107228"/>
                  </a:lnTo>
                  <a:lnTo>
                    <a:pt x="23154" y="107579"/>
                  </a:lnTo>
                  <a:lnTo>
                    <a:pt x="23239" y="107886"/>
                  </a:lnTo>
                  <a:lnTo>
                    <a:pt x="23341" y="108105"/>
                  </a:lnTo>
                  <a:lnTo>
                    <a:pt x="23435" y="108236"/>
                  </a:lnTo>
                  <a:lnTo>
                    <a:pt x="23485" y="108280"/>
                  </a:lnTo>
                  <a:lnTo>
                    <a:pt x="23587" y="108280"/>
                  </a:lnTo>
                  <a:lnTo>
                    <a:pt x="23638" y="108236"/>
                  </a:lnTo>
                  <a:lnTo>
                    <a:pt x="23689" y="108148"/>
                  </a:lnTo>
                  <a:lnTo>
                    <a:pt x="23749" y="108017"/>
                  </a:lnTo>
                  <a:lnTo>
                    <a:pt x="23800" y="107886"/>
                  </a:lnTo>
                  <a:lnTo>
                    <a:pt x="23851" y="107710"/>
                  </a:lnTo>
                  <a:lnTo>
                    <a:pt x="23919" y="107403"/>
                  </a:lnTo>
                  <a:lnTo>
                    <a:pt x="23969" y="107053"/>
                  </a:lnTo>
                  <a:lnTo>
                    <a:pt x="24012" y="106659"/>
                  </a:lnTo>
                  <a:lnTo>
                    <a:pt x="24037" y="106264"/>
                  </a:lnTo>
                  <a:lnTo>
                    <a:pt x="24046" y="105826"/>
                  </a:lnTo>
                  <a:lnTo>
                    <a:pt x="24037" y="105388"/>
                  </a:lnTo>
                  <a:lnTo>
                    <a:pt x="24020" y="104950"/>
                  </a:lnTo>
                  <a:lnTo>
                    <a:pt x="23978" y="104555"/>
                  </a:lnTo>
                  <a:lnTo>
                    <a:pt x="23927" y="104161"/>
                  </a:lnTo>
                  <a:lnTo>
                    <a:pt x="23868" y="103810"/>
                  </a:lnTo>
                  <a:lnTo>
                    <a:pt x="23800" y="103547"/>
                  </a:lnTo>
                  <a:lnTo>
                    <a:pt x="23732" y="103328"/>
                  </a:lnTo>
                  <a:lnTo>
                    <a:pt x="23783" y="103109"/>
                  </a:lnTo>
                  <a:lnTo>
                    <a:pt x="23825" y="102890"/>
                  </a:lnTo>
                  <a:lnTo>
                    <a:pt x="23868" y="102627"/>
                  </a:lnTo>
                  <a:lnTo>
                    <a:pt x="23902" y="102320"/>
                  </a:lnTo>
                  <a:lnTo>
                    <a:pt x="23935" y="102014"/>
                  </a:lnTo>
                  <a:lnTo>
                    <a:pt x="23952" y="101707"/>
                  </a:lnTo>
                  <a:lnTo>
                    <a:pt x="23978" y="101400"/>
                  </a:lnTo>
                  <a:lnTo>
                    <a:pt x="23986" y="101050"/>
                  </a:lnTo>
                  <a:lnTo>
                    <a:pt x="23986" y="100743"/>
                  </a:lnTo>
                  <a:lnTo>
                    <a:pt x="23986" y="100392"/>
                  </a:lnTo>
                  <a:lnTo>
                    <a:pt x="23969" y="100042"/>
                  </a:lnTo>
                  <a:lnTo>
                    <a:pt x="23952" y="99735"/>
                  </a:lnTo>
                  <a:lnTo>
                    <a:pt x="23927" y="99384"/>
                  </a:lnTo>
                  <a:lnTo>
                    <a:pt x="23885" y="99078"/>
                  </a:lnTo>
                  <a:lnTo>
                    <a:pt x="23842" y="98771"/>
                  </a:lnTo>
                  <a:lnTo>
                    <a:pt x="23791" y="98464"/>
                  </a:lnTo>
                  <a:lnTo>
                    <a:pt x="23723" y="98201"/>
                  </a:lnTo>
                  <a:lnTo>
                    <a:pt x="23647" y="97982"/>
                  </a:lnTo>
                  <a:lnTo>
                    <a:pt x="23579" y="97807"/>
                  </a:lnTo>
                  <a:lnTo>
                    <a:pt x="23502" y="97675"/>
                  </a:lnTo>
                  <a:lnTo>
                    <a:pt x="23435" y="97632"/>
                  </a:lnTo>
                  <a:lnTo>
                    <a:pt x="23290" y="97632"/>
                  </a:lnTo>
                  <a:lnTo>
                    <a:pt x="23214" y="97719"/>
                  </a:lnTo>
                  <a:lnTo>
                    <a:pt x="23146" y="97851"/>
                  </a:lnTo>
                  <a:lnTo>
                    <a:pt x="23086" y="98026"/>
                  </a:lnTo>
                  <a:lnTo>
                    <a:pt x="23027" y="98201"/>
                  </a:lnTo>
                  <a:lnTo>
                    <a:pt x="22968" y="98420"/>
                  </a:lnTo>
                  <a:lnTo>
                    <a:pt x="22917" y="98727"/>
                  </a:lnTo>
                  <a:lnTo>
                    <a:pt x="22866" y="98990"/>
                  </a:lnTo>
                  <a:lnTo>
                    <a:pt x="22823" y="99341"/>
                  </a:lnTo>
                  <a:lnTo>
                    <a:pt x="22798" y="99691"/>
                  </a:lnTo>
                  <a:lnTo>
                    <a:pt x="22738" y="99341"/>
                  </a:lnTo>
                  <a:lnTo>
                    <a:pt x="22679" y="99034"/>
                  </a:lnTo>
                  <a:lnTo>
                    <a:pt x="22611" y="98771"/>
                  </a:lnTo>
                  <a:lnTo>
                    <a:pt x="22552" y="98508"/>
                  </a:lnTo>
                  <a:lnTo>
                    <a:pt x="22475" y="98245"/>
                  </a:lnTo>
                  <a:lnTo>
                    <a:pt x="22399" y="98070"/>
                  </a:lnTo>
                  <a:lnTo>
                    <a:pt x="22322" y="97895"/>
                  </a:lnTo>
                  <a:lnTo>
                    <a:pt x="22246" y="97763"/>
                  </a:lnTo>
                  <a:lnTo>
                    <a:pt x="22169" y="97632"/>
                  </a:lnTo>
                  <a:lnTo>
                    <a:pt x="22085" y="97588"/>
                  </a:lnTo>
                  <a:lnTo>
                    <a:pt x="22008" y="97544"/>
                  </a:lnTo>
                  <a:lnTo>
                    <a:pt x="21923" y="97588"/>
                  </a:lnTo>
                  <a:lnTo>
                    <a:pt x="21847" y="97632"/>
                  </a:lnTo>
                  <a:lnTo>
                    <a:pt x="21762" y="97719"/>
                  </a:lnTo>
                  <a:lnTo>
                    <a:pt x="21685" y="97895"/>
                  </a:lnTo>
                  <a:lnTo>
                    <a:pt x="21609" y="98070"/>
                  </a:lnTo>
                  <a:lnTo>
                    <a:pt x="21550" y="97632"/>
                  </a:lnTo>
                  <a:lnTo>
                    <a:pt x="21482" y="97150"/>
                  </a:lnTo>
                  <a:lnTo>
                    <a:pt x="21405" y="96755"/>
                  </a:lnTo>
                  <a:lnTo>
                    <a:pt x="21329" y="96317"/>
                  </a:lnTo>
                  <a:lnTo>
                    <a:pt x="21006" y="94783"/>
                  </a:lnTo>
                  <a:lnTo>
                    <a:pt x="20599" y="92811"/>
                  </a:lnTo>
                  <a:lnTo>
                    <a:pt x="20183" y="90883"/>
                  </a:lnTo>
                  <a:lnTo>
                    <a:pt x="19758" y="88955"/>
                  </a:lnTo>
                  <a:lnTo>
                    <a:pt x="19325" y="87027"/>
                  </a:lnTo>
                  <a:lnTo>
                    <a:pt x="19096" y="86107"/>
                  </a:lnTo>
                  <a:lnTo>
                    <a:pt x="18875" y="85231"/>
                  </a:lnTo>
                  <a:lnTo>
                    <a:pt x="18646" y="84354"/>
                  </a:lnTo>
                  <a:lnTo>
                    <a:pt x="18408" y="83565"/>
                  </a:lnTo>
                  <a:lnTo>
                    <a:pt x="18374" y="83478"/>
                  </a:lnTo>
                  <a:lnTo>
                    <a:pt x="18119" y="81506"/>
                  </a:lnTo>
                  <a:lnTo>
                    <a:pt x="17856" y="79578"/>
                  </a:lnTo>
                  <a:lnTo>
                    <a:pt x="17576" y="77694"/>
                  </a:lnTo>
                  <a:lnTo>
                    <a:pt x="17279" y="75897"/>
                  </a:lnTo>
                  <a:lnTo>
                    <a:pt x="16888" y="73662"/>
                  </a:lnTo>
                  <a:lnTo>
                    <a:pt x="16506" y="71427"/>
                  </a:lnTo>
                  <a:lnTo>
                    <a:pt x="16370" y="70595"/>
                  </a:lnTo>
                  <a:lnTo>
                    <a:pt x="16243" y="69718"/>
                  </a:lnTo>
                  <a:lnTo>
                    <a:pt x="15988" y="68009"/>
                  </a:lnTo>
                  <a:lnTo>
                    <a:pt x="15988" y="67922"/>
                  </a:lnTo>
                  <a:lnTo>
                    <a:pt x="16336" y="68886"/>
                  </a:lnTo>
                  <a:lnTo>
                    <a:pt x="16676" y="69762"/>
                  </a:lnTo>
                  <a:lnTo>
                    <a:pt x="17024" y="70595"/>
                  </a:lnTo>
                  <a:lnTo>
                    <a:pt x="17381" y="71384"/>
                  </a:lnTo>
                  <a:lnTo>
                    <a:pt x="17737" y="72085"/>
                  </a:lnTo>
                  <a:lnTo>
                    <a:pt x="18060" y="72654"/>
                  </a:lnTo>
                  <a:lnTo>
                    <a:pt x="18383" y="73224"/>
                  </a:lnTo>
                  <a:lnTo>
                    <a:pt x="18552" y="73487"/>
                  </a:lnTo>
                  <a:lnTo>
                    <a:pt x="18722" y="73706"/>
                  </a:lnTo>
                  <a:lnTo>
                    <a:pt x="18892" y="73881"/>
                  </a:lnTo>
                  <a:lnTo>
                    <a:pt x="19062" y="74013"/>
                  </a:lnTo>
                  <a:lnTo>
                    <a:pt x="19019" y="74363"/>
                  </a:lnTo>
                  <a:lnTo>
                    <a:pt x="18994" y="74714"/>
                  </a:lnTo>
                  <a:lnTo>
                    <a:pt x="18969" y="75064"/>
                  </a:lnTo>
                  <a:lnTo>
                    <a:pt x="18952" y="75459"/>
                  </a:lnTo>
                  <a:lnTo>
                    <a:pt x="18952" y="75809"/>
                  </a:lnTo>
                  <a:lnTo>
                    <a:pt x="18952" y="76160"/>
                  </a:lnTo>
                  <a:lnTo>
                    <a:pt x="18960" y="76510"/>
                  </a:lnTo>
                  <a:lnTo>
                    <a:pt x="18977" y="76861"/>
                  </a:lnTo>
                  <a:lnTo>
                    <a:pt x="19002" y="77212"/>
                  </a:lnTo>
                  <a:lnTo>
                    <a:pt x="19028" y="77518"/>
                  </a:lnTo>
                  <a:lnTo>
                    <a:pt x="19070" y="77825"/>
                  </a:lnTo>
                  <a:lnTo>
                    <a:pt x="19113" y="78132"/>
                  </a:lnTo>
                  <a:lnTo>
                    <a:pt x="19155" y="78395"/>
                  </a:lnTo>
                  <a:lnTo>
                    <a:pt x="19206" y="78658"/>
                  </a:lnTo>
                  <a:lnTo>
                    <a:pt x="19266" y="78877"/>
                  </a:lnTo>
                  <a:lnTo>
                    <a:pt x="19334" y="79052"/>
                  </a:lnTo>
                  <a:lnTo>
                    <a:pt x="19291" y="79403"/>
                  </a:lnTo>
                  <a:lnTo>
                    <a:pt x="19257" y="79797"/>
                  </a:lnTo>
                  <a:lnTo>
                    <a:pt x="19223" y="80147"/>
                  </a:lnTo>
                  <a:lnTo>
                    <a:pt x="19206" y="80542"/>
                  </a:lnTo>
                  <a:lnTo>
                    <a:pt x="19189" y="80936"/>
                  </a:lnTo>
                  <a:lnTo>
                    <a:pt x="19181" y="81374"/>
                  </a:lnTo>
                  <a:lnTo>
                    <a:pt x="19181" y="81725"/>
                  </a:lnTo>
                  <a:lnTo>
                    <a:pt x="19189" y="82119"/>
                  </a:lnTo>
                  <a:lnTo>
                    <a:pt x="19206" y="82514"/>
                  </a:lnTo>
                  <a:lnTo>
                    <a:pt x="19232" y="82864"/>
                  </a:lnTo>
                  <a:lnTo>
                    <a:pt x="19266" y="83171"/>
                  </a:lnTo>
                  <a:lnTo>
                    <a:pt x="19317" y="83478"/>
                  </a:lnTo>
                  <a:lnTo>
                    <a:pt x="19368" y="83785"/>
                  </a:lnTo>
                  <a:lnTo>
                    <a:pt x="19435" y="84004"/>
                  </a:lnTo>
                  <a:lnTo>
                    <a:pt x="19503" y="84223"/>
                  </a:lnTo>
                  <a:lnTo>
                    <a:pt x="19597" y="84398"/>
                  </a:lnTo>
                  <a:lnTo>
                    <a:pt x="19665" y="84486"/>
                  </a:lnTo>
                  <a:lnTo>
                    <a:pt x="19818" y="84486"/>
                  </a:lnTo>
                  <a:lnTo>
                    <a:pt x="19894" y="84398"/>
                  </a:lnTo>
                  <a:lnTo>
                    <a:pt x="19962" y="84267"/>
                  </a:lnTo>
                  <a:lnTo>
                    <a:pt x="20030" y="84047"/>
                  </a:lnTo>
                  <a:lnTo>
                    <a:pt x="20081" y="83828"/>
                  </a:lnTo>
                  <a:lnTo>
                    <a:pt x="20140" y="83522"/>
                  </a:lnTo>
                  <a:lnTo>
                    <a:pt x="20174" y="83215"/>
                  </a:lnTo>
                  <a:lnTo>
                    <a:pt x="20208" y="82908"/>
                  </a:lnTo>
                  <a:lnTo>
                    <a:pt x="20225" y="82558"/>
                  </a:lnTo>
                  <a:lnTo>
                    <a:pt x="20242" y="82251"/>
                  </a:lnTo>
                  <a:lnTo>
                    <a:pt x="20251" y="81900"/>
                  </a:lnTo>
                  <a:lnTo>
                    <a:pt x="20251" y="81550"/>
                  </a:lnTo>
                  <a:lnTo>
                    <a:pt x="20242" y="80892"/>
                  </a:lnTo>
                  <a:lnTo>
                    <a:pt x="20310" y="81112"/>
                  </a:lnTo>
                  <a:lnTo>
                    <a:pt x="20386" y="81287"/>
                  </a:lnTo>
                  <a:lnTo>
                    <a:pt x="20471" y="81418"/>
                  </a:lnTo>
                  <a:lnTo>
                    <a:pt x="20556" y="81462"/>
                  </a:lnTo>
                  <a:lnTo>
                    <a:pt x="20641" y="81462"/>
                  </a:lnTo>
                  <a:lnTo>
                    <a:pt x="20726" y="81374"/>
                  </a:lnTo>
                  <a:lnTo>
                    <a:pt x="20811" y="81199"/>
                  </a:lnTo>
                  <a:lnTo>
                    <a:pt x="20887" y="80980"/>
                  </a:lnTo>
                  <a:lnTo>
                    <a:pt x="20938" y="80761"/>
                  </a:lnTo>
                  <a:lnTo>
                    <a:pt x="20981" y="80542"/>
                  </a:lnTo>
                  <a:lnTo>
                    <a:pt x="21015" y="80323"/>
                  </a:lnTo>
                  <a:lnTo>
                    <a:pt x="21049" y="80104"/>
                  </a:lnTo>
                  <a:lnTo>
                    <a:pt x="21074" y="79885"/>
                  </a:lnTo>
                  <a:lnTo>
                    <a:pt x="21091" y="79622"/>
                  </a:lnTo>
                  <a:lnTo>
                    <a:pt x="21108" y="79359"/>
                  </a:lnTo>
                  <a:lnTo>
                    <a:pt x="21117" y="79096"/>
                  </a:lnTo>
                  <a:lnTo>
                    <a:pt x="21117" y="78614"/>
                  </a:lnTo>
                  <a:lnTo>
                    <a:pt x="21100" y="78088"/>
                  </a:lnTo>
                  <a:lnTo>
                    <a:pt x="21066" y="77606"/>
                  </a:lnTo>
                  <a:lnTo>
                    <a:pt x="21015" y="77124"/>
                  </a:lnTo>
                  <a:lnTo>
                    <a:pt x="21083" y="77036"/>
                  </a:lnTo>
                  <a:lnTo>
                    <a:pt x="21142" y="76861"/>
                  </a:lnTo>
                  <a:lnTo>
                    <a:pt x="21193" y="76686"/>
                  </a:lnTo>
                  <a:lnTo>
                    <a:pt x="21244" y="76423"/>
                  </a:lnTo>
                  <a:lnTo>
                    <a:pt x="21295" y="76204"/>
                  </a:lnTo>
                  <a:lnTo>
                    <a:pt x="21329" y="75897"/>
                  </a:lnTo>
                  <a:lnTo>
                    <a:pt x="21363" y="75590"/>
                  </a:lnTo>
                  <a:lnTo>
                    <a:pt x="21388" y="75283"/>
                  </a:lnTo>
                  <a:lnTo>
                    <a:pt x="21405" y="74933"/>
                  </a:lnTo>
                  <a:lnTo>
                    <a:pt x="21422" y="74582"/>
                  </a:lnTo>
                  <a:lnTo>
                    <a:pt x="21422" y="74232"/>
                  </a:lnTo>
                  <a:lnTo>
                    <a:pt x="21414" y="73881"/>
                  </a:lnTo>
                  <a:lnTo>
                    <a:pt x="21397" y="73487"/>
                  </a:lnTo>
                  <a:lnTo>
                    <a:pt x="21371" y="73136"/>
                  </a:lnTo>
                  <a:lnTo>
                    <a:pt x="21337" y="72786"/>
                  </a:lnTo>
                  <a:lnTo>
                    <a:pt x="21295" y="72435"/>
                  </a:lnTo>
                  <a:lnTo>
                    <a:pt x="21227" y="72041"/>
                  </a:lnTo>
                  <a:lnTo>
                    <a:pt x="21151" y="71734"/>
                  </a:lnTo>
                  <a:lnTo>
                    <a:pt x="21074" y="71471"/>
                  </a:lnTo>
                  <a:lnTo>
                    <a:pt x="20989" y="71296"/>
                  </a:lnTo>
                  <a:lnTo>
                    <a:pt x="20904" y="71208"/>
                  </a:lnTo>
                  <a:lnTo>
                    <a:pt x="20819" y="71164"/>
                  </a:lnTo>
                  <a:lnTo>
                    <a:pt x="20743" y="71208"/>
                  </a:lnTo>
                  <a:lnTo>
                    <a:pt x="20658" y="71296"/>
                  </a:lnTo>
                  <a:lnTo>
                    <a:pt x="20573" y="71427"/>
                  </a:lnTo>
                  <a:lnTo>
                    <a:pt x="20497" y="71603"/>
                  </a:lnTo>
                  <a:lnTo>
                    <a:pt x="20420" y="71866"/>
                  </a:lnTo>
                  <a:lnTo>
                    <a:pt x="20344" y="72128"/>
                  </a:lnTo>
                  <a:lnTo>
                    <a:pt x="20276" y="72435"/>
                  </a:lnTo>
                  <a:lnTo>
                    <a:pt x="20217" y="72786"/>
                  </a:lnTo>
                  <a:lnTo>
                    <a:pt x="20166" y="73180"/>
                  </a:lnTo>
                  <a:lnTo>
                    <a:pt x="20115" y="73575"/>
                  </a:lnTo>
                  <a:lnTo>
                    <a:pt x="20072" y="73355"/>
                  </a:lnTo>
                  <a:lnTo>
                    <a:pt x="20021" y="73136"/>
                  </a:lnTo>
                  <a:lnTo>
                    <a:pt x="19962" y="72961"/>
                  </a:lnTo>
                  <a:lnTo>
                    <a:pt x="19902" y="72786"/>
                  </a:lnTo>
                  <a:lnTo>
                    <a:pt x="19843" y="72698"/>
                  </a:lnTo>
                  <a:lnTo>
                    <a:pt x="19784" y="72567"/>
                  </a:lnTo>
                  <a:lnTo>
                    <a:pt x="19724" y="72523"/>
                  </a:lnTo>
                  <a:lnTo>
                    <a:pt x="19665" y="72479"/>
                  </a:lnTo>
                  <a:lnTo>
                    <a:pt x="19537" y="72479"/>
                  </a:lnTo>
                  <a:lnTo>
                    <a:pt x="19478" y="72523"/>
                  </a:lnTo>
                  <a:lnTo>
                    <a:pt x="19419" y="72610"/>
                  </a:lnTo>
                  <a:lnTo>
                    <a:pt x="19359" y="72698"/>
                  </a:lnTo>
                  <a:lnTo>
                    <a:pt x="19300" y="72873"/>
                  </a:lnTo>
                  <a:lnTo>
                    <a:pt x="19240" y="73049"/>
                  </a:lnTo>
                  <a:lnTo>
                    <a:pt x="19189" y="73268"/>
                  </a:lnTo>
                  <a:lnTo>
                    <a:pt x="19028" y="72961"/>
                  </a:lnTo>
                  <a:lnTo>
                    <a:pt x="18875" y="72654"/>
                  </a:lnTo>
                  <a:lnTo>
                    <a:pt x="18544" y="72172"/>
                  </a:lnTo>
                  <a:lnTo>
                    <a:pt x="18221" y="71646"/>
                  </a:lnTo>
                  <a:lnTo>
                    <a:pt x="17899" y="71121"/>
                  </a:lnTo>
                  <a:lnTo>
                    <a:pt x="17534" y="70376"/>
                  </a:lnTo>
                  <a:lnTo>
                    <a:pt x="17169" y="69587"/>
                  </a:lnTo>
                  <a:lnTo>
                    <a:pt x="16812" y="68710"/>
                  </a:lnTo>
                  <a:lnTo>
                    <a:pt x="16455" y="67790"/>
                  </a:lnTo>
                  <a:lnTo>
                    <a:pt x="16124" y="66870"/>
                  </a:lnTo>
                  <a:lnTo>
                    <a:pt x="15802" y="65906"/>
                  </a:lnTo>
                  <a:lnTo>
                    <a:pt x="15487" y="64898"/>
                  </a:lnTo>
                  <a:lnTo>
                    <a:pt x="15173" y="63803"/>
                  </a:lnTo>
                  <a:lnTo>
                    <a:pt x="15054" y="63364"/>
                  </a:lnTo>
                  <a:lnTo>
                    <a:pt x="14935" y="62882"/>
                  </a:lnTo>
                  <a:lnTo>
                    <a:pt x="14706" y="61875"/>
                  </a:lnTo>
                  <a:lnTo>
                    <a:pt x="14477" y="60867"/>
                  </a:lnTo>
                  <a:lnTo>
                    <a:pt x="14239" y="59947"/>
                  </a:lnTo>
                  <a:lnTo>
                    <a:pt x="14061" y="58982"/>
                  </a:lnTo>
                  <a:lnTo>
                    <a:pt x="13832" y="57536"/>
                  </a:lnTo>
                  <a:lnTo>
                    <a:pt x="13602" y="56047"/>
                  </a:lnTo>
                  <a:lnTo>
                    <a:pt x="13356" y="54338"/>
                  </a:lnTo>
                  <a:lnTo>
                    <a:pt x="13119" y="52585"/>
                  </a:lnTo>
                  <a:lnTo>
                    <a:pt x="12898" y="50788"/>
                  </a:lnTo>
                  <a:lnTo>
                    <a:pt x="12685" y="48948"/>
                  </a:lnTo>
                  <a:lnTo>
                    <a:pt x="12677" y="48816"/>
                  </a:lnTo>
                  <a:lnTo>
                    <a:pt x="12618" y="48027"/>
                  </a:lnTo>
                  <a:lnTo>
                    <a:pt x="12550" y="47239"/>
                  </a:lnTo>
                  <a:lnTo>
                    <a:pt x="12397" y="45617"/>
                  </a:lnTo>
                  <a:lnTo>
                    <a:pt x="12252" y="44040"/>
                  </a:lnTo>
                  <a:lnTo>
                    <a:pt x="12185" y="43251"/>
                  </a:lnTo>
                  <a:lnTo>
                    <a:pt x="12117" y="42462"/>
                  </a:lnTo>
                  <a:lnTo>
                    <a:pt x="12066" y="41586"/>
                  </a:lnTo>
                  <a:lnTo>
                    <a:pt x="12015" y="40710"/>
                  </a:lnTo>
                  <a:lnTo>
                    <a:pt x="11972" y="39789"/>
                  </a:lnTo>
                  <a:lnTo>
                    <a:pt x="11930" y="38913"/>
                  </a:lnTo>
                  <a:lnTo>
                    <a:pt x="11896" y="37861"/>
                  </a:lnTo>
                  <a:lnTo>
                    <a:pt x="11870" y="36766"/>
                  </a:lnTo>
                  <a:lnTo>
                    <a:pt x="11853" y="35714"/>
                  </a:lnTo>
                  <a:lnTo>
                    <a:pt x="11845" y="34662"/>
                  </a:lnTo>
                  <a:lnTo>
                    <a:pt x="12176" y="26424"/>
                  </a:lnTo>
                  <a:lnTo>
                    <a:pt x="12507" y="18142"/>
                  </a:lnTo>
                  <a:lnTo>
                    <a:pt x="12855" y="9904"/>
                  </a:lnTo>
                  <a:lnTo>
                    <a:pt x="13034" y="5785"/>
                  </a:lnTo>
                  <a:lnTo>
                    <a:pt x="13212" y="1666"/>
                  </a:lnTo>
                  <a:lnTo>
                    <a:pt x="13220" y="1535"/>
                  </a:lnTo>
                  <a:lnTo>
                    <a:pt x="13212" y="1403"/>
                  </a:lnTo>
                  <a:lnTo>
                    <a:pt x="13203" y="1315"/>
                  </a:lnTo>
                  <a:lnTo>
                    <a:pt x="13195" y="1228"/>
                  </a:lnTo>
                  <a:lnTo>
                    <a:pt x="13161" y="1096"/>
                  </a:lnTo>
                  <a:lnTo>
                    <a:pt x="13119" y="1053"/>
                  </a:lnTo>
                  <a:lnTo>
                    <a:pt x="13135" y="702"/>
                  </a:lnTo>
                  <a:lnTo>
                    <a:pt x="13135" y="439"/>
                  </a:lnTo>
                  <a:lnTo>
                    <a:pt x="13119" y="264"/>
                  </a:lnTo>
                  <a:lnTo>
                    <a:pt x="13093" y="132"/>
                  </a:lnTo>
                  <a:lnTo>
                    <a:pt x="13059" y="45"/>
                  </a:lnTo>
                  <a:lnTo>
                    <a:pt x="1301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1" name="Google Shape;271;p20"/>
          <p:cNvPicPr preferRelativeResize="0"/>
          <p:nvPr/>
        </p:nvPicPr>
        <p:blipFill rotWithShape="1">
          <a:blip r:embed="rId3">
            <a:alphaModFix/>
          </a:blip>
          <a:srcRect b="0" l="6828" r="6837" t="0"/>
          <a:stretch/>
        </p:blipFill>
        <p:spPr>
          <a:xfrm>
            <a:off x="5267250" y="0"/>
            <a:ext cx="3876750" cy="5143500"/>
          </a:xfrm>
          <a:prstGeom prst="rect">
            <a:avLst/>
          </a:prstGeom>
          <a:noFill/>
          <a:ln>
            <a:noFill/>
          </a:ln>
        </p:spPr>
      </p:pic>
      <p:sp>
        <p:nvSpPr>
          <p:cNvPr id="272" name="Google Shape;272;p20"/>
          <p:cNvSpPr txBox="1"/>
          <p:nvPr/>
        </p:nvSpPr>
        <p:spPr>
          <a:xfrm>
            <a:off x="216550" y="70000"/>
            <a:ext cx="3828600" cy="52764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pl" sz="1800">
                <a:solidFill>
                  <a:schemeClr val="accent4"/>
                </a:solidFill>
                <a:latin typeface="Merriweather"/>
                <a:ea typeface="Merriweather"/>
                <a:cs typeface="Merriweather"/>
                <a:sym typeface="Merriweather"/>
              </a:rPr>
              <a:t>Initially she worked as a Greek teacher at Wellesley College for women, but soon devoted herself to psychology-she founded a psychological research laboratory at the college. While studying psychology at Harvard University, she collaborated with William James and Hugo Münsterberg to write a research paper on memory. She developed the memory technique of pairwise associations. She also developed her own philosophical doctrine.</a:t>
            </a:r>
            <a:endParaRPr sz="1800">
              <a:solidFill>
                <a:schemeClr val="accent4"/>
              </a:solidFill>
              <a:latin typeface="Merriweather"/>
              <a:ea typeface="Merriweather"/>
              <a:cs typeface="Merriweather"/>
              <a:sym typeface="Merriweather"/>
            </a:endParaRPr>
          </a:p>
          <a:p>
            <a:pPr indent="0" lvl="0" marL="0" rtl="0" algn="l">
              <a:spcBef>
                <a:spcPts val="0"/>
              </a:spcBef>
              <a:spcAft>
                <a:spcPts val="0"/>
              </a:spcAft>
              <a:buNone/>
            </a:pPr>
            <a:r>
              <a:t/>
            </a:r>
            <a:endParaRPr/>
          </a:p>
        </p:txBody>
      </p:sp>
      <p:sp>
        <p:nvSpPr>
          <p:cNvPr id="273" name="Google Shape;273;p20"/>
          <p:cNvSpPr/>
          <p:nvPr/>
        </p:nvSpPr>
        <p:spPr>
          <a:xfrm>
            <a:off x="2361386" y="2798809"/>
            <a:ext cx="7048025" cy="2599575"/>
          </a:xfrm>
          <a:custGeom>
            <a:rect b="b" l="l" r="r" t="t"/>
            <a:pathLst>
              <a:path extrusionOk="0" h="103983" w="281921">
                <a:moveTo>
                  <a:pt x="278233" y="57419"/>
                </a:moveTo>
                <a:cubicBezTo>
                  <a:pt x="278349" y="58054"/>
                  <a:pt x="280196" y="13315"/>
                  <a:pt x="278580" y="4771"/>
                </a:cubicBezTo>
                <a:cubicBezTo>
                  <a:pt x="276964" y="-3773"/>
                  <a:pt x="271017" y="3963"/>
                  <a:pt x="268535" y="6157"/>
                </a:cubicBezTo>
                <a:cubicBezTo>
                  <a:pt x="266053" y="8351"/>
                  <a:pt x="266515" y="11179"/>
                  <a:pt x="263686" y="17933"/>
                </a:cubicBezTo>
                <a:cubicBezTo>
                  <a:pt x="260857" y="24687"/>
                  <a:pt x="256066" y="42063"/>
                  <a:pt x="251563" y="46681"/>
                </a:cubicBezTo>
                <a:cubicBezTo>
                  <a:pt x="247060" y="51299"/>
                  <a:pt x="241750" y="43968"/>
                  <a:pt x="236670" y="45642"/>
                </a:cubicBezTo>
                <a:cubicBezTo>
                  <a:pt x="231590" y="47316"/>
                  <a:pt x="224027" y="52801"/>
                  <a:pt x="221083" y="56726"/>
                </a:cubicBezTo>
                <a:cubicBezTo>
                  <a:pt x="218139" y="60652"/>
                  <a:pt x="221083" y="65962"/>
                  <a:pt x="219005" y="69195"/>
                </a:cubicBezTo>
                <a:cubicBezTo>
                  <a:pt x="216927" y="72428"/>
                  <a:pt x="211500" y="74621"/>
                  <a:pt x="208614" y="76122"/>
                </a:cubicBezTo>
                <a:cubicBezTo>
                  <a:pt x="205728" y="77623"/>
                  <a:pt x="204169" y="78894"/>
                  <a:pt x="201687" y="78201"/>
                </a:cubicBezTo>
                <a:cubicBezTo>
                  <a:pt x="199205" y="77508"/>
                  <a:pt x="197358" y="73409"/>
                  <a:pt x="193721" y="71966"/>
                </a:cubicBezTo>
                <a:cubicBezTo>
                  <a:pt x="190084" y="70523"/>
                  <a:pt x="184831" y="68906"/>
                  <a:pt x="179866" y="69541"/>
                </a:cubicBezTo>
                <a:cubicBezTo>
                  <a:pt x="174901" y="70176"/>
                  <a:pt x="167628" y="73698"/>
                  <a:pt x="163933" y="75776"/>
                </a:cubicBezTo>
                <a:cubicBezTo>
                  <a:pt x="160239" y="77854"/>
                  <a:pt x="160932" y="80626"/>
                  <a:pt x="157699" y="82011"/>
                </a:cubicBezTo>
                <a:cubicBezTo>
                  <a:pt x="154466" y="83397"/>
                  <a:pt x="148347" y="84205"/>
                  <a:pt x="144537" y="84089"/>
                </a:cubicBezTo>
                <a:cubicBezTo>
                  <a:pt x="140727" y="83974"/>
                  <a:pt x="138245" y="82992"/>
                  <a:pt x="134839" y="81318"/>
                </a:cubicBezTo>
                <a:cubicBezTo>
                  <a:pt x="131433" y="79644"/>
                  <a:pt x="128835" y="75718"/>
                  <a:pt x="124101" y="74044"/>
                </a:cubicBezTo>
                <a:cubicBezTo>
                  <a:pt x="119367" y="72370"/>
                  <a:pt x="110651" y="71677"/>
                  <a:pt x="106437" y="71273"/>
                </a:cubicBezTo>
                <a:cubicBezTo>
                  <a:pt x="102223" y="70869"/>
                  <a:pt x="100722" y="70754"/>
                  <a:pt x="98817" y="71620"/>
                </a:cubicBezTo>
                <a:cubicBezTo>
                  <a:pt x="96912" y="72486"/>
                  <a:pt x="96623" y="74737"/>
                  <a:pt x="95007" y="76469"/>
                </a:cubicBezTo>
                <a:cubicBezTo>
                  <a:pt x="93391" y="78201"/>
                  <a:pt x="92987" y="79702"/>
                  <a:pt x="89119" y="82011"/>
                </a:cubicBezTo>
                <a:cubicBezTo>
                  <a:pt x="85251" y="84320"/>
                  <a:pt x="76304" y="89342"/>
                  <a:pt x="71801" y="90323"/>
                </a:cubicBezTo>
                <a:cubicBezTo>
                  <a:pt x="67298" y="91304"/>
                  <a:pt x="65393" y="88649"/>
                  <a:pt x="62102" y="87899"/>
                </a:cubicBezTo>
                <a:cubicBezTo>
                  <a:pt x="58812" y="87149"/>
                  <a:pt x="55695" y="85763"/>
                  <a:pt x="52058" y="85821"/>
                </a:cubicBezTo>
                <a:cubicBezTo>
                  <a:pt x="48421" y="85879"/>
                  <a:pt x="43283" y="87264"/>
                  <a:pt x="40281" y="88245"/>
                </a:cubicBezTo>
                <a:cubicBezTo>
                  <a:pt x="37279" y="89226"/>
                  <a:pt x="36760" y="90785"/>
                  <a:pt x="34047" y="91709"/>
                </a:cubicBezTo>
                <a:cubicBezTo>
                  <a:pt x="31334" y="92633"/>
                  <a:pt x="26369" y="93268"/>
                  <a:pt x="24002" y="93787"/>
                </a:cubicBezTo>
                <a:cubicBezTo>
                  <a:pt x="21635" y="94307"/>
                  <a:pt x="21289" y="94133"/>
                  <a:pt x="19846" y="94826"/>
                </a:cubicBezTo>
                <a:cubicBezTo>
                  <a:pt x="18403" y="95519"/>
                  <a:pt x="-20967" y="97250"/>
                  <a:pt x="15343" y="97943"/>
                </a:cubicBezTo>
                <a:cubicBezTo>
                  <a:pt x="51654" y="98636"/>
                  <a:pt x="193836" y="98232"/>
                  <a:pt x="237709" y="98982"/>
                </a:cubicBezTo>
                <a:cubicBezTo>
                  <a:pt x="281582" y="99733"/>
                  <a:pt x="271595" y="107064"/>
                  <a:pt x="278580" y="102446"/>
                </a:cubicBezTo>
                <a:cubicBezTo>
                  <a:pt x="285565" y="97828"/>
                  <a:pt x="279331" y="84089"/>
                  <a:pt x="279619" y="71273"/>
                </a:cubicBezTo>
                <a:cubicBezTo>
                  <a:pt x="279908" y="58458"/>
                  <a:pt x="280600" y="37272"/>
                  <a:pt x="280311" y="25553"/>
                </a:cubicBezTo>
                <a:cubicBezTo>
                  <a:pt x="280022" y="13834"/>
                  <a:pt x="278233" y="-4350"/>
                  <a:pt x="277887" y="961"/>
                </a:cubicBezTo>
                <a:cubicBezTo>
                  <a:pt x="277541" y="6272"/>
                  <a:pt x="278118" y="56784"/>
                  <a:pt x="278233" y="57419"/>
                </a:cubicBezTo>
                <a:close/>
              </a:path>
            </a:pathLst>
          </a:custGeom>
          <a:solidFill>
            <a:schemeClr val="lt2"/>
          </a:solidFill>
          <a:ln>
            <a:noFill/>
          </a:ln>
        </p:spPr>
      </p:sp>
      <p:grpSp>
        <p:nvGrpSpPr>
          <p:cNvPr id="274" name="Google Shape;274;p20"/>
          <p:cNvGrpSpPr/>
          <p:nvPr/>
        </p:nvGrpSpPr>
        <p:grpSpPr>
          <a:xfrm flipH="1" rot="1629808">
            <a:off x="8217933" y="4009097"/>
            <a:ext cx="556650" cy="1066125"/>
            <a:chOff x="3115917" y="4729531"/>
            <a:chExt cx="262096" cy="501979"/>
          </a:xfrm>
        </p:grpSpPr>
        <p:sp>
          <p:nvSpPr>
            <p:cNvPr id="275" name="Google Shape;275;p20"/>
            <p:cNvSpPr/>
            <p:nvPr/>
          </p:nvSpPr>
          <p:spPr>
            <a:xfrm rot="10800000">
              <a:off x="3201305" y="4729768"/>
              <a:ext cx="14353" cy="158194"/>
            </a:xfrm>
            <a:custGeom>
              <a:rect b="b" l="l" r="r" t="t"/>
              <a:pathLst>
                <a:path extrusionOk="0" h="58106" w="1520">
                  <a:moveTo>
                    <a:pt x="977" y="0"/>
                  </a:moveTo>
                  <a:lnTo>
                    <a:pt x="960" y="88"/>
                  </a:lnTo>
                  <a:lnTo>
                    <a:pt x="943" y="175"/>
                  </a:lnTo>
                  <a:lnTo>
                    <a:pt x="926" y="263"/>
                  </a:lnTo>
                  <a:lnTo>
                    <a:pt x="781" y="1621"/>
                  </a:lnTo>
                  <a:lnTo>
                    <a:pt x="645" y="2980"/>
                  </a:lnTo>
                  <a:lnTo>
                    <a:pt x="518" y="4382"/>
                  </a:lnTo>
                  <a:lnTo>
                    <a:pt x="408" y="5784"/>
                  </a:lnTo>
                  <a:lnTo>
                    <a:pt x="314" y="7230"/>
                  </a:lnTo>
                  <a:lnTo>
                    <a:pt x="229" y="8720"/>
                  </a:lnTo>
                  <a:lnTo>
                    <a:pt x="153" y="10210"/>
                  </a:lnTo>
                  <a:lnTo>
                    <a:pt x="94" y="11700"/>
                  </a:lnTo>
                  <a:lnTo>
                    <a:pt x="60" y="13146"/>
                  </a:lnTo>
                  <a:lnTo>
                    <a:pt x="26" y="14548"/>
                  </a:lnTo>
                  <a:lnTo>
                    <a:pt x="9" y="15994"/>
                  </a:lnTo>
                  <a:lnTo>
                    <a:pt x="0" y="17397"/>
                  </a:lnTo>
                  <a:lnTo>
                    <a:pt x="0" y="18843"/>
                  </a:lnTo>
                  <a:lnTo>
                    <a:pt x="9" y="20289"/>
                  </a:lnTo>
                  <a:lnTo>
                    <a:pt x="26" y="21735"/>
                  </a:lnTo>
                  <a:lnTo>
                    <a:pt x="51" y="23137"/>
                  </a:lnTo>
                  <a:lnTo>
                    <a:pt x="102" y="26073"/>
                  </a:lnTo>
                  <a:lnTo>
                    <a:pt x="170" y="28965"/>
                  </a:lnTo>
                  <a:lnTo>
                    <a:pt x="204" y="30411"/>
                  </a:lnTo>
                  <a:lnTo>
                    <a:pt x="255" y="31857"/>
                  </a:lnTo>
                  <a:lnTo>
                    <a:pt x="306" y="33303"/>
                  </a:lnTo>
                  <a:lnTo>
                    <a:pt x="357" y="34749"/>
                  </a:lnTo>
                  <a:lnTo>
                    <a:pt x="425" y="36152"/>
                  </a:lnTo>
                  <a:lnTo>
                    <a:pt x="493" y="37598"/>
                  </a:lnTo>
                  <a:lnTo>
                    <a:pt x="637" y="40402"/>
                  </a:lnTo>
                  <a:lnTo>
                    <a:pt x="790" y="43207"/>
                  </a:lnTo>
                  <a:lnTo>
                    <a:pt x="943" y="46011"/>
                  </a:lnTo>
                  <a:lnTo>
                    <a:pt x="1011" y="47413"/>
                  </a:lnTo>
                  <a:lnTo>
                    <a:pt x="1070" y="48816"/>
                  </a:lnTo>
                  <a:lnTo>
                    <a:pt x="1129" y="50262"/>
                  </a:lnTo>
                  <a:lnTo>
                    <a:pt x="1180" y="51664"/>
                  </a:lnTo>
                  <a:lnTo>
                    <a:pt x="1214" y="53110"/>
                  </a:lnTo>
                  <a:lnTo>
                    <a:pt x="1248" y="54556"/>
                  </a:lnTo>
                  <a:lnTo>
                    <a:pt x="1265" y="56002"/>
                  </a:lnTo>
                  <a:lnTo>
                    <a:pt x="1274" y="57492"/>
                  </a:lnTo>
                  <a:lnTo>
                    <a:pt x="1274" y="57623"/>
                  </a:lnTo>
                  <a:lnTo>
                    <a:pt x="1282" y="57755"/>
                  </a:lnTo>
                  <a:lnTo>
                    <a:pt x="1299" y="57842"/>
                  </a:lnTo>
                  <a:lnTo>
                    <a:pt x="1316" y="57930"/>
                  </a:lnTo>
                  <a:lnTo>
                    <a:pt x="1350" y="58062"/>
                  </a:lnTo>
                  <a:lnTo>
                    <a:pt x="1401" y="58105"/>
                  </a:lnTo>
                  <a:lnTo>
                    <a:pt x="1444" y="58062"/>
                  </a:lnTo>
                  <a:lnTo>
                    <a:pt x="1486" y="57930"/>
                  </a:lnTo>
                  <a:lnTo>
                    <a:pt x="1503" y="57842"/>
                  </a:lnTo>
                  <a:lnTo>
                    <a:pt x="1511" y="57755"/>
                  </a:lnTo>
                  <a:lnTo>
                    <a:pt x="1520" y="57623"/>
                  </a:lnTo>
                  <a:lnTo>
                    <a:pt x="1520" y="57492"/>
                  </a:lnTo>
                  <a:lnTo>
                    <a:pt x="1511" y="55914"/>
                  </a:lnTo>
                  <a:lnTo>
                    <a:pt x="1494" y="54381"/>
                  </a:lnTo>
                  <a:lnTo>
                    <a:pt x="1461" y="52847"/>
                  </a:lnTo>
                  <a:lnTo>
                    <a:pt x="1418" y="51313"/>
                  </a:lnTo>
                  <a:lnTo>
                    <a:pt x="1367" y="49780"/>
                  </a:lnTo>
                  <a:lnTo>
                    <a:pt x="1299" y="48246"/>
                  </a:lnTo>
                  <a:lnTo>
                    <a:pt x="1231" y="46756"/>
                  </a:lnTo>
                  <a:lnTo>
                    <a:pt x="1155" y="45222"/>
                  </a:lnTo>
                  <a:lnTo>
                    <a:pt x="1011" y="42549"/>
                  </a:lnTo>
                  <a:lnTo>
                    <a:pt x="866" y="39832"/>
                  </a:lnTo>
                  <a:lnTo>
                    <a:pt x="730" y="37116"/>
                  </a:lnTo>
                  <a:lnTo>
                    <a:pt x="662" y="35757"/>
                  </a:lnTo>
                  <a:lnTo>
                    <a:pt x="603" y="34399"/>
                  </a:lnTo>
                  <a:lnTo>
                    <a:pt x="535" y="32909"/>
                  </a:lnTo>
                  <a:lnTo>
                    <a:pt x="484" y="31419"/>
                  </a:lnTo>
                  <a:lnTo>
                    <a:pt x="442" y="29929"/>
                  </a:lnTo>
                  <a:lnTo>
                    <a:pt x="399" y="28395"/>
                  </a:lnTo>
                  <a:lnTo>
                    <a:pt x="331" y="25372"/>
                  </a:lnTo>
                  <a:lnTo>
                    <a:pt x="280" y="22348"/>
                  </a:lnTo>
                  <a:lnTo>
                    <a:pt x="263" y="20902"/>
                  </a:lnTo>
                  <a:lnTo>
                    <a:pt x="255" y="19456"/>
                  </a:lnTo>
                  <a:lnTo>
                    <a:pt x="246" y="18054"/>
                  </a:lnTo>
                  <a:lnTo>
                    <a:pt x="255" y="16608"/>
                  </a:lnTo>
                  <a:lnTo>
                    <a:pt x="263" y="15206"/>
                  </a:lnTo>
                  <a:lnTo>
                    <a:pt x="289" y="13760"/>
                  </a:lnTo>
                  <a:lnTo>
                    <a:pt x="331" y="12357"/>
                  </a:lnTo>
                  <a:lnTo>
                    <a:pt x="382" y="10955"/>
                  </a:lnTo>
                  <a:lnTo>
                    <a:pt x="442" y="9641"/>
                  </a:lnTo>
                  <a:lnTo>
                    <a:pt x="510" y="8326"/>
                  </a:lnTo>
                  <a:lnTo>
                    <a:pt x="586" y="7055"/>
                  </a:lnTo>
                  <a:lnTo>
                    <a:pt x="679" y="5784"/>
                  </a:lnTo>
                  <a:lnTo>
                    <a:pt x="781" y="4514"/>
                  </a:lnTo>
                  <a:lnTo>
                    <a:pt x="892" y="3330"/>
                  </a:lnTo>
                  <a:lnTo>
                    <a:pt x="1011" y="2104"/>
                  </a:lnTo>
                  <a:lnTo>
                    <a:pt x="1138" y="920"/>
                  </a:lnTo>
                  <a:lnTo>
                    <a:pt x="1146" y="789"/>
                  </a:lnTo>
                  <a:lnTo>
                    <a:pt x="1155" y="657"/>
                  </a:lnTo>
                  <a:lnTo>
                    <a:pt x="1155" y="526"/>
                  </a:lnTo>
                  <a:lnTo>
                    <a:pt x="1146" y="438"/>
                  </a:lnTo>
                  <a:lnTo>
                    <a:pt x="1129" y="219"/>
                  </a:lnTo>
                  <a:lnTo>
                    <a:pt x="1095" y="88"/>
                  </a:lnTo>
                  <a:lnTo>
                    <a:pt x="1044"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p:nvPr/>
          </p:nvSpPr>
          <p:spPr>
            <a:xfrm rot="10800000">
              <a:off x="3192165" y="4729531"/>
              <a:ext cx="14192" cy="157118"/>
            </a:xfrm>
            <a:custGeom>
              <a:rect b="b" l="l" r="r" t="t"/>
              <a:pathLst>
                <a:path extrusionOk="0" h="57711" w="1503">
                  <a:moveTo>
                    <a:pt x="136" y="0"/>
                  </a:moveTo>
                  <a:lnTo>
                    <a:pt x="93" y="44"/>
                  </a:lnTo>
                  <a:lnTo>
                    <a:pt x="51" y="132"/>
                  </a:lnTo>
                  <a:lnTo>
                    <a:pt x="17" y="307"/>
                  </a:lnTo>
                  <a:lnTo>
                    <a:pt x="9" y="395"/>
                  </a:lnTo>
                  <a:lnTo>
                    <a:pt x="0" y="526"/>
                  </a:lnTo>
                  <a:lnTo>
                    <a:pt x="0" y="657"/>
                  </a:lnTo>
                  <a:lnTo>
                    <a:pt x="9" y="789"/>
                  </a:lnTo>
                  <a:lnTo>
                    <a:pt x="102" y="2279"/>
                  </a:lnTo>
                  <a:lnTo>
                    <a:pt x="187" y="3725"/>
                  </a:lnTo>
                  <a:lnTo>
                    <a:pt x="357" y="6705"/>
                  </a:lnTo>
                  <a:lnTo>
                    <a:pt x="518" y="9684"/>
                  </a:lnTo>
                  <a:lnTo>
                    <a:pt x="603" y="11130"/>
                  </a:lnTo>
                  <a:lnTo>
                    <a:pt x="696" y="12620"/>
                  </a:lnTo>
                  <a:lnTo>
                    <a:pt x="875" y="15381"/>
                  </a:lnTo>
                  <a:lnTo>
                    <a:pt x="951" y="16783"/>
                  </a:lnTo>
                  <a:lnTo>
                    <a:pt x="1027" y="18185"/>
                  </a:lnTo>
                  <a:lnTo>
                    <a:pt x="1087" y="19588"/>
                  </a:lnTo>
                  <a:lnTo>
                    <a:pt x="1138" y="20990"/>
                  </a:lnTo>
                  <a:lnTo>
                    <a:pt x="1180" y="22436"/>
                  </a:lnTo>
                  <a:lnTo>
                    <a:pt x="1214" y="23882"/>
                  </a:lnTo>
                  <a:lnTo>
                    <a:pt x="1231" y="25284"/>
                  </a:lnTo>
                  <a:lnTo>
                    <a:pt x="1240" y="26730"/>
                  </a:lnTo>
                  <a:lnTo>
                    <a:pt x="1240" y="28133"/>
                  </a:lnTo>
                  <a:lnTo>
                    <a:pt x="1248" y="29535"/>
                  </a:lnTo>
                  <a:lnTo>
                    <a:pt x="1231" y="32339"/>
                  </a:lnTo>
                  <a:lnTo>
                    <a:pt x="1197" y="35144"/>
                  </a:lnTo>
                  <a:lnTo>
                    <a:pt x="1146" y="37948"/>
                  </a:lnTo>
                  <a:lnTo>
                    <a:pt x="1078" y="40709"/>
                  </a:lnTo>
                  <a:lnTo>
                    <a:pt x="985" y="43470"/>
                  </a:lnTo>
                  <a:lnTo>
                    <a:pt x="875" y="46186"/>
                  </a:lnTo>
                  <a:lnTo>
                    <a:pt x="756" y="48903"/>
                  </a:lnTo>
                  <a:lnTo>
                    <a:pt x="611" y="51620"/>
                  </a:lnTo>
                  <a:lnTo>
                    <a:pt x="450" y="54293"/>
                  </a:lnTo>
                  <a:lnTo>
                    <a:pt x="263" y="56922"/>
                  </a:lnTo>
                  <a:lnTo>
                    <a:pt x="263" y="57054"/>
                  </a:lnTo>
                  <a:lnTo>
                    <a:pt x="255" y="57185"/>
                  </a:lnTo>
                  <a:lnTo>
                    <a:pt x="263" y="57317"/>
                  </a:lnTo>
                  <a:lnTo>
                    <a:pt x="272" y="57404"/>
                  </a:lnTo>
                  <a:lnTo>
                    <a:pt x="306" y="57580"/>
                  </a:lnTo>
                  <a:lnTo>
                    <a:pt x="348" y="57667"/>
                  </a:lnTo>
                  <a:lnTo>
                    <a:pt x="391" y="57711"/>
                  </a:lnTo>
                  <a:lnTo>
                    <a:pt x="442" y="57623"/>
                  </a:lnTo>
                  <a:lnTo>
                    <a:pt x="459" y="57580"/>
                  </a:lnTo>
                  <a:lnTo>
                    <a:pt x="476" y="57492"/>
                  </a:lnTo>
                  <a:lnTo>
                    <a:pt x="493" y="57404"/>
                  </a:lnTo>
                  <a:lnTo>
                    <a:pt x="509" y="57273"/>
                  </a:lnTo>
                  <a:lnTo>
                    <a:pt x="611" y="55739"/>
                  </a:lnTo>
                  <a:lnTo>
                    <a:pt x="713" y="54205"/>
                  </a:lnTo>
                  <a:lnTo>
                    <a:pt x="807" y="52672"/>
                  </a:lnTo>
                  <a:lnTo>
                    <a:pt x="900" y="51094"/>
                  </a:lnTo>
                  <a:lnTo>
                    <a:pt x="976" y="49561"/>
                  </a:lnTo>
                  <a:lnTo>
                    <a:pt x="1053" y="47983"/>
                  </a:lnTo>
                  <a:lnTo>
                    <a:pt x="1129" y="46405"/>
                  </a:lnTo>
                  <a:lnTo>
                    <a:pt x="1189" y="44828"/>
                  </a:lnTo>
                  <a:lnTo>
                    <a:pt x="1291" y="42023"/>
                  </a:lnTo>
                  <a:lnTo>
                    <a:pt x="1367" y="39175"/>
                  </a:lnTo>
                  <a:lnTo>
                    <a:pt x="1435" y="36327"/>
                  </a:lnTo>
                  <a:lnTo>
                    <a:pt x="1460" y="34881"/>
                  </a:lnTo>
                  <a:lnTo>
                    <a:pt x="1477" y="33435"/>
                  </a:lnTo>
                  <a:lnTo>
                    <a:pt x="1494" y="32033"/>
                  </a:lnTo>
                  <a:lnTo>
                    <a:pt x="1503" y="30586"/>
                  </a:lnTo>
                  <a:lnTo>
                    <a:pt x="1503" y="29140"/>
                  </a:lnTo>
                  <a:lnTo>
                    <a:pt x="1503" y="27694"/>
                  </a:lnTo>
                  <a:lnTo>
                    <a:pt x="1494" y="26292"/>
                  </a:lnTo>
                  <a:lnTo>
                    <a:pt x="1477" y="24846"/>
                  </a:lnTo>
                  <a:lnTo>
                    <a:pt x="1452" y="23444"/>
                  </a:lnTo>
                  <a:lnTo>
                    <a:pt x="1426" y="21998"/>
                  </a:lnTo>
                  <a:lnTo>
                    <a:pt x="1384" y="20596"/>
                  </a:lnTo>
                  <a:lnTo>
                    <a:pt x="1333" y="19237"/>
                  </a:lnTo>
                  <a:lnTo>
                    <a:pt x="1265" y="17835"/>
                  </a:lnTo>
                  <a:lnTo>
                    <a:pt x="1197" y="16476"/>
                  </a:lnTo>
                  <a:lnTo>
                    <a:pt x="1036" y="13803"/>
                  </a:lnTo>
                  <a:lnTo>
                    <a:pt x="866" y="11087"/>
                  </a:lnTo>
                  <a:lnTo>
                    <a:pt x="705" y="8414"/>
                  </a:lnTo>
                  <a:lnTo>
                    <a:pt x="560" y="5784"/>
                  </a:lnTo>
                  <a:lnTo>
                    <a:pt x="408" y="3111"/>
                  </a:lnTo>
                  <a:lnTo>
                    <a:pt x="246" y="438"/>
                  </a:lnTo>
                  <a:lnTo>
                    <a:pt x="238" y="307"/>
                  </a:lnTo>
                  <a:lnTo>
                    <a:pt x="221" y="219"/>
                  </a:lnTo>
                  <a:lnTo>
                    <a:pt x="204" y="132"/>
                  </a:lnTo>
                  <a:lnTo>
                    <a:pt x="178" y="44"/>
                  </a:lnTo>
                  <a:lnTo>
                    <a:pt x="13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0"/>
            <p:cNvSpPr/>
            <p:nvPr/>
          </p:nvSpPr>
          <p:spPr>
            <a:xfrm rot="10800000">
              <a:off x="3205394" y="4824493"/>
              <a:ext cx="82424" cy="66214"/>
            </a:xfrm>
            <a:custGeom>
              <a:rect b="b" l="l" r="r" t="t"/>
              <a:pathLst>
                <a:path extrusionOk="0" h="24321" w="8729">
                  <a:moveTo>
                    <a:pt x="7039" y="0"/>
                  </a:moveTo>
                  <a:lnTo>
                    <a:pt x="6759" y="132"/>
                  </a:lnTo>
                  <a:lnTo>
                    <a:pt x="6487" y="307"/>
                  </a:lnTo>
                  <a:lnTo>
                    <a:pt x="6258" y="570"/>
                  </a:lnTo>
                  <a:lnTo>
                    <a:pt x="6029" y="877"/>
                  </a:lnTo>
                  <a:lnTo>
                    <a:pt x="5800" y="1227"/>
                  </a:lnTo>
                  <a:lnTo>
                    <a:pt x="5579" y="1622"/>
                  </a:lnTo>
                  <a:lnTo>
                    <a:pt x="5367" y="2104"/>
                  </a:lnTo>
                  <a:lnTo>
                    <a:pt x="5154" y="2586"/>
                  </a:lnTo>
                  <a:lnTo>
                    <a:pt x="4942" y="3155"/>
                  </a:lnTo>
                  <a:lnTo>
                    <a:pt x="4738" y="3725"/>
                  </a:lnTo>
                  <a:lnTo>
                    <a:pt x="4535" y="4338"/>
                  </a:lnTo>
                  <a:lnTo>
                    <a:pt x="4339" y="4996"/>
                  </a:lnTo>
                  <a:lnTo>
                    <a:pt x="4144" y="5697"/>
                  </a:lnTo>
                  <a:lnTo>
                    <a:pt x="3957" y="6398"/>
                  </a:lnTo>
                  <a:lnTo>
                    <a:pt x="3770" y="7143"/>
                  </a:lnTo>
                  <a:lnTo>
                    <a:pt x="3584" y="7888"/>
                  </a:lnTo>
                  <a:lnTo>
                    <a:pt x="3227" y="9465"/>
                  </a:lnTo>
                  <a:lnTo>
                    <a:pt x="2845" y="11262"/>
                  </a:lnTo>
                  <a:lnTo>
                    <a:pt x="2471" y="13102"/>
                  </a:lnTo>
                  <a:lnTo>
                    <a:pt x="1733" y="16827"/>
                  </a:lnTo>
                  <a:lnTo>
                    <a:pt x="1368" y="18624"/>
                  </a:lnTo>
                  <a:lnTo>
                    <a:pt x="994" y="20377"/>
                  </a:lnTo>
                  <a:lnTo>
                    <a:pt x="807" y="21297"/>
                  </a:lnTo>
                  <a:lnTo>
                    <a:pt x="705" y="21691"/>
                  </a:lnTo>
                  <a:lnTo>
                    <a:pt x="595" y="22086"/>
                  </a:lnTo>
                  <a:lnTo>
                    <a:pt x="485" y="22436"/>
                  </a:lnTo>
                  <a:lnTo>
                    <a:pt x="374" y="22699"/>
                  </a:lnTo>
                  <a:lnTo>
                    <a:pt x="247" y="22918"/>
                  </a:lnTo>
                  <a:lnTo>
                    <a:pt x="120" y="23050"/>
                  </a:lnTo>
                  <a:lnTo>
                    <a:pt x="94" y="23050"/>
                  </a:lnTo>
                  <a:lnTo>
                    <a:pt x="69" y="23137"/>
                  </a:lnTo>
                  <a:lnTo>
                    <a:pt x="35" y="23269"/>
                  </a:lnTo>
                  <a:lnTo>
                    <a:pt x="9" y="23488"/>
                  </a:lnTo>
                  <a:lnTo>
                    <a:pt x="1" y="23751"/>
                  </a:lnTo>
                  <a:lnTo>
                    <a:pt x="9" y="23970"/>
                  </a:lnTo>
                  <a:lnTo>
                    <a:pt x="35" y="24145"/>
                  </a:lnTo>
                  <a:lnTo>
                    <a:pt x="52" y="24233"/>
                  </a:lnTo>
                  <a:lnTo>
                    <a:pt x="69" y="24277"/>
                  </a:lnTo>
                  <a:lnTo>
                    <a:pt x="94" y="24320"/>
                  </a:lnTo>
                  <a:lnTo>
                    <a:pt x="120" y="24320"/>
                  </a:lnTo>
                  <a:lnTo>
                    <a:pt x="247" y="24233"/>
                  </a:lnTo>
                  <a:lnTo>
                    <a:pt x="366" y="24057"/>
                  </a:lnTo>
                  <a:lnTo>
                    <a:pt x="485" y="23838"/>
                  </a:lnTo>
                  <a:lnTo>
                    <a:pt x="595" y="23575"/>
                  </a:lnTo>
                  <a:lnTo>
                    <a:pt x="705" y="23269"/>
                  </a:lnTo>
                  <a:lnTo>
                    <a:pt x="816" y="22918"/>
                  </a:lnTo>
                  <a:lnTo>
                    <a:pt x="926" y="22524"/>
                  </a:lnTo>
                  <a:lnTo>
                    <a:pt x="1028" y="22086"/>
                  </a:lnTo>
                  <a:lnTo>
                    <a:pt x="1223" y="21209"/>
                  </a:lnTo>
                  <a:lnTo>
                    <a:pt x="1410" y="20245"/>
                  </a:lnTo>
                  <a:lnTo>
                    <a:pt x="1767" y="18405"/>
                  </a:lnTo>
                  <a:lnTo>
                    <a:pt x="2471" y="14855"/>
                  </a:lnTo>
                  <a:lnTo>
                    <a:pt x="2828" y="13059"/>
                  </a:lnTo>
                  <a:lnTo>
                    <a:pt x="3193" y="11350"/>
                  </a:lnTo>
                  <a:lnTo>
                    <a:pt x="3558" y="9641"/>
                  </a:lnTo>
                  <a:lnTo>
                    <a:pt x="3753" y="8852"/>
                  </a:lnTo>
                  <a:lnTo>
                    <a:pt x="3940" y="8063"/>
                  </a:lnTo>
                  <a:lnTo>
                    <a:pt x="4144" y="7274"/>
                  </a:lnTo>
                  <a:lnTo>
                    <a:pt x="4339" y="6529"/>
                  </a:lnTo>
                  <a:lnTo>
                    <a:pt x="4552" y="5828"/>
                  </a:lnTo>
                  <a:lnTo>
                    <a:pt x="4755" y="5171"/>
                  </a:lnTo>
                  <a:lnTo>
                    <a:pt x="4968" y="4514"/>
                  </a:lnTo>
                  <a:lnTo>
                    <a:pt x="5180" y="3944"/>
                  </a:lnTo>
                  <a:lnTo>
                    <a:pt x="5401" y="3418"/>
                  </a:lnTo>
                  <a:lnTo>
                    <a:pt x="5621" y="2936"/>
                  </a:lnTo>
                  <a:lnTo>
                    <a:pt x="5851" y="2498"/>
                  </a:lnTo>
                  <a:lnTo>
                    <a:pt x="6080" y="2104"/>
                  </a:lnTo>
                  <a:lnTo>
                    <a:pt x="6318" y="1797"/>
                  </a:lnTo>
                  <a:lnTo>
                    <a:pt x="6555" y="1534"/>
                  </a:lnTo>
                  <a:lnTo>
                    <a:pt x="6810" y="1359"/>
                  </a:lnTo>
                  <a:lnTo>
                    <a:pt x="7073" y="1271"/>
                  </a:lnTo>
                  <a:lnTo>
                    <a:pt x="7328" y="1271"/>
                  </a:lnTo>
                  <a:lnTo>
                    <a:pt x="7574" y="1359"/>
                  </a:lnTo>
                  <a:lnTo>
                    <a:pt x="7829" y="1534"/>
                  </a:lnTo>
                  <a:lnTo>
                    <a:pt x="8084" y="1753"/>
                  </a:lnTo>
                  <a:lnTo>
                    <a:pt x="8330" y="2104"/>
                  </a:lnTo>
                  <a:lnTo>
                    <a:pt x="8576" y="2498"/>
                  </a:lnTo>
                  <a:lnTo>
                    <a:pt x="8610" y="2542"/>
                  </a:lnTo>
                  <a:lnTo>
                    <a:pt x="8653" y="2542"/>
                  </a:lnTo>
                  <a:lnTo>
                    <a:pt x="8678" y="2454"/>
                  </a:lnTo>
                  <a:lnTo>
                    <a:pt x="8703" y="2323"/>
                  </a:lnTo>
                  <a:lnTo>
                    <a:pt x="8729" y="2104"/>
                  </a:lnTo>
                  <a:lnTo>
                    <a:pt x="8729" y="1841"/>
                  </a:lnTo>
                  <a:lnTo>
                    <a:pt x="8720" y="1622"/>
                  </a:lnTo>
                  <a:lnTo>
                    <a:pt x="8712" y="1534"/>
                  </a:lnTo>
                  <a:lnTo>
                    <a:pt x="8695" y="1403"/>
                  </a:lnTo>
                  <a:lnTo>
                    <a:pt x="8670" y="1359"/>
                  </a:lnTo>
                  <a:lnTo>
                    <a:pt x="8644" y="1271"/>
                  </a:lnTo>
                  <a:lnTo>
                    <a:pt x="8381" y="833"/>
                  </a:lnTo>
                  <a:lnTo>
                    <a:pt x="8109" y="482"/>
                  </a:lnTo>
                  <a:lnTo>
                    <a:pt x="7846" y="219"/>
                  </a:lnTo>
                  <a:lnTo>
                    <a:pt x="7574" y="88"/>
                  </a:lnTo>
                  <a:lnTo>
                    <a:pt x="7311"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20"/>
            <p:cNvSpPr/>
            <p:nvPr/>
          </p:nvSpPr>
          <p:spPr>
            <a:xfrm rot="10800000">
              <a:off x="3209879" y="4824012"/>
              <a:ext cx="78174" cy="47483"/>
            </a:xfrm>
            <a:custGeom>
              <a:rect b="b" l="l" r="r" t="t"/>
              <a:pathLst>
                <a:path extrusionOk="0" h="17441" w="8279">
                  <a:moveTo>
                    <a:pt x="8126" y="0"/>
                  </a:moveTo>
                  <a:lnTo>
                    <a:pt x="8075" y="88"/>
                  </a:lnTo>
                  <a:lnTo>
                    <a:pt x="8058" y="176"/>
                  </a:lnTo>
                  <a:lnTo>
                    <a:pt x="8041" y="263"/>
                  </a:lnTo>
                  <a:lnTo>
                    <a:pt x="7956" y="789"/>
                  </a:lnTo>
                  <a:lnTo>
                    <a:pt x="7871" y="1271"/>
                  </a:lnTo>
                  <a:lnTo>
                    <a:pt x="7778" y="1753"/>
                  </a:lnTo>
                  <a:lnTo>
                    <a:pt x="7684" y="2191"/>
                  </a:lnTo>
                  <a:lnTo>
                    <a:pt x="7582" y="2630"/>
                  </a:lnTo>
                  <a:lnTo>
                    <a:pt x="7472" y="3024"/>
                  </a:lnTo>
                  <a:lnTo>
                    <a:pt x="7260" y="3813"/>
                  </a:lnTo>
                  <a:lnTo>
                    <a:pt x="7030" y="4514"/>
                  </a:lnTo>
                  <a:lnTo>
                    <a:pt x="6801" y="5171"/>
                  </a:lnTo>
                  <a:lnTo>
                    <a:pt x="6343" y="6398"/>
                  </a:lnTo>
                  <a:lnTo>
                    <a:pt x="5850" y="7669"/>
                  </a:lnTo>
                  <a:lnTo>
                    <a:pt x="5358" y="8896"/>
                  </a:lnTo>
                  <a:lnTo>
                    <a:pt x="4848" y="9991"/>
                  </a:lnTo>
                  <a:lnTo>
                    <a:pt x="4339" y="10999"/>
                  </a:lnTo>
                  <a:lnTo>
                    <a:pt x="3829" y="11919"/>
                  </a:lnTo>
                  <a:lnTo>
                    <a:pt x="3303" y="12752"/>
                  </a:lnTo>
                  <a:lnTo>
                    <a:pt x="2785" y="13541"/>
                  </a:lnTo>
                  <a:lnTo>
                    <a:pt x="2259" y="14198"/>
                  </a:lnTo>
                  <a:lnTo>
                    <a:pt x="1724" y="14811"/>
                  </a:lnTo>
                  <a:lnTo>
                    <a:pt x="1189" y="15337"/>
                  </a:lnTo>
                  <a:lnTo>
                    <a:pt x="654" y="15775"/>
                  </a:lnTo>
                  <a:lnTo>
                    <a:pt x="119" y="16126"/>
                  </a:lnTo>
                  <a:lnTo>
                    <a:pt x="85" y="16170"/>
                  </a:lnTo>
                  <a:lnTo>
                    <a:pt x="68" y="16214"/>
                  </a:lnTo>
                  <a:lnTo>
                    <a:pt x="26" y="16389"/>
                  </a:lnTo>
                  <a:lnTo>
                    <a:pt x="9" y="16608"/>
                  </a:lnTo>
                  <a:lnTo>
                    <a:pt x="0" y="16827"/>
                  </a:lnTo>
                  <a:lnTo>
                    <a:pt x="9" y="17090"/>
                  </a:lnTo>
                  <a:lnTo>
                    <a:pt x="26" y="17265"/>
                  </a:lnTo>
                  <a:lnTo>
                    <a:pt x="43" y="17353"/>
                  </a:lnTo>
                  <a:lnTo>
                    <a:pt x="60" y="17397"/>
                  </a:lnTo>
                  <a:lnTo>
                    <a:pt x="85" y="17441"/>
                  </a:lnTo>
                  <a:lnTo>
                    <a:pt x="119" y="17397"/>
                  </a:lnTo>
                  <a:lnTo>
                    <a:pt x="679" y="17046"/>
                  </a:lnTo>
                  <a:lnTo>
                    <a:pt x="1248" y="16564"/>
                  </a:lnTo>
                  <a:lnTo>
                    <a:pt x="1809" y="16038"/>
                  </a:lnTo>
                  <a:lnTo>
                    <a:pt x="2361" y="15381"/>
                  </a:lnTo>
                  <a:lnTo>
                    <a:pt x="2912" y="14680"/>
                  </a:lnTo>
                  <a:lnTo>
                    <a:pt x="3464" y="13847"/>
                  </a:lnTo>
                  <a:lnTo>
                    <a:pt x="4008" y="12971"/>
                  </a:lnTo>
                  <a:lnTo>
                    <a:pt x="4543" y="11963"/>
                  </a:lnTo>
                  <a:lnTo>
                    <a:pt x="5069" y="10911"/>
                  </a:lnTo>
                  <a:lnTo>
                    <a:pt x="5587" y="9728"/>
                  </a:lnTo>
                  <a:lnTo>
                    <a:pt x="6096" y="8501"/>
                  </a:lnTo>
                  <a:lnTo>
                    <a:pt x="6597" y="7187"/>
                  </a:lnTo>
                  <a:lnTo>
                    <a:pt x="7056" y="5916"/>
                  </a:lnTo>
                  <a:lnTo>
                    <a:pt x="7277" y="5215"/>
                  </a:lnTo>
                  <a:lnTo>
                    <a:pt x="7497" y="4470"/>
                  </a:lnTo>
                  <a:lnTo>
                    <a:pt x="7701" y="3725"/>
                  </a:lnTo>
                  <a:lnTo>
                    <a:pt x="7905" y="2849"/>
                  </a:lnTo>
                  <a:lnTo>
                    <a:pt x="7998" y="2410"/>
                  </a:lnTo>
                  <a:lnTo>
                    <a:pt x="8083" y="1928"/>
                  </a:lnTo>
                  <a:lnTo>
                    <a:pt x="8168" y="1446"/>
                  </a:lnTo>
                  <a:lnTo>
                    <a:pt x="8253" y="921"/>
                  </a:lnTo>
                  <a:lnTo>
                    <a:pt x="8270" y="789"/>
                  </a:lnTo>
                  <a:lnTo>
                    <a:pt x="8278" y="701"/>
                  </a:lnTo>
                  <a:lnTo>
                    <a:pt x="8278" y="570"/>
                  </a:lnTo>
                  <a:lnTo>
                    <a:pt x="8270" y="482"/>
                  </a:lnTo>
                  <a:lnTo>
                    <a:pt x="8253" y="263"/>
                  </a:lnTo>
                  <a:lnTo>
                    <a:pt x="8219" y="132"/>
                  </a:lnTo>
                  <a:lnTo>
                    <a:pt x="8177" y="44"/>
                  </a:lnTo>
                  <a:lnTo>
                    <a:pt x="812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p:nvPr/>
          </p:nvSpPr>
          <p:spPr>
            <a:xfrm rot="10800000">
              <a:off x="3115917" y="4829264"/>
              <a:ext cx="89402" cy="54284"/>
            </a:xfrm>
            <a:custGeom>
              <a:rect b="b" l="l" r="r" t="t"/>
              <a:pathLst>
                <a:path extrusionOk="0" h="19939" w="9468">
                  <a:moveTo>
                    <a:pt x="119" y="0"/>
                  </a:moveTo>
                  <a:lnTo>
                    <a:pt x="77" y="44"/>
                  </a:lnTo>
                  <a:lnTo>
                    <a:pt x="43" y="176"/>
                  </a:lnTo>
                  <a:lnTo>
                    <a:pt x="17" y="351"/>
                  </a:lnTo>
                  <a:lnTo>
                    <a:pt x="0" y="614"/>
                  </a:lnTo>
                  <a:lnTo>
                    <a:pt x="0" y="877"/>
                  </a:lnTo>
                  <a:lnTo>
                    <a:pt x="17" y="1008"/>
                  </a:lnTo>
                  <a:lnTo>
                    <a:pt x="26" y="1096"/>
                  </a:lnTo>
                  <a:lnTo>
                    <a:pt x="111" y="1622"/>
                  </a:lnTo>
                  <a:lnTo>
                    <a:pt x="204" y="2148"/>
                  </a:lnTo>
                  <a:lnTo>
                    <a:pt x="298" y="2630"/>
                  </a:lnTo>
                  <a:lnTo>
                    <a:pt x="399" y="3068"/>
                  </a:lnTo>
                  <a:lnTo>
                    <a:pt x="501" y="3506"/>
                  </a:lnTo>
                  <a:lnTo>
                    <a:pt x="603" y="3944"/>
                  </a:lnTo>
                  <a:lnTo>
                    <a:pt x="833" y="4733"/>
                  </a:lnTo>
                  <a:lnTo>
                    <a:pt x="1062" y="5478"/>
                  </a:lnTo>
                  <a:lnTo>
                    <a:pt x="1299" y="6179"/>
                  </a:lnTo>
                  <a:lnTo>
                    <a:pt x="1766" y="7494"/>
                  </a:lnTo>
                  <a:lnTo>
                    <a:pt x="2208" y="8677"/>
                  </a:lnTo>
                  <a:lnTo>
                    <a:pt x="2658" y="9772"/>
                  </a:lnTo>
                  <a:lnTo>
                    <a:pt x="3108" y="10780"/>
                  </a:lnTo>
                  <a:lnTo>
                    <a:pt x="3566" y="11744"/>
                  </a:lnTo>
                  <a:lnTo>
                    <a:pt x="4033" y="12664"/>
                  </a:lnTo>
                  <a:lnTo>
                    <a:pt x="4500" y="13541"/>
                  </a:lnTo>
                  <a:lnTo>
                    <a:pt x="4976" y="14330"/>
                  </a:lnTo>
                  <a:lnTo>
                    <a:pt x="5451" y="15075"/>
                  </a:lnTo>
                  <a:lnTo>
                    <a:pt x="5927" y="15776"/>
                  </a:lnTo>
                  <a:lnTo>
                    <a:pt x="6411" y="16477"/>
                  </a:lnTo>
                  <a:lnTo>
                    <a:pt x="6886" y="17090"/>
                  </a:lnTo>
                  <a:lnTo>
                    <a:pt x="7370" y="17704"/>
                  </a:lnTo>
                  <a:lnTo>
                    <a:pt x="8347" y="18843"/>
                  </a:lnTo>
                  <a:lnTo>
                    <a:pt x="9315" y="19939"/>
                  </a:lnTo>
                  <a:lnTo>
                    <a:pt x="9366" y="19939"/>
                  </a:lnTo>
                  <a:lnTo>
                    <a:pt x="9391" y="19895"/>
                  </a:lnTo>
                  <a:lnTo>
                    <a:pt x="9408" y="19807"/>
                  </a:lnTo>
                  <a:lnTo>
                    <a:pt x="9442" y="19632"/>
                  </a:lnTo>
                  <a:lnTo>
                    <a:pt x="9467" y="19413"/>
                  </a:lnTo>
                  <a:lnTo>
                    <a:pt x="9467" y="19194"/>
                  </a:lnTo>
                  <a:lnTo>
                    <a:pt x="9459" y="18975"/>
                  </a:lnTo>
                  <a:lnTo>
                    <a:pt x="9442" y="18887"/>
                  </a:lnTo>
                  <a:lnTo>
                    <a:pt x="9425" y="18799"/>
                  </a:lnTo>
                  <a:lnTo>
                    <a:pt x="9408" y="18712"/>
                  </a:lnTo>
                  <a:lnTo>
                    <a:pt x="9383" y="18668"/>
                  </a:lnTo>
                  <a:lnTo>
                    <a:pt x="8304" y="17485"/>
                  </a:lnTo>
                  <a:lnTo>
                    <a:pt x="7761" y="16871"/>
                  </a:lnTo>
                  <a:lnTo>
                    <a:pt x="7226" y="16214"/>
                  </a:lnTo>
                  <a:lnTo>
                    <a:pt x="6750" y="15600"/>
                  </a:lnTo>
                  <a:lnTo>
                    <a:pt x="6283" y="14943"/>
                  </a:lnTo>
                  <a:lnTo>
                    <a:pt x="5816" y="14286"/>
                  </a:lnTo>
                  <a:lnTo>
                    <a:pt x="5349" y="13585"/>
                  </a:lnTo>
                  <a:lnTo>
                    <a:pt x="4883" y="12840"/>
                  </a:lnTo>
                  <a:lnTo>
                    <a:pt x="4424" y="12007"/>
                  </a:lnTo>
                  <a:lnTo>
                    <a:pt x="3966" y="11175"/>
                  </a:lnTo>
                  <a:lnTo>
                    <a:pt x="3516" y="10254"/>
                  </a:lnTo>
                  <a:lnTo>
                    <a:pt x="3057" y="9290"/>
                  </a:lnTo>
                  <a:lnTo>
                    <a:pt x="2607" y="8239"/>
                  </a:lnTo>
                  <a:lnTo>
                    <a:pt x="2166" y="7099"/>
                  </a:lnTo>
                  <a:lnTo>
                    <a:pt x="1733" y="5916"/>
                  </a:lnTo>
                  <a:lnTo>
                    <a:pt x="1316" y="4733"/>
                  </a:lnTo>
                  <a:lnTo>
                    <a:pt x="1113" y="4120"/>
                  </a:lnTo>
                  <a:lnTo>
                    <a:pt x="909" y="3462"/>
                  </a:lnTo>
                  <a:lnTo>
                    <a:pt x="714" y="2717"/>
                  </a:lnTo>
                  <a:lnTo>
                    <a:pt x="527" y="1972"/>
                  </a:lnTo>
                  <a:lnTo>
                    <a:pt x="442" y="1534"/>
                  </a:lnTo>
                  <a:lnTo>
                    <a:pt x="357" y="1140"/>
                  </a:lnTo>
                  <a:lnTo>
                    <a:pt x="281" y="658"/>
                  </a:lnTo>
                  <a:lnTo>
                    <a:pt x="204" y="220"/>
                  </a:lnTo>
                  <a:lnTo>
                    <a:pt x="187" y="88"/>
                  </a:lnTo>
                  <a:lnTo>
                    <a:pt x="162" y="44"/>
                  </a:lnTo>
                  <a:lnTo>
                    <a:pt x="14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0"/>
            <p:cNvSpPr/>
            <p:nvPr/>
          </p:nvSpPr>
          <p:spPr>
            <a:xfrm rot="10800000">
              <a:off x="3116162" y="4830698"/>
              <a:ext cx="90997" cy="60725"/>
            </a:xfrm>
            <a:custGeom>
              <a:rect b="b" l="l" r="r" t="t"/>
              <a:pathLst>
                <a:path extrusionOk="0" h="22305" w="9637">
                  <a:moveTo>
                    <a:pt x="1647" y="0"/>
                  </a:moveTo>
                  <a:lnTo>
                    <a:pt x="1376" y="44"/>
                  </a:lnTo>
                  <a:lnTo>
                    <a:pt x="1104" y="176"/>
                  </a:lnTo>
                  <a:lnTo>
                    <a:pt x="841" y="395"/>
                  </a:lnTo>
                  <a:lnTo>
                    <a:pt x="705" y="526"/>
                  </a:lnTo>
                  <a:lnTo>
                    <a:pt x="578" y="701"/>
                  </a:lnTo>
                  <a:lnTo>
                    <a:pt x="450" y="877"/>
                  </a:lnTo>
                  <a:lnTo>
                    <a:pt x="314" y="1096"/>
                  </a:lnTo>
                  <a:lnTo>
                    <a:pt x="187" y="1359"/>
                  </a:lnTo>
                  <a:lnTo>
                    <a:pt x="60" y="1622"/>
                  </a:lnTo>
                  <a:lnTo>
                    <a:pt x="34" y="1709"/>
                  </a:lnTo>
                  <a:lnTo>
                    <a:pt x="17" y="1797"/>
                  </a:lnTo>
                  <a:lnTo>
                    <a:pt x="9" y="1885"/>
                  </a:lnTo>
                  <a:lnTo>
                    <a:pt x="0" y="2016"/>
                  </a:lnTo>
                  <a:lnTo>
                    <a:pt x="0" y="2235"/>
                  </a:lnTo>
                  <a:lnTo>
                    <a:pt x="17" y="2454"/>
                  </a:lnTo>
                  <a:lnTo>
                    <a:pt x="43" y="2630"/>
                  </a:lnTo>
                  <a:lnTo>
                    <a:pt x="85" y="2761"/>
                  </a:lnTo>
                  <a:lnTo>
                    <a:pt x="136" y="2805"/>
                  </a:lnTo>
                  <a:lnTo>
                    <a:pt x="161" y="2805"/>
                  </a:lnTo>
                  <a:lnTo>
                    <a:pt x="187" y="2761"/>
                  </a:lnTo>
                  <a:lnTo>
                    <a:pt x="323" y="2454"/>
                  </a:lnTo>
                  <a:lnTo>
                    <a:pt x="459" y="2191"/>
                  </a:lnTo>
                  <a:lnTo>
                    <a:pt x="603" y="1972"/>
                  </a:lnTo>
                  <a:lnTo>
                    <a:pt x="739" y="1797"/>
                  </a:lnTo>
                  <a:lnTo>
                    <a:pt x="883" y="1622"/>
                  </a:lnTo>
                  <a:lnTo>
                    <a:pt x="1028" y="1534"/>
                  </a:lnTo>
                  <a:lnTo>
                    <a:pt x="1172" y="1403"/>
                  </a:lnTo>
                  <a:lnTo>
                    <a:pt x="1316" y="1359"/>
                  </a:lnTo>
                  <a:lnTo>
                    <a:pt x="1613" y="1315"/>
                  </a:lnTo>
                  <a:lnTo>
                    <a:pt x="1902" y="1359"/>
                  </a:lnTo>
                  <a:lnTo>
                    <a:pt x="2199" y="1446"/>
                  </a:lnTo>
                  <a:lnTo>
                    <a:pt x="2488" y="1622"/>
                  </a:lnTo>
                  <a:lnTo>
                    <a:pt x="2760" y="1841"/>
                  </a:lnTo>
                  <a:lnTo>
                    <a:pt x="3023" y="2060"/>
                  </a:lnTo>
                  <a:lnTo>
                    <a:pt x="3549" y="2542"/>
                  </a:lnTo>
                  <a:lnTo>
                    <a:pt x="4602" y="3637"/>
                  </a:lnTo>
                  <a:lnTo>
                    <a:pt x="5120" y="4163"/>
                  </a:lnTo>
                  <a:lnTo>
                    <a:pt x="5375" y="4470"/>
                  </a:lnTo>
                  <a:lnTo>
                    <a:pt x="5621" y="4864"/>
                  </a:lnTo>
                  <a:lnTo>
                    <a:pt x="5740" y="5083"/>
                  </a:lnTo>
                  <a:lnTo>
                    <a:pt x="5859" y="5346"/>
                  </a:lnTo>
                  <a:lnTo>
                    <a:pt x="5969" y="5653"/>
                  </a:lnTo>
                  <a:lnTo>
                    <a:pt x="6079" y="5960"/>
                  </a:lnTo>
                  <a:lnTo>
                    <a:pt x="6292" y="6661"/>
                  </a:lnTo>
                  <a:lnTo>
                    <a:pt x="6495" y="7450"/>
                  </a:lnTo>
                  <a:lnTo>
                    <a:pt x="6691" y="8195"/>
                  </a:lnTo>
                  <a:lnTo>
                    <a:pt x="6894" y="8940"/>
                  </a:lnTo>
                  <a:lnTo>
                    <a:pt x="7319" y="10473"/>
                  </a:lnTo>
                  <a:lnTo>
                    <a:pt x="7744" y="12007"/>
                  </a:lnTo>
                  <a:lnTo>
                    <a:pt x="7956" y="12840"/>
                  </a:lnTo>
                  <a:lnTo>
                    <a:pt x="8160" y="13628"/>
                  </a:lnTo>
                  <a:lnTo>
                    <a:pt x="8355" y="14505"/>
                  </a:lnTo>
                  <a:lnTo>
                    <a:pt x="8542" y="15381"/>
                  </a:lnTo>
                  <a:lnTo>
                    <a:pt x="8720" y="16345"/>
                  </a:lnTo>
                  <a:lnTo>
                    <a:pt x="8890" y="17309"/>
                  </a:lnTo>
                  <a:lnTo>
                    <a:pt x="9043" y="18361"/>
                  </a:lnTo>
                  <a:lnTo>
                    <a:pt x="9111" y="18887"/>
                  </a:lnTo>
                  <a:lnTo>
                    <a:pt x="9178" y="19456"/>
                  </a:lnTo>
                  <a:lnTo>
                    <a:pt x="9238" y="20026"/>
                  </a:lnTo>
                  <a:lnTo>
                    <a:pt x="9297" y="20640"/>
                  </a:lnTo>
                  <a:lnTo>
                    <a:pt x="9348" y="21209"/>
                  </a:lnTo>
                  <a:lnTo>
                    <a:pt x="9391" y="21867"/>
                  </a:lnTo>
                  <a:lnTo>
                    <a:pt x="9408" y="21998"/>
                  </a:lnTo>
                  <a:lnTo>
                    <a:pt x="9425" y="22086"/>
                  </a:lnTo>
                  <a:lnTo>
                    <a:pt x="9442" y="22173"/>
                  </a:lnTo>
                  <a:lnTo>
                    <a:pt x="9459" y="22217"/>
                  </a:lnTo>
                  <a:lnTo>
                    <a:pt x="9510" y="22305"/>
                  </a:lnTo>
                  <a:lnTo>
                    <a:pt x="9552" y="22261"/>
                  </a:lnTo>
                  <a:lnTo>
                    <a:pt x="9594" y="22173"/>
                  </a:lnTo>
                  <a:lnTo>
                    <a:pt x="9628" y="21998"/>
                  </a:lnTo>
                  <a:lnTo>
                    <a:pt x="9637" y="21910"/>
                  </a:lnTo>
                  <a:lnTo>
                    <a:pt x="9637" y="21779"/>
                  </a:lnTo>
                  <a:lnTo>
                    <a:pt x="9637" y="21647"/>
                  </a:lnTo>
                  <a:lnTo>
                    <a:pt x="9637" y="21516"/>
                  </a:lnTo>
                  <a:lnTo>
                    <a:pt x="9578" y="20815"/>
                  </a:lnTo>
                  <a:lnTo>
                    <a:pt x="9527" y="20158"/>
                  </a:lnTo>
                  <a:lnTo>
                    <a:pt x="9459" y="19500"/>
                  </a:lnTo>
                  <a:lnTo>
                    <a:pt x="9391" y="18843"/>
                  </a:lnTo>
                  <a:lnTo>
                    <a:pt x="9314" y="18229"/>
                  </a:lnTo>
                  <a:lnTo>
                    <a:pt x="9238" y="17616"/>
                  </a:lnTo>
                  <a:lnTo>
                    <a:pt x="9153" y="17046"/>
                  </a:lnTo>
                  <a:lnTo>
                    <a:pt x="9068" y="16477"/>
                  </a:lnTo>
                  <a:lnTo>
                    <a:pt x="8881" y="15381"/>
                  </a:lnTo>
                  <a:lnTo>
                    <a:pt x="8678" y="14373"/>
                  </a:lnTo>
                  <a:lnTo>
                    <a:pt x="8465" y="13409"/>
                  </a:lnTo>
                  <a:lnTo>
                    <a:pt x="8244" y="12445"/>
                  </a:lnTo>
                  <a:lnTo>
                    <a:pt x="8024" y="11613"/>
                  </a:lnTo>
                  <a:lnTo>
                    <a:pt x="7794" y="10736"/>
                  </a:lnTo>
                  <a:lnTo>
                    <a:pt x="7344" y="9115"/>
                  </a:lnTo>
                  <a:lnTo>
                    <a:pt x="7107" y="8239"/>
                  </a:lnTo>
                  <a:lnTo>
                    <a:pt x="6878" y="7318"/>
                  </a:lnTo>
                  <a:lnTo>
                    <a:pt x="6648" y="6442"/>
                  </a:lnTo>
                  <a:lnTo>
                    <a:pt x="6419" y="5566"/>
                  </a:lnTo>
                  <a:lnTo>
                    <a:pt x="6300" y="5171"/>
                  </a:lnTo>
                  <a:lnTo>
                    <a:pt x="6181" y="4777"/>
                  </a:lnTo>
                  <a:lnTo>
                    <a:pt x="6062" y="4470"/>
                  </a:lnTo>
                  <a:lnTo>
                    <a:pt x="5935" y="4163"/>
                  </a:lnTo>
                  <a:lnTo>
                    <a:pt x="5808" y="3900"/>
                  </a:lnTo>
                  <a:lnTo>
                    <a:pt x="5680" y="3681"/>
                  </a:lnTo>
                  <a:lnTo>
                    <a:pt x="5426" y="3243"/>
                  </a:lnTo>
                  <a:lnTo>
                    <a:pt x="5162" y="2892"/>
                  </a:lnTo>
                  <a:lnTo>
                    <a:pt x="4891" y="2586"/>
                  </a:lnTo>
                  <a:lnTo>
                    <a:pt x="4347" y="2060"/>
                  </a:lnTo>
                  <a:lnTo>
                    <a:pt x="3821" y="1534"/>
                  </a:lnTo>
                  <a:lnTo>
                    <a:pt x="3286" y="964"/>
                  </a:lnTo>
                  <a:lnTo>
                    <a:pt x="3014" y="701"/>
                  </a:lnTo>
                  <a:lnTo>
                    <a:pt x="2743" y="482"/>
                  </a:lnTo>
                  <a:lnTo>
                    <a:pt x="2462" y="307"/>
                  </a:lnTo>
                  <a:lnTo>
                    <a:pt x="2191" y="132"/>
                  </a:lnTo>
                  <a:lnTo>
                    <a:pt x="1919" y="44"/>
                  </a:lnTo>
                  <a:lnTo>
                    <a:pt x="164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0"/>
            <p:cNvSpPr/>
            <p:nvPr/>
          </p:nvSpPr>
          <p:spPr>
            <a:xfrm rot="10800000">
              <a:off x="3213005" y="4747296"/>
              <a:ext cx="59261" cy="95203"/>
            </a:xfrm>
            <a:custGeom>
              <a:rect b="b" l="l" r="r" t="t"/>
              <a:pathLst>
                <a:path extrusionOk="0" h="34969" w="6276">
                  <a:moveTo>
                    <a:pt x="2896" y="1"/>
                  </a:moveTo>
                  <a:lnTo>
                    <a:pt x="2879" y="88"/>
                  </a:lnTo>
                  <a:lnTo>
                    <a:pt x="2854" y="176"/>
                  </a:lnTo>
                  <a:lnTo>
                    <a:pt x="2709" y="921"/>
                  </a:lnTo>
                  <a:lnTo>
                    <a:pt x="2573" y="1710"/>
                  </a:lnTo>
                  <a:lnTo>
                    <a:pt x="2446" y="2542"/>
                  </a:lnTo>
                  <a:lnTo>
                    <a:pt x="2327" y="3419"/>
                  </a:lnTo>
                  <a:lnTo>
                    <a:pt x="2217" y="4251"/>
                  </a:lnTo>
                  <a:lnTo>
                    <a:pt x="2106" y="5171"/>
                  </a:lnTo>
                  <a:lnTo>
                    <a:pt x="1894" y="6968"/>
                  </a:lnTo>
                  <a:lnTo>
                    <a:pt x="1673" y="8984"/>
                  </a:lnTo>
                  <a:lnTo>
                    <a:pt x="1461" y="10999"/>
                  </a:lnTo>
                  <a:lnTo>
                    <a:pt x="1274" y="13103"/>
                  </a:lnTo>
                  <a:lnTo>
                    <a:pt x="1096" y="15206"/>
                  </a:lnTo>
                  <a:lnTo>
                    <a:pt x="926" y="17441"/>
                  </a:lnTo>
                  <a:lnTo>
                    <a:pt x="765" y="19720"/>
                  </a:lnTo>
                  <a:lnTo>
                    <a:pt x="629" y="21998"/>
                  </a:lnTo>
                  <a:lnTo>
                    <a:pt x="510" y="24321"/>
                  </a:lnTo>
                  <a:lnTo>
                    <a:pt x="451" y="25548"/>
                  </a:lnTo>
                  <a:lnTo>
                    <a:pt x="400" y="26775"/>
                  </a:lnTo>
                  <a:lnTo>
                    <a:pt x="306" y="29228"/>
                  </a:lnTo>
                  <a:lnTo>
                    <a:pt x="256" y="30455"/>
                  </a:lnTo>
                  <a:lnTo>
                    <a:pt x="188" y="31682"/>
                  </a:lnTo>
                  <a:lnTo>
                    <a:pt x="111" y="32866"/>
                  </a:lnTo>
                  <a:lnTo>
                    <a:pt x="69" y="33435"/>
                  </a:lnTo>
                  <a:lnTo>
                    <a:pt x="18" y="34005"/>
                  </a:lnTo>
                  <a:lnTo>
                    <a:pt x="1" y="34268"/>
                  </a:lnTo>
                  <a:lnTo>
                    <a:pt x="9" y="34487"/>
                  </a:lnTo>
                  <a:lnTo>
                    <a:pt x="26" y="34662"/>
                  </a:lnTo>
                  <a:lnTo>
                    <a:pt x="52" y="34837"/>
                  </a:lnTo>
                  <a:lnTo>
                    <a:pt x="86" y="34969"/>
                  </a:lnTo>
                  <a:lnTo>
                    <a:pt x="128" y="34969"/>
                  </a:lnTo>
                  <a:lnTo>
                    <a:pt x="171" y="34925"/>
                  </a:lnTo>
                  <a:lnTo>
                    <a:pt x="213" y="34794"/>
                  </a:lnTo>
                  <a:lnTo>
                    <a:pt x="417" y="33786"/>
                  </a:lnTo>
                  <a:lnTo>
                    <a:pt x="621" y="32822"/>
                  </a:lnTo>
                  <a:lnTo>
                    <a:pt x="841" y="31945"/>
                  </a:lnTo>
                  <a:lnTo>
                    <a:pt x="1062" y="31069"/>
                  </a:lnTo>
                  <a:lnTo>
                    <a:pt x="1291" y="30236"/>
                  </a:lnTo>
                  <a:lnTo>
                    <a:pt x="1521" y="29448"/>
                  </a:lnTo>
                  <a:lnTo>
                    <a:pt x="1996" y="27870"/>
                  </a:lnTo>
                  <a:lnTo>
                    <a:pt x="2412" y="26380"/>
                  </a:lnTo>
                  <a:lnTo>
                    <a:pt x="2828" y="24890"/>
                  </a:lnTo>
                  <a:lnTo>
                    <a:pt x="3236" y="23313"/>
                  </a:lnTo>
                  <a:lnTo>
                    <a:pt x="3635" y="21691"/>
                  </a:lnTo>
                  <a:lnTo>
                    <a:pt x="4025" y="20026"/>
                  </a:lnTo>
                  <a:lnTo>
                    <a:pt x="4212" y="19106"/>
                  </a:lnTo>
                  <a:lnTo>
                    <a:pt x="4399" y="18230"/>
                  </a:lnTo>
                  <a:lnTo>
                    <a:pt x="4577" y="17309"/>
                  </a:lnTo>
                  <a:lnTo>
                    <a:pt x="4756" y="16389"/>
                  </a:lnTo>
                  <a:lnTo>
                    <a:pt x="4934" y="15425"/>
                  </a:lnTo>
                  <a:lnTo>
                    <a:pt x="5104" y="14417"/>
                  </a:lnTo>
                  <a:lnTo>
                    <a:pt x="5265" y="13453"/>
                  </a:lnTo>
                  <a:lnTo>
                    <a:pt x="5426" y="12402"/>
                  </a:lnTo>
                  <a:lnTo>
                    <a:pt x="5579" y="11394"/>
                  </a:lnTo>
                  <a:lnTo>
                    <a:pt x="5732" y="10298"/>
                  </a:lnTo>
                  <a:lnTo>
                    <a:pt x="5868" y="9203"/>
                  </a:lnTo>
                  <a:lnTo>
                    <a:pt x="6004" y="8107"/>
                  </a:lnTo>
                  <a:lnTo>
                    <a:pt x="6139" y="6968"/>
                  </a:lnTo>
                  <a:lnTo>
                    <a:pt x="6258" y="5829"/>
                  </a:lnTo>
                  <a:lnTo>
                    <a:pt x="6267" y="5697"/>
                  </a:lnTo>
                  <a:lnTo>
                    <a:pt x="6275" y="5566"/>
                  </a:lnTo>
                  <a:lnTo>
                    <a:pt x="6275" y="5434"/>
                  </a:lnTo>
                  <a:lnTo>
                    <a:pt x="6267" y="5303"/>
                  </a:lnTo>
                  <a:lnTo>
                    <a:pt x="6241" y="5127"/>
                  </a:lnTo>
                  <a:lnTo>
                    <a:pt x="6207" y="4952"/>
                  </a:lnTo>
                  <a:lnTo>
                    <a:pt x="6165" y="4865"/>
                  </a:lnTo>
                  <a:lnTo>
                    <a:pt x="6123" y="4865"/>
                  </a:lnTo>
                  <a:lnTo>
                    <a:pt x="6097" y="4908"/>
                  </a:lnTo>
                  <a:lnTo>
                    <a:pt x="6080" y="4952"/>
                  </a:lnTo>
                  <a:lnTo>
                    <a:pt x="6063" y="5084"/>
                  </a:lnTo>
                  <a:lnTo>
                    <a:pt x="6046" y="5171"/>
                  </a:lnTo>
                  <a:lnTo>
                    <a:pt x="5919" y="6354"/>
                  </a:lnTo>
                  <a:lnTo>
                    <a:pt x="5791" y="7494"/>
                  </a:lnTo>
                  <a:lnTo>
                    <a:pt x="5656" y="8589"/>
                  </a:lnTo>
                  <a:lnTo>
                    <a:pt x="5511" y="9685"/>
                  </a:lnTo>
                  <a:lnTo>
                    <a:pt x="5358" y="10736"/>
                  </a:lnTo>
                  <a:lnTo>
                    <a:pt x="5206" y="11788"/>
                  </a:lnTo>
                  <a:lnTo>
                    <a:pt x="5044" y="12796"/>
                  </a:lnTo>
                  <a:lnTo>
                    <a:pt x="4883" y="13804"/>
                  </a:lnTo>
                  <a:lnTo>
                    <a:pt x="4713" y="14768"/>
                  </a:lnTo>
                  <a:lnTo>
                    <a:pt x="4535" y="15732"/>
                  </a:lnTo>
                  <a:lnTo>
                    <a:pt x="4356" y="16652"/>
                  </a:lnTo>
                  <a:lnTo>
                    <a:pt x="4170" y="17572"/>
                  </a:lnTo>
                  <a:lnTo>
                    <a:pt x="3983" y="18449"/>
                  </a:lnTo>
                  <a:lnTo>
                    <a:pt x="3796" y="19325"/>
                  </a:lnTo>
                  <a:lnTo>
                    <a:pt x="3406" y="21034"/>
                  </a:lnTo>
                  <a:lnTo>
                    <a:pt x="3006" y="22655"/>
                  </a:lnTo>
                  <a:lnTo>
                    <a:pt x="2590" y="24189"/>
                  </a:lnTo>
                  <a:lnTo>
                    <a:pt x="2166" y="25723"/>
                  </a:lnTo>
                  <a:lnTo>
                    <a:pt x="1741" y="27169"/>
                  </a:lnTo>
                  <a:lnTo>
                    <a:pt x="1291" y="28703"/>
                  </a:lnTo>
                  <a:lnTo>
                    <a:pt x="1071" y="29448"/>
                  </a:lnTo>
                  <a:lnTo>
                    <a:pt x="850" y="30280"/>
                  </a:lnTo>
                  <a:lnTo>
                    <a:pt x="638" y="31113"/>
                  </a:lnTo>
                  <a:lnTo>
                    <a:pt x="434" y="31989"/>
                  </a:lnTo>
                  <a:lnTo>
                    <a:pt x="422" y="32041"/>
                  </a:lnTo>
                  <a:lnTo>
                    <a:pt x="459" y="31332"/>
                  </a:lnTo>
                  <a:lnTo>
                    <a:pt x="510" y="30192"/>
                  </a:lnTo>
                  <a:lnTo>
                    <a:pt x="612" y="27914"/>
                  </a:lnTo>
                  <a:lnTo>
                    <a:pt x="706" y="25591"/>
                  </a:lnTo>
                  <a:lnTo>
                    <a:pt x="816" y="23313"/>
                  </a:lnTo>
                  <a:lnTo>
                    <a:pt x="943" y="21034"/>
                  </a:lnTo>
                  <a:lnTo>
                    <a:pt x="1088" y="18799"/>
                  </a:lnTo>
                  <a:lnTo>
                    <a:pt x="1249" y="16608"/>
                  </a:lnTo>
                  <a:lnTo>
                    <a:pt x="1436" y="14373"/>
                  </a:lnTo>
                  <a:lnTo>
                    <a:pt x="1631" y="12182"/>
                  </a:lnTo>
                  <a:lnTo>
                    <a:pt x="1843" y="10035"/>
                  </a:lnTo>
                  <a:lnTo>
                    <a:pt x="2073" y="7932"/>
                  </a:lnTo>
                  <a:lnTo>
                    <a:pt x="2276" y="6092"/>
                  </a:lnTo>
                  <a:lnTo>
                    <a:pt x="2387" y="5215"/>
                  </a:lnTo>
                  <a:lnTo>
                    <a:pt x="2506" y="4339"/>
                  </a:lnTo>
                  <a:lnTo>
                    <a:pt x="2624" y="3462"/>
                  </a:lnTo>
                  <a:lnTo>
                    <a:pt x="2752" y="2630"/>
                  </a:lnTo>
                  <a:lnTo>
                    <a:pt x="2888" y="1841"/>
                  </a:lnTo>
                  <a:lnTo>
                    <a:pt x="3032" y="1096"/>
                  </a:lnTo>
                  <a:lnTo>
                    <a:pt x="3049" y="965"/>
                  </a:lnTo>
                  <a:lnTo>
                    <a:pt x="3057" y="833"/>
                  </a:lnTo>
                  <a:lnTo>
                    <a:pt x="3066" y="745"/>
                  </a:lnTo>
                  <a:lnTo>
                    <a:pt x="3066" y="614"/>
                  </a:lnTo>
                  <a:lnTo>
                    <a:pt x="3057" y="395"/>
                  </a:lnTo>
                  <a:lnTo>
                    <a:pt x="3032" y="176"/>
                  </a:lnTo>
                  <a:lnTo>
                    <a:pt x="2989" y="44"/>
                  </a:lnTo>
                  <a:lnTo>
                    <a:pt x="294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p:nvPr/>
          </p:nvSpPr>
          <p:spPr>
            <a:xfrm rot="10800000">
              <a:off x="3137889" y="4768769"/>
              <a:ext cx="57968" cy="80172"/>
            </a:xfrm>
            <a:custGeom>
              <a:rect b="b" l="l" r="r" t="t"/>
              <a:pathLst>
                <a:path extrusionOk="0" h="29448" w="6139">
                  <a:moveTo>
                    <a:pt x="3762" y="0"/>
                  </a:moveTo>
                  <a:lnTo>
                    <a:pt x="3719" y="44"/>
                  </a:lnTo>
                  <a:lnTo>
                    <a:pt x="3685" y="219"/>
                  </a:lnTo>
                  <a:lnTo>
                    <a:pt x="3660" y="395"/>
                  </a:lnTo>
                  <a:lnTo>
                    <a:pt x="3643" y="614"/>
                  </a:lnTo>
                  <a:lnTo>
                    <a:pt x="3651" y="877"/>
                  </a:lnTo>
                  <a:lnTo>
                    <a:pt x="3660" y="1008"/>
                  </a:lnTo>
                  <a:lnTo>
                    <a:pt x="3668" y="1140"/>
                  </a:lnTo>
                  <a:lnTo>
                    <a:pt x="3881" y="2629"/>
                  </a:lnTo>
                  <a:lnTo>
                    <a:pt x="4076" y="4163"/>
                  </a:lnTo>
                  <a:lnTo>
                    <a:pt x="4263" y="5741"/>
                  </a:lnTo>
                  <a:lnTo>
                    <a:pt x="4432" y="7362"/>
                  </a:lnTo>
                  <a:lnTo>
                    <a:pt x="4585" y="9027"/>
                  </a:lnTo>
                  <a:lnTo>
                    <a:pt x="4730" y="10692"/>
                  </a:lnTo>
                  <a:lnTo>
                    <a:pt x="4865" y="12401"/>
                  </a:lnTo>
                  <a:lnTo>
                    <a:pt x="4993" y="14154"/>
                  </a:lnTo>
                  <a:lnTo>
                    <a:pt x="5112" y="15995"/>
                  </a:lnTo>
                  <a:lnTo>
                    <a:pt x="5239" y="17835"/>
                  </a:lnTo>
                  <a:lnTo>
                    <a:pt x="5468" y="21516"/>
                  </a:lnTo>
                  <a:lnTo>
                    <a:pt x="5689" y="25241"/>
                  </a:lnTo>
                  <a:lnTo>
                    <a:pt x="5822" y="27580"/>
                  </a:lnTo>
                  <a:lnTo>
                    <a:pt x="5256" y="26073"/>
                  </a:lnTo>
                  <a:lnTo>
                    <a:pt x="4848" y="24978"/>
                  </a:lnTo>
                  <a:lnTo>
                    <a:pt x="4432" y="23795"/>
                  </a:lnTo>
                  <a:lnTo>
                    <a:pt x="4025" y="22611"/>
                  </a:lnTo>
                  <a:lnTo>
                    <a:pt x="3617" y="21384"/>
                  </a:lnTo>
                  <a:lnTo>
                    <a:pt x="3218" y="20114"/>
                  </a:lnTo>
                  <a:lnTo>
                    <a:pt x="2828" y="18755"/>
                  </a:lnTo>
                  <a:lnTo>
                    <a:pt x="2446" y="17353"/>
                  </a:lnTo>
                  <a:lnTo>
                    <a:pt x="2081" y="15863"/>
                  </a:lnTo>
                  <a:lnTo>
                    <a:pt x="1902" y="15118"/>
                  </a:lnTo>
                  <a:lnTo>
                    <a:pt x="1724" y="14329"/>
                  </a:lnTo>
                  <a:lnTo>
                    <a:pt x="1554" y="13541"/>
                  </a:lnTo>
                  <a:lnTo>
                    <a:pt x="1384" y="12708"/>
                  </a:lnTo>
                  <a:lnTo>
                    <a:pt x="1223" y="11832"/>
                  </a:lnTo>
                  <a:lnTo>
                    <a:pt x="1062" y="10955"/>
                  </a:lnTo>
                  <a:lnTo>
                    <a:pt x="909" y="10079"/>
                  </a:lnTo>
                  <a:lnTo>
                    <a:pt x="764" y="9159"/>
                  </a:lnTo>
                  <a:lnTo>
                    <a:pt x="620" y="8195"/>
                  </a:lnTo>
                  <a:lnTo>
                    <a:pt x="484" y="7231"/>
                  </a:lnTo>
                  <a:lnTo>
                    <a:pt x="357" y="6223"/>
                  </a:lnTo>
                  <a:lnTo>
                    <a:pt x="230" y="5171"/>
                  </a:lnTo>
                  <a:lnTo>
                    <a:pt x="213" y="5040"/>
                  </a:lnTo>
                  <a:lnTo>
                    <a:pt x="196" y="4952"/>
                  </a:lnTo>
                  <a:lnTo>
                    <a:pt x="170" y="4908"/>
                  </a:lnTo>
                  <a:lnTo>
                    <a:pt x="153" y="4864"/>
                  </a:lnTo>
                  <a:lnTo>
                    <a:pt x="102" y="4864"/>
                  </a:lnTo>
                  <a:lnTo>
                    <a:pt x="60" y="4952"/>
                  </a:lnTo>
                  <a:lnTo>
                    <a:pt x="26" y="5127"/>
                  </a:lnTo>
                  <a:lnTo>
                    <a:pt x="0" y="5302"/>
                  </a:lnTo>
                  <a:lnTo>
                    <a:pt x="0" y="5434"/>
                  </a:lnTo>
                  <a:lnTo>
                    <a:pt x="0" y="5565"/>
                  </a:lnTo>
                  <a:lnTo>
                    <a:pt x="9" y="5697"/>
                  </a:lnTo>
                  <a:lnTo>
                    <a:pt x="17" y="5828"/>
                  </a:lnTo>
                  <a:lnTo>
                    <a:pt x="145" y="6880"/>
                  </a:lnTo>
                  <a:lnTo>
                    <a:pt x="272" y="7888"/>
                  </a:lnTo>
                  <a:lnTo>
                    <a:pt x="416" y="8896"/>
                  </a:lnTo>
                  <a:lnTo>
                    <a:pt x="561" y="9860"/>
                  </a:lnTo>
                  <a:lnTo>
                    <a:pt x="705" y="10824"/>
                  </a:lnTo>
                  <a:lnTo>
                    <a:pt x="866" y="11700"/>
                  </a:lnTo>
                  <a:lnTo>
                    <a:pt x="1028" y="12620"/>
                  </a:lnTo>
                  <a:lnTo>
                    <a:pt x="1189" y="13497"/>
                  </a:lnTo>
                  <a:lnTo>
                    <a:pt x="1359" y="14329"/>
                  </a:lnTo>
                  <a:lnTo>
                    <a:pt x="1529" y="15162"/>
                  </a:lnTo>
                  <a:lnTo>
                    <a:pt x="1707" y="15951"/>
                  </a:lnTo>
                  <a:lnTo>
                    <a:pt x="1894" y="16739"/>
                  </a:lnTo>
                  <a:lnTo>
                    <a:pt x="2267" y="18229"/>
                  </a:lnTo>
                  <a:lnTo>
                    <a:pt x="2649" y="19675"/>
                  </a:lnTo>
                  <a:lnTo>
                    <a:pt x="3048" y="21034"/>
                  </a:lnTo>
                  <a:lnTo>
                    <a:pt x="3456" y="22348"/>
                  </a:lnTo>
                  <a:lnTo>
                    <a:pt x="3864" y="23619"/>
                  </a:lnTo>
                  <a:lnTo>
                    <a:pt x="4280" y="24846"/>
                  </a:lnTo>
                  <a:lnTo>
                    <a:pt x="4696" y="25985"/>
                  </a:lnTo>
                  <a:lnTo>
                    <a:pt x="5120" y="27125"/>
                  </a:lnTo>
                  <a:lnTo>
                    <a:pt x="5952" y="29360"/>
                  </a:lnTo>
                  <a:lnTo>
                    <a:pt x="5995" y="29403"/>
                  </a:lnTo>
                  <a:lnTo>
                    <a:pt x="6029" y="29447"/>
                  </a:lnTo>
                  <a:lnTo>
                    <a:pt x="6063" y="29403"/>
                  </a:lnTo>
                  <a:lnTo>
                    <a:pt x="6097" y="29316"/>
                  </a:lnTo>
                  <a:lnTo>
                    <a:pt x="6122" y="29184"/>
                  </a:lnTo>
                  <a:lnTo>
                    <a:pt x="6139" y="29009"/>
                  </a:lnTo>
                  <a:lnTo>
                    <a:pt x="6139" y="28834"/>
                  </a:lnTo>
                  <a:lnTo>
                    <a:pt x="6139" y="28615"/>
                  </a:lnTo>
                  <a:lnTo>
                    <a:pt x="5918" y="24715"/>
                  </a:lnTo>
                  <a:lnTo>
                    <a:pt x="5689" y="20815"/>
                  </a:lnTo>
                  <a:lnTo>
                    <a:pt x="5443" y="16959"/>
                  </a:lnTo>
                  <a:lnTo>
                    <a:pt x="5315" y="15031"/>
                  </a:lnTo>
                  <a:lnTo>
                    <a:pt x="5180" y="13102"/>
                  </a:lnTo>
                  <a:lnTo>
                    <a:pt x="5052" y="11393"/>
                  </a:lnTo>
                  <a:lnTo>
                    <a:pt x="4916" y="9684"/>
                  </a:lnTo>
                  <a:lnTo>
                    <a:pt x="4764" y="8019"/>
                  </a:lnTo>
                  <a:lnTo>
                    <a:pt x="4611" y="6398"/>
                  </a:lnTo>
                  <a:lnTo>
                    <a:pt x="4441" y="4820"/>
                  </a:lnTo>
                  <a:lnTo>
                    <a:pt x="4254" y="3243"/>
                  </a:lnTo>
                  <a:lnTo>
                    <a:pt x="4059" y="1709"/>
                  </a:lnTo>
                  <a:lnTo>
                    <a:pt x="3847" y="219"/>
                  </a:lnTo>
                  <a:lnTo>
                    <a:pt x="3830" y="132"/>
                  </a:lnTo>
                  <a:lnTo>
                    <a:pt x="3804" y="44"/>
                  </a:lnTo>
                  <a:lnTo>
                    <a:pt x="378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0"/>
            <p:cNvSpPr/>
            <p:nvPr/>
          </p:nvSpPr>
          <p:spPr>
            <a:xfrm rot="10800000">
              <a:off x="3192241" y="4887012"/>
              <a:ext cx="21822" cy="26011"/>
            </a:xfrm>
            <a:custGeom>
              <a:rect b="b" l="l" r="r" t="t"/>
              <a:pathLst>
                <a:path extrusionOk="0" h="9554" w="2311">
                  <a:moveTo>
                    <a:pt x="1037" y="1"/>
                  </a:moveTo>
                  <a:lnTo>
                    <a:pt x="935" y="132"/>
                  </a:lnTo>
                  <a:lnTo>
                    <a:pt x="842" y="264"/>
                  </a:lnTo>
                  <a:lnTo>
                    <a:pt x="740" y="527"/>
                  </a:lnTo>
                  <a:lnTo>
                    <a:pt x="646" y="834"/>
                  </a:lnTo>
                  <a:lnTo>
                    <a:pt x="553" y="1184"/>
                  </a:lnTo>
                  <a:lnTo>
                    <a:pt x="476" y="1622"/>
                  </a:lnTo>
                  <a:lnTo>
                    <a:pt x="409" y="2061"/>
                  </a:lnTo>
                  <a:lnTo>
                    <a:pt x="349" y="2543"/>
                  </a:lnTo>
                  <a:lnTo>
                    <a:pt x="298" y="3068"/>
                  </a:lnTo>
                  <a:lnTo>
                    <a:pt x="247" y="3594"/>
                  </a:lnTo>
                  <a:lnTo>
                    <a:pt x="205" y="4164"/>
                  </a:lnTo>
                  <a:lnTo>
                    <a:pt x="145" y="5303"/>
                  </a:lnTo>
                  <a:lnTo>
                    <a:pt x="94" y="6486"/>
                  </a:lnTo>
                  <a:lnTo>
                    <a:pt x="1" y="8721"/>
                  </a:lnTo>
                  <a:lnTo>
                    <a:pt x="1" y="8896"/>
                  </a:lnTo>
                  <a:lnTo>
                    <a:pt x="1" y="9028"/>
                  </a:lnTo>
                  <a:lnTo>
                    <a:pt x="9" y="9159"/>
                  </a:lnTo>
                  <a:lnTo>
                    <a:pt x="26" y="9247"/>
                  </a:lnTo>
                  <a:lnTo>
                    <a:pt x="60" y="9422"/>
                  </a:lnTo>
                  <a:lnTo>
                    <a:pt x="103" y="9510"/>
                  </a:lnTo>
                  <a:lnTo>
                    <a:pt x="145" y="9554"/>
                  </a:lnTo>
                  <a:lnTo>
                    <a:pt x="188" y="9466"/>
                  </a:lnTo>
                  <a:lnTo>
                    <a:pt x="205" y="9422"/>
                  </a:lnTo>
                  <a:lnTo>
                    <a:pt x="222" y="9335"/>
                  </a:lnTo>
                  <a:lnTo>
                    <a:pt x="239" y="9203"/>
                  </a:lnTo>
                  <a:lnTo>
                    <a:pt x="247" y="9072"/>
                  </a:lnTo>
                  <a:lnTo>
                    <a:pt x="298" y="7757"/>
                  </a:lnTo>
                  <a:lnTo>
                    <a:pt x="349" y="6399"/>
                  </a:lnTo>
                  <a:lnTo>
                    <a:pt x="375" y="5698"/>
                  </a:lnTo>
                  <a:lnTo>
                    <a:pt x="409" y="5040"/>
                  </a:lnTo>
                  <a:lnTo>
                    <a:pt x="451" y="4427"/>
                  </a:lnTo>
                  <a:lnTo>
                    <a:pt x="502" y="3769"/>
                  </a:lnTo>
                  <a:lnTo>
                    <a:pt x="553" y="3287"/>
                  </a:lnTo>
                  <a:lnTo>
                    <a:pt x="612" y="2805"/>
                  </a:lnTo>
                  <a:lnTo>
                    <a:pt x="680" y="2411"/>
                  </a:lnTo>
                  <a:lnTo>
                    <a:pt x="757" y="2017"/>
                  </a:lnTo>
                  <a:lnTo>
                    <a:pt x="842" y="1710"/>
                  </a:lnTo>
                  <a:lnTo>
                    <a:pt x="935" y="1447"/>
                  </a:lnTo>
                  <a:lnTo>
                    <a:pt x="986" y="1359"/>
                  </a:lnTo>
                  <a:lnTo>
                    <a:pt x="1037" y="1316"/>
                  </a:lnTo>
                  <a:lnTo>
                    <a:pt x="1096" y="1272"/>
                  </a:lnTo>
                  <a:lnTo>
                    <a:pt x="1147" y="1272"/>
                  </a:lnTo>
                  <a:lnTo>
                    <a:pt x="1258" y="1316"/>
                  </a:lnTo>
                  <a:lnTo>
                    <a:pt x="1359" y="1447"/>
                  </a:lnTo>
                  <a:lnTo>
                    <a:pt x="1453" y="1666"/>
                  </a:lnTo>
                  <a:lnTo>
                    <a:pt x="1546" y="1929"/>
                  </a:lnTo>
                  <a:lnTo>
                    <a:pt x="1631" y="2236"/>
                  </a:lnTo>
                  <a:lnTo>
                    <a:pt x="1708" y="2630"/>
                  </a:lnTo>
                  <a:lnTo>
                    <a:pt x="1775" y="3025"/>
                  </a:lnTo>
                  <a:lnTo>
                    <a:pt x="1835" y="3463"/>
                  </a:lnTo>
                  <a:lnTo>
                    <a:pt x="1894" y="4032"/>
                  </a:lnTo>
                  <a:lnTo>
                    <a:pt x="1937" y="4602"/>
                  </a:lnTo>
                  <a:lnTo>
                    <a:pt x="1979" y="5172"/>
                  </a:lnTo>
                  <a:lnTo>
                    <a:pt x="2005" y="5741"/>
                  </a:lnTo>
                  <a:lnTo>
                    <a:pt x="2030" y="6355"/>
                  </a:lnTo>
                  <a:lnTo>
                    <a:pt x="2047" y="6968"/>
                  </a:lnTo>
                  <a:lnTo>
                    <a:pt x="2064" y="8195"/>
                  </a:lnTo>
                  <a:lnTo>
                    <a:pt x="2064" y="8327"/>
                  </a:lnTo>
                  <a:lnTo>
                    <a:pt x="2073" y="8458"/>
                  </a:lnTo>
                  <a:lnTo>
                    <a:pt x="2090" y="8546"/>
                  </a:lnTo>
                  <a:lnTo>
                    <a:pt x="2107" y="8633"/>
                  </a:lnTo>
                  <a:lnTo>
                    <a:pt x="2141" y="8765"/>
                  </a:lnTo>
                  <a:lnTo>
                    <a:pt x="2192" y="8809"/>
                  </a:lnTo>
                  <a:lnTo>
                    <a:pt x="2234" y="8765"/>
                  </a:lnTo>
                  <a:lnTo>
                    <a:pt x="2276" y="8633"/>
                  </a:lnTo>
                  <a:lnTo>
                    <a:pt x="2293" y="8546"/>
                  </a:lnTo>
                  <a:lnTo>
                    <a:pt x="2302" y="8458"/>
                  </a:lnTo>
                  <a:lnTo>
                    <a:pt x="2310" y="8327"/>
                  </a:lnTo>
                  <a:lnTo>
                    <a:pt x="2310" y="8195"/>
                  </a:lnTo>
                  <a:lnTo>
                    <a:pt x="2293" y="6881"/>
                  </a:lnTo>
                  <a:lnTo>
                    <a:pt x="2276" y="6267"/>
                  </a:lnTo>
                  <a:lnTo>
                    <a:pt x="2251" y="5610"/>
                  </a:lnTo>
                  <a:lnTo>
                    <a:pt x="2225" y="4996"/>
                  </a:lnTo>
                  <a:lnTo>
                    <a:pt x="2192" y="4383"/>
                  </a:lnTo>
                  <a:lnTo>
                    <a:pt x="2149" y="3813"/>
                  </a:lnTo>
                  <a:lnTo>
                    <a:pt x="2090" y="3200"/>
                  </a:lnTo>
                  <a:lnTo>
                    <a:pt x="2047" y="2762"/>
                  </a:lnTo>
                  <a:lnTo>
                    <a:pt x="1988" y="2323"/>
                  </a:lnTo>
                  <a:lnTo>
                    <a:pt x="1920" y="1929"/>
                  </a:lnTo>
                  <a:lnTo>
                    <a:pt x="1852" y="1578"/>
                  </a:lnTo>
                  <a:lnTo>
                    <a:pt x="1775" y="1228"/>
                  </a:lnTo>
                  <a:lnTo>
                    <a:pt x="1691" y="921"/>
                  </a:lnTo>
                  <a:lnTo>
                    <a:pt x="1606" y="614"/>
                  </a:lnTo>
                  <a:lnTo>
                    <a:pt x="1512" y="395"/>
                  </a:lnTo>
                  <a:lnTo>
                    <a:pt x="1427" y="220"/>
                  </a:lnTo>
                  <a:lnTo>
                    <a:pt x="1325" y="89"/>
                  </a:lnTo>
                  <a:lnTo>
                    <a:pt x="1232"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0"/>
            <p:cNvSpPr/>
            <p:nvPr/>
          </p:nvSpPr>
          <p:spPr>
            <a:xfrm rot="10800000">
              <a:off x="3202986" y="4909278"/>
              <a:ext cx="59016" cy="322232"/>
            </a:xfrm>
            <a:custGeom>
              <a:rect b="b" l="l" r="r" t="t"/>
              <a:pathLst>
                <a:path extrusionOk="0" h="118359" w="6250">
                  <a:moveTo>
                    <a:pt x="493" y="1"/>
                  </a:moveTo>
                  <a:lnTo>
                    <a:pt x="451" y="88"/>
                  </a:lnTo>
                  <a:lnTo>
                    <a:pt x="434" y="132"/>
                  </a:lnTo>
                  <a:lnTo>
                    <a:pt x="417" y="220"/>
                  </a:lnTo>
                  <a:lnTo>
                    <a:pt x="408" y="351"/>
                  </a:lnTo>
                  <a:lnTo>
                    <a:pt x="400" y="483"/>
                  </a:lnTo>
                  <a:lnTo>
                    <a:pt x="289" y="3725"/>
                  </a:lnTo>
                  <a:lnTo>
                    <a:pt x="196" y="7012"/>
                  </a:lnTo>
                  <a:lnTo>
                    <a:pt x="119" y="10298"/>
                  </a:lnTo>
                  <a:lnTo>
                    <a:pt x="69" y="13585"/>
                  </a:lnTo>
                  <a:lnTo>
                    <a:pt x="26" y="16871"/>
                  </a:lnTo>
                  <a:lnTo>
                    <a:pt x="9" y="20202"/>
                  </a:lnTo>
                  <a:lnTo>
                    <a:pt x="1" y="23488"/>
                  </a:lnTo>
                  <a:lnTo>
                    <a:pt x="18" y="26818"/>
                  </a:lnTo>
                  <a:lnTo>
                    <a:pt x="52" y="29710"/>
                  </a:lnTo>
                  <a:lnTo>
                    <a:pt x="94" y="32603"/>
                  </a:lnTo>
                  <a:lnTo>
                    <a:pt x="153" y="35539"/>
                  </a:lnTo>
                  <a:lnTo>
                    <a:pt x="230" y="38431"/>
                  </a:lnTo>
                  <a:lnTo>
                    <a:pt x="315" y="41323"/>
                  </a:lnTo>
                  <a:lnTo>
                    <a:pt x="425" y="44171"/>
                  </a:lnTo>
                  <a:lnTo>
                    <a:pt x="544" y="47019"/>
                  </a:lnTo>
                  <a:lnTo>
                    <a:pt x="671" y="49868"/>
                  </a:lnTo>
                  <a:lnTo>
                    <a:pt x="824" y="52672"/>
                  </a:lnTo>
                  <a:lnTo>
                    <a:pt x="986" y="55477"/>
                  </a:lnTo>
                  <a:lnTo>
                    <a:pt x="1164" y="58237"/>
                  </a:lnTo>
                  <a:lnTo>
                    <a:pt x="1359" y="60954"/>
                  </a:lnTo>
                  <a:lnTo>
                    <a:pt x="1571" y="63671"/>
                  </a:lnTo>
                  <a:lnTo>
                    <a:pt x="1792" y="66344"/>
                  </a:lnTo>
                  <a:lnTo>
                    <a:pt x="2038" y="69017"/>
                  </a:lnTo>
                  <a:lnTo>
                    <a:pt x="2293" y="71602"/>
                  </a:lnTo>
                  <a:lnTo>
                    <a:pt x="2437" y="73005"/>
                  </a:lnTo>
                  <a:lnTo>
                    <a:pt x="2590" y="74407"/>
                  </a:lnTo>
                  <a:lnTo>
                    <a:pt x="2904" y="77167"/>
                  </a:lnTo>
                  <a:lnTo>
                    <a:pt x="3227" y="79884"/>
                  </a:lnTo>
                  <a:lnTo>
                    <a:pt x="3558" y="82601"/>
                  </a:lnTo>
                  <a:lnTo>
                    <a:pt x="3881" y="85318"/>
                  </a:lnTo>
                  <a:lnTo>
                    <a:pt x="4195" y="88079"/>
                  </a:lnTo>
                  <a:lnTo>
                    <a:pt x="4348" y="89437"/>
                  </a:lnTo>
                  <a:lnTo>
                    <a:pt x="4501" y="90839"/>
                  </a:lnTo>
                  <a:lnTo>
                    <a:pt x="4636" y="92285"/>
                  </a:lnTo>
                  <a:lnTo>
                    <a:pt x="4772" y="93688"/>
                  </a:lnTo>
                  <a:lnTo>
                    <a:pt x="4900" y="95134"/>
                  </a:lnTo>
                  <a:lnTo>
                    <a:pt x="5027" y="96580"/>
                  </a:lnTo>
                  <a:lnTo>
                    <a:pt x="5137" y="98026"/>
                  </a:lnTo>
                  <a:lnTo>
                    <a:pt x="5248" y="99472"/>
                  </a:lnTo>
                  <a:lnTo>
                    <a:pt x="5358" y="100918"/>
                  </a:lnTo>
                  <a:lnTo>
                    <a:pt x="5452" y="102408"/>
                  </a:lnTo>
                  <a:lnTo>
                    <a:pt x="5545" y="103898"/>
                  </a:lnTo>
                  <a:lnTo>
                    <a:pt x="5621" y="105431"/>
                  </a:lnTo>
                  <a:lnTo>
                    <a:pt x="5698" y="106921"/>
                  </a:lnTo>
                  <a:lnTo>
                    <a:pt x="5766" y="108455"/>
                  </a:lnTo>
                  <a:lnTo>
                    <a:pt x="5825" y="109989"/>
                  </a:lnTo>
                  <a:lnTo>
                    <a:pt x="5876" y="111522"/>
                  </a:lnTo>
                  <a:lnTo>
                    <a:pt x="5919" y="113056"/>
                  </a:lnTo>
                  <a:lnTo>
                    <a:pt x="5952" y="114634"/>
                  </a:lnTo>
                  <a:lnTo>
                    <a:pt x="5978" y="116167"/>
                  </a:lnTo>
                  <a:lnTo>
                    <a:pt x="5995" y="117745"/>
                  </a:lnTo>
                  <a:lnTo>
                    <a:pt x="6003" y="117876"/>
                  </a:lnTo>
                  <a:lnTo>
                    <a:pt x="6012" y="118008"/>
                  </a:lnTo>
                  <a:lnTo>
                    <a:pt x="6020" y="118139"/>
                  </a:lnTo>
                  <a:lnTo>
                    <a:pt x="6037" y="118227"/>
                  </a:lnTo>
                  <a:lnTo>
                    <a:pt x="6080" y="118314"/>
                  </a:lnTo>
                  <a:lnTo>
                    <a:pt x="6122" y="118358"/>
                  </a:lnTo>
                  <a:lnTo>
                    <a:pt x="6173" y="118314"/>
                  </a:lnTo>
                  <a:lnTo>
                    <a:pt x="6207" y="118227"/>
                  </a:lnTo>
                  <a:lnTo>
                    <a:pt x="6224" y="118139"/>
                  </a:lnTo>
                  <a:lnTo>
                    <a:pt x="6241" y="118008"/>
                  </a:lnTo>
                  <a:lnTo>
                    <a:pt x="6241" y="117876"/>
                  </a:lnTo>
                  <a:lnTo>
                    <a:pt x="6250" y="117745"/>
                  </a:lnTo>
                  <a:lnTo>
                    <a:pt x="6224" y="116036"/>
                  </a:lnTo>
                  <a:lnTo>
                    <a:pt x="6199" y="114371"/>
                  </a:lnTo>
                  <a:lnTo>
                    <a:pt x="6165" y="112705"/>
                  </a:lnTo>
                  <a:lnTo>
                    <a:pt x="6114" y="110996"/>
                  </a:lnTo>
                  <a:lnTo>
                    <a:pt x="6054" y="109375"/>
                  </a:lnTo>
                  <a:lnTo>
                    <a:pt x="5986" y="107710"/>
                  </a:lnTo>
                  <a:lnTo>
                    <a:pt x="5910" y="106045"/>
                  </a:lnTo>
                  <a:lnTo>
                    <a:pt x="5825" y="104423"/>
                  </a:lnTo>
                  <a:lnTo>
                    <a:pt x="5732" y="102802"/>
                  </a:lnTo>
                  <a:lnTo>
                    <a:pt x="5630" y="101225"/>
                  </a:lnTo>
                  <a:lnTo>
                    <a:pt x="5528" y="99603"/>
                  </a:lnTo>
                  <a:lnTo>
                    <a:pt x="5409" y="98026"/>
                  </a:lnTo>
                  <a:lnTo>
                    <a:pt x="5290" y="96448"/>
                  </a:lnTo>
                  <a:lnTo>
                    <a:pt x="5154" y="94915"/>
                  </a:lnTo>
                  <a:lnTo>
                    <a:pt x="5019" y="93381"/>
                  </a:lnTo>
                  <a:lnTo>
                    <a:pt x="4874" y="91847"/>
                  </a:lnTo>
                  <a:lnTo>
                    <a:pt x="4738" y="90445"/>
                  </a:lnTo>
                  <a:lnTo>
                    <a:pt x="4594" y="89043"/>
                  </a:lnTo>
                  <a:lnTo>
                    <a:pt x="4288" y="86282"/>
                  </a:lnTo>
                  <a:lnTo>
                    <a:pt x="3974" y="83609"/>
                  </a:lnTo>
                  <a:lnTo>
                    <a:pt x="3652" y="80892"/>
                  </a:lnTo>
                  <a:lnTo>
                    <a:pt x="3329" y="78219"/>
                  </a:lnTo>
                  <a:lnTo>
                    <a:pt x="3006" y="75502"/>
                  </a:lnTo>
                  <a:lnTo>
                    <a:pt x="2701" y="72785"/>
                  </a:lnTo>
                  <a:lnTo>
                    <a:pt x="2548" y="71383"/>
                  </a:lnTo>
                  <a:lnTo>
                    <a:pt x="2412" y="69981"/>
                  </a:lnTo>
                  <a:lnTo>
                    <a:pt x="2157" y="67308"/>
                  </a:lnTo>
                  <a:lnTo>
                    <a:pt x="1919" y="64635"/>
                  </a:lnTo>
                  <a:lnTo>
                    <a:pt x="1699" y="61918"/>
                  </a:lnTo>
                  <a:lnTo>
                    <a:pt x="1495" y="59157"/>
                  </a:lnTo>
                  <a:lnTo>
                    <a:pt x="1308" y="56397"/>
                  </a:lnTo>
                  <a:lnTo>
                    <a:pt x="1130" y="53549"/>
                  </a:lnTo>
                  <a:lnTo>
                    <a:pt x="977" y="50744"/>
                  </a:lnTo>
                  <a:lnTo>
                    <a:pt x="833" y="47852"/>
                  </a:lnTo>
                  <a:lnTo>
                    <a:pt x="705" y="44960"/>
                  </a:lnTo>
                  <a:lnTo>
                    <a:pt x="595" y="42068"/>
                  </a:lnTo>
                  <a:lnTo>
                    <a:pt x="502" y="39132"/>
                  </a:lnTo>
                  <a:lnTo>
                    <a:pt x="417" y="36196"/>
                  </a:lnTo>
                  <a:lnTo>
                    <a:pt x="357" y="33260"/>
                  </a:lnTo>
                  <a:lnTo>
                    <a:pt x="306" y="30324"/>
                  </a:lnTo>
                  <a:lnTo>
                    <a:pt x="272" y="27344"/>
                  </a:lnTo>
                  <a:lnTo>
                    <a:pt x="255" y="24408"/>
                  </a:lnTo>
                  <a:lnTo>
                    <a:pt x="255" y="21428"/>
                  </a:lnTo>
                  <a:lnTo>
                    <a:pt x="264" y="18493"/>
                  </a:lnTo>
                  <a:lnTo>
                    <a:pt x="289" y="15513"/>
                  </a:lnTo>
                  <a:lnTo>
                    <a:pt x="332" y="12577"/>
                  </a:lnTo>
                  <a:lnTo>
                    <a:pt x="383" y="9597"/>
                  </a:lnTo>
                  <a:lnTo>
                    <a:pt x="459" y="6661"/>
                  </a:lnTo>
                  <a:lnTo>
                    <a:pt x="536" y="3725"/>
                  </a:lnTo>
                  <a:lnTo>
                    <a:pt x="637" y="833"/>
                  </a:lnTo>
                  <a:lnTo>
                    <a:pt x="637" y="658"/>
                  </a:lnTo>
                  <a:lnTo>
                    <a:pt x="637" y="526"/>
                  </a:lnTo>
                  <a:lnTo>
                    <a:pt x="629" y="395"/>
                  </a:lnTo>
                  <a:lnTo>
                    <a:pt x="620" y="307"/>
                  </a:lnTo>
                  <a:lnTo>
                    <a:pt x="578" y="132"/>
                  </a:lnTo>
                  <a:lnTo>
                    <a:pt x="536" y="44"/>
                  </a:lnTo>
                  <a:lnTo>
                    <a:pt x="493"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p:nvPr/>
          </p:nvSpPr>
          <p:spPr>
            <a:xfrm rot="10800000">
              <a:off x="3256383" y="5020079"/>
              <a:ext cx="37203" cy="92342"/>
            </a:xfrm>
            <a:custGeom>
              <a:rect b="b" l="l" r="r" t="t"/>
              <a:pathLst>
                <a:path extrusionOk="0" h="33918" w="3940">
                  <a:moveTo>
                    <a:pt x="3796" y="1"/>
                  </a:moveTo>
                  <a:lnTo>
                    <a:pt x="3753" y="88"/>
                  </a:lnTo>
                  <a:lnTo>
                    <a:pt x="3736" y="132"/>
                  </a:lnTo>
                  <a:lnTo>
                    <a:pt x="3719" y="220"/>
                  </a:lnTo>
                  <a:lnTo>
                    <a:pt x="3702" y="351"/>
                  </a:lnTo>
                  <a:lnTo>
                    <a:pt x="3702" y="483"/>
                  </a:lnTo>
                  <a:lnTo>
                    <a:pt x="3651" y="1666"/>
                  </a:lnTo>
                  <a:lnTo>
                    <a:pt x="3600" y="2849"/>
                  </a:lnTo>
                  <a:lnTo>
                    <a:pt x="3549" y="3988"/>
                  </a:lnTo>
                  <a:lnTo>
                    <a:pt x="3481" y="5128"/>
                  </a:lnTo>
                  <a:lnTo>
                    <a:pt x="3414" y="6267"/>
                  </a:lnTo>
                  <a:lnTo>
                    <a:pt x="3337" y="7363"/>
                  </a:lnTo>
                  <a:lnTo>
                    <a:pt x="3252" y="8458"/>
                  </a:lnTo>
                  <a:lnTo>
                    <a:pt x="3167" y="9554"/>
                  </a:lnTo>
                  <a:lnTo>
                    <a:pt x="3074" y="10605"/>
                  </a:lnTo>
                  <a:lnTo>
                    <a:pt x="2981" y="11701"/>
                  </a:lnTo>
                  <a:lnTo>
                    <a:pt x="2870" y="12752"/>
                  </a:lnTo>
                  <a:lnTo>
                    <a:pt x="2768" y="13804"/>
                  </a:lnTo>
                  <a:lnTo>
                    <a:pt x="2539" y="15820"/>
                  </a:lnTo>
                  <a:lnTo>
                    <a:pt x="2301" y="17836"/>
                  </a:lnTo>
                  <a:lnTo>
                    <a:pt x="2038" y="19807"/>
                  </a:lnTo>
                  <a:lnTo>
                    <a:pt x="1775" y="21736"/>
                  </a:lnTo>
                  <a:lnTo>
                    <a:pt x="1495" y="23664"/>
                  </a:lnTo>
                  <a:lnTo>
                    <a:pt x="1214" y="25548"/>
                  </a:lnTo>
                  <a:lnTo>
                    <a:pt x="917" y="27388"/>
                  </a:lnTo>
                  <a:lnTo>
                    <a:pt x="629" y="29229"/>
                  </a:lnTo>
                  <a:lnTo>
                    <a:pt x="34" y="32822"/>
                  </a:lnTo>
                  <a:lnTo>
                    <a:pt x="17" y="32910"/>
                  </a:lnTo>
                  <a:lnTo>
                    <a:pt x="9" y="33041"/>
                  </a:lnTo>
                  <a:lnTo>
                    <a:pt x="0" y="33173"/>
                  </a:lnTo>
                  <a:lnTo>
                    <a:pt x="0" y="33304"/>
                  </a:lnTo>
                  <a:lnTo>
                    <a:pt x="17" y="33523"/>
                  </a:lnTo>
                  <a:lnTo>
                    <a:pt x="43" y="33742"/>
                  </a:lnTo>
                  <a:lnTo>
                    <a:pt x="85" y="33874"/>
                  </a:lnTo>
                  <a:lnTo>
                    <a:pt x="128" y="33917"/>
                  </a:lnTo>
                  <a:lnTo>
                    <a:pt x="145" y="33917"/>
                  </a:lnTo>
                  <a:lnTo>
                    <a:pt x="170" y="33874"/>
                  </a:lnTo>
                  <a:lnTo>
                    <a:pt x="187" y="33830"/>
                  </a:lnTo>
                  <a:lnTo>
                    <a:pt x="213" y="33698"/>
                  </a:lnTo>
                  <a:lnTo>
                    <a:pt x="815" y="30061"/>
                  </a:lnTo>
                  <a:lnTo>
                    <a:pt x="1113" y="28221"/>
                  </a:lnTo>
                  <a:lnTo>
                    <a:pt x="1410" y="26337"/>
                  </a:lnTo>
                  <a:lnTo>
                    <a:pt x="1698" y="24409"/>
                  </a:lnTo>
                  <a:lnTo>
                    <a:pt x="1979" y="22480"/>
                  </a:lnTo>
                  <a:lnTo>
                    <a:pt x="2250" y="20509"/>
                  </a:lnTo>
                  <a:lnTo>
                    <a:pt x="2514" y="18493"/>
                  </a:lnTo>
                  <a:lnTo>
                    <a:pt x="2760" y="16433"/>
                  </a:lnTo>
                  <a:lnTo>
                    <a:pt x="2989" y="14374"/>
                  </a:lnTo>
                  <a:lnTo>
                    <a:pt x="3099" y="13278"/>
                  </a:lnTo>
                  <a:lnTo>
                    <a:pt x="3201" y="12227"/>
                  </a:lnTo>
                  <a:lnTo>
                    <a:pt x="3303" y="11131"/>
                  </a:lnTo>
                  <a:lnTo>
                    <a:pt x="3397" y="10036"/>
                  </a:lnTo>
                  <a:lnTo>
                    <a:pt x="3490" y="8940"/>
                  </a:lnTo>
                  <a:lnTo>
                    <a:pt x="3566" y="7801"/>
                  </a:lnTo>
                  <a:lnTo>
                    <a:pt x="3651" y="6705"/>
                  </a:lnTo>
                  <a:lnTo>
                    <a:pt x="3719" y="5522"/>
                  </a:lnTo>
                  <a:lnTo>
                    <a:pt x="3787" y="4383"/>
                  </a:lnTo>
                  <a:lnTo>
                    <a:pt x="3838" y="3200"/>
                  </a:lnTo>
                  <a:lnTo>
                    <a:pt x="3897" y="2017"/>
                  </a:lnTo>
                  <a:lnTo>
                    <a:pt x="3940" y="833"/>
                  </a:lnTo>
                  <a:lnTo>
                    <a:pt x="3940" y="658"/>
                  </a:lnTo>
                  <a:lnTo>
                    <a:pt x="3940" y="527"/>
                  </a:lnTo>
                  <a:lnTo>
                    <a:pt x="3914" y="308"/>
                  </a:lnTo>
                  <a:lnTo>
                    <a:pt x="3881" y="132"/>
                  </a:lnTo>
                  <a:lnTo>
                    <a:pt x="3838" y="45"/>
                  </a:lnTo>
                  <a:lnTo>
                    <a:pt x="3796"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0"/>
            <p:cNvSpPr/>
            <p:nvPr/>
          </p:nvSpPr>
          <p:spPr>
            <a:xfrm rot="10800000">
              <a:off x="3289970" y="5002403"/>
              <a:ext cx="14277" cy="22311"/>
            </a:xfrm>
            <a:custGeom>
              <a:rect b="b" l="l" r="r" t="t"/>
              <a:pathLst>
                <a:path extrusionOk="0" h="8195" w="1512">
                  <a:moveTo>
                    <a:pt x="841" y="1"/>
                  </a:moveTo>
                  <a:lnTo>
                    <a:pt x="696" y="88"/>
                  </a:lnTo>
                  <a:lnTo>
                    <a:pt x="560" y="307"/>
                  </a:lnTo>
                  <a:lnTo>
                    <a:pt x="433" y="570"/>
                  </a:lnTo>
                  <a:lnTo>
                    <a:pt x="314" y="965"/>
                  </a:lnTo>
                  <a:lnTo>
                    <a:pt x="204" y="1403"/>
                  </a:lnTo>
                  <a:lnTo>
                    <a:pt x="102" y="1929"/>
                  </a:lnTo>
                  <a:lnTo>
                    <a:pt x="17" y="2498"/>
                  </a:lnTo>
                  <a:lnTo>
                    <a:pt x="9" y="2630"/>
                  </a:lnTo>
                  <a:lnTo>
                    <a:pt x="0" y="2761"/>
                  </a:lnTo>
                  <a:lnTo>
                    <a:pt x="0" y="2893"/>
                  </a:lnTo>
                  <a:lnTo>
                    <a:pt x="9" y="2980"/>
                  </a:lnTo>
                  <a:lnTo>
                    <a:pt x="26" y="3199"/>
                  </a:lnTo>
                  <a:lnTo>
                    <a:pt x="60" y="3331"/>
                  </a:lnTo>
                  <a:lnTo>
                    <a:pt x="102" y="3418"/>
                  </a:lnTo>
                  <a:lnTo>
                    <a:pt x="178" y="3418"/>
                  </a:lnTo>
                  <a:lnTo>
                    <a:pt x="195" y="3331"/>
                  </a:lnTo>
                  <a:lnTo>
                    <a:pt x="221" y="3243"/>
                  </a:lnTo>
                  <a:lnTo>
                    <a:pt x="238" y="3156"/>
                  </a:lnTo>
                  <a:lnTo>
                    <a:pt x="272" y="2893"/>
                  </a:lnTo>
                  <a:lnTo>
                    <a:pt x="314" y="2630"/>
                  </a:lnTo>
                  <a:lnTo>
                    <a:pt x="357" y="2367"/>
                  </a:lnTo>
                  <a:lnTo>
                    <a:pt x="408" y="2148"/>
                  </a:lnTo>
                  <a:lnTo>
                    <a:pt x="459" y="1972"/>
                  </a:lnTo>
                  <a:lnTo>
                    <a:pt x="518" y="1797"/>
                  </a:lnTo>
                  <a:lnTo>
                    <a:pt x="577" y="1666"/>
                  </a:lnTo>
                  <a:lnTo>
                    <a:pt x="637" y="1534"/>
                  </a:lnTo>
                  <a:lnTo>
                    <a:pt x="756" y="1359"/>
                  </a:lnTo>
                  <a:lnTo>
                    <a:pt x="824" y="1271"/>
                  </a:lnTo>
                  <a:lnTo>
                    <a:pt x="1019" y="1271"/>
                  </a:lnTo>
                  <a:lnTo>
                    <a:pt x="1087" y="1359"/>
                  </a:lnTo>
                  <a:lnTo>
                    <a:pt x="1138" y="1490"/>
                  </a:lnTo>
                  <a:lnTo>
                    <a:pt x="1163" y="1578"/>
                  </a:lnTo>
                  <a:lnTo>
                    <a:pt x="1189" y="1709"/>
                  </a:lnTo>
                  <a:lnTo>
                    <a:pt x="1223" y="1972"/>
                  </a:lnTo>
                  <a:lnTo>
                    <a:pt x="1240" y="2323"/>
                  </a:lnTo>
                  <a:lnTo>
                    <a:pt x="1257" y="2717"/>
                  </a:lnTo>
                  <a:lnTo>
                    <a:pt x="1257" y="3068"/>
                  </a:lnTo>
                  <a:lnTo>
                    <a:pt x="1257" y="3462"/>
                  </a:lnTo>
                  <a:lnTo>
                    <a:pt x="1248" y="4120"/>
                  </a:lnTo>
                  <a:lnTo>
                    <a:pt x="1240" y="4514"/>
                  </a:lnTo>
                  <a:lnTo>
                    <a:pt x="1223" y="4908"/>
                  </a:lnTo>
                  <a:lnTo>
                    <a:pt x="1197" y="5259"/>
                  </a:lnTo>
                  <a:lnTo>
                    <a:pt x="1163" y="5653"/>
                  </a:lnTo>
                  <a:lnTo>
                    <a:pt x="1078" y="6398"/>
                  </a:lnTo>
                  <a:lnTo>
                    <a:pt x="1027" y="6749"/>
                  </a:lnTo>
                  <a:lnTo>
                    <a:pt x="1013" y="6825"/>
                  </a:lnTo>
                  <a:lnTo>
                    <a:pt x="1013" y="6825"/>
                  </a:lnTo>
                  <a:lnTo>
                    <a:pt x="1002" y="6836"/>
                  </a:lnTo>
                  <a:lnTo>
                    <a:pt x="960" y="6968"/>
                  </a:lnTo>
                  <a:lnTo>
                    <a:pt x="943" y="7056"/>
                  </a:lnTo>
                  <a:lnTo>
                    <a:pt x="926" y="7187"/>
                  </a:lnTo>
                  <a:lnTo>
                    <a:pt x="917" y="7406"/>
                  </a:lnTo>
                  <a:lnTo>
                    <a:pt x="917" y="7625"/>
                  </a:lnTo>
                  <a:lnTo>
                    <a:pt x="934" y="7844"/>
                  </a:lnTo>
                  <a:lnTo>
                    <a:pt x="951" y="7976"/>
                  </a:lnTo>
                  <a:lnTo>
                    <a:pt x="976" y="8107"/>
                  </a:lnTo>
                  <a:lnTo>
                    <a:pt x="1010" y="8151"/>
                  </a:lnTo>
                  <a:lnTo>
                    <a:pt x="1036" y="8195"/>
                  </a:lnTo>
                  <a:lnTo>
                    <a:pt x="1095" y="8107"/>
                  </a:lnTo>
                  <a:lnTo>
                    <a:pt x="1138" y="7976"/>
                  </a:lnTo>
                  <a:lnTo>
                    <a:pt x="1180" y="7757"/>
                  </a:lnTo>
                  <a:lnTo>
                    <a:pt x="1214" y="7538"/>
                  </a:lnTo>
                  <a:lnTo>
                    <a:pt x="1325" y="6749"/>
                  </a:lnTo>
                  <a:lnTo>
                    <a:pt x="1376" y="6311"/>
                  </a:lnTo>
                  <a:lnTo>
                    <a:pt x="1418" y="5872"/>
                  </a:lnTo>
                  <a:lnTo>
                    <a:pt x="1452" y="5434"/>
                  </a:lnTo>
                  <a:lnTo>
                    <a:pt x="1477" y="4952"/>
                  </a:lnTo>
                  <a:lnTo>
                    <a:pt x="1503" y="4163"/>
                  </a:lnTo>
                  <a:lnTo>
                    <a:pt x="1511" y="3287"/>
                  </a:lnTo>
                  <a:lnTo>
                    <a:pt x="1503" y="2893"/>
                  </a:lnTo>
                  <a:lnTo>
                    <a:pt x="1494" y="2454"/>
                  </a:lnTo>
                  <a:lnTo>
                    <a:pt x="1477" y="2060"/>
                  </a:lnTo>
                  <a:lnTo>
                    <a:pt x="1460" y="1666"/>
                  </a:lnTo>
                  <a:lnTo>
                    <a:pt x="1426" y="1315"/>
                  </a:lnTo>
                  <a:lnTo>
                    <a:pt x="1393" y="965"/>
                  </a:lnTo>
                  <a:lnTo>
                    <a:pt x="1342" y="702"/>
                  </a:lnTo>
                  <a:lnTo>
                    <a:pt x="1282" y="439"/>
                  </a:lnTo>
                  <a:lnTo>
                    <a:pt x="1214" y="263"/>
                  </a:lnTo>
                  <a:lnTo>
                    <a:pt x="1138" y="132"/>
                  </a:lnTo>
                  <a:lnTo>
                    <a:pt x="1061" y="44"/>
                  </a:lnTo>
                  <a:lnTo>
                    <a:pt x="985"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0"/>
            <p:cNvSpPr/>
            <p:nvPr/>
          </p:nvSpPr>
          <p:spPr>
            <a:xfrm rot="10800000">
              <a:off x="3297345" y="5004553"/>
              <a:ext cx="71442" cy="43070"/>
            </a:xfrm>
            <a:custGeom>
              <a:rect b="b" l="l" r="r" t="t"/>
              <a:pathLst>
                <a:path extrusionOk="0" h="15820" w="7566">
                  <a:moveTo>
                    <a:pt x="2250" y="0"/>
                  </a:moveTo>
                  <a:lnTo>
                    <a:pt x="1970" y="44"/>
                  </a:lnTo>
                  <a:lnTo>
                    <a:pt x="1690" y="175"/>
                  </a:lnTo>
                  <a:lnTo>
                    <a:pt x="1418" y="351"/>
                  </a:lnTo>
                  <a:lnTo>
                    <a:pt x="1138" y="614"/>
                  </a:lnTo>
                  <a:lnTo>
                    <a:pt x="875" y="920"/>
                  </a:lnTo>
                  <a:lnTo>
                    <a:pt x="603" y="1271"/>
                  </a:lnTo>
                  <a:lnTo>
                    <a:pt x="340" y="1709"/>
                  </a:lnTo>
                  <a:lnTo>
                    <a:pt x="85" y="2191"/>
                  </a:lnTo>
                  <a:lnTo>
                    <a:pt x="60" y="2279"/>
                  </a:lnTo>
                  <a:lnTo>
                    <a:pt x="34" y="2366"/>
                  </a:lnTo>
                  <a:lnTo>
                    <a:pt x="9" y="2585"/>
                  </a:lnTo>
                  <a:lnTo>
                    <a:pt x="0" y="2805"/>
                  </a:lnTo>
                  <a:lnTo>
                    <a:pt x="0" y="3067"/>
                  </a:lnTo>
                  <a:lnTo>
                    <a:pt x="26" y="3243"/>
                  </a:lnTo>
                  <a:lnTo>
                    <a:pt x="51" y="3418"/>
                  </a:lnTo>
                  <a:lnTo>
                    <a:pt x="77" y="3462"/>
                  </a:lnTo>
                  <a:lnTo>
                    <a:pt x="94" y="3506"/>
                  </a:lnTo>
                  <a:lnTo>
                    <a:pt x="119" y="3462"/>
                  </a:lnTo>
                  <a:lnTo>
                    <a:pt x="145" y="3418"/>
                  </a:lnTo>
                  <a:lnTo>
                    <a:pt x="399" y="2980"/>
                  </a:lnTo>
                  <a:lnTo>
                    <a:pt x="645" y="2542"/>
                  </a:lnTo>
                  <a:lnTo>
                    <a:pt x="900" y="2191"/>
                  </a:lnTo>
                  <a:lnTo>
                    <a:pt x="1163" y="1884"/>
                  </a:lnTo>
                  <a:lnTo>
                    <a:pt x="1418" y="1665"/>
                  </a:lnTo>
                  <a:lnTo>
                    <a:pt x="1681" y="1490"/>
                  </a:lnTo>
                  <a:lnTo>
                    <a:pt x="1945" y="1359"/>
                  </a:lnTo>
                  <a:lnTo>
                    <a:pt x="2216" y="1315"/>
                  </a:lnTo>
                  <a:lnTo>
                    <a:pt x="2479" y="1271"/>
                  </a:lnTo>
                  <a:lnTo>
                    <a:pt x="2743" y="1315"/>
                  </a:lnTo>
                  <a:lnTo>
                    <a:pt x="3006" y="1402"/>
                  </a:lnTo>
                  <a:lnTo>
                    <a:pt x="3278" y="1578"/>
                  </a:lnTo>
                  <a:lnTo>
                    <a:pt x="3532" y="1753"/>
                  </a:lnTo>
                  <a:lnTo>
                    <a:pt x="3795" y="1972"/>
                  </a:lnTo>
                  <a:lnTo>
                    <a:pt x="4059" y="2279"/>
                  </a:lnTo>
                  <a:lnTo>
                    <a:pt x="4313" y="2629"/>
                  </a:lnTo>
                  <a:lnTo>
                    <a:pt x="4560" y="2980"/>
                  </a:lnTo>
                  <a:lnTo>
                    <a:pt x="4797" y="3418"/>
                  </a:lnTo>
                  <a:lnTo>
                    <a:pt x="5035" y="3900"/>
                  </a:lnTo>
                  <a:lnTo>
                    <a:pt x="5273" y="4470"/>
                  </a:lnTo>
                  <a:lnTo>
                    <a:pt x="5494" y="5127"/>
                  </a:lnTo>
                  <a:lnTo>
                    <a:pt x="5714" y="5828"/>
                  </a:lnTo>
                  <a:lnTo>
                    <a:pt x="5918" y="6617"/>
                  </a:lnTo>
                  <a:lnTo>
                    <a:pt x="6113" y="7493"/>
                  </a:lnTo>
                  <a:lnTo>
                    <a:pt x="6292" y="8370"/>
                  </a:lnTo>
                  <a:lnTo>
                    <a:pt x="6461" y="9334"/>
                  </a:lnTo>
                  <a:lnTo>
                    <a:pt x="6614" y="10298"/>
                  </a:lnTo>
                  <a:lnTo>
                    <a:pt x="6767" y="11306"/>
                  </a:lnTo>
                  <a:lnTo>
                    <a:pt x="6911" y="12357"/>
                  </a:lnTo>
                  <a:lnTo>
                    <a:pt x="7056" y="13409"/>
                  </a:lnTo>
                  <a:lnTo>
                    <a:pt x="7328" y="15512"/>
                  </a:lnTo>
                  <a:lnTo>
                    <a:pt x="7345" y="15644"/>
                  </a:lnTo>
                  <a:lnTo>
                    <a:pt x="7370" y="15731"/>
                  </a:lnTo>
                  <a:lnTo>
                    <a:pt x="7387" y="15775"/>
                  </a:lnTo>
                  <a:lnTo>
                    <a:pt x="7412" y="15819"/>
                  </a:lnTo>
                  <a:lnTo>
                    <a:pt x="7455" y="15819"/>
                  </a:lnTo>
                  <a:lnTo>
                    <a:pt x="7506" y="15731"/>
                  </a:lnTo>
                  <a:lnTo>
                    <a:pt x="7540" y="15556"/>
                  </a:lnTo>
                  <a:lnTo>
                    <a:pt x="7557" y="15381"/>
                  </a:lnTo>
                  <a:lnTo>
                    <a:pt x="7565" y="15249"/>
                  </a:lnTo>
                  <a:lnTo>
                    <a:pt x="7565" y="15118"/>
                  </a:lnTo>
                  <a:lnTo>
                    <a:pt x="7557" y="15030"/>
                  </a:lnTo>
                  <a:lnTo>
                    <a:pt x="7540" y="14899"/>
                  </a:lnTo>
                  <a:lnTo>
                    <a:pt x="7251" y="12620"/>
                  </a:lnTo>
                  <a:lnTo>
                    <a:pt x="7098" y="11481"/>
                  </a:lnTo>
                  <a:lnTo>
                    <a:pt x="6945" y="10385"/>
                  </a:lnTo>
                  <a:lnTo>
                    <a:pt x="6784" y="9334"/>
                  </a:lnTo>
                  <a:lnTo>
                    <a:pt x="6614" y="8282"/>
                  </a:lnTo>
                  <a:lnTo>
                    <a:pt x="6428" y="7274"/>
                  </a:lnTo>
                  <a:lnTo>
                    <a:pt x="6241" y="6354"/>
                  </a:lnTo>
                  <a:lnTo>
                    <a:pt x="6045" y="5478"/>
                  </a:lnTo>
                  <a:lnTo>
                    <a:pt x="5833" y="4733"/>
                  </a:lnTo>
                  <a:lnTo>
                    <a:pt x="5621" y="4032"/>
                  </a:lnTo>
                  <a:lnTo>
                    <a:pt x="5400" y="3374"/>
                  </a:lnTo>
                  <a:lnTo>
                    <a:pt x="5162" y="2805"/>
                  </a:lnTo>
                  <a:lnTo>
                    <a:pt x="4933" y="2323"/>
                  </a:lnTo>
                  <a:lnTo>
                    <a:pt x="4687" y="1841"/>
                  </a:lnTo>
                  <a:lnTo>
                    <a:pt x="4449" y="1490"/>
                  </a:lnTo>
                  <a:lnTo>
                    <a:pt x="4178" y="1096"/>
                  </a:lnTo>
                  <a:lnTo>
                    <a:pt x="3906" y="789"/>
                  </a:lnTo>
                  <a:lnTo>
                    <a:pt x="3634" y="526"/>
                  </a:lnTo>
                  <a:lnTo>
                    <a:pt x="3362" y="307"/>
                  </a:lnTo>
                  <a:lnTo>
                    <a:pt x="3082" y="175"/>
                  </a:lnTo>
                  <a:lnTo>
                    <a:pt x="2811" y="44"/>
                  </a:lnTo>
                  <a:lnTo>
                    <a:pt x="2530"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p:nvPr/>
          </p:nvSpPr>
          <p:spPr>
            <a:xfrm rot="10800000">
              <a:off x="3297987" y="4929863"/>
              <a:ext cx="58619" cy="78144"/>
            </a:xfrm>
            <a:custGeom>
              <a:rect b="b" l="l" r="r" t="t"/>
              <a:pathLst>
                <a:path extrusionOk="0" h="28703" w="6208">
                  <a:moveTo>
                    <a:pt x="6088" y="0"/>
                  </a:moveTo>
                  <a:lnTo>
                    <a:pt x="6055" y="44"/>
                  </a:lnTo>
                  <a:lnTo>
                    <a:pt x="5800" y="351"/>
                  </a:lnTo>
                  <a:lnTo>
                    <a:pt x="5545" y="701"/>
                  </a:lnTo>
                  <a:lnTo>
                    <a:pt x="5299" y="1096"/>
                  </a:lnTo>
                  <a:lnTo>
                    <a:pt x="5044" y="1534"/>
                  </a:lnTo>
                  <a:lnTo>
                    <a:pt x="4798" y="1972"/>
                  </a:lnTo>
                  <a:lnTo>
                    <a:pt x="4560" y="2498"/>
                  </a:lnTo>
                  <a:lnTo>
                    <a:pt x="4322" y="3068"/>
                  </a:lnTo>
                  <a:lnTo>
                    <a:pt x="4085" y="3637"/>
                  </a:lnTo>
                  <a:lnTo>
                    <a:pt x="3855" y="4295"/>
                  </a:lnTo>
                  <a:lnTo>
                    <a:pt x="3626" y="4952"/>
                  </a:lnTo>
                  <a:lnTo>
                    <a:pt x="3405" y="5653"/>
                  </a:lnTo>
                  <a:lnTo>
                    <a:pt x="3185" y="6398"/>
                  </a:lnTo>
                  <a:lnTo>
                    <a:pt x="2972" y="7187"/>
                  </a:lnTo>
                  <a:lnTo>
                    <a:pt x="2760" y="8019"/>
                  </a:lnTo>
                  <a:lnTo>
                    <a:pt x="2556" y="8852"/>
                  </a:lnTo>
                  <a:lnTo>
                    <a:pt x="2353" y="9728"/>
                  </a:lnTo>
                  <a:lnTo>
                    <a:pt x="2174" y="10605"/>
                  </a:lnTo>
                  <a:lnTo>
                    <a:pt x="1996" y="11525"/>
                  </a:lnTo>
                  <a:lnTo>
                    <a:pt x="1818" y="12445"/>
                  </a:lnTo>
                  <a:lnTo>
                    <a:pt x="1648" y="13409"/>
                  </a:lnTo>
                  <a:lnTo>
                    <a:pt x="1487" y="14417"/>
                  </a:lnTo>
                  <a:lnTo>
                    <a:pt x="1334" y="15425"/>
                  </a:lnTo>
                  <a:lnTo>
                    <a:pt x="1181" y="16477"/>
                  </a:lnTo>
                  <a:lnTo>
                    <a:pt x="1037" y="17528"/>
                  </a:lnTo>
                  <a:lnTo>
                    <a:pt x="884" y="18711"/>
                  </a:lnTo>
                  <a:lnTo>
                    <a:pt x="748" y="19982"/>
                  </a:lnTo>
                  <a:lnTo>
                    <a:pt x="612" y="21209"/>
                  </a:lnTo>
                  <a:lnTo>
                    <a:pt x="476" y="22480"/>
                  </a:lnTo>
                  <a:lnTo>
                    <a:pt x="357" y="23795"/>
                  </a:lnTo>
                  <a:lnTo>
                    <a:pt x="238" y="25109"/>
                  </a:lnTo>
                  <a:lnTo>
                    <a:pt x="9" y="27738"/>
                  </a:lnTo>
                  <a:lnTo>
                    <a:pt x="1" y="27870"/>
                  </a:lnTo>
                  <a:lnTo>
                    <a:pt x="1" y="28001"/>
                  </a:lnTo>
                  <a:lnTo>
                    <a:pt x="9" y="28264"/>
                  </a:lnTo>
                  <a:lnTo>
                    <a:pt x="35" y="28483"/>
                  </a:lnTo>
                  <a:lnTo>
                    <a:pt x="69" y="28615"/>
                  </a:lnTo>
                  <a:lnTo>
                    <a:pt x="111" y="28702"/>
                  </a:lnTo>
                  <a:lnTo>
                    <a:pt x="154" y="28702"/>
                  </a:lnTo>
                  <a:lnTo>
                    <a:pt x="179" y="28659"/>
                  </a:lnTo>
                  <a:lnTo>
                    <a:pt x="196" y="28615"/>
                  </a:lnTo>
                  <a:lnTo>
                    <a:pt x="213" y="28483"/>
                  </a:lnTo>
                  <a:lnTo>
                    <a:pt x="221" y="28396"/>
                  </a:lnTo>
                  <a:lnTo>
                    <a:pt x="442" y="25854"/>
                  </a:lnTo>
                  <a:lnTo>
                    <a:pt x="671" y="23400"/>
                  </a:lnTo>
                  <a:lnTo>
                    <a:pt x="790" y="22173"/>
                  </a:lnTo>
                  <a:lnTo>
                    <a:pt x="918" y="20946"/>
                  </a:lnTo>
                  <a:lnTo>
                    <a:pt x="1054" y="19763"/>
                  </a:lnTo>
                  <a:lnTo>
                    <a:pt x="1198" y="18624"/>
                  </a:lnTo>
                  <a:lnTo>
                    <a:pt x="1334" y="17572"/>
                  </a:lnTo>
                  <a:lnTo>
                    <a:pt x="1478" y="16520"/>
                  </a:lnTo>
                  <a:lnTo>
                    <a:pt x="1631" y="15513"/>
                  </a:lnTo>
                  <a:lnTo>
                    <a:pt x="1792" y="14549"/>
                  </a:lnTo>
                  <a:lnTo>
                    <a:pt x="1954" y="13584"/>
                  </a:lnTo>
                  <a:lnTo>
                    <a:pt x="2123" y="12664"/>
                  </a:lnTo>
                  <a:lnTo>
                    <a:pt x="2302" y="11744"/>
                  </a:lnTo>
                  <a:lnTo>
                    <a:pt x="2480" y="10868"/>
                  </a:lnTo>
                  <a:lnTo>
                    <a:pt x="2675" y="9991"/>
                  </a:lnTo>
                  <a:lnTo>
                    <a:pt x="2879" y="9159"/>
                  </a:lnTo>
                  <a:lnTo>
                    <a:pt x="3083" y="8326"/>
                  </a:lnTo>
                  <a:lnTo>
                    <a:pt x="3295" y="7581"/>
                  </a:lnTo>
                  <a:lnTo>
                    <a:pt x="3507" y="6836"/>
                  </a:lnTo>
                  <a:lnTo>
                    <a:pt x="3728" y="6135"/>
                  </a:lnTo>
                  <a:lnTo>
                    <a:pt x="3949" y="5478"/>
                  </a:lnTo>
                  <a:lnTo>
                    <a:pt x="4178" y="4864"/>
                  </a:lnTo>
                  <a:lnTo>
                    <a:pt x="4407" y="4251"/>
                  </a:lnTo>
                  <a:lnTo>
                    <a:pt x="4645" y="3725"/>
                  </a:lnTo>
                  <a:lnTo>
                    <a:pt x="4883" y="3199"/>
                  </a:lnTo>
                  <a:lnTo>
                    <a:pt x="5129" y="2717"/>
                  </a:lnTo>
                  <a:lnTo>
                    <a:pt x="5375" y="2323"/>
                  </a:lnTo>
                  <a:lnTo>
                    <a:pt x="5621" y="1928"/>
                  </a:lnTo>
                  <a:lnTo>
                    <a:pt x="5868" y="1578"/>
                  </a:lnTo>
                  <a:lnTo>
                    <a:pt x="6122" y="1271"/>
                  </a:lnTo>
                  <a:lnTo>
                    <a:pt x="6148" y="1227"/>
                  </a:lnTo>
                  <a:lnTo>
                    <a:pt x="6173" y="1140"/>
                  </a:lnTo>
                  <a:lnTo>
                    <a:pt x="6190" y="1052"/>
                  </a:lnTo>
                  <a:lnTo>
                    <a:pt x="6199" y="964"/>
                  </a:lnTo>
                  <a:lnTo>
                    <a:pt x="6207" y="745"/>
                  </a:lnTo>
                  <a:lnTo>
                    <a:pt x="6207" y="526"/>
                  </a:lnTo>
                  <a:lnTo>
                    <a:pt x="6190" y="307"/>
                  </a:lnTo>
                  <a:lnTo>
                    <a:pt x="6156" y="132"/>
                  </a:lnTo>
                  <a:lnTo>
                    <a:pt x="6131" y="44"/>
                  </a:lnTo>
                  <a:lnTo>
                    <a:pt x="6114"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0"/>
            <p:cNvSpPr/>
            <p:nvPr/>
          </p:nvSpPr>
          <p:spPr>
            <a:xfrm rot="10800000">
              <a:off x="3296306" y="4929386"/>
              <a:ext cx="60215" cy="77667"/>
            </a:xfrm>
            <a:custGeom>
              <a:rect b="b" l="l" r="r" t="t"/>
              <a:pathLst>
                <a:path extrusionOk="0" h="28528" w="6377">
                  <a:moveTo>
                    <a:pt x="6215" y="1"/>
                  </a:moveTo>
                  <a:lnTo>
                    <a:pt x="6173" y="89"/>
                  </a:lnTo>
                  <a:lnTo>
                    <a:pt x="6139" y="264"/>
                  </a:lnTo>
                  <a:lnTo>
                    <a:pt x="6130" y="395"/>
                  </a:lnTo>
                  <a:lnTo>
                    <a:pt x="6122" y="483"/>
                  </a:lnTo>
                  <a:lnTo>
                    <a:pt x="6122" y="658"/>
                  </a:lnTo>
                  <a:lnTo>
                    <a:pt x="6122" y="790"/>
                  </a:lnTo>
                  <a:lnTo>
                    <a:pt x="6130" y="1184"/>
                  </a:lnTo>
                  <a:lnTo>
                    <a:pt x="6130" y="1535"/>
                  </a:lnTo>
                  <a:lnTo>
                    <a:pt x="6113" y="1973"/>
                  </a:lnTo>
                  <a:lnTo>
                    <a:pt x="6096" y="2367"/>
                  </a:lnTo>
                  <a:lnTo>
                    <a:pt x="6037" y="3156"/>
                  </a:lnTo>
                  <a:lnTo>
                    <a:pt x="5978" y="3857"/>
                  </a:lnTo>
                  <a:lnTo>
                    <a:pt x="5884" y="5215"/>
                  </a:lnTo>
                  <a:lnTo>
                    <a:pt x="5774" y="6574"/>
                  </a:lnTo>
                  <a:lnTo>
                    <a:pt x="5663" y="7801"/>
                  </a:lnTo>
                  <a:lnTo>
                    <a:pt x="5528" y="8984"/>
                  </a:lnTo>
                  <a:lnTo>
                    <a:pt x="5375" y="10123"/>
                  </a:lnTo>
                  <a:lnTo>
                    <a:pt x="5298" y="10649"/>
                  </a:lnTo>
                  <a:lnTo>
                    <a:pt x="5213" y="11175"/>
                  </a:lnTo>
                  <a:lnTo>
                    <a:pt x="5044" y="12183"/>
                  </a:lnTo>
                  <a:lnTo>
                    <a:pt x="4865" y="13147"/>
                  </a:lnTo>
                  <a:lnTo>
                    <a:pt x="4679" y="14067"/>
                  </a:lnTo>
                  <a:lnTo>
                    <a:pt x="4492" y="14943"/>
                  </a:lnTo>
                  <a:lnTo>
                    <a:pt x="4296" y="15820"/>
                  </a:lnTo>
                  <a:lnTo>
                    <a:pt x="4093" y="16696"/>
                  </a:lnTo>
                  <a:lnTo>
                    <a:pt x="3897" y="17485"/>
                  </a:lnTo>
                  <a:lnTo>
                    <a:pt x="3685" y="18274"/>
                  </a:lnTo>
                  <a:lnTo>
                    <a:pt x="3481" y="19063"/>
                  </a:lnTo>
                  <a:lnTo>
                    <a:pt x="3278" y="19764"/>
                  </a:lnTo>
                  <a:lnTo>
                    <a:pt x="3065" y="20509"/>
                  </a:lnTo>
                  <a:lnTo>
                    <a:pt x="2853" y="21166"/>
                  </a:lnTo>
                  <a:lnTo>
                    <a:pt x="2632" y="21823"/>
                  </a:lnTo>
                  <a:lnTo>
                    <a:pt x="2412" y="22480"/>
                  </a:lnTo>
                  <a:lnTo>
                    <a:pt x="2191" y="23050"/>
                  </a:lnTo>
                  <a:lnTo>
                    <a:pt x="1970" y="23664"/>
                  </a:lnTo>
                  <a:lnTo>
                    <a:pt x="1741" y="24189"/>
                  </a:lnTo>
                  <a:lnTo>
                    <a:pt x="1512" y="24715"/>
                  </a:lnTo>
                  <a:lnTo>
                    <a:pt x="1282" y="25197"/>
                  </a:lnTo>
                  <a:lnTo>
                    <a:pt x="1045" y="25679"/>
                  </a:lnTo>
                  <a:lnTo>
                    <a:pt x="807" y="26118"/>
                  </a:lnTo>
                  <a:lnTo>
                    <a:pt x="569" y="26556"/>
                  </a:lnTo>
                  <a:lnTo>
                    <a:pt x="331" y="26950"/>
                  </a:lnTo>
                  <a:lnTo>
                    <a:pt x="85" y="27301"/>
                  </a:lnTo>
                  <a:lnTo>
                    <a:pt x="60" y="27345"/>
                  </a:lnTo>
                  <a:lnTo>
                    <a:pt x="43" y="27432"/>
                  </a:lnTo>
                  <a:lnTo>
                    <a:pt x="26" y="27520"/>
                  </a:lnTo>
                  <a:lnTo>
                    <a:pt x="9" y="27607"/>
                  </a:lnTo>
                  <a:lnTo>
                    <a:pt x="0" y="27827"/>
                  </a:lnTo>
                  <a:lnTo>
                    <a:pt x="0" y="28089"/>
                  </a:lnTo>
                  <a:lnTo>
                    <a:pt x="26" y="28265"/>
                  </a:lnTo>
                  <a:lnTo>
                    <a:pt x="60" y="28440"/>
                  </a:lnTo>
                  <a:lnTo>
                    <a:pt x="77" y="28528"/>
                  </a:lnTo>
                  <a:lnTo>
                    <a:pt x="153" y="28528"/>
                  </a:lnTo>
                  <a:lnTo>
                    <a:pt x="416" y="28133"/>
                  </a:lnTo>
                  <a:lnTo>
                    <a:pt x="679" y="27695"/>
                  </a:lnTo>
                  <a:lnTo>
                    <a:pt x="934" y="27257"/>
                  </a:lnTo>
                  <a:lnTo>
                    <a:pt x="1189" y="26775"/>
                  </a:lnTo>
                  <a:lnTo>
                    <a:pt x="1444" y="26249"/>
                  </a:lnTo>
                  <a:lnTo>
                    <a:pt x="1698" y="25723"/>
                  </a:lnTo>
                  <a:lnTo>
                    <a:pt x="1945" y="25110"/>
                  </a:lnTo>
                  <a:lnTo>
                    <a:pt x="2191" y="24496"/>
                  </a:lnTo>
                  <a:lnTo>
                    <a:pt x="2429" y="23883"/>
                  </a:lnTo>
                  <a:lnTo>
                    <a:pt x="2666" y="23182"/>
                  </a:lnTo>
                  <a:lnTo>
                    <a:pt x="2904" y="22480"/>
                  </a:lnTo>
                  <a:lnTo>
                    <a:pt x="3142" y="21779"/>
                  </a:lnTo>
                  <a:lnTo>
                    <a:pt x="3371" y="20991"/>
                  </a:lnTo>
                  <a:lnTo>
                    <a:pt x="3592" y="20202"/>
                  </a:lnTo>
                  <a:lnTo>
                    <a:pt x="3812" y="19413"/>
                  </a:lnTo>
                  <a:lnTo>
                    <a:pt x="4033" y="18537"/>
                  </a:lnTo>
                  <a:lnTo>
                    <a:pt x="4246" y="17704"/>
                  </a:lnTo>
                  <a:lnTo>
                    <a:pt x="4458" y="16784"/>
                  </a:lnTo>
                  <a:lnTo>
                    <a:pt x="4662" y="15907"/>
                  </a:lnTo>
                  <a:lnTo>
                    <a:pt x="4865" y="14943"/>
                  </a:lnTo>
                  <a:lnTo>
                    <a:pt x="5061" y="13979"/>
                  </a:lnTo>
                  <a:lnTo>
                    <a:pt x="5247" y="12972"/>
                  </a:lnTo>
                  <a:lnTo>
                    <a:pt x="5426" y="11920"/>
                  </a:lnTo>
                  <a:lnTo>
                    <a:pt x="5587" y="10824"/>
                  </a:lnTo>
                  <a:lnTo>
                    <a:pt x="5672" y="10211"/>
                  </a:lnTo>
                  <a:lnTo>
                    <a:pt x="5748" y="9597"/>
                  </a:lnTo>
                  <a:lnTo>
                    <a:pt x="5816" y="8984"/>
                  </a:lnTo>
                  <a:lnTo>
                    <a:pt x="5884" y="8327"/>
                  </a:lnTo>
                  <a:lnTo>
                    <a:pt x="6012" y="7012"/>
                  </a:lnTo>
                  <a:lnTo>
                    <a:pt x="6113" y="5654"/>
                  </a:lnTo>
                  <a:lnTo>
                    <a:pt x="6215" y="4427"/>
                  </a:lnTo>
                  <a:lnTo>
                    <a:pt x="6266" y="3769"/>
                  </a:lnTo>
                  <a:lnTo>
                    <a:pt x="6309" y="3112"/>
                  </a:lnTo>
                  <a:lnTo>
                    <a:pt x="6351" y="2411"/>
                  </a:lnTo>
                  <a:lnTo>
                    <a:pt x="6377" y="1754"/>
                  </a:lnTo>
                  <a:lnTo>
                    <a:pt x="6377" y="1096"/>
                  </a:lnTo>
                  <a:lnTo>
                    <a:pt x="6377" y="746"/>
                  </a:lnTo>
                  <a:lnTo>
                    <a:pt x="6360" y="439"/>
                  </a:lnTo>
                  <a:lnTo>
                    <a:pt x="6351" y="308"/>
                  </a:lnTo>
                  <a:lnTo>
                    <a:pt x="6343" y="176"/>
                  </a:lnTo>
                  <a:lnTo>
                    <a:pt x="6326" y="89"/>
                  </a:lnTo>
                  <a:lnTo>
                    <a:pt x="6309" y="45"/>
                  </a:lnTo>
                  <a:lnTo>
                    <a:pt x="6258"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0"/>
            <p:cNvSpPr/>
            <p:nvPr/>
          </p:nvSpPr>
          <p:spPr>
            <a:xfrm rot="10800000">
              <a:off x="3302236" y="5003479"/>
              <a:ext cx="66636" cy="37462"/>
            </a:xfrm>
            <a:custGeom>
              <a:rect b="b" l="l" r="r" t="t"/>
              <a:pathLst>
                <a:path extrusionOk="0" h="13760" w="7057">
                  <a:moveTo>
                    <a:pt x="128" y="0"/>
                  </a:moveTo>
                  <a:lnTo>
                    <a:pt x="103" y="44"/>
                  </a:lnTo>
                  <a:lnTo>
                    <a:pt x="77" y="44"/>
                  </a:lnTo>
                  <a:lnTo>
                    <a:pt x="60" y="131"/>
                  </a:lnTo>
                  <a:lnTo>
                    <a:pt x="26" y="307"/>
                  </a:lnTo>
                  <a:lnTo>
                    <a:pt x="9" y="526"/>
                  </a:lnTo>
                  <a:lnTo>
                    <a:pt x="1" y="745"/>
                  </a:lnTo>
                  <a:lnTo>
                    <a:pt x="9" y="964"/>
                  </a:lnTo>
                  <a:lnTo>
                    <a:pt x="26" y="1095"/>
                  </a:lnTo>
                  <a:lnTo>
                    <a:pt x="43" y="1139"/>
                  </a:lnTo>
                  <a:lnTo>
                    <a:pt x="60" y="1227"/>
                  </a:lnTo>
                  <a:lnTo>
                    <a:pt x="94" y="1271"/>
                  </a:lnTo>
                  <a:lnTo>
                    <a:pt x="306" y="1578"/>
                  </a:lnTo>
                  <a:lnTo>
                    <a:pt x="527" y="1884"/>
                  </a:lnTo>
                  <a:lnTo>
                    <a:pt x="739" y="2279"/>
                  </a:lnTo>
                  <a:lnTo>
                    <a:pt x="943" y="2673"/>
                  </a:lnTo>
                  <a:lnTo>
                    <a:pt x="1147" y="3111"/>
                  </a:lnTo>
                  <a:lnTo>
                    <a:pt x="1351" y="3593"/>
                  </a:lnTo>
                  <a:lnTo>
                    <a:pt x="1750" y="4645"/>
                  </a:lnTo>
                  <a:lnTo>
                    <a:pt x="2149" y="5740"/>
                  </a:lnTo>
                  <a:lnTo>
                    <a:pt x="2539" y="6880"/>
                  </a:lnTo>
                  <a:lnTo>
                    <a:pt x="2930" y="7975"/>
                  </a:lnTo>
                  <a:lnTo>
                    <a:pt x="3329" y="9071"/>
                  </a:lnTo>
                  <a:lnTo>
                    <a:pt x="3541" y="9640"/>
                  </a:lnTo>
                  <a:lnTo>
                    <a:pt x="3754" y="10166"/>
                  </a:lnTo>
                  <a:lnTo>
                    <a:pt x="3966" y="10648"/>
                  </a:lnTo>
                  <a:lnTo>
                    <a:pt x="4187" y="11086"/>
                  </a:lnTo>
                  <a:lnTo>
                    <a:pt x="4407" y="11525"/>
                  </a:lnTo>
                  <a:lnTo>
                    <a:pt x="4628" y="11919"/>
                  </a:lnTo>
                  <a:lnTo>
                    <a:pt x="4849" y="12270"/>
                  </a:lnTo>
                  <a:lnTo>
                    <a:pt x="5078" y="12576"/>
                  </a:lnTo>
                  <a:lnTo>
                    <a:pt x="5299" y="12839"/>
                  </a:lnTo>
                  <a:lnTo>
                    <a:pt x="5528" y="13102"/>
                  </a:lnTo>
                  <a:lnTo>
                    <a:pt x="5757" y="13321"/>
                  </a:lnTo>
                  <a:lnTo>
                    <a:pt x="5995" y="13497"/>
                  </a:lnTo>
                  <a:lnTo>
                    <a:pt x="6224" y="13628"/>
                  </a:lnTo>
                  <a:lnTo>
                    <a:pt x="6462" y="13716"/>
                  </a:lnTo>
                  <a:lnTo>
                    <a:pt x="6700" y="13759"/>
                  </a:lnTo>
                  <a:lnTo>
                    <a:pt x="6963" y="13759"/>
                  </a:lnTo>
                  <a:lnTo>
                    <a:pt x="6988" y="13716"/>
                  </a:lnTo>
                  <a:lnTo>
                    <a:pt x="7005" y="13628"/>
                  </a:lnTo>
                  <a:lnTo>
                    <a:pt x="7022" y="13540"/>
                  </a:lnTo>
                  <a:lnTo>
                    <a:pt x="7048" y="13365"/>
                  </a:lnTo>
                  <a:lnTo>
                    <a:pt x="7056" y="13102"/>
                  </a:lnTo>
                  <a:lnTo>
                    <a:pt x="7048" y="12883"/>
                  </a:lnTo>
                  <a:lnTo>
                    <a:pt x="7022" y="12664"/>
                  </a:lnTo>
                  <a:lnTo>
                    <a:pt x="7005" y="12576"/>
                  </a:lnTo>
                  <a:lnTo>
                    <a:pt x="6988" y="12533"/>
                  </a:lnTo>
                  <a:lnTo>
                    <a:pt x="6963" y="12489"/>
                  </a:lnTo>
                  <a:lnTo>
                    <a:pt x="6937" y="12489"/>
                  </a:lnTo>
                  <a:lnTo>
                    <a:pt x="6691" y="12445"/>
                  </a:lnTo>
                  <a:lnTo>
                    <a:pt x="6445" y="12401"/>
                  </a:lnTo>
                  <a:lnTo>
                    <a:pt x="6207" y="12313"/>
                  </a:lnTo>
                  <a:lnTo>
                    <a:pt x="5970" y="12182"/>
                  </a:lnTo>
                  <a:lnTo>
                    <a:pt x="5732" y="11963"/>
                  </a:lnTo>
                  <a:lnTo>
                    <a:pt x="5503" y="11744"/>
                  </a:lnTo>
                  <a:lnTo>
                    <a:pt x="5273" y="11481"/>
                  </a:lnTo>
                  <a:lnTo>
                    <a:pt x="5044" y="11174"/>
                  </a:lnTo>
                  <a:lnTo>
                    <a:pt x="4815" y="10867"/>
                  </a:lnTo>
                  <a:lnTo>
                    <a:pt x="4586" y="10473"/>
                  </a:lnTo>
                  <a:lnTo>
                    <a:pt x="4365" y="10035"/>
                  </a:lnTo>
                  <a:lnTo>
                    <a:pt x="4136" y="9597"/>
                  </a:lnTo>
                  <a:lnTo>
                    <a:pt x="3915" y="9115"/>
                  </a:lnTo>
                  <a:lnTo>
                    <a:pt x="3703" y="8589"/>
                  </a:lnTo>
                  <a:lnTo>
                    <a:pt x="3482" y="8063"/>
                  </a:lnTo>
                  <a:lnTo>
                    <a:pt x="3270" y="7493"/>
                  </a:lnTo>
                  <a:lnTo>
                    <a:pt x="2887" y="6398"/>
                  </a:lnTo>
                  <a:lnTo>
                    <a:pt x="2514" y="5302"/>
                  </a:lnTo>
                  <a:lnTo>
                    <a:pt x="2140" y="4251"/>
                  </a:lnTo>
                  <a:lnTo>
                    <a:pt x="1758" y="3199"/>
                  </a:lnTo>
                  <a:lnTo>
                    <a:pt x="1368" y="2235"/>
                  </a:lnTo>
                  <a:lnTo>
                    <a:pt x="1172" y="1797"/>
                  </a:lnTo>
                  <a:lnTo>
                    <a:pt x="977" y="1358"/>
                  </a:lnTo>
                  <a:lnTo>
                    <a:pt x="773" y="964"/>
                  </a:lnTo>
                  <a:lnTo>
                    <a:pt x="570" y="613"/>
                  </a:lnTo>
                  <a:lnTo>
                    <a:pt x="366" y="307"/>
                  </a:lnTo>
                  <a:lnTo>
                    <a:pt x="154" y="44"/>
                  </a:lnTo>
                  <a:lnTo>
                    <a:pt x="12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0"/>
            <p:cNvSpPr/>
            <p:nvPr/>
          </p:nvSpPr>
          <p:spPr>
            <a:xfrm rot="10800000">
              <a:off x="3283880" y="4919120"/>
              <a:ext cx="20452" cy="64902"/>
            </a:xfrm>
            <a:custGeom>
              <a:rect b="b" l="l" r="r" t="t"/>
              <a:pathLst>
                <a:path extrusionOk="0" h="23839" w="2166">
                  <a:moveTo>
                    <a:pt x="119" y="0"/>
                  </a:moveTo>
                  <a:lnTo>
                    <a:pt x="77" y="44"/>
                  </a:lnTo>
                  <a:lnTo>
                    <a:pt x="35" y="132"/>
                  </a:lnTo>
                  <a:lnTo>
                    <a:pt x="18" y="219"/>
                  </a:lnTo>
                  <a:lnTo>
                    <a:pt x="9" y="351"/>
                  </a:lnTo>
                  <a:lnTo>
                    <a:pt x="1" y="438"/>
                  </a:lnTo>
                  <a:lnTo>
                    <a:pt x="1" y="614"/>
                  </a:lnTo>
                  <a:lnTo>
                    <a:pt x="26" y="2147"/>
                  </a:lnTo>
                  <a:lnTo>
                    <a:pt x="60" y="3681"/>
                  </a:lnTo>
                  <a:lnTo>
                    <a:pt x="102" y="5171"/>
                  </a:lnTo>
                  <a:lnTo>
                    <a:pt x="170" y="6661"/>
                  </a:lnTo>
                  <a:lnTo>
                    <a:pt x="204" y="7362"/>
                  </a:lnTo>
                  <a:lnTo>
                    <a:pt x="247" y="8063"/>
                  </a:lnTo>
                  <a:lnTo>
                    <a:pt x="298" y="8764"/>
                  </a:lnTo>
                  <a:lnTo>
                    <a:pt x="357" y="9465"/>
                  </a:lnTo>
                  <a:lnTo>
                    <a:pt x="425" y="10123"/>
                  </a:lnTo>
                  <a:lnTo>
                    <a:pt x="493" y="10824"/>
                  </a:lnTo>
                  <a:lnTo>
                    <a:pt x="569" y="11481"/>
                  </a:lnTo>
                  <a:lnTo>
                    <a:pt x="654" y="12138"/>
                  </a:lnTo>
                  <a:lnTo>
                    <a:pt x="1036" y="14767"/>
                  </a:lnTo>
                  <a:lnTo>
                    <a:pt x="1232" y="16082"/>
                  </a:lnTo>
                  <a:lnTo>
                    <a:pt x="1419" y="17397"/>
                  </a:lnTo>
                  <a:lnTo>
                    <a:pt x="1503" y="18054"/>
                  </a:lnTo>
                  <a:lnTo>
                    <a:pt x="1588" y="18755"/>
                  </a:lnTo>
                  <a:lnTo>
                    <a:pt x="1673" y="19456"/>
                  </a:lnTo>
                  <a:lnTo>
                    <a:pt x="1741" y="20157"/>
                  </a:lnTo>
                  <a:lnTo>
                    <a:pt x="1809" y="20902"/>
                  </a:lnTo>
                  <a:lnTo>
                    <a:pt x="1860" y="21647"/>
                  </a:lnTo>
                  <a:lnTo>
                    <a:pt x="1894" y="22436"/>
                  </a:lnTo>
                  <a:lnTo>
                    <a:pt x="1919" y="23225"/>
                  </a:lnTo>
                  <a:lnTo>
                    <a:pt x="1919" y="23356"/>
                  </a:lnTo>
                  <a:lnTo>
                    <a:pt x="1936" y="23488"/>
                  </a:lnTo>
                  <a:lnTo>
                    <a:pt x="1945" y="23619"/>
                  </a:lnTo>
                  <a:lnTo>
                    <a:pt x="1962" y="23707"/>
                  </a:lnTo>
                  <a:lnTo>
                    <a:pt x="2004" y="23794"/>
                  </a:lnTo>
                  <a:lnTo>
                    <a:pt x="2055" y="23838"/>
                  </a:lnTo>
                  <a:lnTo>
                    <a:pt x="2098" y="23794"/>
                  </a:lnTo>
                  <a:lnTo>
                    <a:pt x="2132" y="23707"/>
                  </a:lnTo>
                  <a:lnTo>
                    <a:pt x="2149" y="23619"/>
                  </a:lnTo>
                  <a:lnTo>
                    <a:pt x="2157" y="23488"/>
                  </a:lnTo>
                  <a:lnTo>
                    <a:pt x="2166" y="23356"/>
                  </a:lnTo>
                  <a:lnTo>
                    <a:pt x="2166" y="23225"/>
                  </a:lnTo>
                  <a:lnTo>
                    <a:pt x="2149" y="22480"/>
                  </a:lnTo>
                  <a:lnTo>
                    <a:pt x="2115" y="21735"/>
                  </a:lnTo>
                  <a:lnTo>
                    <a:pt x="2072" y="20990"/>
                  </a:lnTo>
                  <a:lnTo>
                    <a:pt x="2021" y="20289"/>
                  </a:lnTo>
                  <a:lnTo>
                    <a:pt x="1970" y="19588"/>
                  </a:lnTo>
                  <a:lnTo>
                    <a:pt x="1902" y="18930"/>
                  </a:lnTo>
                  <a:lnTo>
                    <a:pt x="1826" y="18273"/>
                  </a:lnTo>
                  <a:lnTo>
                    <a:pt x="1750" y="17616"/>
                  </a:lnTo>
                  <a:lnTo>
                    <a:pt x="1580" y="16345"/>
                  </a:lnTo>
                  <a:lnTo>
                    <a:pt x="1402" y="15118"/>
                  </a:lnTo>
                  <a:lnTo>
                    <a:pt x="1045" y="12708"/>
                  </a:lnTo>
                  <a:lnTo>
                    <a:pt x="858" y="11393"/>
                  </a:lnTo>
                  <a:lnTo>
                    <a:pt x="773" y="10692"/>
                  </a:lnTo>
                  <a:lnTo>
                    <a:pt x="688" y="10035"/>
                  </a:lnTo>
                  <a:lnTo>
                    <a:pt x="612" y="9334"/>
                  </a:lnTo>
                  <a:lnTo>
                    <a:pt x="544" y="8589"/>
                  </a:lnTo>
                  <a:lnTo>
                    <a:pt x="485" y="7844"/>
                  </a:lnTo>
                  <a:lnTo>
                    <a:pt x="434" y="7055"/>
                  </a:lnTo>
                  <a:lnTo>
                    <a:pt x="391" y="6266"/>
                  </a:lnTo>
                  <a:lnTo>
                    <a:pt x="357" y="5478"/>
                  </a:lnTo>
                  <a:lnTo>
                    <a:pt x="332" y="4689"/>
                  </a:lnTo>
                  <a:lnTo>
                    <a:pt x="306" y="3856"/>
                  </a:lnTo>
                  <a:lnTo>
                    <a:pt x="272" y="2235"/>
                  </a:lnTo>
                  <a:lnTo>
                    <a:pt x="255" y="614"/>
                  </a:lnTo>
                  <a:lnTo>
                    <a:pt x="247" y="438"/>
                  </a:lnTo>
                  <a:lnTo>
                    <a:pt x="238" y="351"/>
                  </a:lnTo>
                  <a:lnTo>
                    <a:pt x="221" y="219"/>
                  </a:lnTo>
                  <a:lnTo>
                    <a:pt x="204" y="132"/>
                  </a:lnTo>
                  <a:lnTo>
                    <a:pt x="162" y="44"/>
                  </a:lnTo>
                  <a:lnTo>
                    <a:pt x="119"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0"/>
            <p:cNvSpPr/>
            <p:nvPr/>
          </p:nvSpPr>
          <p:spPr>
            <a:xfrm rot="10800000">
              <a:off x="3278271" y="4919245"/>
              <a:ext cx="20131" cy="88642"/>
            </a:xfrm>
            <a:custGeom>
              <a:rect b="b" l="l" r="r" t="t"/>
              <a:pathLst>
                <a:path extrusionOk="0" h="32559" w="2132">
                  <a:moveTo>
                    <a:pt x="128" y="0"/>
                  </a:moveTo>
                  <a:lnTo>
                    <a:pt x="103" y="44"/>
                  </a:lnTo>
                  <a:lnTo>
                    <a:pt x="86" y="44"/>
                  </a:lnTo>
                  <a:lnTo>
                    <a:pt x="60" y="132"/>
                  </a:lnTo>
                  <a:lnTo>
                    <a:pt x="26" y="263"/>
                  </a:lnTo>
                  <a:lnTo>
                    <a:pt x="9" y="482"/>
                  </a:lnTo>
                  <a:lnTo>
                    <a:pt x="1" y="745"/>
                  </a:lnTo>
                  <a:lnTo>
                    <a:pt x="18" y="964"/>
                  </a:lnTo>
                  <a:lnTo>
                    <a:pt x="26" y="1052"/>
                  </a:lnTo>
                  <a:lnTo>
                    <a:pt x="43" y="1139"/>
                  </a:lnTo>
                  <a:lnTo>
                    <a:pt x="69" y="1227"/>
                  </a:lnTo>
                  <a:lnTo>
                    <a:pt x="94" y="1271"/>
                  </a:lnTo>
                  <a:lnTo>
                    <a:pt x="188" y="1446"/>
                  </a:lnTo>
                  <a:lnTo>
                    <a:pt x="281" y="1621"/>
                  </a:lnTo>
                  <a:lnTo>
                    <a:pt x="366" y="1841"/>
                  </a:lnTo>
                  <a:lnTo>
                    <a:pt x="459" y="2060"/>
                  </a:lnTo>
                  <a:lnTo>
                    <a:pt x="536" y="2323"/>
                  </a:lnTo>
                  <a:lnTo>
                    <a:pt x="621" y="2585"/>
                  </a:lnTo>
                  <a:lnTo>
                    <a:pt x="697" y="2892"/>
                  </a:lnTo>
                  <a:lnTo>
                    <a:pt x="774" y="3243"/>
                  </a:lnTo>
                  <a:lnTo>
                    <a:pt x="909" y="3944"/>
                  </a:lnTo>
                  <a:lnTo>
                    <a:pt x="1037" y="4733"/>
                  </a:lnTo>
                  <a:lnTo>
                    <a:pt x="1156" y="5565"/>
                  </a:lnTo>
                  <a:lnTo>
                    <a:pt x="1257" y="6485"/>
                  </a:lnTo>
                  <a:lnTo>
                    <a:pt x="1359" y="7406"/>
                  </a:lnTo>
                  <a:lnTo>
                    <a:pt x="1444" y="8370"/>
                  </a:lnTo>
                  <a:lnTo>
                    <a:pt x="1521" y="9378"/>
                  </a:lnTo>
                  <a:lnTo>
                    <a:pt x="1589" y="10385"/>
                  </a:lnTo>
                  <a:lnTo>
                    <a:pt x="1648" y="11349"/>
                  </a:lnTo>
                  <a:lnTo>
                    <a:pt x="1699" y="12357"/>
                  </a:lnTo>
                  <a:lnTo>
                    <a:pt x="1750" y="13321"/>
                  </a:lnTo>
                  <a:lnTo>
                    <a:pt x="1784" y="14242"/>
                  </a:lnTo>
                  <a:lnTo>
                    <a:pt x="1818" y="15337"/>
                  </a:lnTo>
                  <a:lnTo>
                    <a:pt x="1852" y="16433"/>
                  </a:lnTo>
                  <a:lnTo>
                    <a:pt x="1869" y="17572"/>
                  </a:lnTo>
                  <a:lnTo>
                    <a:pt x="1877" y="18667"/>
                  </a:lnTo>
                  <a:lnTo>
                    <a:pt x="1886" y="19763"/>
                  </a:lnTo>
                  <a:lnTo>
                    <a:pt x="1877" y="20902"/>
                  </a:lnTo>
                  <a:lnTo>
                    <a:pt x="1860" y="21998"/>
                  </a:lnTo>
                  <a:lnTo>
                    <a:pt x="1843" y="23093"/>
                  </a:lnTo>
                  <a:lnTo>
                    <a:pt x="1809" y="24189"/>
                  </a:lnTo>
                  <a:lnTo>
                    <a:pt x="1767" y="25284"/>
                  </a:lnTo>
                  <a:lnTo>
                    <a:pt x="1724" y="26380"/>
                  </a:lnTo>
                  <a:lnTo>
                    <a:pt x="1665" y="27431"/>
                  </a:lnTo>
                  <a:lnTo>
                    <a:pt x="1606" y="28483"/>
                  </a:lnTo>
                  <a:lnTo>
                    <a:pt x="1529" y="29535"/>
                  </a:lnTo>
                  <a:lnTo>
                    <a:pt x="1453" y="30586"/>
                  </a:lnTo>
                  <a:lnTo>
                    <a:pt x="1368" y="31594"/>
                  </a:lnTo>
                  <a:lnTo>
                    <a:pt x="1351" y="31726"/>
                  </a:lnTo>
                  <a:lnTo>
                    <a:pt x="1351" y="31857"/>
                  </a:lnTo>
                  <a:lnTo>
                    <a:pt x="1351" y="31989"/>
                  </a:lnTo>
                  <a:lnTo>
                    <a:pt x="1359" y="32120"/>
                  </a:lnTo>
                  <a:lnTo>
                    <a:pt x="1385" y="32295"/>
                  </a:lnTo>
                  <a:lnTo>
                    <a:pt x="1419" y="32471"/>
                  </a:lnTo>
                  <a:lnTo>
                    <a:pt x="1461" y="32558"/>
                  </a:lnTo>
                  <a:lnTo>
                    <a:pt x="1504" y="32558"/>
                  </a:lnTo>
                  <a:lnTo>
                    <a:pt x="1529" y="32515"/>
                  </a:lnTo>
                  <a:lnTo>
                    <a:pt x="1546" y="32471"/>
                  </a:lnTo>
                  <a:lnTo>
                    <a:pt x="1563" y="32339"/>
                  </a:lnTo>
                  <a:lnTo>
                    <a:pt x="1580" y="32252"/>
                  </a:lnTo>
                  <a:lnTo>
                    <a:pt x="1674" y="31156"/>
                  </a:lnTo>
                  <a:lnTo>
                    <a:pt x="1758" y="30017"/>
                  </a:lnTo>
                  <a:lnTo>
                    <a:pt x="1835" y="28877"/>
                  </a:lnTo>
                  <a:lnTo>
                    <a:pt x="1903" y="27738"/>
                  </a:lnTo>
                  <a:lnTo>
                    <a:pt x="1962" y="26599"/>
                  </a:lnTo>
                  <a:lnTo>
                    <a:pt x="2013" y="25416"/>
                  </a:lnTo>
                  <a:lnTo>
                    <a:pt x="2056" y="24276"/>
                  </a:lnTo>
                  <a:lnTo>
                    <a:pt x="2090" y="23093"/>
                  </a:lnTo>
                  <a:lnTo>
                    <a:pt x="2115" y="21910"/>
                  </a:lnTo>
                  <a:lnTo>
                    <a:pt x="2124" y="20683"/>
                  </a:lnTo>
                  <a:lnTo>
                    <a:pt x="2132" y="19500"/>
                  </a:lnTo>
                  <a:lnTo>
                    <a:pt x="2124" y="18317"/>
                  </a:lnTo>
                  <a:lnTo>
                    <a:pt x="2107" y="17134"/>
                  </a:lnTo>
                  <a:lnTo>
                    <a:pt x="2090" y="15907"/>
                  </a:lnTo>
                  <a:lnTo>
                    <a:pt x="2056" y="14724"/>
                  </a:lnTo>
                  <a:lnTo>
                    <a:pt x="2013" y="13540"/>
                  </a:lnTo>
                  <a:lnTo>
                    <a:pt x="1962" y="12533"/>
                  </a:lnTo>
                  <a:lnTo>
                    <a:pt x="1911" y="11525"/>
                  </a:lnTo>
                  <a:lnTo>
                    <a:pt x="1852" y="10473"/>
                  </a:lnTo>
                  <a:lnTo>
                    <a:pt x="1784" y="9421"/>
                  </a:lnTo>
                  <a:lnTo>
                    <a:pt x="1707" y="8414"/>
                  </a:lnTo>
                  <a:lnTo>
                    <a:pt x="1623" y="7362"/>
                  </a:lnTo>
                  <a:lnTo>
                    <a:pt x="1529" y="6354"/>
                  </a:lnTo>
                  <a:lnTo>
                    <a:pt x="1419" y="5390"/>
                  </a:lnTo>
                  <a:lnTo>
                    <a:pt x="1300" y="4470"/>
                  </a:lnTo>
                  <a:lnTo>
                    <a:pt x="1173" y="3593"/>
                  </a:lnTo>
                  <a:lnTo>
                    <a:pt x="1037" y="2805"/>
                  </a:lnTo>
                  <a:lnTo>
                    <a:pt x="884" y="2060"/>
                  </a:lnTo>
                  <a:lnTo>
                    <a:pt x="807" y="1753"/>
                  </a:lnTo>
                  <a:lnTo>
                    <a:pt x="723" y="1402"/>
                  </a:lnTo>
                  <a:lnTo>
                    <a:pt x="638" y="1139"/>
                  </a:lnTo>
                  <a:lnTo>
                    <a:pt x="544" y="833"/>
                  </a:lnTo>
                  <a:lnTo>
                    <a:pt x="459" y="614"/>
                  </a:lnTo>
                  <a:lnTo>
                    <a:pt x="357" y="395"/>
                  </a:lnTo>
                  <a:lnTo>
                    <a:pt x="264" y="219"/>
                  </a:lnTo>
                  <a:lnTo>
                    <a:pt x="162" y="44"/>
                  </a:lnTo>
                  <a:lnTo>
                    <a:pt x="12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0"/>
            <p:cNvSpPr/>
            <p:nvPr/>
          </p:nvSpPr>
          <p:spPr>
            <a:xfrm rot="10800000">
              <a:off x="3297827" y="4887144"/>
              <a:ext cx="27667" cy="73252"/>
            </a:xfrm>
            <a:custGeom>
              <a:rect b="b" l="l" r="r" t="t"/>
              <a:pathLst>
                <a:path extrusionOk="0" h="26906" w="2930">
                  <a:moveTo>
                    <a:pt x="722" y="0"/>
                  </a:moveTo>
                  <a:lnTo>
                    <a:pt x="696" y="44"/>
                  </a:lnTo>
                  <a:lnTo>
                    <a:pt x="679" y="88"/>
                  </a:lnTo>
                  <a:lnTo>
                    <a:pt x="662" y="176"/>
                  </a:lnTo>
                  <a:lnTo>
                    <a:pt x="645" y="307"/>
                  </a:lnTo>
                  <a:lnTo>
                    <a:pt x="577" y="1096"/>
                  </a:lnTo>
                  <a:lnTo>
                    <a:pt x="518" y="1841"/>
                  </a:lnTo>
                  <a:lnTo>
                    <a:pt x="459" y="2630"/>
                  </a:lnTo>
                  <a:lnTo>
                    <a:pt x="408" y="3418"/>
                  </a:lnTo>
                  <a:lnTo>
                    <a:pt x="323" y="4996"/>
                  </a:lnTo>
                  <a:lnTo>
                    <a:pt x="255" y="6573"/>
                  </a:lnTo>
                  <a:lnTo>
                    <a:pt x="195" y="8195"/>
                  </a:lnTo>
                  <a:lnTo>
                    <a:pt x="161" y="9816"/>
                  </a:lnTo>
                  <a:lnTo>
                    <a:pt x="127" y="11437"/>
                  </a:lnTo>
                  <a:lnTo>
                    <a:pt x="110" y="13059"/>
                  </a:lnTo>
                  <a:lnTo>
                    <a:pt x="102" y="14724"/>
                  </a:lnTo>
                  <a:lnTo>
                    <a:pt x="93" y="16389"/>
                  </a:lnTo>
                  <a:lnTo>
                    <a:pt x="76" y="19676"/>
                  </a:lnTo>
                  <a:lnTo>
                    <a:pt x="68" y="21341"/>
                  </a:lnTo>
                  <a:lnTo>
                    <a:pt x="51" y="23006"/>
                  </a:lnTo>
                  <a:lnTo>
                    <a:pt x="34" y="24627"/>
                  </a:lnTo>
                  <a:lnTo>
                    <a:pt x="0" y="26249"/>
                  </a:lnTo>
                  <a:lnTo>
                    <a:pt x="0" y="26468"/>
                  </a:lnTo>
                  <a:lnTo>
                    <a:pt x="26" y="26643"/>
                  </a:lnTo>
                  <a:lnTo>
                    <a:pt x="51" y="26774"/>
                  </a:lnTo>
                  <a:lnTo>
                    <a:pt x="93" y="26862"/>
                  </a:lnTo>
                  <a:lnTo>
                    <a:pt x="136" y="26906"/>
                  </a:lnTo>
                  <a:lnTo>
                    <a:pt x="170" y="26862"/>
                  </a:lnTo>
                  <a:lnTo>
                    <a:pt x="204" y="26774"/>
                  </a:lnTo>
                  <a:lnTo>
                    <a:pt x="229" y="26599"/>
                  </a:lnTo>
                  <a:lnTo>
                    <a:pt x="272" y="26161"/>
                  </a:lnTo>
                  <a:lnTo>
                    <a:pt x="314" y="25767"/>
                  </a:lnTo>
                  <a:lnTo>
                    <a:pt x="408" y="25022"/>
                  </a:lnTo>
                  <a:lnTo>
                    <a:pt x="510" y="24321"/>
                  </a:lnTo>
                  <a:lnTo>
                    <a:pt x="628" y="23619"/>
                  </a:lnTo>
                  <a:lnTo>
                    <a:pt x="875" y="22349"/>
                  </a:lnTo>
                  <a:lnTo>
                    <a:pt x="993" y="21691"/>
                  </a:lnTo>
                  <a:lnTo>
                    <a:pt x="1112" y="21034"/>
                  </a:lnTo>
                  <a:lnTo>
                    <a:pt x="1333" y="19719"/>
                  </a:lnTo>
                  <a:lnTo>
                    <a:pt x="1537" y="18405"/>
                  </a:lnTo>
                  <a:lnTo>
                    <a:pt x="1732" y="17003"/>
                  </a:lnTo>
                  <a:lnTo>
                    <a:pt x="1910" y="15557"/>
                  </a:lnTo>
                  <a:lnTo>
                    <a:pt x="2089" y="14067"/>
                  </a:lnTo>
                  <a:lnTo>
                    <a:pt x="2250" y="12489"/>
                  </a:lnTo>
                  <a:lnTo>
                    <a:pt x="2394" y="10912"/>
                  </a:lnTo>
                  <a:lnTo>
                    <a:pt x="2530" y="9290"/>
                  </a:lnTo>
                  <a:lnTo>
                    <a:pt x="2649" y="7669"/>
                  </a:lnTo>
                  <a:lnTo>
                    <a:pt x="2760" y="6004"/>
                  </a:lnTo>
                  <a:lnTo>
                    <a:pt x="2844" y="4295"/>
                  </a:lnTo>
                  <a:lnTo>
                    <a:pt x="2929" y="2586"/>
                  </a:lnTo>
                  <a:lnTo>
                    <a:pt x="2929" y="2454"/>
                  </a:lnTo>
                  <a:lnTo>
                    <a:pt x="2929" y="2323"/>
                  </a:lnTo>
                  <a:lnTo>
                    <a:pt x="2921" y="2191"/>
                  </a:lnTo>
                  <a:lnTo>
                    <a:pt x="2912" y="2060"/>
                  </a:lnTo>
                  <a:lnTo>
                    <a:pt x="2878" y="1929"/>
                  </a:lnTo>
                  <a:lnTo>
                    <a:pt x="2836" y="1797"/>
                  </a:lnTo>
                  <a:lnTo>
                    <a:pt x="2785" y="1797"/>
                  </a:lnTo>
                  <a:lnTo>
                    <a:pt x="2743" y="1841"/>
                  </a:lnTo>
                  <a:lnTo>
                    <a:pt x="2726" y="1929"/>
                  </a:lnTo>
                  <a:lnTo>
                    <a:pt x="2709" y="2016"/>
                  </a:lnTo>
                  <a:lnTo>
                    <a:pt x="2700" y="2104"/>
                  </a:lnTo>
                  <a:lnTo>
                    <a:pt x="2683" y="2235"/>
                  </a:lnTo>
                  <a:lnTo>
                    <a:pt x="2607" y="3944"/>
                  </a:lnTo>
                  <a:lnTo>
                    <a:pt x="2513" y="5653"/>
                  </a:lnTo>
                  <a:lnTo>
                    <a:pt x="2411" y="7318"/>
                  </a:lnTo>
                  <a:lnTo>
                    <a:pt x="2284" y="8984"/>
                  </a:lnTo>
                  <a:lnTo>
                    <a:pt x="2148" y="10561"/>
                  </a:lnTo>
                  <a:lnTo>
                    <a:pt x="2004" y="12139"/>
                  </a:lnTo>
                  <a:lnTo>
                    <a:pt x="1834" y="13716"/>
                  </a:lnTo>
                  <a:lnTo>
                    <a:pt x="1656" y="15206"/>
                  </a:lnTo>
                  <a:lnTo>
                    <a:pt x="1469" y="16696"/>
                  </a:lnTo>
                  <a:lnTo>
                    <a:pt x="1265" y="18098"/>
                  </a:lnTo>
                  <a:lnTo>
                    <a:pt x="1053" y="19457"/>
                  </a:lnTo>
                  <a:lnTo>
                    <a:pt x="824" y="20771"/>
                  </a:lnTo>
                  <a:lnTo>
                    <a:pt x="594" y="21954"/>
                  </a:lnTo>
                  <a:lnTo>
                    <a:pt x="374" y="23181"/>
                  </a:lnTo>
                  <a:lnTo>
                    <a:pt x="291" y="23679"/>
                  </a:lnTo>
                  <a:lnTo>
                    <a:pt x="297" y="23094"/>
                  </a:lnTo>
                  <a:lnTo>
                    <a:pt x="314" y="21472"/>
                  </a:lnTo>
                  <a:lnTo>
                    <a:pt x="323" y="19851"/>
                  </a:lnTo>
                  <a:lnTo>
                    <a:pt x="331" y="16652"/>
                  </a:lnTo>
                  <a:lnTo>
                    <a:pt x="348" y="13409"/>
                  </a:lnTo>
                  <a:lnTo>
                    <a:pt x="365" y="11788"/>
                  </a:lnTo>
                  <a:lnTo>
                    <a:pt x="391" y="10211"/>
                  </a:lnTo>
                  <a:lnTo>
                    <a:pt x="433" y="8633"/>
                  </a:lnTo>
                  <a:lnTo>
                    <a:pt x="484" y="7055"/>
                  </a:lnTo>
                  <a:lnTo>
                    <a:pt x="543" y="5478"/>
                  </a:lnTo>
                  <a:lnTo>
                    <a:pt x="628" y="3944"/>
                  </a:lnTo>
                  <a:lnTo>
                    <a:pt x="679" y="3199"/>
                  </a:lnTo>
                  <a:lnTo>
                    <a:pt x="739" y="2454"/>
                  </a:lnTo>
                  <a:lnTo>
                    <a:pt x="798" y="1709"/>
                  </a:lnTo>
                  <a:lnTo>
                    <a:pt x="866" y="964"/>
                  </a:lnTo>
                  <a:lnTo>
                    <a:pt x="875" y="833"/>
                  </a:lnTo>
                  <a:lnTo>
                    <a:pt x="875" y="702"/>
                  </a:lnTo>
                  <a:lnTo>
                    <a:pt x="875" y="570"/>
                  </a:lnTo>
                  <a:lnTo>
                    <a:pt x="866" y="439"/>
                  </a:lnTo>
                  <a:lnTo>
                    <a:pt x="841" y="220"/>
                  </a:lnTo>
                  <a:lnTo>
                    <a:pt x="807" y="88"/>
                  </a:lnTo>
                  <a:lnTo>
                    <a:pt x="764"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20"/>
            <p:cNvSpPr/>
            <p:nvPr/>
          </p:nvSpPr>
          <p:spPr>
            <a:xfrm rot="10800000">
              <a:off x="3325569" y="4983910"/>
              <a:ext cx="52444" cy="36985"/>
            </a:xfrm>
            <a:custGeom>
              <a:rect b="b" l="l" r="r" t="t"/>
              <a:pathLst>
                <a:path extrusionOk="0" h="13585" w="5554">
                  <a:moveTo>
                    <a:pt x="3991" y="1"/>
                  </a:moveTo>
                  <a:lnTo>
                    <a:pt x="3728" y="220"/>
                  </a:lnTo>
                  <a:lnTo>
                    <a:pt x="3456" y="483"/>
                  </a:lnTo>
                  <a:lnTo>
                    <a:pt x="3193" y="790"/>
                  </a:lnTo>
                  <a:lnTo>
                    <a:pt x="2922" y="1140"/>
                  </a:lnTo>
                  <a:lnTo>
                    <a:pt x="2667" y="1534"/>
                  </a:lnTo>
                  <a:lnTo>
                    <a:pt x="2404" y="1973"/>
                  </a:lnTo>
                  <a:lnTo>
                    <a:pt x="2149" y="2455"/>
                  </a:lnTo>
                  <a:lnTo>
                    <a:pt x="1903" y="2937"/>
                  </a:lnTo>
                  <a:lnTo>
                    <a:pt x="1656" y="3506"/>
                  </a:lnTo>
                  <a:lnTo>
                    <a:pt x="1410" y="4120"/>
                  </a:lnTo>
                  <a:lnTo>
                    <a:pt x="1172" y="4777"/>
                  </a:lnTo>
                  <a:lnTo>
                    <a:pt x="935" y="5478"/>
                  </a:lnTo>
                  <a:lnTo>
                    <a:pt x="705" y="6223"/>
                  </a:lnTo>
                  <a:lnTo>
                    <a:pt x="476" y="7012"/>
                  </a:lnTo>
                  <a:lnTo>
                    <a:pt x="255" y="7801"/>
                  </a:lnTo>
                  <a:lnTo>
                    <a:pt x="35" y="8677"/>
                  </a:lnTo>
                  <a:lnTo>
                    <a:pt x="9" y="8809"/>
                  </a:lnTo>
                  <a:lnTo>
                    <a:pt x="1" y="8940"/>
                  </a:lnTo>
                  <a:lnTo>
                    <a:pt x="1" y="9115"/>
                  </a:lnTo>
                  <a:lnTo>
                    <a:pt x="1" y="9291"/>
                  </a:lnTo>
                  <a:lnTo>
                    <a:pt x="18" y="9466"/>
                  </a:lnTo>
                  <a:lnTo>
                    <a:pt x="35" y="9597"/>
                  </a:lnTo>
                  <a:lnTo>
                    <a:pt x="60" y="9685"/>
                  </a:lnTo>
                  <a:lnTo>
                    <a:pt x="86" y="9729"/>
                  </a:lnTo>
                  <a:lnTo>
                    <a:pt x="434" y="10036"/>
                  </a:lnTo>
                  <a:lnTo>
                    <a:pt x="773" y="10430"/>
                  </a:lnTo>
                  <a:lnTo>
                    <a:pt x="1105" y="10824"/>
                  </a:lnTo>
                  <a:lnTo>
                    <a:pt x="1444" y="11306"/>
                  </a:lnTo>
                  <a:lnTo>
                    <a:pt x="2115" y="12183"/>
                  </a:lnTo>
                  <a:lnTo>
                    <a:pt x="2446" y="12621"/>
                  </a:lnTo>
                  <a:lnTo>
                    <a:pt x="2786" y="12971"/>
                  </a:lnTo>
                  <a:lnTo>
                    <a:pt x="3125" y="13278"/>
                  </a:lnTo>
                  <a:lnTo>
                    <a:pt x="3456" y="13453"/>
                  </a:lnTo>
                  <a:lnTo>
                    <a:pt x="3796" y="13585"/>
                  </a:lnTo>
                  <a:lnTo>
                    <a:pt x="4127" y="13585"/>
                  </a:lnTo>
                  <a:lnTo>
                    <a:pt x="4467" y="13497"/>
                  </a:lnTo>
                  <a:lnTo>
                    <a:pt x="4798" y="13278"/>
                  </a:lnTo>
                  <a:lnTo>
                    <a:pt x="4968" y="13147"/>
                  </a:lnTo>
                  <a:lnTo>
                    <a:pt x="5129" y="12971"/>
                  </a:lnTo>
                  <a:lnTo>
                    <a:pt x="5299" y="12796"/>
                  </a:lnTo>
                  <a:lnTo>
                    <a:pt x="5460" y="12577"/>
                  </a:lnTo>
                  <a:lnTo>
                    <a:pt x="5486" y="12533"/>
                  </a:lnTo>
                  <a:lnTo>
                    <a:pt x="5511" y="12446"/>
                  </a:lnTo>
                  <a:lnTo>
                    <a:pt x="5528" y="12358"/>
                  </a:lnTo>
                  <a:lnTo>
                    <a:pt x="5537" y="12270"/>
                  </a:lnTo>
                  <a:lnTo>
                    <a:pt x="5554" y="12007"/>
                  </a:lnTo>
                  <a:lnTo>
                    <a:pt x="5545" y="11788"/>
                  </a:lnTo>
                  <a:lnTo>
                    <a:pt x="5528" y="11569"/>
                  </a:lnTo>
                  <a:lnTo>
                    <a:pt x="5494" y="11394"/>
                  </a:lnTo>
                  <a:lnTo>
                    <a:pt x="5469" y="11350"/>
                  </a:lnTo>
                  <a:lnTo>
                    <a:pt x="5452" y="11306"/>
                  </a:lnTo>
                  <a:lnTo>
                    <a:pt x="5426" y="11306"/>
                  </a:lnTo>
                  <a:lnTo>
                    <a:pt x="5392" y="11350"/>
                  </a:lnTo>
                  <a:lnTo>
                    <a:pt x="5231" y="11569"/>
                  </a:lnTo>
                  <a:lnTo>
                    <a:pt x="5061" y="11744"/>
                  </a:lnTo>
                  <a:lnTo>
                    <a:pt x="4891" y="11920"/>
                  </a:lnTo>
                  <a:lnTo>
                    <a:pt x="4730" y="12051"/>
                  </a:lnTo>
                  <a:lnTo>
                    <a:pt x="4560" y="12139"/>
                  </a:lnTo>
                  <a:lnTo>
                    <a:pt x="4390" y="12227"/>
                  </a:lnTo>
                  <a:lnTo>
                    <a:pt x="4221" y="12270"/>
                  </a:lnTo>
                  <a:lnTo>
                    <a:pt x="4051" y="12314"/>
                  </a:lnTo>
                  <a:lnTo>
                    <a:pt x="3720" y="12270"/>
                  </a:lnTo>
                  <a:lnTo>
                    <a:pt x="3380" y="12139"/>
                  </a:lnTo>
                  <a:lnTo>
                    <a:pt x="3040" y="11920"/>
                  </a:lnTo>
                  <a:lnTo>
                    <a:pt x="2709" y="11613"/>
                  </a:lnTo>
                  <a:lnTo>
                    <a:pt x="2387" y="11219"/>
                  </a:lnTo>
                  <a:lnTo>
                    <a:pt x="2072" y="10824"/>
                  </a:lnTo>
                  <a:lnTo>
                    <a:pt x="1436" y="9948"/>
                  </a:lnTo>
                  <a:lnTo>
                    <a:pt x="1122" y="9510"/>
                  </a:lnTo>
                  <a:lnTo>
                    <a:pt x="799" y="9159"/>
                  </a:lnTo>
                  <a:lnTo>
                    <a:pt x="476" y="8809"/>
                  </a:lnTo>
                  <a:lnTo>
                    <a:pt x="420" y="8755"/>
                  </a:lnTo>
                  <a:lnTo>
                    <a:pt x="420" y="8755"/>
                  </a:lnTo>
                  <a:lnTo>
                    <a:pt x="629" y="7976"/>
                  </a:lnTo>
                  <a:lnTo>
                    <a:pt x="850" y="7231"/>
                  </a:lnTo>
                  <a:lnTo>
                    <a:pt x="1071" y="6530"/>
                  </a:lnTo>
                  <a:lnTo>
                    <a:pt x="1291" y="5873"/>
                  </a:lnTo>
                  <a:lnTo>
                    <a:pt x="1521" y="5259"/>
                  </a:lnTo>
                  <a:lnTo>
                    <a:pt x="1758" y="4646"/>
                  </a:lnTo>
                  <a:lnTo>
                    <a:pt x="1996" y="4120"/>
                  </a:lnTo>
                  <a:lnTo>
                    <a:pt x="2234" y="3638"/>
                  </a:lnTo>
                  <a:lnTo>
                    <a:pt x="2480" y="3156"/>
                  </a:lnTo>
                  <a:lnTo>
                    <a:pt x="2726" y="2718"/>
                  </a:lnTo>
                  <a:lnTo>
                    <a:pt x="2972" y="2367"/>
                  </a:lnTo>
                  <a:lnTo>
                    <a:pt x="3227" y="2016"/>
                  </a:lnTo>
                  <a:lnTo>
                    <a:pt x="3482" y="1754"/>
                  </a:lnTo>
                  <a:lnTo>
                    <a:pt x="3737" y="1491"/>
                  </a:lnTo>
                  <a:lnTo>
                    <a:pt x="3991" y="1272"/>
                  </a:lnTo>
                  <a:lnTo>
                    <a:pt x="4025" y="1272"/>
                  </a:lnTo>
                  <a:lnTo>
                    <a:pt x="4042" y="1184"/>
                  </a:lnTo>
                  <a:lnTo>
                    <a:pt x="4085" y="1009"/>
                  </a:lnTo>
                  <a:lnTo>
                    <a:pt x="4102" y="790"/>
                  </a:lnTo>
                  <a:lnTo>
                    <a:pt x="4110" y="570"/>
                  </a:lnTo>
                  <a:lnTo>
                    <a:pt x="4102" y="351"/>
                  </a:lnTo>
                  <a:lnTo>
                    <a:pt x="4085" y="132"/>
                  </a:lnTo>
                  <a:lnTo>
                    <a:pt x="4068" y="88"/>
                  </a:lnTo>
                  <a:lnTo>
                    <a:pt x="4051"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0"/>
            <p:cNvSpPr/>
            <p:nvPr/>
          </p:nvSpPr>
          <p:spPr>
            <a:xfrm rot="10800000">
              <a:off x="3341763" y="4960519"/>
              <a:ext cx="36250" cy="27799"/>
            </a:xfrm>
            <a:custGeom>
              <a:rect b="b" l="l" r="r" t="t"/>
              <a:pathLst>
                <a:path extrusionOk="0" h="10211" w="3839">
                  <a:moveTo>
                    <a:pt x="2752" y="1"/>
                  </a:moveTo>
                  <a:lnTo>
                    <a:pt x="2726" y="44"/>
                  </a:lnTo>
                  <a:lnTo>
                    <a:pt x="2539" y="439"/>
                  </a:lnTo>
                  <a:lnTo>
                    <a:pt x="2361" y="877"/>
                  </a:lnTo>
                  <a:lnTo>
                    <a:pt x="2183" y="1359"/>
                  </a:lnTo>
                  <a:lnTo>
                    <a:pt x="2005" y="1841"/>
                  </a:lnTo>
                  <a:lnTo>
                    <a:pt x="1656" y="2893"/>
                  </a:lnTo>
                  <a:lnTo>
                    <a:pt x="1325" y="3988"/>
                  </a:lnTo>
                  <a:lnTo>
                    <a:pt x="994" y="5171"/>
                  </a:lnTo>
                  <a:lnTo>
                    <a:pt x="672" y="6398"/>
                  </a:lnTo>
                  <a:lnTo>
                    <a:pt x="357" y="7669"/>
                  </a:lnTo>
                  <a:lnTo>
                    <a:pt x="35" y="8940"/>
                  </a:lnTo>
                  <a:lnTo>
                    <a:pt x="9" y="9071"/>
                  </a:lnTo>
                  <a:lnTo>
                    <a:pt x="1" y="9290"/>
                  </a:lnTo>
                  <a:lnTo>
                    <a:pt x="1" y="9466"/>
                  </a:lnTo>
                  <a:lnTo>
                    <a:pt x="18" y="9685"/>
                  </a:lnTo>
                  <a:lnTo>
                    <a:pt x="43" y="9816"/>
                  </a:lnTo>
                  <a:lnTo>
                    <a:pt x="77" y="9948"/>
                  </a:lnTo>
                  <a:lnTo>
                    <a:pt x="120" y="9992"/>
                  </a:lnTo>
                  <a:lnTo>
                    <a:pt x="162" y="9992"/>
                  </a:lnTo>
                  <a:lnTo>
                    <a:pt x="272" y="9860"/>
                  </a:lnTo>
                  <a:lnTo>
                    <a:pt x="383" y="9772"/>
                  </a:lnTo>
                  <a:lnTo>
                    <a:pt x="612" y="9641"/>
                  </a:lnTo>
                  <a:lnTo>
                    <a:pt x="841" y="9597"/>
                  </a:lnTo>
                  <a:lnTo>
                    <a:pt x="1071" y="9641"/>
                  </a:lnTo>
                  <a:lnTo>
                    <a:pt x="1300" y="9729"/>
                  </a:lnTo>
                  <a:lnTo>
                    <a:pt x="1529" y="9816"/>
                  </a:lnTo>
                  <a:lnTo>
                    <a:pt x="1988" y="10035"/>
                  </a:lnTo>
                  <a:lnTo>
                    <a:pt x="2217" y="10123"/>
                  </a:lnTo>
                  <a:lnTo>
                    <a:pt x="2446" y="10211"/>
                  </a:lnTo>
                  <a:lnTo>
                    <a:pt x="2675" y="10167"/>
                  </a:lnTo>
                  <a:lnTo>
                    <a:pt x="2905" y="10123"/>
                  </a:lnTo>
                  <a:lnTo>
                    <a:pt x="3125" y="9948"/>
                  </a:lnTo>
                  <a:lnTo>
                    <a:pt x="3236" y="9816"/>
                  </a:lnTo>
                  <a:lnTo>
                    <a:pt x="3346" y="9685"/>
                  </a:lnTo>
                  <a:lnTo>
                    <a:pt x="3456" y="9510"/>
                  </a:lnTo>
                  <a:lnTo>
                    <a:pt x="3567" y="9290"/>
                  </a:lnTo>
                  <a:lnTo>
                    <a:pt x="3669" y="9027"/>
                  </a:lnTo>
                  <a:lnTo>
                    <a:pt x="3779" y="8721"/>
                  </a:lnTo>
                  <a:lnTo>
                    <a:pt x="3805" y="8633"/>
                  </a:lnTo>
                  <a:lnTo>
                    <a:pt x="3822" y="8545"/>
                  </a:lnTo>
                  <a:lnTo>
                    <a:pt x="3830" y="8458"/>
                  </a:lnTo>
                  <a:lnTo>
                    <a:pt x="3838" y="8326"/>
                  </a:lnTo>
                  <a:lnTo>
                    <a:pt x="3838" y="8107"/>
                  </a:lnTo>
                  <a:lnTo>
                    <a:pt x="3822" y="7888"/>
                  </a:lnTo>
                  <a:lnTo>
                    <a:pt x="3788" y="7713"/>
                  </a:lnTo>
                  <a:lnTo>
                    <a:pt x="3754" y="7581"/>
                  </a:lnTo>
                  <a:lnTo>
                    <a:pt x="3728" y="7538"/>
                  </a:lnTo>
                  <a:lnTo>
                    <a:pt x="3703" y="7538"/>
                  </a:lnTo>
                  <a:lnTo>
                    <a:pt x="3677" y="7581"/>
                  </a:lnTo>
                  <a:lnTo>
                    <a:pt x="3652" y="7625"/>
                  </a:lnTo>
                  <a:lnTo>
                    <a:pt x="3550" y="7888"/>
                  </a:lnTo>
                  <a:lnTo>
                    <a:pt x="3456" y="8107"/>
                  </a:lnTo>
                  <a:lnTo>
                    <a:pt x="3355" y="8326"/>
                  </a:lnTo>
                  <a:lnTo>
                    <a:pt x="3244" y="8502"/>
                  </a:lnTo>
                  <a:lnTo>
                    <a:pt x="3142" y="8633"/>
                  </a:lnTo>
                  <a:lnTo>
                    <a:pt x="3032" y="8721"/>
                  </a:lnTo>
                  <a:lnTo>
                    <a:pt x="2820" y="8896"/>
                  </a:lnTo>
                  <a:lnTo>
                    <a:pt x="2599" y="8940"/>
                  </a:lnTo>
                  <a:lnTo>
                    <a:pt x="2378" y="8940"/>
                  </a:lnTo>
                  <a:lnTo>
                    <a:pt x="2157" y="8896"/>
                  </a:lnTo>
                  <a:lnTo>
                    <a:pt x="1937" y="8765"/>
                  </a:lnTo>
                  <a:lnTo>
                    <a:pt x="1478" y="8545"/>
                  </a:lnTo>
                  <a:lnTo>
                    <a:pt x="1249" y="8458"/>
                  </a:lnTo>
                  <a:lnTo>
                    <a:pt x="1011" y="8370"/>
                  </a:lnTo>
                  <a:lnTo>
                    <a:pt x="782" y="8370"/>
                  </a:lnTo>
                  <a:lnTo>
                    <a:pt x="570" y="8411"/>
                  </a:lnTo>
                  <a:lnTo>
                    <a:pt x="570" y="8411"/>
                  </a:lnTo>
                  <a:lnTo>
                    <a:pt x="824" y="7406"/>
                  </a:lnTo>
                  <a:lnTo>
                    <a:pt x="1130" y="6223"/>
                  </a:lnTo>
                  <a:lnTo>
                    <a:pt x="1444" y="5084"/>
                  </a:lnTo>
                  <a:lnTo>
                    <a:pt x="1767" y="4032"/>
                  </a:lnTo>
                  <a:lnTo>
                    <a:pt x="2098" y="3024"/>
                  </a:lnTo>
                  <a:lnTo>
                    <a:pt x="2268" y="2542"/>
                  </a:lnTo>
                  <a:lnTo>
                    <a:pt x="2438" y="2104"/>
                  </a:lnTo>
                  <a:lnTo>
                    <a:pt x="2616" y="1666"/>
                  </a:lnTo>
                  <a:lnTo>
                    <a:pt x="2794" y="1271"/>
                  </a:lnTo>
                  <a:lnTo>
                    <a:pt x="2820" y="1228"/>
                  </a:lnTo>
                  <a:lnTo>
                    <a:pt x="2837" y="1140"/>
                  </a:lnTo>
                  <a:lnTo>
                    <a:pt x="2862" y="921"/>
                  </a:lnTo>
                  <a:lnTo>
                    <a:pt x="2871" y="702"/>
                  </a:lnTo>
                  <a:lnTo>
                    <a:pt x="2871" y="439"/>
                  </a:lnTo>
                  <a:lnTo>
                    <a:pt x="2854" y="220"/>
                  </a:lnTo>
                  <a:lnTo>
                    <a:pt x="2820" y="88"/>
                  </a:lnTo>
                  <a:lnTo>
                    <a:pt x="2803" y="44"/>
                  </a:lnTo>
                  <a:lnTo>
                    <a:pt x="277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0"/>
            <p:cNvSpPr/>
            <p:nvPr/>
          </p:nvSpPr>
          <p:spPr>
            <a:xfrm rot="10800000">
              <a:off x="3322358" y="4893222"/>
              <a:ext cx="25429" cy="51303"/>
            </a:xfrm>
            <a:custGeom>
              <a:rect b="b" l="l" r="r" t="t"/>
              <a:pathLst>
                <a:path extrusionOk="0" h="18844" w="2693">
                  <a:moveTo>
                    <a:pt x="1359" y="1"/>
                  </a:moveTo>
                  <a:lnTo>
                    <a:pt x="1334" y="44"/>
                  </a:lnTo>
                  <a:lnTo>
                    <a:pt x="1308" y="88"/>
                  </a:lnTo>
                  <a:lnTo>
                    <a:pt x="1291" y="176"/>
                  </a:lnTo>
                  <a:lnTo>
                    <a:pt x="1274" y="307"/>
                  </a:lnTo>
                  <a:lnTo>
                    <a:pt x="1147" y="1271"/>
                  </a:lnTo>
                  <a:lnTo>
                    <a:pt x="1028" y="2323"/>
                  </a:lnTo>
                  <a:lnTo>
                    <a:pt x="918" y="3375"/>
                  </a:lnTo>
                  <a:lnTo>
                    <a:pt x="816" y="4426"/>
                  </a:lnTo>
                  <a:lnTo>
                    <a:pt x="722" y="5522"/>
                  </a:lnTo>
                  <a:lnTo>
                    <a:pt x="629" y="6617"/>
                  </a:lnTo>
                  <a:lnTo>
                    <a:pt x="553" y="7713"/>
                  </a:lnTo>
                  <a:lnTo>
                    <a:pt x="476" y="8852"/>
                  </a:lnTo>
                  <a:lnTo>
                    <a:pt x="340" y="11087"/>
                  </a:lnTo>
                  <a:lnTo>
                    <a:pt x="213" y="13409"/>
                  </a:lnTo>
                  <a:lnTo>
                    <a:pt x="103" y="15732"/>
                  </a:lnTo>
                  <a:lnTo>
                    <a:pt x="1" y="18054"/>
                  </a:lnTo>
                  <a:lnTo>
                    <a:pt x="1" y="18273"/>
                  </a:lnTo>
                  <a:lnTo>
                    <a:pt x="9" y="18449"/>
                  </a:lnTo>
                  <a:lnTo>
                    <a:pt x="35" y="18624"/>
                  </a:lnTo>
                  <a:lnTo>
                    <a:pt x="60" y="18755"/>
                  </a:lnTo>
                  <a:lnTo>
                    <a:pt x="103" y="18843"/>
                  </a:lnTo>
                  <a:lnTo>
                    <a:pt x="137" y="18843"/>
                  </a:lnTo>
                  <a:lnTo>
                    <a:pt x="179" y="18799"/>
                  </a:lnTo>
                  <a:lnTo>
                    <a:pt x="213" y="18668"/>
                  </a:lnTo>
                  <a:lnTo>
                    <a:pt x="357" y="17923"/>
                  </a:lnTo>
                  <a:lnTo>
                    <a:pt x="510" y="17178"/>
                  </a:lnTo>
                  <a:lnTo>
                    <a:pt x="663" y="16477"/>
                  </a:lnTo>
                  <a:lnTo>
                    <a:pt x="824" y="15820"/>
                  </a:lnTo>
                  <a:lnTo>
                    <a:pt x="1155" y="14505"/>
                  </a:lnTo>
                  <a:lnTo>
                    <a:pt x="1487" y="13234"/>
                  </a:lnTo>
                  <a:lnTo>
                    <a:pt x="1818" y="11920"/>
                  </a:lnTo>
                  <a:lnTo>
                    <a:pt x="1979" y="11218"/>
                  </a:lnTo>
                  <a:lnTo>
                    <a:pt x="2132" y="10517"/>
                  </a:lnTo>
                  <a:lnTo>
                    <a:pt x="2276" y="9772"/>
                  </a:lnTo>
                  <a:lnTo>
                    <a:pt x="2412" y="8984"/>
                  </a:lnTo>
                  <a:lnTo>
                    <a:pt x="2548" y="8195"/>
                  </a:lnTo>
                  <a:lnTo>
                    <a:pt x="2667" y="7275"/>
                  </a:lnTo>
                  <a:lnTo>
                    <a:pt x="2684" y="7187"/>
                  </a:lnTo>
                  <a:lnTo>
                    <a:pt x="2692" y="7056"/>
                  </a:lnTo>
                  <a:lnTo>
                    <a:pt x="2692" y="6924"/>
                  </a:lnTo>
                  <a:lnTo>
                    <a:pt x="2684" y="6793"/>
                  </a:lnTo>
                  <a:lnTo>
                    <a:pt x="2667" y="6617"/>
                  </a:lnTo>
                  <a:lnTo>
                    <a:pt x="2633" y="6442"/>
                  </a:lnTo>
                  <a:lnTo>
                    <a:pt x="2582" y="6354"/>
                  </a:lnTo>
                  <a:lnTo>
                    <a:pt x="2539" y="6354"/>
                  </a:lnTo>
                  <a:lnTo>
                    <a:pt x="2514" y="6398"/>
                  </a:lnTo>
                  <a:lnTo>
                    <a:pt x="2497" y="6442"/>
                  </a:lnTo>
                  <a:lnTo>
                    <a:pt x="2471" y="6530"/>
                  </a:lnTo>
                  <a:lnTo>
                    <a:pt x="2454" y="6661"/>
                  </a:lnTo>
                  <a:lnTo>
                    <a:pt x="2336" y="7494"/>
                  </a:lnTo>
                  <a:lnTo>
                    <a:pt x="2208" y="8326"/>
                  </a:lnTo>
                  <a:lnTo>
                    <a:pt x="2072" y="9071"/>
                  </a:lnTo>
                  <a:lnTo>
                    <a:pt x="1928" y="9816"/>
                  </a:lnTo>
                  <a:lnTo>
                    <a:pt x="1775" y="10517"/>
                  </a:lnTo>
                  <a:lnTo>
                    <a:pt x="1614" y="11175"/>
                  </a:lnTo>
                  <a:lnTo>
                    <a:pt x="1291" y="12445"/>
                  </a:lnTo>
                  <a:lnTo>
                    <a:pt x="969" y="13716"/>
                  </a:lnTo>
                  <a:lnTo>
                    <a:pt x="637" y="14943"/>
                  </a:lnTo>
                  <a:lnTo>
                    <a:pt x="485" y="15600"/>
                  </a:lnTo>
                  <a:lnTo>
                    <a:pt x="335" y="16250"/>
                  </a:lnTo>
                  <a:lnTo>
                    <a:pt x="340" y="16126"/>
                  </a:lnTo>
                  <a:lnTo>
                    <a:pt x="451" y="13848"/>
                  </a:lnTo>
                  <a:lnTo>
                    <a:pt x="570" y="11569"/>
                  </a:lnTo>
                  <a:lnTo>
                    <a:pt x="705" y="9334"/>
                  </a:lnTo>
                  <a:lnTo>
                    <a:pt x="773" y="8239"/>
                  </a:lnTo>
                  <a:lnTo>
                    <a:pt x="858" y="7143"/>
                  </a:lnTo>
                  <a:lnTo>
                    <a:pt x="943" y="6048"/>
                  </a:lnTo>
                  <a:lnTo>
                    <a:pt x="1037" y="4996"/>
                  </a:lnTo>
                  <a:lnTo>
                    <a:pt x="1138" y="3944"/>
                  </a:lnTo>
                  <a:lnTo>
                    <a:pt x="1240" y="2936"/>
                  </a:lnTo>
                  <a:lnTo>
                    <a:pt x="1359" y="1929"/>
                  </a:lnTo>
                  <a:lnTo>
                    <a:pt x="1487" y="921"/>
                  </a:lnTo>
                  <a:lnTo>
                    <a:pt x="1504" y="833"/>
                  </a:lnTo>
                  <a:lnTo>
                    <a:pt x="1504" y="702"/>
                  </a:lnTo>
                  <a:lnTo>
                    <a:pt x="1512" y="570"/>
                  </a:lnTo>
                  <a:lnTo>
                    <a:pt x="1504" y="439"/>
                  </a:lnTo>
                  <a:lnTo>
                    <a:pt x="1487" y="263"/>
                  </a:lnTo>
                  <a:lnTo>
                    <a:pt x="1444" y="88"/>
                  </a:lnTo>
                  <a:lnTo>
                    <a:pt x="1402"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0"/>
            <p:cNvSpPr/>
            <p:nvPr/>
          </p:nvSpPr>
          <p:spPr>
            <a:xfrm rot="10800000">
              <a:off x="3218698" y="4922701"/>
              <a:ext cx="30235" cy="66454"/>
            </a:xfrm>
            <a:custGeom>
              <a:rect b="b" l="l" r="r" t="t"/>
              <a:pathLst>
                <a:path extrusionOk="0" h="24409" w="3202">
                  <a:moveTo>
                    <a:pt x="3049" y="1"/>
                  </a:moveTo>
                  <a:lnTo>
                    <a:pt x="3023" y="45"/>
                  </a:lnTo>
                  <a:lnTo>
                    <a:pt x="3006" y="88"/>
                  </a:lnTo>
                  <a:lnTo>
                    <a:pt x="2989" y="220"/>
                  </a:lnTo>
                  <a:lnTo>
                    <a:pt x="2972" y="308"/>
                  </a:lnTo>
                  <a:lnTo>
                    <a:pt x="2904" y="1096"/>
                  </a:lnTo>
                  <a:lnTo>
                    <a:pt x="2819" y="1841"/>
                  </a:lnTo>
                  <a:lnTo>
                    <a:pt x="2726" y="2542"/>
                  </a:lnTo>
                  <a:lnTo>
                    <a:pt x="2633" y="3200"/>
                  </a:lnTo>
                  <a:lnTo>
                    <a:pt x="2531" y="3857"/>
                  </a:lnTo>
                  <a:lnTo>
                    <a:pt x="2420" y="4470"/>
                  </a:lnTo>
                  <a:lnTo>
                    <a:pt x="2302" y="5084"/>
                  </a:lnTo>
                  <a:lnTo>
                    <a:pt x="2191" y="5697"/>
                  </a:lnTo>
                  <a:lnTo>
                    <a:pt x="1945" y="6837"/>
                  </a:lnTo>
                  <a:lnTo>
                    <a:pt x="1699" y="7932"/>
                  </a:lnTo>
                  <a:lnTo>
                    <a:pt x="1452" y="9072"/>
                  </a:lnTo>
                  <a:lnTo>
                    <a:pt x="1215" y="10255"/>
                  </a:lnTo>
                  <a:lnTo>
                    <a:pt x="1096" y="10868"/>
                  </a:lnTo>
                  <a:lnTo>
                    <a:pt x="977" y="11569"/>
                  </a:lnTo>
                  <a:lnTo>
                    <a:pt x="867" y="12227"/>
                  </a:lnTo>
                  <a:lnTo>
                    <a:pt x="765" y="12972"/>
                  </a:lnTo>
                  <a:lnTo>
                    <a:pt x="671" y="13673"/>
                  </a:lnTo>
                  <a:lnTo>
                    <a:pt x="586" y="14461"/>
                  </a:lnTo>
                  <a:lnTo>
                    <a:pt x="502" y="15250"/>
                  </a:lnTo>
                  <a:lnTo>
                    <a:pt x="434" y="16039"/>
                  </a:lnTo>
                  <a:lnTo>
                    <a:pt x="357" y="16959"/>
                  </a:lnTo>
                  <a:lnTo>
                    <a:pt x="298" y="17879"/>
                  </a:lnTo>
                  <a:lnTo>
                    <a:pt x="238" y="18843"/>
                  </a:lnTo>
                  <a:lnTo>
                    <a:pt x="179" y="19764"/>
                  </a:lnTo>
                  <a:lnTo>
                    <a:pt x="85" y="21692"/>
                  </a:lnTo>
                  <a:lnTo>
                    <a:pt x="1" y="23576"/>
                  </a:lnTo>
                  <a:lnTo>
                    <a:pt x="1" y="23751"/>
                  </a:lnTo>
                  <a:lnTo>
                    <a:pt x="1" y="23883"/>
                  </a:lnTo>
                  <a:lnTo>
                    <a:pt x="9" y="24014"/>
                  </a:lnTo>
                  <a:lnTo>
                    <a:pt x="18" y="24102"/>
                  </a:lnTo>
                  <a:lnTo>
                    <a:pt x="52" y="24277"/>
                  </a:lnTo>
                  <a:lnTo>
                    <a:pt x="94" y="24365"/>
                  </a:lnTo>
                  <a:lnTo>
                    <a:pt x="136" y="24409"/>
                  </a:lnTo>
                  <a:lnTo>
                    <a:pt x="179" y="24321"/>
                  </a:lnTo>
                  <a:lnTo>
                    <a:pt x="204" y="24277"/>
                  </a:lnTo>
                  <a:lnTo>
                    <a:pt x="221" y="24189"/>
                  </a:lnTo>
                  <a:lnTo>
                    <a:pt x="230" y="24058"/>
                  </a:lnTo>
                  <a:lnTo>
                    <a:pt x="238" y="23927"/>
                  </a:lnTo>
                  <a:lnTo>
                    <a:pt x="332" y="21911"/>
                  </a:lnTo>
                  <a:lnTo>
                    <a:pt x="434" y="19895"/>
                  </a:lnTo>
                  <a:lnTo>
                    <a:pt x="485" y="18931"/>
                  </a:lnTo>
                  <a:lnTo>
                    <a:pt x="552" y="17923"/>
                  </a:lnTo>
                  <a:lnTo>
                    <a:pt x="620" y="16959"/>
                  </a:lnTo>
                  <a:lnTo>
                    <a:pt x="705" y="16039"/>
                  </a:lnTo>
                  <a:lnTo>
                    <a:pt x="782" y="15250"/>
                  </a:lnTo>
                  <a:lnTo>
                    <a:pt x="867" y="14505"/>
                  </a:lnTo>
                  <a:lnTo>
                    <a:pt x="960" y="13760"/>
                  </a:lnTo>
                  <a:lnTo>
                    <a:pt x="1062" y="13059"/>
                  </a:lnTo>
                  <a:lnTo>
                    <a:pt x="1164" y="12402"/>
                  </a:lnTo>
                  <a:lnTo>
                    <a:pt x="1274" y="11745"/>
                  </a:lnTo>
                  <a:lnTo>
                    <a:pt x="1393" y="11131"/>
                  </a:lnTo>
                  <a:lnTo>
                    <a:pt x="1520" y="10518"/>
                  </a:lnTo>
                  <a:lnTo>
                    <a:pt x="1750" y="9422"/>
                  </a:lnTo>
                  <a:lnTo>
                    <a:pt x="1987" y="8327"/>
                  </a:lnTo>
                  <a:lnTo>
                    <a:pt x="2217" y="7275"/>
                  </a:lnTo>
                  <a:lnTo>
                    <a:pt x="2446" y="6136"/>
                  </a:lnTo>
                  <a:lnTo>
                    <a:pt x="2667" y="4996"/>
                  </a:lnTo>
                  <a:lnTo>
                    <a:pt x="2768" y="4383"/>
                  </a:lnTo>
                  <a:lnTo>
                    <a:pt x="2870" y="3769"/>
                  </a:lnTo>
                  <a:lnTo>
                    <a:pt x="2955" y="3112"/>
                  </a:lnTo>
                  <a:lnTo>
                    <a:pt x="3040" y="2411"/>
                  </a:lnTo>
                  <a:lnTo>
                    <a:pt x="3117" y="1710"/>
                  </a:lnTo>
                  <a:lnTo>
                    <a:pt x="3193" y="965"/>
                  </a:lnTo>
                  <a:lnTo>
                    <a:pt x="3202" y="833"/>
                  </a:lnTo>
                  <a:lnTo>
                    <a:pt x="3202" y="702"/>
                  </a:lnTo>
                  <a:lnTo>
                    <a:pt x="3193" y="439"/>
                  </a:lnTo>
                  <a:lnTo>
                    <a:pt x="3168" y="220"/>
                  </a:lnTo>
                  <a:lnTo>
                    <a:pt x="3134" y="88"/>
                  </a:lnTo>
                  <a:lnTo>
                    <a:pt x="3091"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0"/>
            <p:cNvSpPr/>
            <p:nvPr/>
          </p:nvSpPr>
          <p:spPr>
            <a:xfrm rot="10800000">
              <a:off x="3217820" y="4922344"/>
              <a:ext cx="30707" cy="65139"/>
            </a:xfrm>
            <a:custGeom>
              <a:rect b="b" l="l" r="r" t="t"/>
              <a:pathLst>
                <a:path extrusionOk="0" h="23926" w="3252">
                  <a:moveTo>
                    <a:pt x="3040" y="0"/>
                  </a:moveTo>
                  <a:lnTo>
                    <a:pt x="2997" y="132"/>
                  </a:lnTo>
                  <a:lnTo>
                    <a:pt x="2963" y="307"/>
                  </a:lnTo>
                  <a:lnTo>
                    <a:pt x="2946" y="395"/>
                  </a:lnTo>
                  <a:lnTo>
                    <a:pt x="2946" y="526"/>
                  </a:lnTo>
                  <a:lnTo>
                    <a:pt x="2938" y="658"/>
                  </a:lnTo>
                  <a:lnTo>
                    <a:pt x="2938" y="789"/>
                  </a:lnTo>
                  <a:lnTo>
                    <a:pt x="2972" y="1709"/>
                  </a:lnTo>
                  <a:lnTo>
                    <a:pt x="2989" y="2630"/>
                  </a:lnTo>
                  <a:lnTo>
                    <a:pt x="3006" y="3550"/>
                  </a:lnTo>
                  <a:lnTo>
                    <a:pt x="3006" y="4470"/>
                  </a:lnTo>
                  <a:lnTo>
                    <a:pt x="2997" y="5434"/>
                  </a:lnTo>
                  <a:lnTo>
                    <a:pt x="2980" y="6354"/>
                  </a:lnTo>
                  <a:lnTo>
                    <a:pt x="2955" y="7231"/>
                  </a:lnTo>
                  <a:lnTo>
                    <a:pt x="2912" y="8151"/>
                  </a:lnTo>
                  <a:lnTo>
                    <a:pt x="2870" y="9071"/>
                  </a:lnTo>
                  <a:lnTo>
                    <a:pt x="2819" y="9947"/>
                  </a:lnTo>
                  <a:lnTo>
                    <a:pt x="2759" y="10824"/>
                  </a:lnTo>
                  <a:lnTo>
                    <a:pt x="2683" y="11656"/>
                  </a:lnTo>
                  <a:lnTo>
                    <a:pt x="2607" y="12489"/>
                  </a:lnTo>
                  <a:lnTo>
                    <a:pt x="2522" y="13322"/>
                  </a:lnTo>
                  <a:lnTo>
                    <a:pt x="2428" y="14110"/>
                  </a:lnTo>
                  <a:lnTo>
                    <a:pt x="2326" y="14855"/>
                  </a:lnTo>
                  <a:lnTo>
                    <a:pt x="2225" y="15600"/>
                  </a:lnTo>
                  <a:lnTo>
                    <a:pt x="2114" y="16258"/>
                  </a:lnTo>
                  <a:lnTo>
                    <a:pt x="1995" y="16915"/>
                  </a:lnTo>
                  <a:lnTo>
                    <a:pt x="1876" y="17528"/>
                  </a:lnTo>
                  <a:lnTo>
                    <a:pt x="1749" y="18142"/>
                  </a:lnTo>
                  <a:lnTo>
                    <a:pt x="1613" y="18711"/>
                  </a:lnTo>
                  <a:lnTo>
                    <a:pt x="1477" y="19237"/>
                  </a:lnTo>
                  <a:lnTo>
                    <a:pt x="1333" y="19763"/>
                  </a:lnTo>
                  <a:lnTo>
                    <a:pt x="1189" y="20201"/>
                  </a:lnTo>
                  <a:lnTo>
                    <a:pt x="1044" y="20640"/>
                  </a:lnTo>
                  <a:lnTo>
                    <a:pt x="892" y="21078"/>
                  </a:lnTo>
                  <a:lnTo>
                    <a:pt x="739" y="21472"/>
                  </a:lnTo>
                  <a:lnTo>
                    <a:pt x="577" y="21779"/>
                  </a:lnTo>
                  <a:lnTo>
                    <a:pt x="416" y="22129"/>
                  </a:lnTo>
                  <a:lnTo>
                    <a:pt x="255" y="22392"/>
                  </a:lnTo>
                  <a:lnTo>
                    <a:pt x="85" y="22655"/>
                  </a:lnTo>
                  <a:lnTo>
                    <a:pt x="59" y="22699"/>
                  </a:lnTo>
                  <a:lnTo>
                    <a:pt x="42" y="22787"/>
                  </a:lnTo>
                  <a:lnTo>
                    <a:pt x="25" y="22874"/>
                  </a:lnTo>
                  <a:lnTo>
                    <a:pt x="9" y="22962"/>
                  </a:lnTo>
                  <a:lnTo>
                    <a:pt x="0" y="23181"/>
                  </a:lnTo>
                  <a:lnTo>
                    <a:pt x="9" y="23444"/>
                  </a:lnTo>
                  <a:lnTo>
                    <a:pt x="25" y="23663"/>
                  </a:lnTo>
                  <a:lnTo>
                    <a:pt x="59" y="23795"/>
                  </a:lnTo>
                  <a:lnTo>
                    <a:pt x="76" y="23882"/>
                  </a:lnTo>
                  <a:lnTo>
                    <a:pt x="102" y="23882"/>
                  </a:lnTo>
                  <a:lnTo>
                    <a:pt x="127" y="23926"/>
                  </a:lnTo>
                  <a:lnTo>
                    <a:pt x="153" y="23882"/>
                  </a:lnTo>
                  <a:lnTo>
                    <a:pt x="331" y="23619"/>
                  </a:lnTo>
                  <a:lnTo>
                    <a:pt x="501" y="23313"/>
                  </a:lnTo>
                  <a:lnTo>
                    <a:pt x="679" y="22962"/>
                  </a:lnTo>
                  <a:lnTo>
                    <a:pt x="849" y="22611"/>
                  </a:lnTo>
                  <a:lnTo>
                    <a:pt x="1010" y="22173"/>
                  </a:lnTo>
                  <a:lnTo>
                    <a:pt x="1172" y="21735"/>
                  </a:lnTo>
                  <a:lnTo>
                    <a:pt x="1333" y="21253"/>
                  </a:lnTo>
                  <a:lnTo>
                    <a:pt x="1486" y="20771"/>
                  </a:lnTo>
                  <a:lnTo>
                    <a:pt x="1639" y="20201"/>
                  </a:lnTo>
                  <a:lnTo>
                    <a:pt x="1783" y="19632"/>
                  </a:lnTo>
                  <a:lnTo>
                    <a:pt x="1919" y="19018"/>
                  </a:lnTo>
                  <a:lnTo>
                    <a:pt x="2055" y="18405"/>
                  </a:lnTo>
                  <a:lnTo>
                    <a:pt x="2191" y="17704"/>
                  </a:lnTo>
                  <a:lnTo>
                    <a:pt x="2309" y="17002"/>
                  </a:lnTo>
                  <a:lnTo>
                    <a:pt x="2428" y="16301"/>
                  </a:lnTo>
                  <a:lnTo>
                    <a:pt x="2539" y="15513"/>
                  </a:lnTo>
                  <a:lnTo>
                    <a:pt x="2649" y="14680"/>
                  </a:lnTo>
                  <a:lnTo>
                    <a:pt x="2751" y="13847"/>
                  </a:lnTo>
                  <a:lnTo>
                    <a:pt x="2844" y="12971"/>
                  </a:lnTo>
                  <a:lnTo>
                    <a:pt x="2921" y="12095"/>
                  </a:lnTo>
                  <a:lnTo>
                    <a:pt x="2997" y="11174"/>
                  </a:lnTo>
                  <a:lnTo>
                    <a:pt x="3057" y="10210"/>
                  </a:lnTo>
                  <a:lnTo>
                    <a:pt x="3116" y="9290"/>
                  </a:lnTo>
                  <a:lnTo>
                    <a:pt x="3159" y="8326"/>
                  </a:lnTo>
                  <a:lnTo>
                    <a:pt x="3201" y="7362"/>
                  </a:lnTo>
                  <a:lnTo>
                    <a:pt x="3226" y="6398"/>
                  </a:lnTo>
                  <a:lnTo>
                    <a:pt x="3243" y="5390"/>
                  </a:lnTo>
                  <a:lnTo>
                    <a:pt x="3252" y="4426"/>
                  </a:lnTo>
                  <a:lnTo>
                    <a:pt x="3252" y="3418"/>
                  </a:lnTo>
                  <a:lnTo>
                    <a:pt x="3235" y="2410"/>
                  </a:lnTo>
                  <a:lnTo>
                    <a:pt x="3209" y="1446"/>
                  </a:lnTo>
                  <a:lnTo>
                    <a:pt x="3184" y="439"/>
                  </a:lnTo>
                  <a:lnTo>
                    <a:pt x="3175" y="307"/>
                  </a:lnTo>
                  <a:lnTo>
                    <a:pt x="3159" y="219"/>
                  </a:lnTo>
                  <a:lnTo>
                    <a:pt x="3142" y="132"/>
                  </a:lnTo>
                  <a:lnTo>
                    <a:pt x="3125" y="44"/>
                  </a:lnTo>
                  <a:lnTo>
                    <a:pt x="3082"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20"/>
            <p:cNvSpPr/>
            <p:nvPr/>
          </p:nvSpPr>
          <p:spPr>
            <a:xfrm rot="10800000">
              <a:off x="3244514" y="4991195"/>
              <a:ext cx="30953" cy="62277"/>
            </a:xfrm>
            <a:custGeom>
              <a:rect b="b" l="l" r="r" t="t"/>
              <a:pathLst>
                <a:path extrusionOk="0" h="22875" w="3278">
                  <a:moveTo>
                    <a:pt x="3150" y="1"/>
                  </a:moveTo>
                  <a:lnTo>
                    <a:pt x="3125" y="45"/>
                  </a:lnTo>
                  <a:lnTo>
                    <a:pt x="3099" y="89"/>
                  </a:lnTo>
                  <a:lnTo>
                    <a:pt x="2819" y="965"/>
                  </a:lnTo>
                  <a:lnTo>
                    <a:pt x="2547" y="1885"/>
                  </a:lnTo>
                  <a:lnTo>
                    <a:pt x="2284" y="2849"/>
                  </a:lnTo>
                  <a:lnTo>
                    <a:pt x="2029" y="3857"/>
                  </a:lnTo>
                  <a:lnTo>
                    <a:pt x="1775" y="4953"/>
                  </a:lnTo>
                  <a:lnTo>
                    <a:pt x="1656" y="5522"/>
                  </a:lnTo>
                  <a:lnTo>
                    <a:pt x="1545" y="6092"/>
                  </a:lnTo>
                  <a:lnTo>
                    <a:pt x="1435" y="6705"/>
                  </a:lnTo>
                  <a:lnTo>
                    <a:pt x="1325" y="7319"/>
                  </a:lnTo>
                  <a:lnTo>
                    <a:pt x="1223" y="7976"/>
                  </a:lnTo>
                  <a:lnTo>
                    <a:pt x="1129" y="8633"/>
                  </a:lnTo>
                  <a:lnTo>
                    <a:pt x="1028" y="9422"/>
                  </a:lnTo>
                  <a:lnTo>
                    <a:pt x="934" y="10167"/>
                  </a:lnTo>
                  <a:lnTo>
                    <a:pt x="858" y="11000"/>
                  </a:lnTo>
                  <a:lnTo>
                    <a:pt x="781" y="11788"/>
                  </a:lnTo>
                  <a:lnTo>
                    <a:pt x="713" y="12621"/>
                  </a:lnTo>
                  <a:lnTo>
                    <a:pt x="654" y="13497"/>
                  </a:lnTo>
                  <a:lnTo>
                    <a:pt x="535" y="15163"/>
                  </a:lnTo>
                  <a:lnTo>
                    <a:pt x="425" y="16915"/>
                  </a:lnTo>
                  <a:lnTo>
                    <a:pt x="306" y="18624"/>
                  </a:lnTo>
                  <a:lnTo>
                    <a:pt x="238" y="19457"/>
                  </a:lnTo>
                  <a:lnTo>
                    <a:pt x="170" y="20290"/>
                  </a:lnTo>
                  <a:lnTo>
                    <a:pt x="94" y="21078"/>
                  </a:lnTo>
                  <a:lnTo>
                    <a:pt x="17" y="21911"/>
                  </a:lnTo>
                  <a:lnTo>
                    <a:pt x="0" y="22042"/>
                  </a:lnTo>
                  <a:lnTo>
                    <a:pt x="0" y="22174"/>
                  </a:lnTo>
                  <a:lnTo>
                    <a:pt x="0" y="22305"/>
                  </a:lnTo>
                  <a:lnTo>
                    <a:pt x="9" y="22393"/>
                  </a:lnTo>
                  <a:lnTo>
                    <a:pt x="26" y="22612"/>
                  </a:lnTo>
                  <a:lnTo>
                    <a:pt x="68" y="22787"/>
                  </a:lnTo>
                  <a:lnTo>
                    <a:pt x="111" y="22875"/>
                  </a:lnTo>
                  <a:lnTo>
                    <a:pt x="153" y="22875"/>
                  </a:lnTo>
                  <a:lnTo>
                    <a:pt x="178" y="22831"/>
                  </a:lnTo>
                  <a:lnTo>
                    <a:pt x="195" y="22743"/>
                  </a:lnTo>
                  <a:lnTo>
                    <a:pt x="212" y="22656"/>
                  </a:lnTo>
                  <a:lnTo>
                    <a:pt x="229" y="22568"/>
                  </a:lnTo>
                  <a:lnTo>
                    <a:pt x="306" y="21779"/>
                  </a:lnTo>
                  <a:lnTo>
                    <a:pt x="382" y="20991"/>
                  </a:lnTo>
                  <a:lnTo>
                    <a:pt x="442" y="20202"/>
                  </a:lnTo>
                  <a:lnTo>
                    <a:pt x="510" y="19413"/>
                  </a:lnTo>
                  <a:lnTo>
                    <a:pt x="620" y="17792"/>
                  </a:lnTo>
                  <a:lnTo>
                    <a:pt x="722" y="16127"/>
                  </a:lnTo>
                  <a:lnTo>
                    <a:pt x="832" y="14505"/>
                  </a:lnTo>
                  <a:lnTo>
                    <a:pt x="960" y="12928"/>
                  </a:lnTo>
                  <a:lnTo>
                    <a:pt x="1028" y="12139"/>
                  </a:lnTo>
                  <a:lnTo>
                    <a:pt x="1095" y="11350"/>
                  </a:lnTo>
                  <a:lnTo>
                    <a:pt x="1180" y="10605"/>
                  </a:lnTo>
                  <a:lnTo>
                    <a:pt x="1265" y="9860"/>
                  </a:lnTo>
                  <a:lnTo>
                    <a:pt x="1359" y="9159"/>
                  </a:lnTo>
                  <a:lnTo>
                    <a:pt x="1461" y="8502"/>
                  </a:lnTo>
                  <a:lnTo>
                    <a:pt x="1562" y="7845"/>
                  </a:lnTo>
                  <a:lnTo>
                    <a:pt x="1673" y="7231"/>
                  </a:lnTo>
                  <a:lnTo>
                    <a:pt x="1783" y="6662"/>
                  </a:lnTo>
                  <a:lnTo>
                    <a:pt x="1902" y="6048"/>
                  </a:lnTo>
                  <a:lnTo>
                    <a:pt x="2148" y="4996"/>
                  </a:lnTo>
                  <a:lnTo>
                    <a:pt x="2412" y="3945"/>
                  </a:lnTo>
                  <a:lnTo>
                    <a:pt x="2675" y="2981"/>
                  </a:lnTo>
                  <a:lnTo>
                    <a:pt x="2946" y="2060"/>
                  </a:lnTo>
                  <a:lnTo>
                    <a:pt x="3227" y="1184"/>
                  </a:lnTo>
                  <a:lnTo>
                    <a:pt x="3244" y="1096"/>
                  </a:lnTo>
                  <a:lnTo>
                    <a:pt x="3261" y="1009"/>
                  </a:lnTo>
                  <a:lnTo>
                    <a:pt x="3269" y="921"/>
                  </a:lnTo>
                  <a:lnTo>
                    <a:pt x="3278" y="790"/>
                  </a:lnTo>
                  <a:lnTo>
                    <a:pt x="3278" y="527"/>
                  </a:lnTo>
                  <a:lnTo>
                    <a:pt x="3261" y="308"/>
                  </a:lnTo>
                  <a:lnTo>
                    <a:pt x="3235" y="132"/>
                  </a:lnTo>
                  <a:lnTo>
                    <a:pt x="3193"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0"/>
            <p:cNvSpPr/>
            <p:nvPr/>
          </p:nvSpPr>
          <p:spPr>
            <a:xfrm rot="10800000">
              <a:off x="3242994" y="4991552"/>
              <a:ext cx="32312" cy="61561"/>
            </a:xfrm>
            <a:custGeom>
              <a:rect b="b" l="l" r="r" t="t"/>
              <a:pathLst>
                <a:path extrusionOk="0" h="22612" w="3422">
                  <a:moveTo>
                    <a:pt x="3269" y="0"/>
                  </a:moveTo>
                  <a:lnTo>
                    <a:pt x="3227" y="44"/>
                  </a:lnTo>
                  <a:lnTo>
                    <a:pt x="3210" y="132"/>
                  </a:lnTo>
                  <a:lnTo>
                    <a:pt x="3193" y="219"/>
                  </a:lnTo>
                  <a:lnTo>
                    <a:pt x="3184" y="307"/>
                  </a:lnTo>
                  <a:lnTo>
                    <a:pt x="3176" y="439"/>
                  </a:lnTo>
                  <a:lnTo>
                    <a:pt x="3142" y="1403"/>
                  </a:lnTo>
                  <a:lnTo>
                    <a:pt x="3099" y="2367"/>
                  </a:lnTo>
                  <a:lnTo>
                    <a:pt x="3057" y="3331"/>
                  </a:lnTo>
                  <a:lnTo>
                    <a:pt x="3006" y="4295"/>
                  </a:lnTo>
                  <a:lnTo>
                    <a:pt x="2895" y="6179"/>
                  </a:lnTo>
                  <a:lnTo>
                    <a:pt x="2760" y="8019"/>
                  </a:lnTo>
                  <a:lnTo>
                    <a:pt x="2641" y="9685"/>
                  </a:lnTo>
                  <a:lnTo>
                    <a:pt x="2496" y="11350"/>
                  </a:lnTo>
                  <a:lnTo>
                    <a:pt x="2420" y="12138"/>
                  </a:lnTo>
                  <a:lnTo>
                    <a:pt x="2335" y="12927"/>
                  </a:lnTo>
                  <a:lnTo>
                    <a:pt x="2250" y="13716"/>
                  </a:lnTo>
                  <a:lnTo>
                    <a:pt x="2148" y="14461"/>
                  </a:lnTo>
                  <a:lnTo>
                    <a:pt x="2055" y="15074"/>
                  </a:lnTo>
                  <a:lnTo>
                    <a:pt x="1953" y="15732"/>
                  </a:lnTo>
                  <a:lnTo>
                    <a:pt x="1851" y="16301"/>
                  </a:lnTo>
                  <a:lnTo>
                    <a:pt x="1732" y="16871"/>
                  </a:lnTo>
                  <a:lnTo>
                    <a:pt x="1622" y="17441"/>
                  </a:lnTo>
                  <a:lnTo>
                    <a:pt x="1495" y="17923"/>
                  </a:lnTo>
                  <a:lnTo>
                    <a:pt x="1376" y="18405"/>
                  </a:lnTo>
                  <a:lnTo>
                    <a:pt x="1240" y="18887"/>
                  </a:lnTo>
                  <a:lnTo>
                    <a:pt x="1112" y="19281"/>
                  </a:lnTo>
                  <a:lnTo>
                    <a:pt x="977" y="19676"/>
                  </a:lnTo>
                  <a:lnTo>
                    <a:pt x="832" y="20070"/>
                  </a:lnTo>
                  <a:lnTo>
                    <a:pt x="688" y="20377"/>
                  </a:lnTo>
                  <a:lnTo>
                    <a:pt x="544" y="20683"/>
                  </a:lnTo>
                  <a:lnTo>
                    <a:pt x="399" y="20946"/>
                  </a:lnTo>
                  <a:lnTo>
                    <a:pt x="246" y="21165"/>
                  </a:lnTo>
                  <a:lnTo>
                    <a:pt x="94" y="21341"/>
                  </a:lnTo>
                  <a:lnTo>
                    <a:pt x="68" y="21384"/>
                  </a:lnTo>
                  <a:lnTo>
                    <a:pt x="43" y="21472"/>
                  </a:lnTo>
                  <a:lnTo>
                    <a:pt x="26" y="21560"/>
                  </a:lnTo>
                  <a:lnTo>
                    <a:pt x="17" y="21647"/>
                  </a:lnTo>
                  <a:lnTo>
                    <a:pt x="0" y="21867"/>
                  </a:lnTo>
                  <a:lnTo>
                    <a:pt x="9" y="22129"/>
                  </a:lnTo>
                  <a:lnTo>
                    <a:pt x="26" y="22349"/>
                  </a:lnTo>
                  <a:lnTo>
                    <a:pt x="60" y="22524"/>
                  </a:lnTo>
                  <a:lnTo>
                    <a:pt x="77" y="22568"/>
                  </a:lnTo>
                  <a:lnTo>
                    <a:pt x="102" y="22611"/>
                  </a:lnTo>
                  <a:lnTo>
                    <a:pt x="161" y="22611"/>
                  </a:lnTo>
                  <a:lnTo>
                    <a:pt x="314" y="22392"/>
                  </a:lnTo>
                  <a:lnTo>
                    <a:pt x="476" y="22173"/>
                  </a:lnTo>
                  <a:lnTo>
                    <a:pt x="628" y="21910"/>
                  </a:lnTo>
                  <a:lnTo>
                    <a:pt x="773" y="21604"/>
                  </a:lnTo>
                  <a:lnTo>
                    <a:pt x="926" y="21253"/>
                  </a:lnTo>
                  <a:lnTo>
                    <a:pt x="1070" y="20902"/>
                  </a:lnTo>
                  <a:lnTo>
                    <a:pt x="1214" y="20464"/>
                  </a:lnTo>
                  <a:lnTo>
                    <a:pt x="1350" y="20026"/>
                  </a:lnTo>
                  <a:lnTo>
                    <a:pt x="1486" y="19588"/>
                  </a:lnTo>
                  <a:lnTo>
                    <a:pt x="1613" y="19106"/>
                  </a:lnTo>
                  <a:lnTo>
                    <a:pt x="1741" y="18580"/>
                  </a:lnTo>
                  <a:lnTo>
                    <a:pt x="1860" y="18010"/>
                  </a:lnTo>
                  <a:lnTo>
                    <a:pt x="1978" y="17441"/>
                  </a:lnTo>
                  <a:lnTo>
                    <a:pt x="2089" y="16827"/>
                  </a:lnTo>
                  <a:lnTo>
                    <a:pt x="2199" y="16214"/>
                  </a:lnTo>
                  <a:lnTo>
                    <a:pt x="2301" y="15556"/>
                  </a:lnTo>
                  <a:lnTo>
                    <a:pt x="2403" y="14768"/>
                  </a:lnTo>
                  <a:lnTo>
                    <a:pt x="2505" y="13979"/>
                  </a:lnTo>
                  <a:lnTo>
                    <a:pt x="2590" y="13190"/>
                  </a:lnTo>
                  <a:lnTo>
                    <a:pt x="2675" y="12358"/>
                  </a:lnTo>
                  <a:lnTo>
                    <a:pt x="2751" y="11525"/>
                  </a:lnTo>
                  <a:lnTo>
                    <a:pt x="2828" y="10649"/>
                  </a:lnTo>
                  <a:lnTo>
                    <a:pt x="2963" y="8896"/>
                  </a:lnTo>
                  <a:lnTo>
                    <a:pt x="3099" y="6924"/>
                  </a:lnTo>
                  <a:lnTo>
                    <a:pt x="3227" y="4908"/>
                  </a:lnTo>
                  <a:lnTo>
                    <a:pt x="3286" y="3900"/>
                  </a:lnTo>
                  <a:lnTo>
                    <a:pt x="3337" y="2892"/>
                  </a:lnTo>
                  <a:lnTo>
                    <a:pt x="3379" y="1841"/>
                  </a:lnTo>
                  <a:lnTo>
                    <a:pt x="3413" y="789"/>
                  </a:lnTo>
                  <a:lnTo>
                    <a:pt x="3422" y="658"/>
                  </a:lnTo>
                  <a:lnTo>
                    <a:pt x="3413" y="526"/>
                  </a:lnTo>
                  <a:lnTo>
                    <a:pt x="3396" y="307"/>
                  </a:lnTo>
                  <a:lnTo>
                    <a:pt x="3362" y="132"/>
                  </a:lnTo>
                  <a:lnTo>
                    <a:pt x="3320"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0"/>
            <p:cNvSpPr/>
            <p:nvPr/>
          </p:nvSpPr>
          <p:spPr>
            <a:xfrm rot="10800000">
              <a:off x="3197217" y="4985941"/>
              <a:ext cx="39932" cy="44262"/>
            </a:xfrm>
            <a:custGeom>
              <a:rect b="b" l="l" r="r" t="t"/>
              <a:pathLst>
                <a:path extrusionOk="0" h="16258" w="4229">
                  <a:moveTo>
                    <a:pt x="1673" y="1359"/>
                  </a:moveTo>
                  <a:lnTo>
                    <a:pt x="1826" y="1447"/>
                  </a:lnTo>
                  <a:lnTo>
                    <a:pt x="1979" y="1534"/>
                  </a:lnTo>
                  <a:lnTo>
                    <a:pt x="2132" y="1710"/>
                  </a:lnTo>
                  <a:lnTo>
                    <a:pt x="2293" y="1885"/>
                  </a:lnTo>
                  <a:lnTo>
                    <a:pt x="2437" y="2104"/>
                  </a:lnTo>
                  <a:lnTo>
                    <a:pt x="2590" y="2367"/>
                  </a:lnTo>
                  <a:lnTo>
                    <a:pt x="2735" y="2674"/>
                  </a:lnTo>
                  <a:lnTo>
                    <a:pt x="2862" y="3024"/>
                  </a:lnTo>
                  <a:lnTo>
                    <a:pt x="2938" y="3287"/>
                  </a:lnTo>
                  <a:lnTo>
                    <a:pt x="3006" y="3506"/>
                  </a:lnTo>
                  <a:lnTo>
                    <a:pt x="3066" y="3813"/>
                  </a:lnTo>
                  <a:lnTo>
                    <a:pt x="3125" y="4076"/>
                  </a:lnTo>
                  <a:lnTo>
                    <a:pt x="3236" y="4690"/>
                  </a:lnTo>
                  <a:lnTo>
                    <a:pt x="3329" y="5391"/>
                  </a:lnTo>
                  <a:lnTo>
                    <a:pt x="3414" y="6092"/>
                  </a:lnTo>
                  <a:lnTo>
                    <a:pt x="3490" y="6881"/>
                  </a:lnTo>
                  <a:lnTo>
                    <a:pt x="3567" y="7625"/>
                  </a:lnTo>
                  <a:lnTo>
                    <a:pt x="3626" y="8414"/>
                  </a:lnTo>
                  <a:lnTo>
                    <a:pt x="3694" y="9291"/>
                  </a:lnTo>
                  <a:lnTo>
                    <a:pt x="3762" y="10167"/>
                  </a:lnTo>
                  <a:lnTo>
                    <a:pt x="3821" y="11043"/>
                  </a:lnTo>
                  <a:lnTo>
                    <a:pt x="3864" y="11920"/>
                  </a:lnTo>
                  <a:lnTo>
                    <a:pt x="3906" y="12840"/>
                  </a:lnTo>
                  <a:lnTo>
                    <a:pt x="3940" y="13760"/>
                  </a:lnTo>
                  <a:lnTo>
                    <a:pt x="3960" y="14486"/>
                  </a:lnTo>
                  <a:lnTo>
                    <a:pt x="3960" y="14486"/>
                  </a:lnTo>
                  <a:lnTo>
                    <a:pt x="3889" y="14286"/>
                  </a:lnTo>
                  <a:lnTo>
                    <a:pt x="3601" y="13585"/>
                  </a:lnTo>
                  <a:lnTo>
                    <a:pt x="3015" y="12227"/>
                  </a:lnTo>
                  <a:lnTo>
                    <a:pt x="2726" y="11525"/>
                  </a:lnTo>
                  <a:lnTo>
                    <a:pt x="2437" y="10780"/>
                  </a:lnTo>
                  <a:lnTo>
                    <a:pt x="2157" y="9992"/>
                  </a:lnTo>
                  <a:lnTo>
                    <a:pt x="2021" y="9597"/>
                  </a:lnTo>
                  <a:lnTo>
                    <a:pt x="1886" y="9115"/>
                  </a:lnTo>
                  <a:lnTo>
                    <a:pt x="1639" y="8239"/>
                  </a:lnTo>
                  <a:lnTo>
                    <a:pt x="1402" y="7275"/>
                  </a:lnTo>
                  <a:lnTo>
                    <a:pt x="1181" y="6267"/>
                  </a:lnTo>
                  <a:lnTo>
                    <a:pt x="969" y="5172"/>
                  </a:lnTo>
                  <a:lnTo>
                    <a:pt x="765" y="4032"/>
                  </a:lnTo>
                  <a:lnTo>
                    <a:pt x="578" y="2849"/>
                  </a:lnTo>
                  <a:lnTo>
                    <a:pt x="541" y="2585"/>
                  </a:lnTo>
                  <a:lnTo>
                    <a:pt x="541" y="2585"/>
                  </a:lnTo>
                  <a:lnTo>
                    <a:pt x="595" y="2411"/>
                  </a:lnTo>
                  <a:lnTo>
                    <a:pt x="739" y="2060"/>
                  </a:lnTo>
                  <a:lnTo>
                    <a:pt x="892" y="1797"/>
                  </a:lnTo>
                  <a:lnTo>
                    <a:pt x="1045" y="1578"/>
                  </a:lnTo>
                  <a:lnTo>
                    <a:pt x="1198" y="1447"/>
                  </a:lnTo>
                  <a:lnTo>
                    <a:pt x="1351" y="1359"/>
                  </a:lnTo>
                  <a:close/>
                  <a:moveTo>
                    <a:pt x="103" y="1"/>
                  </a:moveTo>
                  <a:lnTo>
                    <a:pt x="60" y="88"/>
                  </a:lnTo>
                  <a:lnTo>
                    <a:pt x="26" y="264"/>
                  </a:lnTo>
                  <a:lnTo>
                    <a:pt x="9" y="439"/>
                  </a:lnTo>
                  <a:lnTo>
                    <a:pt x="1" y="570"/>
                  </a:lnTo>
                  <a:lnTo>
                    <a:pt x="1" y="702"/>
                  </a:lnTo>
                  <a:lnTo>
                    <a:pt x="9" y="833"/>
                  </a:lnTo>
                  <a:lnTo>
                    <a:pt x="18" y="965"/>
                  </a:lnTo>
                  <a:lnTo>
                    <a:pt x="187" y="2236"/>
                  </a:lnTo>
                  <a:lnTo>
                    <a:pt x="357" y="3506"/>
                  </a:lnTo>
                  <a:lnTo>
                    <a:pt x="544" y="4690"/>
                  </a:lnTo>
                  <a:lnTo>
                    <a:pt x="748" y="5829"/>
                  </a:lnTo>
                  <a:lnTo>
                    <a:pt x="960" y="6924"/>
                  </a:lnTo>
                  <a:lnTo>
                    <a:pt x="1181" y="7976"/>
                  </a:lnTo>
                  <a:lnTo>
                    <a:pt x="1410" y="8940"/>
                  </a:lnTo>
                  <a:lnTo>
                    <a:pt x="1648" y="9860"/>
                  </a:lnTo>
                  <a:lnTo>
                    <a:pt x="1792" y="10342"/>
                  </a:lnTo>
                  <a:lnTo>
                    <a:pt x="1937" y="10824"/>
                  </a:lnTo>
                  <a:lnTo>
                    <a:pt x="2225" y="11657"/>
                  </a:lnTo>
                  <a:lnTo>
                    <a:pt x="2522" y="12446"/>
                  </a:lnTo>
                  <a:lnTo>
                    <a:pt x="2828" y="13191"/>
                  </a:lnTo>
                  <a:lnTo>
                    <a:pt x="3439" y="14593"/>
                  </a:lnTo>
                  <a:lnTo>
                    <a:pt x="3745" y="15338"/>
                  </a:lnTo>
                  <a:lnTo>
                    <a:pt x="4042" y="16170"/>
                  </a:lnTo>
                  <a:lnTo>
                    <a:pt x="4076" y="16214"/>
                  </a:lnTo>
                  <a:lnTo>
                    <a:pt x="4110" y="16258"/>
                  </a:lnTo>
                  <a:lnTo>
                    <a:pt x="4144" y="16214"/>
                  </a:lnTo>
                  <a:lnTo>
                    <a:pt x="4170" y="16170"/>
                  </a:lnTo>
                  <a:lnTo>
                    <a:pt x="4195" y="16083"/>
                  </a:lnTo>
                  <a:lnTo>
                    <a:pt x="4220" y="15951"/>
                  </a:lnTo>
                  <a:lnTo>
                    <a:pt x="4229" y="15776"/>
                  </a:lnTo>
                  <a:lnTo>
                    <a:pt x="4229" y="15601"/>
                  </a:lnTo>
                  <a:lnTo>
                    <a:pt x="4212" y="14593"/>
                  </a:lnTo>
                  <a:lnTo>
                    <a:pt x="4187" y="13585"/>
                  </a:lnTo>
                  <a:lnTo>
                    <a:pt x="4153" y="12577"/>
                  </a:lnTo>
                  <a:lnTo>
                    <a:pt x="4102" y="11613"/>
                  </a:lnTo>
                  <a:lnTo>
                    <a:pt x="4051" y="10605"/>
                  </a:lnTo>
                  <a:lnTo>
                    <a:pt x="3991" y="9641"/>
                  </a:lnTo>
                  <a:lnTo>
                    <a:pt x="3923" y="8721"/>
                  </a:lnTo>
                  <a:lnTo>
                    <a:pt x="3847" y="7757"/>
                  </a:lnTo>
                  <a:lnTo>
                    <a:pt x="3770" y="6924"/>
                  </a:lnTo>
                  <a:lnTo>
                    <a:pt x="3694" y="6048"/>
                  </a:lnTo>
                  <a:lnTo>
                    <a:pt x="3601" y="5259"/>
                  </a:lnTo>
                  <a:lnTo>
                    <a:pt x="3507" y="4470"/>
                  </a:lnTo>
                  <a:lnTo>
                    <a:pt x="3397" y="3725"/>
                  </a:lnTo>
                  <a:lnTo>
                    <a:pt x="3278" y="3068"/>
                  </a:lnTo>
                  <a:lnTo>
                    <a:pt x="3210" y="2761"/>
                  </a:lnTo>
                  <a:lnTo>
                    <a:pt x="3142" y="2455"/>
                  </a:lnTo>
                  <a:lnTo>
                    <a:pt x="3074" y="2192"/>
                  </a:lnTo>
                  <a:lnTo>
                    <a:pt x="2989" y="1929"/>
                  </a:lnTo>
                  <a:lnTo>
                    <a:pt x="2837" y="1534"/>
                  </a:lnTo>
                  <a:lnTo>
                    <a:pt x="2675" y="1140"/>
                  </a:lnTo>
                  <a:lnTo>
                    <a:pt x="2514" y="877"/>
                  </a:lnTo>
                  <a:lnTo>
                    <a:pt x="2336" y="614"/>
                  </a:lnTo>
                  <a:lnTo>
                    <a:pt x="2166" y="395"/>
                  </a:lnTo>
                  <a:lnTo>
                    <a:pt x="1987" y="264"/>
                  </a:lnTo>
                  <a:lnTo>
                    <a:pt x="1818" y="132"/>
                  </a:lnTo>
                  <a:lnTo>
                    <a:pt x="1639" y="88"/>
                  </a:lnTo>
                  <a:lnTo>
                    <a:pt x="1470" y="45"/>
                  </a:lnTo>
                  <a:lnTo>
                    <a:pt x="1300" y="88"/>
                  </a:lnTo>
                  <a:lnTo>
                    <a:pt x="1130" y="176"/>
                  </a:lnTo>
                  <a:lnTo>
                    <a:pt x="960" y="351"/>
                  </a:lnTo>
                  <a:lnTo>
                    <a:pt x="799" y="570"/>
                  </a:lnTo>
                  <a:lnTo>
                    <a:pt x="637" y="877"/>
                  </a:lnTo>
                  <a:lnTo>
                    <a:pt x="485" y="1272"/>
                  </a:lnTo>
                  <a:lnTo>
                    <a:pt x="396" y="1551"/>
                  </a:lnTo>
                  <a:lnTo>
                    <a:pt x="230" y="308"/>
                  </a:lnTo>
                  <a:lnTo>
                    <a:pt x="213" y="176"/>
                  </a:lnTo>
                  <a:lnTo>
                    <a:pt x="196" y="88"/>
                  </a:lnTo>
                  <a:lnTo>
                    <a:pt x="179" y="45"/>
                  </a:lnTo>
                  <a:lnTo>
                    <a:pt x="154"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20"/>
            <p:cNvSpPr/>
            <p:nvPr/>
          </p:nvSpPr>
          <p:spPr>
            <a:xfrm rot="10800000">
              <a:off x="3260387" y="5061474"/>
              <a:ext cx="48676" cy="36985"/>
            </a:xfrm>
            <a:custGeom>
              <a:rect b="b" l="l" r="r" t="t"/>
              <a:pathLst>
                <a:path extrusionOk="0" h="13585" w="5155">
                  <a:moveTo>
                    <a:pt x="3923" y="1"/>
                  </a:moveTo>
                  <a:lnTo>
                    <a:pt x="3736" y="88"/>
                  </a:lnTo>
                  <a:lnTo>
                    <a:pt x="3558" y="176"/>
                  </a:lnTo>
                  <a:lnTo>
                    <a:pt x="3371" y="308"/>
                  </a:lnTo>
                  <a:lnTo>
                    <a:pt x="3193" y="483"/>
                  </a:lnTo>
                  <a:lnTo>
                    <a:pt x="3015" y="658"/>
                  </a:lnTo>
                  <a:lnTo>
                    <a:pt x="2836" y="965"/>
                  </a:lnTo>
                  <a:lnTo>
                    <a:pt x="2658" y="1272"/>
                  </a:lnTo>
                  <a:lnTo>
                    <a:pt x="2497" y="1666"/>
                  </a:lnTo>
                  <a:lnTo>
                    <a:pt x="2327" y="2104"/>
                  </a:lnTo>
                  <a:lnTo>
                    <a:pt x="2166" y="2630"/>
                  </a:lnTo>
                  <a:lnTo>
                    <a:pt x="2013" y="3156"/>
                  </a:lnTo>
                  <a:lnTo>
                    <a:pt x="1860" y="3725"/>
                  </a:lnTo>
                  <a:lnTo>
                    <a:pt x="1716" y="4339"/>
                  </a:lnTo>
                  <a:lnTo>
                    <a:pt x="1571" y="4996"/>
                  </a:lnTo>
                  <a:lnTo>
                    <a:pt x="1283" y="6267"/>
                  </a:lnTo>
                  <a:lnTo>
                    <a:pt x="960" y="7801"/>
                  </a:lnTo>
                  <a:lnTo>
                    <a:pt x="646" y="9334"/>
                  </a:lnTo>
                  <a:lnTo>
                    <a:pt x="340" y="10912"/>
                  </a:lnTo>
                  <a:lnTo>
                    <a:pt x="35" y="12489"/>
                  </a:lnTo>
                  <a:lnTo>
                    <a:pt x="18" y="12621"/>
                  </a:lnTo>
                  <a:lnTo>
                    <a:pt x="1" y="12709"/>
                  </a:lnTo>
                  <a:lnTo>
                    <a:pt x="1" y="12840"/>
                  </a:lnTo>
                  <a:lnTo>
                    <a:pt x="1" y="12971"/>
                  </a:lnTo>
                  <a:lnTo>
                    <a:pt x="9" y="13191"/>
                  </a:lnTo>
                  <a:lnTo>
                    <a:pt x="35" y="13410"/>
                  </a:lnTo>
                  <a:lnTo>
                    <a:pt x="77" y="13541"/>
                  </a:lnTo>
                  <a:lnTo>
                    <a:pt x="120" y="13585"/>
                  </a:lnTo>
                  <a:lnTo>
                    <a:pt x="145" y="13585"/>
                  </a:lnTo>
                  <a:lnTo>
                    <a:pt x="162" y="13541"/>
                  </a:lnTo>
                  <a:lnTo>
                    <a:pt x="187" y="13497"/>
                  </a:lnTo>
                  <a:lnTo>
                    <a:pt x="213" y="13410"/>
                  </a:lnTo>
                  <a:lnTo>
                    <a:pt x="476" y="11964"/>
                  </a:lnTo>
                  <a:lnTo>
                    <a:pt x="756" y="10605"/>
                  </a:lnTo>
                  <a:lnTo>
                    <a:pt x="1028" y="9203"/>
                  </a:lnTo>
                  <a:lnTo>
                    <a:pt x="1317" y="7845"/>
                  </a:lnTo>
                  <a:lnTo>
                    <a:pt x="1571" y="6661"/>
                  </a:lnTo>
                  <a:lnTo>
                    <a:pt x="1826" y="5522"/>
                  </a:lnTo>
                  <a:lnTo>
                    <a:pt x="1962" y="4952"/>
                  </a:lnTo>
                  <a:lnTo>
                    <a:pt x="2098" y="4427"/>
                  </a:lnTo>
                  <a:lnTo>
                    <a:pt x="2234" y="3901"/>
                  </a:lnTo>
                  <a:lnTo>
                    <a:pt x="2378" y="3419"/>
                  </a:lnTo>
                  <a:lnTo>
                    <a:pt x="2539" y="2981"/>
                  </a:lnTo>
                  <a:lnTo>
                    <a:pt x="2701" y="2586"/>
                  </a:lnTo>
                  <a:lnTo>
                    <a:pt x="2862" y="2279"/>
                  </a:lnTo>
                  <a:lnTo>
                    <a:pt x="3032" y="2016"/>
                  </a:lnTo>
                  <a:lnTo>
                    <a:pt x="3202" y="1797"/>
                  </a:lnTo>
                  <a:lnTo>
                    <a:pt x="3380" y="1622"/>
                  </a:lnTo>
                  <a:lnTo>
                    <a:pt x="3550" y="1491"/>
                  </a:lnTo>
                  <a:lnTo>
                    <a:pt x="3728" y="1359"/>
                  </a:lnTo>
                  <a:lnTo>
                    <a:pt x="3889" y="1315"/>
                  </a:lnTo>
                  <a:lnTo>
                    <a:pt x="4042" y="1272"/>
                  </a:lnTo>
                  <a:lnTo>
                    <a:pt x="4203" y="1272"/>
                  </a:lnTo>
                  <a:lnTo>
                    <a:pt x="4365" y="1359"/>
                  </a:lnTo>
                  <a:lnTo>
                    <a:pt x="4518" y="1491"/>
                  </a:lnTo>
                  <a:lnTo>
                    <a:pt x="4594" y="1622"/>
                  </a:lnTo>
                  <a:lnTo>
                    <a:pt x="4662" y="1754"/>
                  </a:lnTo>
                  <a:lnTo>
                    <a:pt x="4730" y="1929"/>
                  </a:lnTo>
                  <a:lnTo>
                    <a:pt x="4806" y="2104"/>
                  </a:lnTo>
                  <a:lnTo>
                    <a:pt x="4866" y="2323"/>
                  </a:lnTo>
                  <a:lnTo>
                    <a:pt x="4934" y="2586"/>
                  </a:lnTo>
                  <a:lnTo>
                    <a:pt x="4959" y="2674"/>
                  </a:lnTo>
                  <a:lnTo>
                    <a:pt x="4985" y="2718"/>
                  </a:lnTo>
                  <a:lnTo>
                    <a:pt x="5002" y="2761"/>
                  </a:lnTo>
                  <a:lnTo>
                    <a:pt x="5027" y="2761"/>
                  </a:lnTo>
                  <a:lnTo>
                    <a:pt x="5078" y="2674"/>
                  </a:lnTo>
                  <a:lnTo>
                    <a:pt x="5112" y="2542"/>
                  </a:lnTo>
                  <a:lnTo>
                    <a:pt x="5137" y="2323"/>
                  </a:lnTo>
                  <a:lnTo>
                    <a:pt x="5154" y="2104"/>
                  </a:lnTo>
                  <a:lnTo>
                    <a:pt x="5146" y="2016"/>
                  </a:lnTo>
                  <a:lnTo>
                    <a:pt x="5137" y="1885"/>
                  </a:lnTo>
                  <a:lnTo>
                    <a:pt x="5129" y="1797"/>
                  </a:lnTo>
                  <a:lnTo>
                    <a:pt x="5112" y="1666"/>
                  </a:lnTo>
                  <a:lnTo>
                    <a:pt x="5044" y="1403"/>
                  </a:lnTo>
                  <a:lnTo>
                    <a:pt x="4976" y="1184"/>
                  </a:lnTo>
                  <a:lnTo>
                    <a:pt x="4840" y="790"/>
                  </a:lnTo>
                  <a:lnTo>
                    <a:pt x="4696" y="483"/>
                  </a:lnTo>
                  <a:lnTo>
                    <a:pt x="4552" y="264"/>
                  </a:lnTo>
                  <a:lnTo>
                    <a:pt x="4399" y="88"/>
                  </a:lnTo>
                  <a:lnTo>
                    <a:pt x="423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20"/>
            <p:cNvSpPr/>
            <p:nvPr/>
          </p:nvSpPr>
          <p:spPr>
            <a:xfrm rot="10800000">
              <a:off x="3260472" y="5061829"/>
              <a:ext cx="48827" cy="31380"/>
            </a:xfrm>
            <a:custGeom>
              <a:rect b="b" l="l" r="r" t="t"/>
              <a:pathLst>
                <a:path extrusionOk="0" h="11526" w="5171">
                  <a:moveTo>
                    <a:pt x="5027" y="1"/>
                  </a:moveTo>
                  <a:lnTo>
                    <a:pt x="5010" y="45"/>
                  </a:lnTo>
                  <a:lnTo>
                    <a:pt x="4984" y="132"/>
                  </a:lnTo>
                  <a:lnTo>
                    <a:pt x="4967" y="220"/>
                  </a:lnTo>
                  <a:lnTo>
                    <a:pt x="4848" y="877"/>
                  </a:lnTo>
                  <a:lnTo>
                    <a:pt x="4729" y="1491"/>
                  </a:lnTo>
                  <a:lnTo>
                    <a:pt x="4602" y="2104"/>
                  </a:lnTo>
                  <a:lnTo>
                    <a:pt x="4475" y="2630"/>
                  </a:lnTo>
                  <a:lnTo>
                    <a:pt x="4347" y="3156"/>
                  </a:lnTo>
                  <a:lnTo>
                    <a:pt x="4211" y="3638"/>
                  </a:lnTo>
                  <a:lnTo>
                    <a:pt x="4067" y="4076"/>
                  </a:lnTo>
                  <a:lnTo>
                    <a:pt x="3931" y="4514"/>
                  </a:lnTo>
                  <a:lnTo>
                    <a:pt x="3787" y="4909"/>
                  </a:lnTo>
                  <a:lnTo>
                    <a:pt x="3634" y="5303"/>
                  </a:lnTo>
                  <a:lnTo>
                    <a:pt x="3328" y="5960"/>
                  </a:lnTo>
                  <a:lnTo>
                    <a:pt x="3023" y="6574"/>
                  </a:lnTo>
                  <a:lnTo>
                    <a:pt x="2700" y="7056"/>
                  </a:lnTo>
                  <a:lnTo>
                    <a:pt x="2378" y="7538"/>
                  </a:lnTo>
                  <a:lnTo>
                    <a:pt x="2046" y="7976"/>
                  </a:lnTo>
                  <a:lnTo>
                    <a:pt x="1384" y="8721"/>
                  </a:lnTo>
                  <a:lnTo>
                    <a:pt x="730" y="9466"/>
                  </a:lnTo>
                  <a:lnTo>
                    <a:pt x="408" y="9860"/>
                  </a:lnTo>
                  <a:lnTo>
                    <a:pt x="94" y="10255"/>
                  </a:lnTo>
                  <a:lnTo>
                    <a:pt x="68" y="10299"/>
                  </a:lnTo>
                  <a:lnTo>
                    <a:pt x="43" y="10386"/>
                  </a:lnTo>
                  <a:lnTo>
                    <a:pt x="26" y="10474"/>
                  </a:lnTo>
                  <a:lnTo>
                    <a:pt x="17" y="10605"/>
                  </a:lnTo>
                  <a:lnTo>
                    <a:pt x="0" y="10824"/>
                  </a:lnTo>
                  <a:lnTo>
                    <a:pt x="9" y="11043"/>
                  </a:lnTo>
                  <a:lnTo>
                    <a:pt x="26" y="11263"/>
                  </a:lnTo>
                  <a:lnTo>
                    <a:pt x="60" y="11438"/>
                  </a:lnTo>
                  <a:lnTo>
                    <a:pt x="85" y="11482"/>
                  </a:lnTo>
                  <a:lnTo>
                    <a:pt x="102" y="11526"/>
                  </a:lnTo>
                  <a:lnTo>
                    <a:pt x="161" y="11526"/>
                  </a:lnTo>
                  <a:lnTo>
                    <a:pt x="484" y="11087"/>
                  </a:lnTo>
                  <a:lnTo>
                    <a:pt x="815" y="10649"/>
                  </a:lnTo>
                  <a:lnTo>
                    <a:pt x="1486" y="9904"/>
                  </a:lnTo>
                  <a:lnTo>
                    <a:pt x="2157" y="9115"/>
                  </a:lnTo>
                  <a:lnTo>
                    <a:pt x="2496" y="8677"/>
                  </a:lnTo>
                  <a:lnTo>
                    <a:pt x="2828" y="8195"/>
                  </a:lnTo>
                  <a:lnTo>
                    <a:pt x="3150" y="7669"/>
                  </a:lnTo>
                  <a:lnTo>
                    <a:pt x="3473" y="7056"/>
                  </a:lnTo>
                  <a:lnTo>
                    <a:pt x="3626" y="6705"/>
                  </a:lnTo>
                  <a:lnTo>
                    <a:pt x="3778" y="6355"/>
                  </a:lnTo>
                  <a:lnTo>
                    <a:pt x="3931" y="5960"/>
                  </a:lnTo>
                  <a:lnTo>
                    <a:pt x="4076" y="5566"/>
                  </a:lnTo>
                  <a:lnTo>
                    <a:pt x="4228" y="5128"/>
                  </a:lnTo>
                  <a:lnTo>
                    <a:pt x="4364" y="4646"/>
                  </a:lnTo>
                  <a:lnTo>
                    <a:pt x="4509" y="4164"/>
                  </a:lnTo>
                  <a:lnTo>
                    <a:pt x="4645" y="3594"/>
                  </a:lnTo>
                  <a:lnTo>
                    <a:pt x="4772" y="3024"/>
                  </a:lnTo>
                  <a:lnTo>
                    <a:pt x="4899" y="2455"/>
                  </a:lnTo>
                  <a:lnTo>
                    <a:pt x="5027" y="1797"/>
                  </a:lnTo>
                  <a:lnTo>
                    <a:pt x="5137" y="1140"/>
                  </a:lnTo>
                  <a:lnTo>
                    <a:pt x="5154" y="1009"/>
                  </a:lnTo>
                  <a:lnTo>
                    <a:pt x="5171" y="877"/>
                  </a:lnTo>
                  <a:lnTo>
                    <a:pt x="5171" y="746"/>
                  </a:lnTo>
                  <a:lnTo>
                    <a:pt x="5171" y="614"/>
                  </a:lnTo>
                  <a:lnTo>
                    <a:pt x="5162" y="395"/>
                  </a:lnTo>
                  <a:lnTo>
                    <a:pt x="5128" y="176"/>
                  </a:lnTo>
                  <a:lnTo>
                    <a:pt x="5095" y="45"/>
                  </a:lnTo>
                  <a:lnTo>
                    <a:pt x="5052"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0"/>
            <p:cNvSpPr/>
            <p:nvPr/>
          </p:nvSpPr>
          <p:spPr>
            <a:xfrm rot="10800000">
              <a:off x="3232484" y="5128302"/>
              <a:ext cx="29357" cy="53805"/>
            </a:xfrm>
            <a:custGeom>
              <a:rect b="b" l="l" r="r" t="t"/>
              <a:pathLst>
                <a:path extrusionOk="0" h="19763" w="3109">
                  <a:moveTo>
                    <a:pt x="119" y="0"/>
                  </a:moveTo>
                  <a:lnTo>
                    <a:pt x="77" y="44"/>
                  </a:lnTo>
                  <a:lnTo>
                    <a:pt x="35" y="175"/>
                  </a:lnTo>
                  <a:lnTo>
                    <a:pt x="18" y="263"/>
                  </a:lnTo>
                  <a:lnTo>
                    <a:pt x="9" y="351"/>
                  </a:lnTo>
                  <a:lnTo>
                    <a:pt x="1" y="482"/>
                  </a:lnTo>
                  <a:lnTo>
                    <a:pt x="1" y="613"/>
                  </a:lnTo>
                  <a:lnTo>
                    <a:pt x="9" y="1446"/>
                  </a:lnTo>
                  <a:lnTo>
                    <a:pt x="35" y="2235"/>
                  </a:lnTo>
                  <a:lnTo>
                    <a:pt x="69" y="3024"/>
                  </a:lnTo>
                  <a:lnTo>
                    <a:pt x="111" y="3812"/>
                  </a:lnTo>
                  <a:lnTo>
                    <a:pt x="162" y="4557"/>
                  </a:lnTo>
                  <a:lnTo>
                    <a:pt x="221" y="5302"/>
                  </a:lnTo>
                  <a:lnTo>
                    <a:pt x="289" y="6003"/>
                  </a:lnTo>
                  <a:lnTo>
                    <a:pt x="357" y="6704"/>
                  </a:lnTo>
                  <a:lnTo>
                    <a:pt x="442" y="7406"/>
                  </a:lnTo>
                  <a:lnTo>
                    <a:pt x="519" y="8107"/>
                  </a:lnTo>
                  <a:lnTo>
                    <a:pt x="705" y="9421"/>
                  </a:lnTo>
                  <a:lnTo>
                    <a:pt x="892" y="10692"/>
                  </a:lnTo>
                  <a:lnTo>
                    <a:pt x="1087" y="11919"/>
                  </a:lnTo>
                  <a:lnTo>
                    <a:pt x="1291" y="13146"/>
                  </a:lnTo>
                  <a:lnTo>
                    <a:pt x="1495" y="14285"/>
                  </a:lnTo>
                  <a:lnTo>
                    <a:pt x="1707" y="15381"/>
                  </a:lnTo>
                  <a:lnTo>
                    <a:pt x="1936" y="16432"/>
                  </a:lnTo>
                  <a:lnTo>
                    <a:pt x="2047" y="16914"/>
                  </a:lnTo>
                  <a:lnTo>
                    <a:pt x="2174" y="17397"/>
                  </a:lnTo>
                  <a:lnTo>
                    <a:pt x="2293" y="17835"/>
                  </a:lnTo>
                  <a:lnTo>
                    <a:pt x="2420" y="18273"/>
                  </a:lnTo>
                  <a:lnTo>
                    <a:pt x="2548" y="18667"/>
                  </a:lnTo>
                  <a:lnTo>
                    <a:pt x="2684" y="19018"/>
                  </a:lnTo>
                  <a:lnTo>
                    <a:pt x="2819" y="19368"/>
                  </a:lnTo>
                  <a:lnTo>
                    <a:pt x="2964" y="19675"/>
                  </a:lnTo>
                  <a:lnTo>
                    <a:pt x="2989" y="19719"/>
                  </a:lnTo>
                  <a:lnTo>
                    <a:pt x="3015" y="19763"/>
                  </a:lnTo>
                  <a:lnTo>
                    <a:pt x="3032" y="19719"/>
                  </a:lnTo>
                  <a:lnTo>
                    <a:pt x="3057" y="19675"/>
                  </a:lnTo>
                  <a:lnTo>
                    <a:pt x="3083" y="19544"/>
                  </a:lnTo>
                  <a:lnTo>
                    <a:pt x="3100" y="19325"/>
                  </a:lnTo>
                  <a:lnTo>
                    <a:pt x="3108" y="19062"/>
                  </a:lnTo>
                  <a:lnTo>
                    <a:pt x="3100" y="18843"/>
                  </a:lnTo>
                  <a:lnTo>
                    <a:pt x="3074" y="18623"/>
                  </a:lnTo>
                  <a:lnTo>
                    <a:pt x="3049" y="18536"/>
                  </a:lnTo>
                  <a:lnTo>
                    <a:pt x="3023" y="18448"/>
                  </a:lnTo>
                  <a:lnTo>
                    <a:pt x="2896" y="18185"/>
                  </a:lnTo>
                  <a:lnTo>
                    <a:pt x="2769" y="17835"/>
                  </a:lnTo>
                  <a:lnTo>
                    <a:pt x="2650" y="17484"/>
                  </a:lnTo>
                  <a:lnTo>
                    <a:pt x="2531" y="17134"/>
                  </a:lnTo>
                  <a:lnTo>
                    <a:pt x="2412" y="16739"/>
                  </a:lnTo>
                  <a:lnTo>
                    <a:pt x="2302" y="16301"/>
                  </a:lnTo>
                  <a:lnTo>
                    <a:pt x="2081" y="15425"/>
                  </a:lnTo>
                  <a:lnTo>
                    <a:pt x="1877" y="14461"/>
                  </a:lnTo>
                  <a:lnTo>
                    <a:pt x="1673" y="13409"/>
                  </a:lnTo>
                  <a:lnTo>
                    <a:pt x="1486" y="12357"/>
                  </a:lnTo>
                  <a:lnTo>
                    <a:pt x="1300" y="11262"/>
                  </a:lnTo>
                  <a:lnTo>
                    <a:pt x="1113" y="10122"/>
                  </a:lnTo>
                  <a:lnTo>
                    <a:pt x="935" y="8895"/>
                  </a:lnTo>
                  <a:lnTo>
                    <a:pt x="756" y="7668"/>
                  </a:lnTo>
                  <a:lnTo>
                    <a:pt x="680" y="7011"/>
                  </a:lnTo>
                  <a:lnTo>
                    <a:pt x="603" y="6354"/>
                  </a:lnTo>
                  <a:lnTo>
                    <a:pt x="527" y="5697"/>
                  </a:lnTo>
                  <a:lnTo>
                    <a:pt x="468" y="4995"/>
                  </a:lnTo>
                  <a:lnTo>
                    <a:pt x="408" y="4294"/>
                  </a:lnTo>
                  <a:lnTo>
                    <a:pt x="357" y="3593"/>
                  </a:lnTo>
                  <a:lnTo>
                    <a:pt x="315" y="2892"/>
                  </a:lnTo>
                  <a:lnTo>
                    <a:pt x="281" y="2147"/>
                  </a:lnTo>
                  <a:lnTo>
                    <a:pt x="264" y="1402"/>
                  </a:lnTo>
                  <a:lnTo>
                    <a:pt x="247" y="613"/>
                  </a:lnTo>
                  <a:lnTo>
                    <a:pt x="247" y="482"/>
                  </a:lnTo>
                  <a:lnTo>
                    <a:pt x="238" y="351"/>
                  </a:lnTo>
                  <a:lnTo>
                    <a:pt x="221" y="263"/>
                  </a:lnTo>
                  <a:lnTo>
                    <a:pt x="204" y="175"/>
                  </a:lnTo>
                  <a:lnTo>
                    <a:pt x="170" y="44"/>
                  </a:lnTo>
                  <a:lnTo>
                    <a:pt x="119"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0"/>
            <p:cNvSpPr/>
            <p:nvPr/>
          </p:nvSpPr>
          <p:spPr>
            <a:xfrm rot="10800000">
              <a:off x="3232645" y="5128539"/>
              <a:ext cx="28951" cy="55359"/>
            </a:xfrm>
            <a:custGeom>
              <a:rect b="b" l="l" r="r" t="t"/>
              <a:pathLst>
                <a:path extrusionOk="0" h="20334" w="3066">
                  <a:moveTo>
                    <a:pt x="93" y="1"/>
                  </a:moveTo>
                  <a:lnTo>
                    <a:pt x="68" y="45"/>
                  </a:lnTo>
                  <a:lnTo>
                    <a:pt x="51" y="132"/>
                  </a:lnTo>
                  <a:lnTo>
                    <a:pt x="34" y="176"/>
                  </a:lnTo>
                  <a:lnTo>
                    <a:pt x="9" y="395"/>
                  </a:lnTo>
                  <a:lnTo>
                    <a:pt x="0" y="614"/>
                  </a:lnTo>
                  <a:lnTo>
                    <a:pt x="9" y="877"/>
                  </a:lnTo>
                  <a:lnTo>
                    <a:pt x="34" y="1052"/>
                  </a:lnTo>
                  <a:lnTo>
                    <a:pt x="51" y="1140"/>
                  </a:lnTo>
                  <a:lnTo>
                    <a:pt x="68" y="1228"/>
                  </a:lnTo>
                  <a:lnTo>
                    <a:pt x="93" y="1271"/>
                  </a:lnTo>
                  <a:lnTo>
                    <a:pt x="119" y="1315"/>
                  </a:lnTo>
                  <a:lnTo>
                    <a:pt x="399" y="1447"/>
                  </a:lnTo>
                  <a:lnTo>
                    <a:pt x="543" y="1534"/>
                  </a:lnTo>
                  <a:lnTo>
                    <a:pt x="679" y="1666"/>
                  </a:lnTo>
                  <a:lnTo>
                    <a:pt x="824" y="1841"/>
                  </a:lnTo>
                  <a:lnTo>
                    <a:pt x="959" y="2016"/>
                  </a:lnTo>
                  <a:lnTo>
                    <a:pt x="1095" y="2279"/>
                  </a:lnTo>
                  <a:lnTo>
                    <a:pt x="1231" y="2542"/>
                  </a:lnTo>
                  <a:lnTo>
                    <a:pt x="1367" y="2805"/>
                  </a:lnTo>
                  <a:lnTo>
                    <a:pt x="1494" y="3156"/>
                  </a:lnTo>
                  <a:lnTo>
                    <a:pt x="1613" y="3506"/>
                  </a:lnTo>
                  <a:lnTo>
                    <a:pt x="1732" y="3944"/>
                  </a:lnTo>
                  <a:lnTo>
                    <a:pt x="1843" y="4383"/>
                  </a:lnTo>
                  <a:lnTo>
                    <a:pt x="1944" y="4865"/>
                  </a:lnTo>
                  <a:lnTo>
                    <a:pt x="2046" y="5391"/>
                  </a:lnTo>
                  <a:lnTo>
                    <a:pt x="2140" y="6004"/>
                  </a:lnTo>
                  <a:lnTo>
                    <a:pt x="2233" y="6661"/>
                  </a:lnTo>
                  <a:lnTo>
                    <a:pt x="2309" y="7406"/>
                  </a:lnTo>
                  <a:lnTo>
                    <a:pt x="2377" y="8151"/>
                  </a:lnTo>
                  <a:lnTo>
                    <a:pt x="2437" y="8940"/>
                  </a:lnTo>
                  <a:lnTo>
                    <a:pt x="2488" y="9729"/>
                  </a:lnTo>
                  <a:lnTo>
                    <a:pt x="2530" y="10517"/>
                  </a:lnTo>
                  <a:lnTo>
                    <a:pt x="2598" y="12183"/>
                  </a:lnTo>
                  <a:lnTo>
                    <a:pt x="2666" y="14023"/>
                  </a:lnTo>
                  <a:lnTo>
                    <a:pt x="2726" y="15907"/>
                  </a:lnTo>
                  <a:lnTo>
                    <a:pt x="2776" y="17792"/>
                  </a:lnTo>
                  <a:lnTo>
                    <a:pt x="2819" y="19720"/>
                  </a:lnTo>
                  <a:lnTo>
                    <a:pt x="2827" y="19851"/>
                  </a:lnTo>
                  <a:lnTo>
                    <a:pt x="2836" y="19983"/>
                  </a:lnTo>
                  <a:lnTo>
                    <a:pt x="2870" y="20158"/>
                  </a:lnTo>
                  <a:lnTo>
                    <a:pt x="2912" y="20289"/>
                  </a:lnTo>
                  <a:lnTo>
                    <a:pt x="2955" y="20333"/>
                  </a:lnTo>
                  <a:lnTo>
                    <a:pt x="2997" y="20289"/>
                  </a:lnTo>
                  <a:lnTo>
                    <a:pt x="3040" y="20158"/>
                  </a:lnTo>
                  <a:lnTo>
                    <a:pt x="3057" y="20070"/>
                  </a:lnTo>
                  <a:lnTo>
                    <a:pt x="3065" y="19983"/>
                  </a:lnTo>
                  <a:lnTo>
                    <a:pt x="3065" y="19851"/>
                  </a:lnTo>
                  <a:lnTo>
                    <a:pt x="3065" y="19720"/>
                  </a:lnTo>
                  <a:lnTo>
                    <a:pt x="3023" y="17616"/>
                  </a:lnTo>
                  <a:lnTo>
                    <a:pt x="2963" y="15513"/>
                  </a:lnTo>
                  <a:lnTo>
                    <a:pt x="2895" y="13410"/>
                  </a:lnTo>
                  <a:lnTo>
                    <a:pt x="2819" y="11350"/>
                  </a:lnTo>
                  <a:lnTo>
                    <a:pt x="2785" y="10517"/>
                  </a:lnTo>
                  <a:lnTo>
                    <a:pt x="2743" y="9685"/>
                  </a:lnTo>
                  <a:lnTo>
                    <a:pt x="2692" y="8852"/>
                  </a:lnTo>
                  <a:lnTo>
                    <a:pt x="2632" y="8020"/>
                  </a:lnTo>
                  <a:lnTo>
                    <a:pt x="2564" y="7231"/>
                  </a:lnTo>
                  <a:lnTo>
                    <a:pt x="2496" y="6486"/>
                  </a:lnTo>
                  <a:lnTo>
                    <a:pt x="2403" y="5741"/>
                  </a:lnTo>
                  <a:lnTo>
                    <a:pt x="2309" y="5040"/>
                  </a:lnTo>
                  <a:lnTo>
                    <a:pt x="2208" y="4427"/>
                  </a:lnTo>
                  <a:lnTo>
                    <a:pt x="2097" y="3857"/>
                  </a:lnTo>
                  <a:lnTo>
                    <a:pt x="1987" y="3331"/>
                  </a:lnTo>
                  <a:lnTo>
                    <a:pt x="1859" y="2849"/>
                  </a:lnTo>
                  <a:lnTo>
                    <a:pt x="1732" y="2411"/>
                  </a:lnTo>
                  <a:lnTo>
                    <a:pt x="1605" y="2016"/>
                  </a:lnTo>
                  <a:lnTo>
                    <a:pt x="1460" y="1666"/>
                  </a:lnTo>
                  <a:lnTo>
                    <a:pt x="1325" y="1359"/>
                  </a:lnTo>
                  <a:lnTo>
                    <a:pt x="1180" y="1052"/>
                  </a:lnTo>
                  <a:lnTo>
                    <a:pt x="1027" y="833"/>
                  </a:lnTo>
                  <a:lnTo>
                    <a:pt x="883" y="614"/>
                  </a:lnTo>
                  <a:lnTo>
                    <a:pt x="730" y="439"/>
                  </a:lnTo>
                  <a:lnTo>
                    <a:pt x="577" y="264"/>
                  </a:lnTo>
                  <a:lnTo>
                    <a:pt x="425" y="176"/>
                  </a:lnTo>
                  <a:lnTo>
                    <a:pt x="272" y="88"/>
                  </a:lnTo>
                  <a:lnTo>
                    <a:pt x="119"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0"/>
            <p:cNvSpPr/>
            <p:nvPr/>
          </p:nvSpPr>
          <p:spPr>
            <a:xfrm rot="10800000">
              <a:off x="3201702" y="4736448"/>
              <a:ext cx="5137" cy="148172"/>
            </a:xfrm>
            <a:custGeom>
              <a:rect b="b" l="l" r="r" t="t"/>
              <a:pathLst>
                <a:path extrusionOk="0" h="54425" w="544">
                  <a:moveTo>
                    <a:pt x="102" y="0"/>
                  </a:moveTo>
                  <a:lnTo>
                    <a:pt x="77" y="44"/>
                  </a:lnTo>
                  <a:lnTo>
                    <a:pt x="60" y="88"/>
                  </a:lnTo>
                  <a:lnTo>
                    <a:pt x="43" y="175"/>
                  </a:lnTo>
                  <a:lnTo>
                    <a:pt x="34" y="307"/>
                  </a:lnTo>
                  <a:lnTo>
                    <a:pt x="17" y="6354"/>
                  </a:lnTo>
                  <a:lnTo>
                    <a:pt x="0" y="12357"/>
                  </a:lnTo>
                  <a:lnTo>
                    <a:pt x="0" y="17660"/>
                  </a:lnTo>
                  <a:lnTo>
                    <a:pt x="9" y="20333"/>
                  </a:lnTo>
                  <a:lnTo>
                    <a:pt x="26" y="23006"/>
                  </a:lnTo>
                  <a:lnTo>
                    <a:pt x="51" y="25679"/>
                  </a:lnTo>
                  <a:lnTo>
                    <a:pt x="85" y="28308"/>
                  </a:lnTo>
                  <a:lnTo>
                    <a:pt x="127" y="30981"/>
                  </a:lnTo>
                  <a:lnTo>
                    <a:pt x="178" y="33610"/>
                  </a:lnTo>
                  <a:lnTo>
                    <a:pt x="238" y="36195"/>
                  </a:lnTo>
                  <a:lnTo>
                    <a:pt x="297" y="38737"/>
                  </a:lnTo>
                  <a:lnTo>
                    <a:pt x="357" y="41278"/>
                  </a:lnTo>
                  <a:lnTo>
                    <a:pt x="382" y="42593"/>
                  </a:lnTo>
                  <a:lnTo>
                    <a:pt x="399" y="43864"/>
                  </a:lnTo>
                  <a:lnTo>
                    <a:pt x="416" y="45135"/>
                  </a:lnTo>
                  <a:lnTo>
                    <a:pt x="416" y="46405"/>
                  </a:lnTo>
                  <a:lnTo>
                    <a:pt x="416" y="48991"/>
                  </a:lnTo>
                  <a:lnTo>
                    <a:pt x="408" y="51532"/>
                  </a:lnTo>
                  <a:lnTo>
                    <a:pt x="391" y="54118"/>
                  </a:lnTo>
                  <a:lnTo>
                    <a:pt x="391" y="54249"/>
                  </a:lnTo>
                  <a:lnTo>
                    <a:pt x="408" y="54337"/>
                  </a:lnTo>
                  <a:lnTo>
                    <a:pt x="425" y="54424"/>
                  </a:lnTo>
                  <a:lnTo>
                    <a:pt x="476" y="54424"/>
                  </a:lnTo>
                  <a:lnTo>
                    <a:pt x="493" y="54337"/>
                  </a:lnTo>
                  <a:lnTo>
                    <a:pt x="510" y="54249"/>
                  </a:lnTo>
                  <a:lnTo>
                    <a:pt x="518" y="54118"/>
                  </a:lnTo>
                  <a:lnTo>
                    <a:pt x="535" y="51182"/>
                  </a:lnTo>
                  <a:lnTo>
                    <a:pt x="544" y="48290"/>
                  </a:lnTo>
                  <a:lnTo>
                    <a:pt x="544" y="46800"/>
                  </a:lnTo>
                  <a:lnTo>
                    <a:pt x="535" y="45354"/>
                  </a:lnTo>
                  <a:lnTo>
                    <a:pt x="527" y="43908"/>
                  </a:lnTo>
                  <a:lnTo>
                    <a:pt x="510" y="42418"/>
                  </a:lnTo>
                  <a:lnTo>
                    <a:pt x="450" y="39876"/>
                  </a:lnTo>
                  <a:lnTo>
                    <a:pt x="391" y="37291"/>
                  </a:lnTo>
                  <a:lnTo>
                    <a:pt x="323" y="34706"/>
                  </a:lnTo>
                  <a:lnTo>
                    <a:pt x="272" y="32164"/>
                  </a:lnTo>
                  <a:lnTo>
                    <a:pt x="221" y="29491"/>
                  </a:lnTo>
                  <a:lnTo>
                    <a:pt x="187" y="26774"/>
                  </a:lnTo>
                  <a:lnTo>
                    <a:pt x="161" y="24101"/>
                  </a:lnTo>
                  <a:lnTo>
                    <a:pt x="144" y="21428"/>
                  </a:lnTo>
                  <a:lnTo>
                    <a:pt x="127" y="18799"/>
                  </a:lnTo>
                  <a:lnTo>
                    <a:pt x="127" y="16126"/>
                  </a:lnTo>
                  <a:lnTo>
                    <a:pt x="127" y="10867"/>
                  </a:lnTo>
                  <a:lnTo>
                    <a:pt x="136" y="5609"/>
                  </a:lnTo>
                  <a:lnTo>
                    <a:pt x="161" y="307"/>
                  </a:lnTo>
                  <a:lnTo>
                    <a:pt x="161" y="175"/>
                  </a:lnTo>
                  <a:lnTo>
                    <a:pt x="144" y="88"/>
                  </a:lnTo>
                  <a:lnTo>
                    <a:pt x="127" y="44"/>
                  </a:lnTo>
                  <a:lnTo>
                    <a:pt x="102"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0"/>
            <p:cNvSpPr/>
            <p:nvPr/>
          </p:nvSpPr>
          <p:spPr>
            <a:xfrm rot="10800000">
              <a:off x="3198812" y="4739549"/>
              <a:ext cx="6827" cy="141731"/>
            </a:xfrm>
            <a:custGeom>
              <a:rect b="b" l="l" r="r" t="t"/>
              <a:pathLst>
                <a:path extrusionOk="0" h="52059" w="723">
                  <a:moveTo>
                    <a:pt x="43" y="0"/>
                  </a:moveTo>
                  <a:lnTo>
                    <a:pt x="26" y="88"/>
                  </a:lnTo>
                  <a:lnTo>
                    <a:pt x="9" y="132"/>
                  </a:lnTo>
                  <a:lnTo>
                    <a:pt x="0" y="263"/>
                  </a:lnTo>
                  <a:lnTo>
                    <a:pt x="0" y="394"/>
                  </a:lnTo>
                  <a:lnTo>
                    <a:pt x="119" y="3593"/>
                  </a:lnTo>
                  <a:lnTo>
                    <a:pt x="230" y="6748"/>
                  </a:lnTo>
                  <a:lnTo>
                    <a:pt x="332" y="9947"/>
                  </a:lnTo>
                  <a:lnTo>
                    <a:pt x="408" y="13146"/>
                  </a:lnTo>
                  <a:lnTo>
                    <a:pt x="476" y="16389"/>
                  </a:lnTo>
                  <a:lnTo>
                    <a:pt x="527" y="19588"/>
                  </a:lnTo>
                  <a:lnTo>
                    <a:pt x="569" y="22830"/>
                  </a:lnTo>
                  <a:lnTo>
                    <a:pt x="595" y="26073"/>
                  </a:lnTo>
                  <a:lnTo>
                    <a:pt x="603" y="29272"/>
                  </a:lnTo>
                  <a:lnTo>
                    <a:pt x="595" y="32471"/>
                  </a:lnTo>
                  <a:lnTo>
                    <a:pt x="569" y="35670"/>
                  </a:lnTo>
                  <a:lnTo>
                    <a:pt x="535" y="38825"/>
                  </a:lnTo>
                  <a:lnTo>
                    <a:pt x="510" y="40446"/>
                  </a:lnTo>
                  <a:lnTo>
                    <a:pt x="484" y="42067"/>
                  </a:lnTo>
                  <a:lnTo>
                    <a:pt x="417" y="45266"/>
                  </a:lnTo>
                  <a:lnTo>
                    <a:pt x="383" y="46887"/>
                  </a:lnTo>
                  <a:lnTo>
                    <a:pt x="366" y="48509"/>
                  </a:lnTo>
                  <a:lnTo>
                    <a:pt x="349" y="50130"/>
                  </a:lnTo>
                  <a:lnTo>
                    <a:pt x="340" y="51751"/>
                  </a:lnTo>
                  <a:lnTo>
                    <a:pt x="349" y="51883"/>
                  </a:lnTo>
                  <a:lnTo>
                    <a:pt x="357" y="51971"/>
                  </a:lnTo>
                  <a:lnTo>
                    <a:pt x="383" y="52014"/>
                  </a:lnTo>
                  <a:lnTo>
                    <a:pt x="400" y="52058"/>
                  </a:lnTo>
                  <a:lnTo>
                    <a:pt x="425" y="52014"/>
                  </a:lnTo>
                  <a:lnTo>
                    <a:pt x="442" y="51971"/>
                  </a:lnTo>
                  <a:lnTo>
                    <a:pt x="459" y="51883"/>
                  </a:lnTo>
                  <a:lnTo>
                    <a:pt x="467" y="51751"/>
                  </a:lnTo>
                  <a:lnTo>
                    <a:pt x="467" y="50086"/>
                  </a:lnTo>
                  <a:lnTo>
                    <a:pt x="484" y="48421"/>
                  </a:lnTo>
                  <a:lnTo>
                    <a:pt x="510" y="46756"/>
                  </a:lnTo>
                  <a:lnTo>
                    <a:pt x="544" y="45091"/>
                  </a:lnTo>
                  <a:lnTo>
                    <a:pt x="612" y="41760"/>
                  </a:lnTo>
                  <a:lnTo>
                    <a:pt x="637" y="40095"/>
                  </a:lnTo>
                  <a:lnTo>
                    <a:pt x="663" y="38430"/>
                  </a:lnTo>
                  <a:lnTo>
                    <a:pt x="697" y="35231"/>
                  </a:lnTo>
                  <a:lnTo>
                    <a:pt x="722" y="32032"/>
                  </a:lnTo>
                  <a:lnTo>
                    <a:pt x="722" y="28834"/>
                  </a:lnTo>
                  <a:lnTo>
                    <a:pt x="714" y="25679"/>
                  </a:lnTo>
                  <a:lnTo>
                    <a:pt x="688" y="22436"/>
                  </a:lnTo>
                  <a:lnTo>
                    <a:pt x="654" y="19237"/>
                  </a:lnTo>
                  <a:lnTo>
                    <a:pt x="595" y="16082"/>
                  </a:lnTo>
                  <a:lnTo>
                    <a:pt x="527" y="12883"/>
                  </a:lnTo>
                  <a:lnTo>
                    <a:pt x="450" y="9684"/>
                  </a:lnTo>
                  <a:lnTo>
                    <a:pt x="349" y="6529"/>
                  </a:lnTo>
                  <a:lnTo>
                    <a:pt x="238" y="3374"/>
                  </a:lnTo>
                  <a:lnTo>
                    <a:pt x="119" y="219"/>
                  </a:lnTo>
                  <a:lnTo>
                    <a:pt x="111" y="88"/>
                  </a:lnTo>
                  <a:lnTo>
                    <a:pt x="94" y="44"/>
                  </a:lnTo>
                  <a:lnTo>
                    <a:pt x="6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0"/>
            <p:cNvSpPr/>
            <p:nvPr/>
          </p:nvSpPr>
          <p:spPr>
            <a:xfrm rot="10800000">
              <a:off x="3228641" y="4752784"/>
              <a:ext cx="41217" cy="98663"/>
            </a:xfrm>
            <a:custGeom>
              <a:rect b="b" l="l" r="r" t="t"/>
              <a:pathLst>
                <a:path extrusionOk="0" h="36240" w="4365">
                  <a:moveTo>
                    <a:pt x="4280" y="0"/>
                  </a:moveTo>
                  <a:lnTo>
                    <a:pt x="4254" y="88"/>
                  </a:lnTo>
                  <a:lnTo>
                    <a:pt x="4076" y="1008"/>
                  </a:lnTo>
                  <a:lnTo>
                    <a:pt x="3889" y="1972"/>
                  </a:lnTo>
                  <a:lnTo>
                    <a:pt x="3719" y="2892"/>
                  </a:lnTo>
                  <a:lnTo>
                    <a:pt x="3541" y="3900"/>
                  </a:lnTo>
                  <a:lnTo>
                    <a:pt x="3380" y="4908"/>
                  </a:lnTo>
                  <a:lnTo>
                    <a:pt x="3210" y="5916"/>
                  </a:lnTo>
                  <a:lnTo>
                    <a:pt x="2904" y="7975"/>
                  </a:lnTo>
                  <a:lnTo>
                    <a:pt x="2607" y="10122"/>
                  </a:lnTo>
                  <a:lnTo>
                    <a:pt x="2318" y="12270"/>
                  </a:lnTo>
                  <a:lnTo>
                    <a:pt x="2047" y="14504"/>
                  </a:lnTo>
                  <a:lnTo>
                    <a:pt x="1792" y="16783"/>
                  </a:lnTo>
                  <a:lnTo>
                    <a:pt x="1546" y="19106"/>
                  </a:lnTo>
                  <a:lnTo>
                    <a:pt x="1308" y="21428"/>
                  </a:lnTo>
                  <a:lnTo>
                    <a:pt x="1070" y="23794"/>
                  </a:lnTo>
                  <a:lnTo>
                    <a:pt x="850" y="26161"/>
                  </a:lnTo>
                  <a:lnTo>
                    <a:pt x="637" y="28571"/>
                  </a:lnTo>
                  <a:lnTo>
                    <a:pt x="425" y="30937"/>
                  </a:lnTo>
                  <a:lnTo>
                    <a:pt x="9" y="35757"/>
                  </a:lnTo>
                  <a:lnTo>
                    <a:pt x="1" y="35889"/>
                  </a:lnTo>
                  <a:lnTo>
                    <a:pt x="1" y="36020"/>
                  </a:lnTo>
                  <a:lnTo>
                    <a:pt x="18" y="36108"/>
                  </a:lnTo>
                  <a:lnTo>
                    <a:pt x="34" y="36195"/>
                  </a:lnTo>
                  <a:lnTo>
                    <a:pt x="60" y="36239"/>
                  </a:lnTo>
                  <a:lnTo>
                    <a:pt x="77" y="36239"/>
                  </a:lnTo>
                  <a:lnTo>
                    <a:pt x="94" y="36195"/>
                  </a:lnTo>
                  <a:lnTo>
                    <a:pt x="111" y="36064"/>
                  </a:lnTo>
                  <a:lnTo>
                    <a:pt x="527" y="31287"/>
                  </a:lnTo>
                  <a:lnTo>
                    <a:pt x="739" y="28921"/>
                  </a:lnTo>
                  <a:lnTo>
                    <a:pt x="951" y="26511"/>
                  </a:lnTo>
                  <a:lnTo>
                    <a:pt x="1172" y="24145"/>
                  </a:lnTo>
                  <a:lnTo>
                    <a:pt x="1401" y="21779"/>
                  </a:lnTo>
                  <a:lnTo>
                    <a:pt x="1639" y="19456"/>
                  </a:lnTo>
                  <a:lnTo>
                    <a:pt x="1885" y="17177"/>
                  </a:lnTo>
                  <a:lnTo>
                    <a:pt x="2149" y="14899"/>
                  </a:lnTo>
                  <a:lnTo>
                    <a:pt x="2412" y="12708"/>
                  </a:lnTo>
                  <a:lnTo>
                    <a:pt x="2701" y="10517"/>
                  </a:lnTo>
                  <a:lnTo>
                    <a:pt x="2998" y="8413"/>
                  </a:lnTo>
                  <a:lnTo>
                    <a:pt x="3303" y="6310"/>
                  </a:lnTo>
                  <a:lnTo>
                    <a:pt x="3465" y="5302"/>
                  </a:lnTo>
                  <a:lnTo>
                    <a:pt x="3634" y="4338"/>
                  </a:lnTo>
                  <a:lnTo>
                    <a:pt x="3804" y="3374"/>
                  </a:lnTo>
                  <a:lnTo>
                    <a:pt x="3983" y="2410"/>
                  </a:lnTo>
                  <a:lnTo>
                    <a:pt x="4161" y="1446"/>
                  </a:lnTo>
                  <a:lnTo>
                    <a:pt x="4348" y="526"/>
                  </a:lnTo>
                  <a:lnTo>
                    <a:pt x="4365" y="438"/>
                  </a:lnTo>
                  <a:lnTo>
                    <a:pt x="4365" y="307"/>
                  </a:lnTo>
                  <a:lnTo>
                    <a:pt x="4356" y="219"/>
                  </a:lnTo>
                  <a:lnTo>
                    <a:pt x="4348" y="88"/>
                  </a:lnTo>
                  <a:lnTo>
                    <a:pt x="4331" y="44"/>
                  </a:lnTo>
                  <a:lnTo>
                    <a:pt x="430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0"/>
            <p:cNvSpPr/>
            <p:nvPr/>
          </p:nvSpPr>
          <p:spPr>
            <a:xfrm rot="10800000">
              <a:off x="3213411" y="4751951"/>
              <a:ext cx="56608" cy="103196"/>
            </a:xfrm>
            <a:custGeom>
              <a:rect b="b" l="l" r="r" t="t"/>
              <a:pathLst>
                <a:path extrusionOk="0" h="37905" w="5995">
                  <a:moveTo>
                    <a:pt x="5918" y="1"/>
                  </a:moveTo>
                  <a:lnTo>
                    <a:pt x="5901" y="44"/>
                  </a:lnTo>
                  <a:lnTo>
                    <a:pt x="5885" y="176"/>
                  </a:lnTo>
                  <a:lnTo>
                    <a:pt x="5774" y="1315"/>
                  </a:lnTo>
                  <a:lnTo>
                    <a:pt x="5664" y="2455"/>
                  </a:lnTo>
                  <a:lnTo>
                    <a:pt x="5545" y="3550"/>
                  </a:lnTo>
                  <a:lnTo>
                    <a:pt x="5418" y="4646"/>
                  </a:lnTo>
                  <a:lnTo>
                    <a:pt x="5290" y="5741"/>
                  </a:lnTo>
                  <a:lnTo>
                    <a:pt x="5154" y="6793"/>
                  </a:lnTo>
                  <a:lnTo>
                    <a:pt x="5018" y="7844"/>
                  </a:lnTo>
                  <a:lnTo>
                    <a:pt x="4874" y="8896"/>
                  </a:lnTo>
                  <a:lnTo>
                    <a:pt x="4602" y="10737"/>
                  </a:lnTo>
                  <a:lnTo>
                    <a:pt x="4322" y="12533"/>
                  </a:lnTo>
                  <a:lnTo>
                    <a:pt x="4042" y="14286"/>
                  </a:lnTo>
                  <a:lnTo>
                    <a:pt x="3745" y="16039"/>
                  </a:lnTo>
                  <a:lnTo>
                    <a:pt x="3448" y="17748"/>
                  </a:lnTo>
                  <a:lnTo>
                    <a:pt x="3142" y="19413"/>
                  </a:lnTo>
                  <a:lnTo>
                    <a:pt x="2531" y="22787"/>
                  </a:lnTo>
                  <a:lnTo>
                    <a:pt x="1877" y="26336"/>
                  </a:lnTo>
                  <a:lnTo>
                    <a:pt x="1240" y="29930"/>
                  </a:lnTo>
                  <a:lnTo>
                    <a:pt x="926" y="31770"/>
                  </a:lnTo>
                  <a:lnTo>
                    <a:pt x="620" y="33611"/>
                  </a:lnTo>
                  <a:lnTo>
                    <a:pt x="315" y="35451"/>
                  </a:lnTo>
                  <a:lnTo>
                    <a:pt x="18" y="37335"/>
                  </a:lnTo>
                  <a:lnTo>
                    <a:pt x="1" y="37467"/>
                  </a:lnTo>
                  <a:lnTo>
                    <a:pt x="1" y="37598"/>
                  </a:lnTo>
                  <a:lnTo>
                    <a:pt x="9" y="37730"/>
                  </a:lnTo>
                  <a:lnTo>
                    <a:pt x="18" y="37817"/>
                  </a:lnTo>
                  <a:lnTo>
                    <a:pt x="35" y="37905"/>
                  </a:lnTo>
                  <a:lnTo>
                    <a:pt x="77" y="37905"/>
                  </a:lnTo>
                  <a:lnTo>
                    <a:pt x="102" y="37817"/>
                  </a:lnTo>
                  <a:lnTo>
                    <a:pt x="468" y="35495"/>
                  </a:lnTo>
                  <a:lnTo>
                    <a:pt x="833" y="33260"/>
                  </a:lnTo>
                  <a:lnTo>
                    <a:pt x="1215" y="31025"/>
                  </a:lnTo>
                  <a:lnTo>
                    <a:pt x="1597" y="28790"/>
                  </a:lnTo>
                  <a:lnTo>
                    <a:pt x="2200" y="25504"/>
                  </a:lnTo>
                  <a:lnTo>
                    <a:pt x="2811" y="22174"/>
                  </a:lnTo>
                  <a:lnTo>
                    <a:pt x="3414" y="18843"/>
                  </a:lnTo>
                  <a:lnTo>
                    <a:pt x="3711" y="17178"/>
                  </a:lnTo>
                  <a:lnTo>
                    <a:pt x="4008" y="15469"/>
                  </a:lnTo>
                  <a:lnTo>
                    <a:pt x="4288" y="13716"/>
                  </a:lnTo>
                  <a:lnTo>
                    <a:pt x="4568" y="11963"/>
                  </a:lnTo>
                  <a:lnTo>
                    <a:pt x="4840" y="10167"/>
                  </a:lnTo>
                  <a:lnTo>
                    <a:pt x="5095" y="8326"/>
                  </a:lnTo>
                  <a:lnTo>
                    <a:pt x="5341" y="6442"/>
                  </a:lnTo>
                  <a:lnTo>
                    <a:pt x="5570" y="4514"/>
                  </a:lnTo>
                  <a:lnTo>
                    <a:pt x="5791" y="2542"/>
                  </a:lnTo>
                  <a:lnTo>
                    <a:pt x="5893" y="1534"/>
                  </a:lnTo>
                  <a:lnTo>
                    <a:pt x="5995" y="483"/>
                  </a:lnTo>
                  <a:lnTo>
                    <a:pt x="5995" y="351"/>
                  </a:lnTo>
                  <a:lnTo>
                    <a:pt x="5995" y="220"/>
                  </a:lnTo>
                  <a:lnTo>
                    <a:pt x="5978" y="132"/>
                  </a:lnTo>
                  <a:lnTo>
                    <a:pt x="5961" y="44"/>
                  </a:lnTo>
                  <a:lnTo>
                    <a:pt x="5944"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
            <p:cNvSpPr/>
            <p:nvPr/>
          </p:nvSpPr>
          <p:spPr>
            <a:xfrm rot="10800000">
              <a:off x="3207235" y="4828667"/>
              <a:ext cx="75691" cy="55237"/>
            </a:xfrm>
            <a:custGeom>
              <a:rect b="b" l="l" r="r" t="t"/>
              <a:pathLst>
                <a:path extrusionOk="0" h="20289" w="8016">
                  <a:moveTo>
                    <a:pt x="6929" y="0"/>
                  </a:moveTo>
                  <a:lnTo>
                    <a:pt x="6666" y="88"/>
                  </a:lnTo>
                  <a:lnTo>
                    <a:pt x="6402" y="219"/>
                  </a:lnTo>
                  <a:lnTo>
                    <a:pt x="6148" y="394"/>
                  </a:lnTo>
                  <a:lnTo>
                    <a:pt x="5885" y="657"/>
                  </a:lnTo>
                  <a:lnTo>
                    <a:pt x="5672" y="920"/>
                  </a:lnTo>
                  <a:lnTo>
                    <a:pt x="5460" y="1227"/>
                  </a:lnTo>
                  <a:lnTo>
                    <a:pt x="5256" y="1578"/>
                  </a:lnTo>
                  <a:lnTo>
                    <a:pt x="5052" y="1972"/>
                  </a:lnTo>
                  <a:lnTo>
                    <a:pt x="4849" y="2410"/>
                  </a:lnTo>
                  <a:lnTo>
                    <a:pt x="4653" y="2848"/>
                  </a:lnTo>
                  <a:lnTo>
                    <a:pt x="4458" y="3330"/>
                  </a:lnTo>
                  <a:lnTo>
                    <a:pt x="4271" y="3900"/>
                  </a:lnTo>
                  <a:lnTo>
                    <a:pt x="4085" y="4426"/>
                  </a:lnTo>
                  <a:lnTo>
                    <a:pt x="3898" y="5039"/>
                  </a:lnTo>
                  <a:lnTo>
                    <a:pt x="3719" y="5653"/>
                  </a:lnTo>
                  <a:lnTo>
                    <a:pt x="3541" y="6266"/>
                  </a:lnTo>
                  <a:lnTo>
                    <a:pt x="3185" y="7581"/>
                  </a:lnTo>
                  <a:lnTo>
                    <a:pt x="2845" y="8983"/>
                  </a:lnTo>
                  <a:lnTo>
                    <a:pt x="2166" y="11875"/>
                  </a:lnTo>
                  <a:lnTo>
                    <a:pt x="1835" y="13321"/>
                  </a:lnTo>
                  <a:lnTo>
                    <a:pt x="1486" y="14724"/>
                  </a:lnTo>
                  <a:lnTo>
                    <a:pt x="1138" y="16126"/>
                  </a:lnTo>
                  <a:lnTo>
                    <a:pt x="782" y="17397"/>
                  </a:lnTo>
                  <a:lnTo>
                    <a:pt x="603" y="18010"/>
                  </a:lnTo>
                  <a:lnTo>
                    <a:pt x="417" y="18624"/>
                  </a:lnTo>
                  <a:lnTo>
                    <a:pt x="221" y="19193"/>
                  </a:lnTo>
                  <a:lnTo>
                    <a:pt x="26" y="19719"/>
                  </a:lnTo>
                  <a:lnTo>
                    <a:pt x="9" y="19807"/>
                  </a:lnTo>
                  <a:lnTo>
                    <a:pt x="1" y="19894"/>
                  </a:lnTo>
                  <a:lnTo>
                    <a:pt x="1" y="20026"/>
                  </a:lnTo>
                  <a:lnTo>
                    <a:pt x="9" y="20113"/>
                  </a:lnTo>
                  <a:lnTo>
                    <a:pt x="18" y="20201"/>
                  </a:lnTo>
                  <a:lnTo>
                    <a:pt x="43" y="20289"/>
                  </a:lnTo>
                  <a:lnTo>
                    <a:pt x="68" y="20289"/>
                  </a:lnTo>
                  <a:lnTo>
                    <a:pt x="94" y="20245"/>
                  </a:lnTo>
                  <a:lnTo>
                    <a:pt x="289" y="19719"/>
                  </a:lnTo>
                  <a:lnTo>
                    <a:pt x="493" y="19106"/>
                  </a:lnTo>
                  <a:lnTo>
                    <a:pt x="680" y="18492"/>
                  </a:lnTo>
                  <a:lnTo>
                    <a:pt x="875" y="17879"/>
                  </a:lnTo>
                  <a:lnTo>
                    <a:pt x="1062" y="17221"/>
                  </a:lnTo>
                  <a:lnTo>
                    <a:pt x="1249" y="16520"/>
                  </a:lnTo>
                  <a:lnTo>
                    <a:pt x="1605" y="15074"/>
                  </a:lnTo>
                  <a:lnTo>
                    <a:pt x="1936" y="13716"/>
                  </a:lnTo>
                  <a:lnTo>
                    <a:pt x="2259" y="12313"/>
                  </a:lnTo>
                  <a:lnTo>
                    <a:pt x="2904" y="9553"/>
                  </a:lnTo>
                  <a:lnTo>
                    <a:pt x="3235" y="8194"/>
                  </a:lnTo>
                  <a:lnTo>
                    <a:pt x="3575" y="6880"/>
                  </a:lnTo>
                  <a:lnTo>
                    <a:pt x="3923" y="5653"/>
                  </a:lnTo>
                  <a:lnTo>
                    <a:pt x="4102" y="5083"/>
                  </a:lnTo>
                  <a:lnTo>
                    <a:pt x="4280" y="4513"/>
                  </a:lnTo>
                  <a:lnTo>
                    <a:pt x="4492" y="3944"/>
                  </a:lnTo>
                  <a:lnTo>
                    <a:pt x="4704" y="3374"/>
                  </a:lnTo>
                  <a:lnTo>
                    <a:pt x="4925" y="2892"/>
                  </a:lnTo>
                  <a:lnTo>
                    <a:pt x="5146" y="2454"/>
                  </a:lnTo>
                  <a:lnTo>
                    <a:pt x="5367" y="2060"/>
                  </a:lnTo>
                  <a:lnTo>
                    <a:pt x="5596" y="1709"/>
                  </a:lnTo>
                  <a:lnTo>
                    <a:pt x="5825" y="1402"/>
                  </a:lnTo>
                  <a:lnTo>
                    <a:pt x="6054" y="1139"/>
                  </a:lnTo>
                  <a:lnTo>
                    <a:pt x="6284" y="964"/>
                  </a:lnTo>
                  <a:lnTo>
                    <a:pt x="6521" y="789"/>
                  </a:lnTo>
                  <a:lnTo>
                    <a:pt x="6759" y="701"/>
                  </a:lnTo>
                  <a:lnTo>
                    <a:pt x="6988" y="657"/>
                  </a:lnTo>
                  <a:lnTo>
                    <a:pt x="7226" y="657"/>
                  </a:lnTo>
                  <a:lnTo>
                    <a:pt x="7464" y="701"/>
                  </a:lnTo>
                  <a:lnTo>
                    <a:pt x="7702" y="833"/>
                  </a:lnTo>
                  <a:lnTo>
                    <a:pt x="7939" y="964"/>
                  </a:lnTo>
                  <a:lnTo>
                    <a:pt x="7965" y="964"/>
                  </a:lnTo>
                  <a:lnTo>
                    <a:pt x="7990" y="920"/>
                  </a:lnTo>
                  <a:lnTo>
                    <a:pt x="8007" y="833"/>
                  </a:lnTo>
                  <a:lnTo>
                    <a:pt x="8016" y="701"/>
                  </a:lnTo>
                  <a:lnTo>
                    <a:pt x="8016" y="614"/>
                  </a:lnTo>
                  <a:lnTo>
                    <a:pt x="8007" y="482"/>
                  </a:lnTo>
                  <a:lnTo>
                    <a:pt x="7999" y="394"/>
                  </a:lnTo>
                  <a:lnTo>
                    <a:pt x="7973" y="351"/>
                  </a:lnTo>
                  <a:lnTo>
                    <a:pt x="7710" y="175"/>
                  </a:lnTo>
                  <a:lnTo>
                    <a:pt x="7447" y="88"/>
                  </a:lnTo>
                  <a:lnTo>
                    <a:pt x="7192"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0"/>
            <p:cNvSpPr/>
            <p:nvPr/>
          </p:nvSpPr>
          <p:spPr>
            <a:xfrm rot="10800000">
              <a:off x="3208519" y="4827594"/>
              <a:ext cx="73047" cy="54164"/>
            </a:xfrm>
            <a:custGeom>
              <a:rect b="b" l="l" r="r" t="t"/>
              <a:pathLst>
                <a:path extrusionOk="0" h="19895" w="7736">
                  <a:moveTo>
                    <a:pt x="7651" y="1"/>
                  </a:moveTo>
                  <a:lnTo>
                    <a:pt x="7634" y="88"/>
                  </a:lnTo>
                  <a:lnTo>
                    <a:pt x="7439" y="965"/>
                  </a:lnTo>
                  <a:lnTo>
                    <a:pt x="7235" y="1841"/>
                  </a:lnTo>
                  <a:lnTo>
                    <a:pt x="7023" y="2630"/>
                  </a:lnTo>
                  <a:lnTo>
                    <a:pt x="6810" y="3375"/>
                  </a:lnTo>
                  <a:lnTo>
                    <a:pt x="6590" y="4076"/>
                  </a:lnTo>
                  <a:lnTo>
                    <a:pt x="6369" y="4733"/>
                  </a:lnTo>
                  <a:lnTo>
                    <a:pt x="6140" y="5391"/>
                  </a:lnTo>
                  <a:lnTo>
                    <a:pt x="5910" y="5960"/>
                  </a:lnTo>
                  <a:lnTo>
                    <a:pt x="5673" y="6486"/>
                  </a:lnTo>
                  <a:lnTo>
                    <a:pt x="5435" y="7012"/>
                  </a:lnTo>
                  <a:lnTo>
                    <a:pt x="5189" y="7494"/>
                  </a:lnTo>
                  <a:lnTo>
                    <a:pt x="4942" y="7976"/>
                  </a:lnTo>
                  <a:lnTo>
                    <a:pt x="4450" y="8809"/>
                  </a:lnTo>
                  <a:lnTo>
                    <a:pt x="3958" y="9641"/>
                  </a:lnTo>
                  <a:lnTo>
                    <a:pt x="3448" y="10430"/>
                  </a:lnTo>
                  <a:lnTo>
                    <a:pt x="2939" y="11350"/>
                  </a:lnTo>
                  <a:lnTo>
                    <a:pt x="2692" y="11832"/>
                  </a:lnTo>
                  <a:lnTo>
                    <a:pt x="2446" y="12358"/>
                  </a:lnTo>
                  <a:lnTo>
                    <a:pt x="2200" y="12884"/>
                  </a:lnTo>
                  <a:lnTo>
                    <a:pt x="1954" y="13497"/>
                  </a:lnTo>
                  <a:lnTo>
                    <a:pt x="1708" y="14155"/>
                  </a:lnTo>
                  <a:lnTo>
                    <a:pt x="1461" y="14812"/>
                  </a:lnTo>
                  <a:lnTo>
                    <a:pt x="977" y="16258"/>
                  </a:lnTo>
                  <a:lnTo>
                    <a:pt x="502" y="17748"/>
                  </a:lnTo>
                  <a:lnTo>
                    <a:pt x="26" y="19282"/>
                  </a:lnTo>
                  <a:lnTo>
                    <a:pt x="9" y="19369"/>
                  </a:lnTo>
                  <a:lnTo>
                    <a:pt x="1" y="19501"/>
                  </a:lnTo>
                  <a:lnTo>
                    <a:pt x="1" y="19632"/>
                  </a:lnTo>
                  <a:lnTo>
                    <a:pt x="9" y="19720"/>
                  </a:lnTo>
                  <a:lnTo>
                    <a:pt x="26" y="19807"/>
                  </a:lnTo>
                  <a:lnTo>
                    <a:pt x="43" y="19895"/>
                  </a:lnTo>
                  <a:lnTo>
                    <a:pt x="69" y="19895"/>
                  </a:lnTo>
                  <a:lnTo>
                    <a:pt x="86" y="19851"/>
                  </a:lnTo>
                  <a:lnTo>
                    <a:pt x="570" y="18274"/>
                  </a:lnTo>
                  <a:lnTo>
                    <a:pt x="1054" y="16784"/>
                  </a:lnTo>
                  <a:lnTo>
                    <a:pt x="1555" y="15294"/>
                  </a:lnTo>
                  <a:lnTo>
                    <a:pt x="1801" y="14637"/>
                  </a:lnTo>
                  <a:lnTo>
                    <a:pt x="2056" y="13936"/>
                  </a:lnTo>
                  <a:lnTo>
                    <a:pt x="2319" y="13322"/>
                  </a:lnTo>
                  <a:lnTo>
                    <a:pt x="2582" y="12752"/>
                  </a:lnTo>
                  <a:lnTo>
                    <a:pt x="2845" y="12183"/>
                  </a:lnTo>
                  <a:lnTo>
                    <a:pt x="3117" y="11701"/>
                  </a:lnTo>
                  <a:lnTo>
                    <a:pt x="3660" y="10780"/>
                  </a:lnTo>
                  <a:lnTo>
                    <a:pt x="4212" y="9904"/>
                  </a:lnTo>
                  <a:lnTo>
                    <a:pt x="4688" y="9115"/>
                  </a:lnTo>
                  <a:lnTo>
                    <a:pt x="5155" y="8283"/>
                  </a:lnTo>
                  <a:lnTo>
                    <a:pt x="5392" y="7801"/>
                  </a:lnTo>
                  <a:lnTo>
                    <a:pt x="5622" y="7319"/>
                  </a:lnTo>
                  <a:lnTo>
                    <a:pt x="5851" y="6793"/>
                  </a:lnTo>
                  <a:lnTo>
                    <a:pt x="6072" y="6267"/>
                  </a:lnTo>
                  <a:lnTo>
                    <a:pt x="6292" y="5697"/>
                  </a:lnTo>
                  <a:lnTo>
                    <a:pt x="6513" y="5084"/>
                  </a:lnTo>
                  <a:lnTo>
                    <a:pt x="6725" y="4427"/>
                  </a:lnTo>
                  <a:lnTo>
                    <a:pt x="6938" y="3725"/>
                  </a:lnTo>
                  <a:lnTo>
                    <a:pt x="7141" y="2981"/>
                  </a:lnTo>
                  <a:lnTo>
                    <a:pt x="7337" y="2236"/>
                  </a:lnTo>
                  <a:lnTo>
                    <a:pt x="7532" y="1403"/>
                  </a:lnTo>
                  <a:lnTo>
                    <a:pt x="7719" y="527"/>
                  </a:lnTo>
                  <a:lnTo>
                    <a:pt x="7736" y="395"/>
                  </a:lnTo>
                  <a:lnTo>
                    <a:pt x="7736" y="308"/>
                  </a:lnTo>
                  <a:lnTo>
                    <a:pt x="7727" y="176"/>
                  </a:lnTo>
                  <a:lnTo>
                    <a:pt x="7719" y="88"/>
                  </a:lnTo>
                  <a:lnTo>
                    <a:pt x="7702"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0"/>
            <p:cNvSpPr/>
            <p:nvPr/>
          </p:nvSpPr>
          <p:spPr>
            <a:xfrm rot="10800000">
              <a:off x="3140212" y="4775221"/>
              <a:ext cx="63661" cy="102837"/>
            </a:xfrm>
            <a:custGeom>
              <a:rect b="b" l="l" r="r" t="t"/>
              <a:pathLst>
                <a:path extrusionOk="0" h="37773" w="6742">
                  <a:moveTo>
                    <a:pt x="43" y="0"/>
                  </a:moveTo>
                  <a:lnTo>
                    <a:pt x="26" y="44"/>
                  </a:lnTo>
                  <a:lnTo>
                    <a:pt x="9" y="132"/>
                  </a:lnTo>
                  <a:lnTo>
                    <a:pt x="0" y="263"/>
                  </a:lnTo>
                  <a:lnTo>
                    <a:pt x="0" y="395"/>
                  </a:lnTo>
                  <a:lnTo>
                    <a:pt x="60" y="1709"/>
                  </a:lnTo>
                  <a:lnTo>
                    <a:pt x="136" y="2980"/>
                  </a:lnTo>
                  <a:lnTo>
                    <a:pt x="221" y="4251"/>
                  </a:lnTo>
                  <a:lnTo>
                    <a:pt x="323" y="5478"/>
                  </a:lnTo>
                  <a:lnTo>
                    <a:pt x="442" y="6705"/>
                  </a:lnTo>
                  <a:lnTo>
                    <a:pt x="561" y="7888"/>
                  </a:lnTo>
                  <a:lnTo>
                    <a:pt x="688" y="9027"/>
                  </a:lnTo>
                  <a:lnTo>
                    <a:pt x="832" y="10166"/>
                  </a:lnTo>
                  <a:lnTo>
                    <a:pt x="1104" y="12270"/>
                  </a:lnTo>
                  <a:lnTo>
                    <a:pt x="1393" y="14329"/>
                  </a:lnTo>
                  <a:lnTo>
                    <a:pt x="1698" y="16345"/>
                  </a:lnTo>
                  <a:lnTo>
                    <a:pt x="2013" y="18317"/>
                  </a:lnTo>
                  <a:lnTo>
                    <a:pt x="2335" y="20245"/>
                  </a:lnTo>
                  <a:lnTo>
                    <a:pt x="2675" y="22129"/>
                  </a:lnTo>
                  <a:lnTo>
                    <a:pt x="3023" y="23926"/>
                  </a:lnTo>
                  <a:lnTo>
                    <a:pt x="3371" y="25679"/>
                  </a:lnTo>
                  <a:lnTo>
                    <a:pt x="3558" y="26555"/>
                  </a:lnTo>
                  <a:lnTo>
                    <a:pt x="3753" y="27388"/>
                  </a:lnTo>
                  <a:lnTo>
                    <a:pt x="4144" y="29009"/>
                  </a:lnTo>
                  <a:lnTo>
                    <a:pt x="4543" y="30587"/>
                  </a:lnTo>
                  <a:lnTo>
                    <a:pt x="4959" y="32120"/>
                  </a:lnTo>
                  <a:lnTo>
                    <a:pt x="5375" y="33566"/>
                  </a:lnTo>
                  <a:lnTo>
                    <a:pt x="5799" y="34969"/>
                  </a:lnTo>
                  <a:lnTo>
                    <a:pt x="6657" y="37729"/>
                  </a:lnTo>
                  <a:lnTo>
                    <a:pt x="6682" y="37773"/>
                  </a:lnTo>
                  <a:lnTo>
                    <a:pt x="6699" y="37773"/>
                  </a:lnTo>
                  <a:lnTo>
                    <a:pt x="6725" y="37729"/>
                  </a:lnTo>
                  <a:lnTo>
                    <a:pt x="6733" y="37642"/>
                  </a:lnTo>
                  <a:lnTo>
                    <a:pt x="6742" y="37510"/>
                  </a:lnTo>
                  <a:lnTo>
                    <a:pt x="6742" y="37379"/>
                  </a:lnTo>
                  <a:lnTo>
                    <a:pt x="6733" y="37291"/>
                  </a:lnTo>
                  <a:lnTo>
                    <a:pt x="6716" y="37203"/>
                  </a:lnTo>
                  <a:lnTo>
                    <a:pt x="6241" y="35670"/>
                  </a:lnTo>
                  <a:lnTo>
                    <a:pt x="5765" y="34136"/>
                  </a:lnTo>
                  <a:lnTo>
                    <a:pt x="5298" y="32515"/>
                  </a:lnTo>
                  <a:lnTo>
                    <a:pt x="4840" y="30893"/>
                  </a:lnTo>
                  <a:lnTo>
                    <a:pt x="4441" y="29360"/>
                  </a:lnTo>
                  <a:lnTo>
                    <a:pt x="4050" y="27782"/>
                  </a:lnTo>
                  <a:lnTo>
                    <a:pt x="3677" y="26161"/>
                  </a:lnTo>
                  <a:lnTo>
                    <a:pt x="3320" y="24452"/>
                  </a:lnTo>
                  <a:lnTo>
                    <a:pt x="2963" y="22655"/>
                  </a:lnTo>
                  <a:lnTo>
                    <a:pt x="2624" y="20815"/>
                  </a:lnTo>
                  <a:lnTo>
                    <a:pt x="2293" y="18930"/>
                  </a:lnTo>
                  <a:lnTo>
                    <a:pt x="1979" y="16959"/>
                  </a:lnTo>
                  <a:lnTo>
                    <a:pt x="1681" y="15074"/>
                  </a:lnTo>
                  <a:lnTo>
                    <a:pt x="1393" y="13146"/>
                  </a:lnTo>
                  <a:lnTo>
                    <a:pt x="1113" y="11174"/>
                  </a:lnTo>
                  <a:lnTo>
                    <a:pt x="977" y="10166"/>
                  </a:lnTo>
                  <a:lnTo>
                    <a:pt x="849" y="9159"/>
                  </a:lnTo>
                  <a:lnTo>
                    <a:pt x="730" y="8107"/>
                  </a:lnTo>
                  <a:lnTo>
                    <a:pt x="612" y="7055"/>
                  </a:lnTo>
                  <a:lnTo>
                    <a:pt x="501" y="5960"/>
                  </a:lnTo>
                  <a:lnTo>
                    <a:pt x="408" y="4864"/>
                  </a:lnTo>
                  <a:lnTo>
                    <a:pt x="314" y="3725"/>
                  </a:lnTo>
                  <a:lnTo>
                    <a:pt x="238" y="2586"/>
                  </a:lnTo>
                  <a:lnTo>
                    <a:pt x="170" y="1402"/>
                  </a:lnTo>
                  <a:lnTo>
                    <a:pt x="119" y="219"/>
                  </a:lnTo>
                  <a:lnTo>
                    <a:pt x="111" y="88"/>
                  </a:lnTo>
                  <a:lnTo>
                    <a:pt x="94" y="44"/>
                  </a:lnTo>
                  <a:lnTo>
                    <a:pt x="6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20"/>
            <p:cNvSpPr/>
            <p:nvPr/>
          </p:nvSpPr>
          <p:spPr>
            <a:xfrm rot="10800000">
              <a:off x="3139570" y="4771637"/>
              <a:ext cx="44106" cy="89954"/>
            </a:xfrm>
            <a:custGeom>
              <a:rect b="b" l="l" r="r" t="t"/>
              <a:pathLst>
                <a:path extrusionOk="0" h="33041" w="4671">
                  <a:moveTo>
                    <a:pt x="43" y="0"/>
                  </a:moveTo>
                  <a:lnTo>
                    <a:pt x="26" y="44"/>
                  </a:lnTo>
                  <a:lnTo>
                    <a:pt x="9" y="132"/>
                  </a:lnTo>
                  <a:lnTo>
                    <a:pt x="9" y="263"/>
                  </a:lnTo>
                  <a:lnTo>
                    <a:pt x="1" y="395"/>
                  </a:lnTo>
                  <a:lnTo>
                    <a:pt x="9" y="482"/>
                  </a:lnTo>
                  <a:lnTo>
                    <a:pt x="35" y="614"/>
                  </a:lnTo>
                  <a:lnTo>
                    <a:pt x="230" y="1359"/>
                  </a:lnTo>
                  <a:lnTo>
                    <a:pt x="434" y="2104"/>
                  </a:lnTo>
                  <a:lnTo>
                    <a:pt x="621" y="2892"/>
                  </a:lnTo>
                  <a:lnTo>
                    <a:pt x="807" y="3725"/>
                  </a:lnTo>
                  <a:lnTo>
                    <a:pt x="994" y="4558"/>
                  </a:lnTo>
                  <a:lnTo>
                    <a:pt x="1164" y="5434"/>
                  </a:lnTo>
                  <a:lnTo>
                    <a:pt x="1334" y="6310"/>
                  </a:lnTo>
                  <a:lnTo>
                    <a:pt x="1504" y="7231"/>
                  </a:lnTo>
                  <a:lnTo>
                    <a:pt x="1665" y="8151"/>
                  </a:lnTo>
                  <a:lnTo>
                    <a:pt x="1826" y="9115"/>
                  </a:lnTo>
                  <a:lnTo>
                    <a:pt x="1979" y="10079"/>
                  </a:lnTo>
                  <a:lnTo>
                    <a:pt x="2132" y="11043"/>
                  </a:lnTo>
                  <a:lnTo>
                    <a:pt x="2421" y="13059"/>
                  </a:lnTo>
                  <a:lnTo>
                    <a:pt x="2692" y="15162"/>
                  </a:lnTo>
                  <a:lnTo>
                    <a:pt x="2956" y="17265"/>
                  </a:lnTo>
                  <a:lnTo>
                    <a:pt x="3210" y="19456"/>
                  </a:lnTo>
                  <a:lnTo>
                    <a:pt x="3448" y="21647"/>
                  </a:lnTo>
                  <a:lnTo>
                    <a:pt x="3686" y="23882"/>
                  </a:lnTo>
                  <a:lnTo>
                    <a:pt x="3907" y="26117"/>
                  </a:lnTo>
                  <a:lnTo>
                    <a:pt x="4127" y="28396"/>
                  </a:lnTo>
                  <a:lnTo>
                    <a:pt x="4560" y="32909"/>
                  </a:lnTo>
                  <a:lnTo>
                    <a:pt x="4577" y="32997"/>
                  </a:lnTo>
                  <a:lnTo>
                    <a:pt x="4594" y="33041"/>
                  </a:lnTo>
                  <a:lnTo>
                    <a:pt x="4620" y="33041"/>
                  </a:lnTo>
                  <a:lnTo>
                    <a:pt x="4637" y="32997"/>
                  </a:lnTo>
                  <a:lnTo>
                    <a:pt x="4654" y="32909"/>
                  </a:lnTo>
                  <a:lnTo>
                    <a:pt x="4671" y="32821"/>
                  </a:lnTo>
                  <a:lnTo>
                    <a:pt x="4671" y="32690"/>
                  </a:lnTo>
                  <a:lnTo>
                    <a:pt x="4662" y="32559"/>
                  </a:lnTo>
                  <a:lnTo>
                    <a:pt x="4229" y="28001"/>
                  </a:lnTo>
                  <a:lnTo>
                    <a:pt x="4008" y="25766"/>
                  </a:lnTo>
                  <a:lnTo>
                    <a:pt x="3779" y="23488"/>
                  </a:lnTo>
                  <a:lnTo>
                    <a:pt x="3550" y="21253"/>
                  </a:lnTo>
                  <a:lnTo>
                    <a:pt x="3304" y="19018"/>
                  </a:lnTo>
                  <a:lnTo>
                    <a:pt x="3049" y="16827"/>
                  </a:lnTo>
                  <a:lnTo>
                    <a:pt x="2786" y="14724"/>
                  </a:lnTo>
                  <a:lnTo>
                    <a:pt x="2506" y="12621"/>
                  </a:lnTo>
                  <a:lnTo>
                    <a:pt x="2208" y="10561"/>
                  </a:lnTo>
                  <a:lnTo>
                    <a:pt x="2064" y="9597"/>
                  </a:lnTo>
                  <a:lnTo>
                    <a:pt x="1903" y="8633"/>
                  </a:lnTo>
                  <a:lnTo>
                    <a:pt x="1741" y="7669"/>
                  </a:lnTo>
                  <a:lnTo>
                    <a:pt x="1580" y="6705"/>
                  </a:lnTo>
                  <a:lnTo>
                    <a:pt x="1410" y="5785"/>
                  </a:lnTo>
                  <a:lnTo>
                    <a:pt x="1241" y="4908"/>
                  </a:lnTo>
                  <a:lnTo>
                    <a:pt x="1062" y="4032"/>
                  </a:lnTo>
                  <a:lnTo>
                    <a:pt x="875" y="3199"/>
                  </a:lnTo>
                  <a:lnTo>
                    <a:pt x="689" y="2367"/>
                  </a:lnTo>
                  <a:lnTo>
                    <a:pt x="502" y="1578"/>
                  </a:lnTo>
                  <a:lnTo>
                    <a:pt x="298" y="789"/>
                  </a:lnTo>
                  <a:lnTo>
                    <a:pt x="94" y="44"/>
                  </a:lnTo>
                  <a:lnTo>
                    <a:pt x="69"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0"/>
            <p:cNvSpPr/>
            <p:nvPr/>
          </p:nvSpPr>
          <p:spPr>
            <a:xfrm rot="10800000">
              <a:off x="3142535" y="4778081"/>
              <a:ext cx="55569" cy="95086"/>
            </a:xfrm>
            <a:custGeom>
              <a:rect b="b" l="l" r="r" t="t"/>
              <a:pathLst>
                <a:path extrusionOk="0" h="34926" w="5885">
                  <a:moveTo>
                    <a:pt x="60" y="1"/>
                  </a:moveTo>
                  <a:lnTo>
                    <a:pt x="35" y="45"/>
                  </a:lnTo>
                  <a:lnTo>
                    <a:pt x="18" y="88"/>
                  </a:lnTo>
                  <a:lnTo>
                    <a:pt x="9" y="220"/>
                  </a:lnTo>
                  <a:lnTo>
                    <a:pt x="1" y="308"/>
                  </a:lnTo>
                  <a:lnTo>
                    <a:pt x="9" y="439"/>
                  </a:lnTo>
                  <a:lnTo>
                    <a:pt x="145" y="1666"/>
                  </a:lnTo>
                  <a:lnTo>
                    <a:pt x="281" y="2849"/>
                  </a:lnTo>
                  <a:lnTo>
                    <a:pt x="425" y="4032"/>
                  </a:lnTo>
                  <a:lnTo>
                    <a:pt x="586" y="5172"/>
                  </a:lnTo>
                  <a:lnTo>
                    <a:pt x="739" y="6267"/>
                  </a:lnTo>
                  <a:lnTo>
                    <a:pt x="909" y="7319"/>
                  </a:lnTo>
                  <a:lnTo>
                    <a:pt x="1079" y="8414"/>
                  </a:lnTo>
                  <a:lnTo>
                    <a:pt x="1257" y="9422"/>
                  </a:lnTo>
                  <a:lnTo>
                    <a:pt x="1444" y="10430"/>
                  </a:lnTo>
                  <a:lnTo>
                    <a:pt x="1631" y="11438"/>
                  </a:lnTo>
                  <a:lnTo>
                    <a:pt x="2013" y="13366"/>
                  </a:lnTo>
                  <a:lnTo>
                    <a:pt x="2412" y="15206"/>
                  </a:lnTo>
                  <a:lnTo>
                    <a:pt x="2819" y="17047"/>
                  </a:lnTo>
                  <a:lnTo>
                    <a:pt x="3261" y="18887"/>
                  </a:lnTo>
                  <a:lnTo>
                    <a:pt x="3702" y="20815"/>
                  </a:lnTo>
                  <a:lnTo>
                    <a:pt x="3923" y="21779"/>
                  </a:lnTo>
                  <a:lnTo>
                    <a:pt x="4144" y="22743"/>
                  </a:lnTo>
                  <a:lnTo>
                    <a:pt x="4356" y="23751"/>
                  </a:lnTo>
                  <a:lnTo>
                    <a:pt x="4560" y="24803"/>
                  </a:lnTo>
                  <a:lnTo>
                    <a:pt x="4755" y="25898"/>
                  </a:lnTo>
                  <a:lnTo>
                    <a:pt x="4951" y="26994"/>
                  </a:lnTo>
                  <a:lnTo>
                    <a:pt x="5120" y="28133"/>
                  </a:lnTo>
                  <a:lnTo>
                    <a:pt x="5282" y="29360"/>
                  </a:lnTo>
                  <a:lnTo>
                    <a:pt x="5435" y="30587"/>
                  </a:lnTo>
                  <a:lnTo>
                    <a:pt x="5502" y="31244"/>
                  </a:lnTo>
                  <a:lnTo>
                    <a:pt x="5562" y="31902"/>
                  </a:lnTo>
                  <a:lnTo>
                    <a:pt x="5621" y="32603"/>
                  </a:lnTo>
                  <a:lnTo>
                    <a:pt x="5672" y="33260"/>
                  </a:lnTo>
                  <a:lnTo>
                    <a:pt x="5723" y="34005"/>
                  </a:lnTo>
                  <a:lnTo>
                    <a:pt x="5766" y="34706"/>
                  </a:lnTo>
                  <a:lnTo>
                    <a:pt x="5774" y="34838"/>
                  </a:lnTo>
                  <a:lnTo>
                    <a:pt x="5800" y="34925"/>
                  </a:lnTo>
                  <a:lnTo>
                    <a:pt x="5842" y="34925"/>
                  </a:lnTo>
                  <a:lnTo>
                    <a:pt x="5859" y="34881"/>
                  </a:lnTo>
                  <a:lnTo>
                    <a:pt x="5876" y="34794"/>
                  </a:lnTo>
                  <a:lnTo>
                    <a:pt x="5885" y="34706"/>
                  </a:lnTo>
                  <a:lnTo>
                    <a:pt x="5885" y="34531"/>
                  </a:lnTo>
                  <a:lnTo>
                    <a:pt x="5842" y="33830"/>
                  </a:lnTo>
                  <a:lnTo>
                    <a:pt x="5800" y="33173"/>
                  </a:lnTo>
                  <a:lnTo>
                    <a:pt x="5749" y="32471"/>
                  </a:lnTo>
                  <a:lnTo>
                    <a:pt x="5689" y="31814"/>
                  </a:lnTo>
                  <a:lnTo>
                    <a:pt x="5570" y="30543"/>
                  </a:lnTo>
                  <a:lnTo>
                    <a:pt x="5426" y="29316"/>
                  </a:lnTo>
                  <a:lnTo>
                    <a:pt x="5273" y="28133"/>
                  </a:lnTo>
                  <a:lnTo>
                    <a:pt x="5103" y="26994"/>
                  </a:lnTo>
                  <a:lnTo>
                    <a:pt x="4934" y="25942"/>
                  </a:lnTo>
                  <a:lnTo>
                    <a:pt x="4738" y="24891"/>
                  </a:lnTo>
                  <a:lnTo>
                    <a:pt x="4543" y="23839"/>
                  </a:lnTo>
                  <a:lnTo>
                    <a:pt x="4339" y="22875"/>
                  </a:lnTo>
                  <a:lnTo>
                    <a:pt x="4135" y="21911"/>
                  </a:lnTo>
                  <a:lnTo>
                    <a:pt x="3923" y="20947"/>
                  </a:lnTo>
                  <a:lnTo>
                    <a:pt x="3499" y="19106"/>
                  </a:lnTo>
                  <a:lnTo>
                    <a:pt x="3066" y="17266"/>
                  </a:lnTo>
                  <a:lnTo>
                    <a:pt x="2641" y="15425"/>
                  </a:lnTo>
                  <a:lnTo>
                    <a:pt x="2225" y="13497"/>
                  </a:lnTo>
                  <a:lnTo>
                    <a:pt x="2021" y="12490"/>
                  </a:lnTo>
                  <a:lnTo>
                    <a:pt x="1818" y="11482"/>
                  </a:lnTo>
                  <a:lnTo>
                    <a:pt x="1622" y="10474"/>
                  </a:lnTo>
                  <a:lnTo>
                    <a:pt x="1427" y="9422"/>
                  </a:lnTo>
                  <a:lnTo>
                    <a:pt x="1240" y="8370"/>
                  </a:lnTo>
                  <a:lnTo>
                    <a:pt x="1062" y="7275"/>
                  </a:lnTo>
                  <a:lnTo>
                    <a:pt x="884" y="6179"/>
                  </a:lnTo>
                  <a:lnTo>
                    <a:pt x="714" y="4996"/>
                  </a:lnTo>
                  <a:lnTo>
                    <a:pt x="552" y="3857"/>
                  </a:lnTo>
                  <a:lnTo>
                    <a:pt x="400" y="2630"/>
                  </a:lnTo>
                  <a:lnTo>
                    <a:pt x="255" y="1403"/>
                  </a:lnTo>
                  <a:lnTo>
                    <a:pt x="119" y="132"/>
                  </a:lnTo>
                  <a:lnTo>
                    <a:pt x="102" y="45"/>
                  </a:lnTo>
                  <a:lnTo>
                    <a:pt x="85"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
            <p:cNvSpPr/>
            <p:nvPr/>
          </p:nvSpPr>
          <p:spPr>
            <a:xfrm rot="10800000">
              <a:off x="3120572" y="4831412"/>
              <a:ext cx="85389" cy="54521"/>
            </a:xfrm>
            <a:custGeom>
              <a:rect b="b" l="l" r="r" t="t"/>
              <a:pathLst>
                <a:path extrusionOk="0" h="20026" w="9043">
                  <a:moveTo>
                    <a:pt x="60" y="0"/>
                  </a:moveTo>
                  <a:lnTo>
                    <a:pt x="34" y="44"/>
                  </a:lnTo>
                  <a:lnTo>
                    <a:pt x="17" y="132"/>
                  </a:lnTo>
                  <a:lnTo>
                    <a:pt x="9" y="219"/>
                  </a:lnTo>
                  <a:lnTo>
                    <a:pt x="1" y="351"/>
                  </a:lnTo>
                  <a:lnTo>
                    <a:pt x="17" y="482"/>
                  </a:lnTo>
                  <a:lnTo>
                    <a:pt x="85" y="964"/>
                  </a:lnTo>
                  <a:lnTo>
                    <a:pt x="162" y="1446"/>
                  </a:lnTo>
                  <a:lnTo>
                    <a:pt x="238" y="1928"/>
                  </a:lnTo>
                  <a:lnTo>
                    <a:pt x="323" y="2366"/>
                  </a:lnTo>
                  <a:lnTo>
                    <a:pt x="408" y="2761"/>
                  </a:lnTo>
                  <a:lnTo>
                    <a:pt x="501" y="3155"/>
                  </a:lnTo>
                  <a:lnTo>
                    <a:pt x="697" y="3900"/>
                  </a:lnTo>
                  <a:lnTo>
                    <a:pt x="901" y="4557"/>
                  </a:lnTo>
                  <a:lnTo>
                    <a:pt x="1104" y="5171"/>
                  </a:lnTo>
                  <a:lnTo>
                    <a:pt x="1317" y="5741"/>
                  </a:lnTo>
                  <a:lnTo>
                    <a:pt x="1529" y="6310"/>
                  </a:lnTo>
                  <a:lnTo>
                    <a:pt x="1962" y="7318"/>
                  </a:lnTo>
                  <a:lnTo>
                    <a:pt x="2403" y="8282"/>
                  </a:lnTo>
                  <a:lnTo>
                    <a:pt x="2845" y="9202"/>
                  </a:lnTo>
                  <a:lnTo>
                    <a:pt x="3295" y="10035"/>
                  </a:lnTo>
                  <a:lnTo>
                    <a:pt x="3745" y="10824"/>
                  </a:lnTo>
                  <a:lnTo>
                    <a:pt x="4203" y="11612"/>
                  </a:lnTo>
                  <a:lnTo>
                    <a:pt x="5112" y="13058"/>
                  </a:lnTo>
                  <a:lnTo>
                    <a:pt x="6080" y="14680"/>
                  </a:lnTo>
                  <a:lnTo>
                    <a:pt x="7048" y="16389"/>
                  </a:lnTo>
                  <a:lnTo>
                    <a:pt x="8007" y="18142"/>
                  </a:lnTo>
                  <a:lnTo>
                    <a:pt x="8967" y="19982"/>
                  </a:lnTo>
                  <a:lnTo>
                    <a:pt x="8992" y="20026"/>
                  </a:lnTo>
                  <a:lnTo>
                    <a:pt x="9017" y="19982"/>
                  </a:lnTo>
                  <a:lnTo>
                    <a:pt x="9026" y="19894"/>
                  </a:lnTo>
                  <a:lnTo>
                    <a:pt x="9043" y="19807"/>
                  </a:lnTo>
                  <a:lnTo>
                    <a:pt x="9043" y="19675"/>
                  </a:lnTo>
                  <a:lnTo>
                    <a:pt x="9034" y="19544"/>
                  </a:lnTo>
                  <a:lnTo>
                    <a:pt x="9026" y="19456"/>
                  </a:lnTo>
                  <a:lnTo>
                    <a:pt x="9001" y="19369"/>
                  </a:lnTo>
                  <a:lnTo>
                    <a:pt x="7786" y="17002"/>
                  </a:lnTo>
                  <a:lnTo>
                    <a:pt x="7175" y="15863"/>
                  </a:lnTo>
                  <a:lnTo>
                    <a:pt x="6555" y="14767"/>
                  </a:lnTo>
                  <a:lnTo>
                    <a:pt x="5995" y="13847"/>
                  </a:lnTo>
                  <a:lnTo>
                    <a:pt x="5434" y="12927"/>
                  </a:lnTo>
                  <a:lnTo>
                    <a:pt x="4305" y="11087"/>
                  </a:lnTo>
                  <a:lnTo>
                    <a:pt x="3736" y="10123"/>
                  </a:lnTo>
                  <a:lnTo>
                    <a:pt x="3159" y="9115"/>
                  </a:lnTo>
                  <a:lnTo>
                    <a:pt x="2599" y="8019"/>
                  </a:lnTo>
                  <a:lnTo>
                    <a:pt x="2318" y="7449"/>
                  </a:lnTo>
                  <a:lnTo>
                    <a:pt x="2038" y="6836"/>
                  </a:lnTo>
                  <a:lnTo>
                    <a:pt x="1784" y="6223"/>
                  </a:lnTo>
                  <a:lnTo>
                    <a:pt x="1512" y="5565"/>
                  </a:lnTo>
                  <a:lnTo>
                    <a:pt x="1249" y="4908"/>
                  </a:lnTo>
                  <a:lnTo>
                    <a:pt x="985" y="4163"/>
                  </a:lnTo>
                  <a:lnTo>
                    <a:pt x="858" y="3725"/>
                  </a:lnTo>
                  <a:lnTo>
                    <a:pt x="739" y="3330"/>
                  </a:lnTo>
                  <a:lnTo>
                    <a:pt x="620" y="2848"/>
                  </a:lnTo>
                  <a:lnTo>
                    <a:pt x="510" y="2366"/>
                  </a:lnTo>
                  <a:lnTo>
                    <a:pt x="400" y="1884"/>
                  </a:lnTo>
                  <a:lnTo>
                    <a:pt x="298" y="1315"/>
                  </a:lnTo>
                  <a:lnTo>
                    <a:pt x="204" y="745"/>
                  </a:lnTo>
                  <a:lnTo>
                    <a:pt x="119" y="132"/>
                  </a:lnTo>
                  <a:lnTo>
                    <a:pt x="102" y="44"/>
                  </a:lnTo>
                  <a:lnTo>
                    <a:pt x="7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0"/>
            <p:cNvSpPr/>
            <p:nvPr/>
          </p:nvSpPr>
          <p:spPr>
            <a:xfrm rot="10800000">
              <a:off x="3116965" y="4832484"/>
              <a:ext cx="91403" cy="48915"/>
            </a:xfrm>
            <a:custGeom>
              <a:rect b="b" l="l" r="r" t="t"/>
              <a:pathLst>
                <a:path extrusionOk="0" h="17967" w="9680">
                  <a:moveTo>
                    <a:pt x="35" y="0"/>
                  </a:moveTo>
                  <a:lnTo>
                    <a:pt x="9" y="88"/>
                  </a:lnTo>
                  <a:lnTo>
                    <a:pt x="1" y="176"/>
                  </a:lnTo>
                  <a:lnTo>
                    <a:pt x="1" y="263"/>
                  </a:lnTo>
                  <a:lnTo>
                    <a:pt x="1" y="395"/>
                  </a:lnTo>
                  <a:lnTo>
                    <a:pt x="9" y="526"/>
                  </a:lnTo>
                  <a:lnTo>
                    <a:pt x="35" y="570"/>
                  </a:lnTo>
                  <a:lnTo>
                    <a:pt x="60" y="614"/>
                  </a:lnTo>
                  <a:lnTo>
                    <a:pt x="638" y="877"/>
                  </a:lnTo>
                  <a:lnTo>
                    <a:pt x="1215" y="1183"/>
                  </a:lnTo>
                  <a:lnTo>
                    <a:pt x="1792" y="1534"/>
                  </a:lnTo>
                  <a:lnTo>
                    <a:pt x="2370" y="1928"/>
                  </a:lnTo>
                  <a:lnTo>
                    <a:pt x="2862" y="2323"/>
                  </a:lnTo>
                  <a:lnTo>
                    <a:pt x="3355" y="2761"/>
                  </a:lnTo>
                  <a:lnTo>
                    <a:pt x="3839" y="3287"/>
                  </a:lnTo>
                  <a:lnTo>
                    <a:pt x="4322" y="3856"/>
                  </a:lnTo>
                  <a:lnTo>
                    <a:pt x="4806" y="4514"/>
                  </a:lnTo>
                  <a:lnTo>
                    <a:pt x="5282" y="5215"/>
                  </a:lnTo>
                  <a:lnTo>
                    <a:pt x="5757" y="6047"/>
                  </a:lnTo>
                  <a:lnTo>
                    <a:pt x="5987" y="6486"/>
                  </a:lnTo>
                  <a:lnTo>
                    <a:pt x="6224" y="6968"/>
                  </a:lnTo>
                  <a:lnTo>
                    <a:pt x="6454" y="7493"/>
                  </a:lnTo>
                  <a:lnTo>
                    <a:pt x="6683" y="7975"/>
                  </a:lnTo>
                  <a:lnTo>
                    <a:pt x="6904" y="8545"/>
                  </a:lnTo>
                  <a:lnTo>
                    <a:pt x="7124" y="9115"/>
                  </a:lnTo>
                  <a:lnTo>
                    <a:pt x="7345" y="9728"/>
                  </a:lnTo>
                  <a:lnTo>
                    <a:pt x="7566" y="10342"/>
                  </a:lnTo>
                  <a:lnTo>
                    <a:pt x="7778" y="10999"/>
                  </a:lnTo>
                  <a:lnTo>
                    <a:pt x="7990" y="11656"/>
                  </a:lnTo>
                  <a:lnTo>
                    <a:pt x="8194" y="12357"/>
                  </a:lnTo>
                  <a:lnTo>
                    <a:pt x="8406" y="13102"/>
                  </a:lnTo>
                  <a:lnTo>
                    <a:pt x="8610" y="13847"/>
                  </a:lnTo>
                  <a:lnTo>
                    <a:pt x="8806" y="14592"/>
                  </a:lnTo>
                  <a:lnTo>
                    <a:pt x="9001" y="15381"/>
                  </a:lnTo>
                  <a:lnTo>
                    <a:pt x="9196" y="16214"/>
                  </a:lnTo>
                  <a:lnTo>
                    <a:pt x="9383" y="17046"/>
                  </a:lnTo>
                  <a:lnTo>
                    <a:pt x="9570" y="17879"/>
                  </a:lnTo>
                  <a:lnTo>
                    <a:pt x="9595" y="17966"/>
                  </a:lnTo>
                  <a:lnTo>
                    <a:pt x="9621" y="17966"/>
                  </a:lnTo>
                  <a:lnTo>
                    <a:pt x="9638" y="17923"/>
                  </a:lnTo>
                  <a:lnTo>
                    <a:pt x="9663" y="17879"/>
                  </a:lnTo>
                  <a:lnTo>
                    <a:pt x="9672" y="17791"/>
                  </a:lnTo>
                  <a:lnTo>
                    <a:pt x="9680" y="17660"/>
                  </a:lnTo>
                  <a:lnTo>
                    <a:pt x="9672" y="17528"/>
                  </a:lnTo>
                  <a:lnTo>
                    <a:pt x="9655" y="17441"/>
                  </a:lnTo>
                  <a:lnTo>
                    <a:pt x="9451" y="16477"/>
                  </a:lnTo>
                  <a:lnTo>
                    <a:pt x="9239" y="15556"/>
                  </a:lnTo>
                  <a:lnTo>
                    <a:pt x="9018" y="14636"/>
                  </a:lnTo>
                  <a:lnTo>
                    <a:pt x="8797" y="13760"/>
                  </a:lnTo>
                  <a:lnTo>
                    <a:pt x="8576" y="12927"/>
                  </a:lnTo>
                  <a:lnTo>
                    <a:pt x="8347" y="12095"/>
                  </a:lnTo>
                  <a:lnTo>
                    <a:pt x="8109" y="11306"/>
                  </a:lnTo>
                  <a:lnTo>
                    <a:pt x="7872" y="10561"/>
                  </a:lnTo>
                  <a:lnTo>
                    <a:pt x="7651" y="9860"/>
                  </a:lnTo>
                  <a:lnTo>
                    <a:pt x="7430" y="9202"/>
                  </a:lnTo>
                  <a:lnTo>
                    <a:pt x="7201" y="8589"/>
                  </a:lnTo>
                  <a:lnTo>
                    <a:pt x="6972" y="8019"/>
                  </a:lnTo>
                  <a:lnTo>
                    <a:pt x="6742" y="7450"/>
                  </a:lnTo>
                  <a:lnTo>
                    <a:pt x="6513" y="6924"/>
                  </a:lnTo>
                  <a:lnTo>
                    <a:pt x="6275" y="6442"/>
                  </a:lnTo>
                  <a:lnTo>
                    <a:pt x="6038" y="5960"/>
                  </a:lnTo>
                  <a:lnTo>
                    <a:pt x="5562" y="5083"/>
                  </a:lnTo>
                  <a:lnTo>
                    <a:pt x="5078" y="4251"/>
                  </a:lnTo>
                  <a:lnTo>
                    <a:pt x="4586" y="3550"/>
                  </a:lnTo>
                  <a:lnTo>
                    <a:pt x="4093" y="2936"/>
                  </a:lnTo>
                  <a:lnTo>
                    <a:pt x="3592" y="2367"/>
                  </a:lnTo>
                  <a:lnTo>
                    <a:pt x="3091" y="1885"/>
                  </a:lnTo>
                  <a:lnTo>
                    <a:pt x="2590" y="1490"/>
                  </a:lnTo>
                  <a:lnTo>
                    <a:pt x="2089" y="1096"/>
                  </a:lnTo>
                  <a:lnTo>
                    <a:pt x="1580" y="745"/>
                  </a:lnTo>
                  <a:lnTo>
                    <a:pt x="1071" y="482"/>
                  </a:lnTo>
                  <a:lnTo>
                    <a:pt x="561" y="219"/>
                  </a:lnTo>
                  <a:lnTo>
                    <a:pt x="60"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0"/>
            <p:cNvSpPr/>
            <p:nvPr/>
          </p:nvSpPr>
          <p:spPr>
            <a:xfrm rot="10800000">
              <a:off x="3218217" y="4924847"/>
              <a:ext cx="29678" cy="56312"/>
            </a:xfrm>
            <a:custGeom>
              <a:rect b="b" l="l" r="r" t="t"/>
              <a:pathLst>
                <a:path extrusionOk="0" h="20684" w="3143">
                  <a:moveTo>
                    <a:pt x="3075" y="1"/>
                  </a:moveTo>
                  <a:lnTo>
                    <a:pt x="3049" y="45"/>
                  </a:lnTo>
                  <a:lnTo>
                    <a:pt x="3032" y="88"/>
                  </a:lnTo>
                  <a:lnTo>
                    <a:pt x="3024" y="220"/>
                  </a:lnTo>
                  <a:lnTo>
                    <a:pt x="2973" y="965"/>
                  </a:lnTo>
                  <a:lnTo>
                    <a:pt x="2922" y="1666"/>
                  </a:lnTo>
                  <a:lnTo>
                    <a:pt x="2862" y="2323"/>
                  </a:lnTo>
                  <a:lnTo>
                    <a:pt x="2794" y="3024"/>
                  </a:lnTo>
                  <a:lnTo>
                    <a:pt x="2726" y="3682"/>
                  </a:lnTo>
                  <a:lnTo>
                    <a:pt x="2650" y="4295"/>
                  </a:lnTo>
                  <a:lnTo>
                    <a:pt x="2480" y="5522"/>
                  </a:lnTo>
                  <a:lnTo>
                    <a:pt x="2302" y="6749"/>
                  </a:lnTo>
                  <a:lnTo>
                    <a:pt x="2115" y="7888"/>
                  </a:lnTo>
                  <a:lnTo>
                    <a:pt x="1725" y="10167"/>
                  </a:lnTo>
                  <a:lnTo>
                    <a:pt x="18" y="20158"/>
                  </a:lnTo>
                  <a:lnTo>
                    <a:pt x="1" y="20246"/>
                  </a:lnTo>
                  <a:lnTo>
                    <a:pt x="1" y="20377"/>
                  </a:lnTo>
                  <a:lnTo>
                    <a:pt x="9" y="20509"/>
                  </a:lnTo>
                  <a:lnTo>
                    <a:pt x="18" y="20596"/>
                  </a:lnTo>
                  <a:lnTo>
                    <a:pt x="35" y="20684"/>
                  </a:lnTo>
                  <a:lnTo>
                    <a:pt x="86" y="20684"/>
                  </a:lnTo>
                  <a:lnTo>
                    <a:pt x="103" y="20596"/>
                  </a:lnTo>
                  <a:lnTo>
                    <a:pt x="1920" y="9992"/>
                  </a:lnTo>
                  <a:lnTo>
                    <a:pt x="2285" y="7801"/>
                  </a:lnTo>
                  <a:lnTo>
                    <a:pt x="2463" y="6705"/>
                  </a:lnTo>
                  <a:lnTo>
                    <a:pt x="2633" y="5522"/>
                  </a:lnTo>
                  <a:lnTo>
                    <a:pt x="2786" y="4339"/>
                  </a:lnTo>
                  <a:lnTo>
                    <a:pt x="2862" y="3725"/>
                  </a:lnTo>
                  <a:lnTo>
                    <a:pt x="2930" y="3068"/>
                  </a:lnTo>
                  <a:lnTo>
                    <a:pt x="2990" y="2455"/>
                  </a:lnTo>
                  <a:lnTo>
                    <a:pt x="3049" y="1754"/>
                  </a:lnTo>
                  <a:lnTo>
                    <a:pt x="3100" y="1096"/>
                  </a:lnTo>
                  <a:lnTo>
                    <a:pt x="3142" y="395"/>
                  </a:lnTo>
                  <a:lnTo>
                    <a:pt x="3142" y="264"/>
                  </a:lnTo>
                  <a:lnTo>
                    <a:pt x="3134" y="132"/>
                  </a:lnTo>
                  <a:lnTo>
                    <a:pt x="3117" y="45"/>
                  </a:lnTo>
                  <a:lnTo>
                    <a:pt x="3100"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0"/>
            <p:cNvSpPr/>
            <p:nvPr/>
          </p:nvSpPr>
          <p:spPr>
            <a:xfrm rot="10800000">
              <a:off x="3218944" y="4943695"/>
              <a:ext cx="26297" cy="38297"/>
            </a:xfrm>
            <a:custGeom>
              <a:rect b="b" l="l" r="r" t="t"/>
              <a:pathLst>
                <a:path extrusionOk="0" h="14067" w="2785">
                  <a:moveTo>
                    <a:pt x="2717" y="0"/>
                  </a:moveTo>
                  <a:lnTo>
                    <a:pt x="2700" y="44"/>
                  </a:lnTo>
                  <a:lnTo>
                    <a:pt x="2675" y="132"/>
                  </a:lnTo>
                  <a:lnTo>
                    <a:pt x="2666" y="219"/>
                  </a:lnTo>
                  <a:lnTo>
                    <a:pt x="2581" y="1402"/>
                  </a:lnTo>
                  <a:lnTo>
                    <a:pt x="2530" y="1972"/>
                  </a:lnTo>
                  <a:lnTo>
                    <a:pt x="2479" y="2542"/>
                  </a:lnTo>
                  <a:lnTo>
                    <a:pt x="2420" y="3067"/>
                  </a:lnTo>
                  <a:lnTo>
                    <a:pt x="2352" y="3593"/>
                  </a:lnTo>
                  <a:lnTo>
                    <a:pt x="2284" y="4075"/>
                  </a:lnTo>
                  <a:lnTo>
                    <a:pt x="2208" y="4557"/>
                  </a:lnTo>
                  <a:lnTo>
                    <a:pt x="2114" y="5039"/>
                  </a:lnTo>
                  <a:lnTo>
                    <a:pt x="2021" y="5478"/>
                  </a:lnTo>
                  <a:lnTo>
                    <a:pt x="1919" y="5872"/>
                  </a:lnTo>
                  <a:lnTo>
                    <a:pt x="1817" y="6266"/>
                  </a:lnTo>
                  <a:lnTo>
                    <a:pt x="1605" y="7011"/>
                  </a:lnTo>
                  <a:lnTo>
                    <a:pt x="1384" y="7712"/>
                  </a:lnTo>
                  <a:lnTo>
                    <a:pt x="1011" y="8983"/>
                  </a:lnTo>
                  <a:lnTo>
                    <a:pt x="824" y="9640"/>
                  </a:lnTo>
                  <a:lnTo>
                    <a:pt x="645" y="10342"/>
                  </a:lnTo>
                  <a:lnTo>
                    <a:pt x="467" y="11043"/>
                  </a:lnTo>
                  <a:lnTo>
                    <a:pt x="306" y="11831"/>
                  </a:lnTo>
                  <a:lnTo>
                    <a:pt x="153" y="12664"/>
                  </a:lnTo>
                  <a:lnTo>
                    <a:pt x="77" y="13102"/>
                  </a:lnTo>
                  <a:lnTo>
                    <a:pt x="9" y="13584"/>
                  </a:lnTo>
                  <a:lnTo>
                    <a:pt x="0" y="13716"/>
                  </a:lnTo>
                  <a:lnTo>
                    <a:pt x="0" y="13847"/>
                  </a:lnTo>
                  <a:lnTo>
                    <a:pt x="17" y="13935"/>
                  </a:lnTo>
                  <a:lnTo>
                    <a:pt x="34" y="14022"/>
                  </a:lnTo>
                  <a:lnTo>
                    <a:pt x="51" y="14066"/>
                  </a:lnTo>
                  <a:lnTo>
                    <a:pt x="77" y="14066"/>
                  </a:lnTo>
                  <a:lnTo>
                    <a:pt x="102" y="14022"/>
                  </a:lnTo>
                  <a:lnTo>
                    <a:pt x="119" y="13935"/>
                  </a:lnTo>
                  <a:lnTo>
                    <a:pt x="195" y="13409"/>
                  </a:lnTo>
                  <a:lnTo>
                    <a:pt x="272" y="12927"/>
                  </a:lnTo>
                  <a:lnTo>
                    <a:pt x="357" y="12445"/>
                  </a:lnTo>
                  <a:lnTo>
                    <a:pt x="442" y="12007"/>
                  </a:lnTo>
                  <a:lnTo>
                    <a:pt x="628" y="11174"/>
                  </a:lnTo>
                  <a:lnTo>
                    <a:pt x="832" y="10385"/>
                  </a:lnTo>
                  <a:lnTo>
                    <a:pt x="1036" y="9640"/>
                  </a:lnTo>
                  <a:lnTo>
                    <a:pt x="1248" y="8939"/>
                  </a:lnTo>
                  <a:lnTo>
                    <a:pt x="1664" y="7537"/>
                  </a:lnTo>
                  <a:lnTo>
                    <a:pt x="1860" y="6880"/>
                  </a:lnTo>
                  <a:lnTo>
                    <a:pt x="2046" y="6135"/>
                  </a:lnTo>
                  <a:lnTo>
                    <a:pt x="2140" y="5784"/>
                  </a:lnTo>
                  <a:lnTo>
                    <a:pt x="2225" y="5346"/>
                  </a:lnTo>
                  <a:lnTo>
                    <a:pt x="2310" y="4908"/>
                  </a:lnTo>
                  <a:lnTo>
                    <a:pt x="2386" y="4426"/>
                  </a:lnTo>
                  <a:lnTo>
                    <a:pt x="2454" y="3988"/>
                  </a:lnTo>
                  <a:lnTo>
                    <a:pt x="2513" y="3506"/>
                  </a:lnTo>
                  <a:lnTo>
                    <a:pt x="2564" y="3024"/>
                  </a:lnTo>
                  <a:lnTo>
                    <a:pt x="2615" y="2498"/>
                  </a:lnTo>
                  <a:lnTo>
                    <a:pt x="2709" y="1490"/>
                  </a:lnTo>
                  <a:lnTo>
                    <a:pt x="2785" y="394"/>
                  </a:lnTo>
                  <a:lnTo>
                    <a:pt x="2785" y="263"/>
                  </a:lnTo>
                  <a:lnTo>
                    <a:pt x="2777" y="175"/>
                  </a:lnTo>
                  <a:lnTo>
                    <a:pt x="2768" y="88"/>
                  </a:lnTo>
                  <a:lnTo>
                    <a:pt x="2743" y="44"/>
                  </a:lnTo>
                  <a:lnTo>
                    <a:pt x="271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0"/>
            <p:cNvSpPr/>
            <p:nvPr/>
          </p:nvSpPr>
          <p:spPr>
            <a:xfrm rot="10800000">
              <a:off x="3198576" y="4991545"/>
              <a:ext cx="35202" cy="32332"/>
            </a:xfrm>
            <a:custGeom>
              <a:rect b="b" l="l" r="r" t="t"/>
              <a:pathLst>
                <a:path extrusionOk="0" h="11876" w="3728">
                  <a:moveTo>
                    <a:pt x="43" y="0"/>
                  </a:moveTo>
                  <a:lnTo>
                    <a:pt x="26" y="88"/>
                  </a:lnTo>
                  <a:lnTo>
                    <a:pt x="9" y="176"/>
                  </a:lnTo>
                  <a:lnTo>
                    <a:pt x="0" y="307"/>
                  </a:lnTo>
                  <a:lnTo>
                    <a:pt x="9" y="395"/>
                  </a:lnTo>
                  <a:lnTo>
                    <a:pt x="17" y="526"/>
                  </a:lnTo>
                  <a:lnTo>
                    <a:pt x="204" y="1534"/>
                  </a:lnTo>
                  <a:lnTo>
                    <a:pt x="391" y="2498"/>
                  </a:lnTo>
                  <a:lnTo>
                    <a:pt x="586" y="3374"/>
                  </a:lnTo>
                  <a:lnTo>
                    <a:pt x="790" y="4207"/>
                  </a:lnTo>
                  <a:lnTo>
                    <a:pt x="1002" y="4952"/>
                  </a:lnTo>
                  <a:lnTo>
                    <a:pt x="1113" y="5302"/>
                  </a:lnTo>
                  <a:lnTo>
                    <a:pt x="1231" y="5609"/>
                  </a:lnTo>
                  <a:lnTo>
                    <a:pt x="1350" y="5916"/>
                  </a:lnTo>
                  <a:lnTo>
                    <a:pt x="1469" y="6179"/>
                  </a:lnTo>
                  <a:lnTo>
                    <a:pt x="1588" y="6442"/>
                  </a:lnTo>
                  <a:lnTo>
                    <a:pt x="1724" y="6661"/>
                  </a:lnTo>
                  <a:lnTo>
                    <a:pt x="1979" y="7055"/>
                  </a:lnTo>
                  <a:lnTo>
                    <a:pt x="2250" y="7406"/>
                  </a:lnTo>
                  <a:lnTo>
                    <a:pt x="2513" y="7800"/>
                  </a:lnTo>
                  <a:lnTo>
                    <a:pt x="2649" y="8019"/>
                  </a:lnTo>
                  <a:lnTo>
                    <a:pt x="2777" y="8282"/>
                  </a:lnTo>
                  <a:lnTo>
                    <a:pt x="2904" y="8545"/>
                  </a:lnTo>
                  <a:lnTo>
                    <a:pt x="3023" y="8852"/>
                  </a:lnTo>
                  <a:lnTo>
                    <a:pt x="3142" y="9202"/>
                  </a:lnTo>
                  <a:lnTo>
                    <a:pt x="3252" y="9597"/>
                  </a:lnTo>
                  <a:lnTo>
                    <a:pt x="3354" y="10035"/>
                  </a:lnTo>
                  <a:lnTo>
                    <a:pt x="3447" y="10517"/>
                  </a:lnTo>
                  <a:lnTo>
                    <a:pt x="3541" y="11087"/>
                  </a:lnTo>
                  <a:lnTo>
                    <a:pt x="3617" y="11700"/>
                  </a:lnTo>
                  <a:lnTo>
                    <a:pt x="3634" y="11832"/>
                  </a:lnTo>
                  <a:lnTo>
                    <a:pt x="3651" y="11875"/>
                  </a:lnTo>
                  <a:lnTo>
                    <a:pt x="3677" y="11875"/>
                  </a:lnTo>
                  <a:lnTo>
                    <a:pt x="3694" y="11832"/>
                  </a:lnTo>
                  <a:lnTo>
                    <a:pt x="3711" y="11744"/>
                  </a:lnTo>
                  <a:lnTo>
                    <a:pt x="3728" y="11656"/>
                  </a:lnTo>
                  <a:lnTo>
                    <a:pt x="3728" y="11525"/>
                  </a:lnTo>
                  <a:lnTo>
                    <a:pt x="3719" y="11393"/>
                  </a:lnTo>
                  <a:lnTo>
                    <a:pt x="3651" y="10824"/>
                  </a:lnTo>
                  <a:lnTo>
                    <a:pt x="3575" y="10342"/>
                  </a:lnTo>
                  <a:lnTo>
                    <a:pt x="3498" y="9860"/>
                  </a:lnTo>
                  <a:lnTo>
                    <a:pt x="3405" y="9422"/>
                  </a:lnTo>
                  <a:lnTo>
                    <a:pt x="3312" y="9027"/>
                  </a:lnTo>
                  <a:lnTo>
                    <a:pt x="3210" y="8677"/>
                  </a:lnTo>
                  <a:lnTo>
                    <a:pt x="3108" y="8370"/>
                  </a:lnTo>
                  <a:lnTo>
                    <a:pt x="2997" y="8063"/>
                  </a:lnTo>
                  <a:lnTo>
                    <a:pt x="2887" y="7844"/>
                  </a:lnTo>
                  <a:lnTo>
                    <a:pt x="2768" y="7581"/>
                  </a:lnTo>
                  <a:lnTo>
                    <a:pt x="2539" y="7187"/>
                  </a:lnTo>
                  <a:lnTo>
                    <a:pt x="2301" y="6792"/>
                  </a:lnTo>
                  <a:lnTo>
                    <a:pt x="2063" y="6486"/>
                  </a:lnTo>
                  <a:lnTo>
                    <a:pt x="1775" y="6047"/>
                  </a:lnTo>
                  <a:lnTo>
                    <a:pt x="1630" y="5828"/>
                  </a:lnTo>
                  <a:lnTo>
                    <a:pt x="1495" y="5522"/>
                  </a:lnTo>
                  <a:lnTo>
                    <a:pt x="1350" y="5259"/>
                  </a:lnTo>
                  <a:lnTo>
                    <a:pt x="1223" y="4908"/>
                  </a:lnTo>
                  <a:lnTo>
                    <a:pt x="1087" y="4514"/>
                  </a:lnTo>
                  <a:lnTo>
                    <a:pt x="960" y="4119"/>
                  </a:lnTo>
                  <a:lnTo>
                    <a:pt x="841" y="3681"/>
                  </a:lnTo>
                  <a:lnTo>
                    <a:pt x="730" y="3199"/>
                  </a:lnTo>
                  <a:lnTo>
                    <a:pt x="510" y="2235"/>
                  </a:lnTo>
                  <a:lnTo>
                    <a:pt x="306" y="1183"/>
                  </a:lnTo>
                  <a:lnTo>
                    <a:pt x="111" y="88"/>
                  </a:lnTo>
                  <a:lnTo>
                    <a:pt x="8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0"/>
            <p:cNvSpPr/>
            <p:nvPr/>
          </p:nvSpPr>
          <p:spPr>
            <a:xfrm rot="10800000">
              <a:off x="3199615" y="4997630"/>
              <a:ext cx="32482" cy="28156"/>
            </a:xfrm>
            <a:custGeom>
              <a:rect b="b" l="l" r="r" t="t"/>
              <a:pathLst>
                <a:path extrusionOk="0" h="10342" w="3440">
                  <a:moveTo>
                    <a:pt x="60" y="0"/>
                  </a:moveTo>
                  <a:lnTo>
                    <a:pt x="35" y="44"/>
                  </a:lnTo>
                  <a:lnTo>
                    <a:pt x="18" y="132"/>
                  </a:lnTo>
                  <a:lnTo>
                    <a:pt x="9" y="219"/>
                  </a:lnTo>
                  <a:lnTo>
                    <a:pt x="1" y="351"/>
                  </a:lnTo>
                  <a:lnTo>
                    <a:pt x="1" y="438"/>
                  </a:lnTo>
                  <a:lnTo>
                    <a:pt x="18" y="570"/>
                  </a:lnTo>
                  <a:lnTo>
                    <a:pt x="111" y="920"/>
                  </a:lnTo>
                  <a:lnTo>
                    <a:pt x="213" y="1315"/>
                  </a:lnTo>
                  <a:lnTo>
                    <a:pt x="306" y="1621"/>
                  </a:lnTo>
                  <a:lnTo>
                    <a:pt x="408" y="1928"/>
                  </a:lnTo>
                  <a:lnTo>
                    <a:pt x="620" y="2454"/>
                  </a:lnTo>
                  <a:lnTo>
                    <a:pt x="833" y="2892"/>
                  </a:lnTo>
                  <a:lnTo>
                    <a:pt x="1053" y="3287"/>
                  </a:lnTo>
                  <a:lnTo>
                    <a:pt x="1274" y="3637"/>
                  </a:lnTo>
                  <a:lnTo>
                    <a:pt x="1724" y="4338"/>
                  </a:lnTo>
                  <a:lnTo>
                    <a:pt x="1970" y="4733"/>
                  </a:lnTo>
                  <a:lnTo>
                    <a:pt x="2217" y="5215"/>
                  </a:lnTo>
                  <a:lnTo>
                    <a:pt x="2327" y="5478"/>
                  </a:lnTo>
                  <a:lnTo>
                    <a:pt x="2437" y="5741"/>
                  </a:lnTo>
                  <a:lnTo>
                    <a:pt x="2548" y="6047"/>
                  </a:lnTo>
                  <a:lnTo>
                    <a:pt x="2658" y="6398"/>
                  </a:lnTo>
                  <a:lnTo>
                    <a:pt x="2760" y="6748"/>
                  </a:lnTo>
                  <a:lnTo>
                    <a:pt x="2853" y="7143"/>
                  </a:lnTo>
                  <a:lnTo>
                    <a:pt x="2947" y="7537"/>
                  </a:lnTo>
                  <a:lnTo>
                    <a:pt x="3032" y="8019"/>
                  </a:lnTo>
                  <a:lnTo>
                    <a:pt x="3117" y="8501"/>
                  </a:lnTo>
                  <a:lnTo>
                    <a:pt x="3193" y="9027"/>
                  </a:lnTo>
                  <a:lnTo>
                    <a:pt x="3261" y="9597"/>
                  </a:lnTo>
                  <a:lnTo>
                    <a:pt x="3320" y="10210"/>
                  </a:lnTo>
                  <a:lnTo>
                    <a:pt x="3337" y="10298"/>
                  </a:lnTo>
                  <a:lnTo>
                    <a:pt x="3363" y="10342"/>
                  </a:lnTo>
                  <a:lnTo>
                    <a:pt x="3405" y="10342"/>
                  </a:lnTo>
                  <a:lnTo>
                    <a:pt x="3422" y="10254"/>
                  </a:lnTo>
                  <a:lnTo>
                    <a:pt x="3431" y="10123"/>
                  </a:lnTo>
                  <a:lnTo>
                    <a:pt x="3439" y="10035"/>
                  </a:lnTo>
                  <a:lnTo>
                    <a:pt x="3431" y="9860"/>
                  </a:lnTo>
                  <a:lnTo>
                    <a:pt x="3371" y="9334"/>
                  </a:lnTo>
                  <a:lnTo>
                    <a:pt x="3312" y="8808"/>
                  </a:lnTo>
                  <a:lnTo>
                    <a:pt x="3244" y="8326"/>
                  </a:lnTo>
                  <a:lnTo>
                    <a:pt x="3176" y="7844"/>
                  </a:lnTo>
                  <a:lnTo>
                    <a:pt x="3100" y="7450"/>
                  </a:lnTo>
                  <a:lnTo>
                    <a:pt x="3015" y="7011"/>
                  </a:lnTo>
                  <a:lnTo>
                    <a:pt x="2930" y="6617"/>
                  </a:lnTo>
                  <a:lnTo>
                    <a:pt x="2845" y="6266"/>
                  </a:lnTo>
                  <a:lnTo>
                    <a:pt x="2752" y="5916"/>
                  </a:lnTo>
                  <a:lnTo>
                    <a:pt x="2658" y="5609"/>
                  </a:lnTo>
                  <a:lnTo>
                    <a:pt x="2454" y="5039"/>
                  </a:lnTo>
                  <a:lnTo>
                    <a:pt x="2242" y="4557"/>
                  </a:lnTo>
                  <a:lnTo>
                    <a:pt x="2021" y="4119"/>
                  </a:lnTo>
                  <a:lnTo>
                    <a:pt x="1775" y="3725"/>
                  </a:lnTo>
                  <a:lnTo>
                    <a:pt x="1529" y="3374"/>
                  </a:lnTo>
                  <a:lnTo>
                    <a:pt x="1274" y="2980"/>
                  </a:lnTo>
                  <a:lnTo>
                    <a:pt x="1028" y="2586"/>
                  </a:lnTo>
                  <a:lnTo>
                    <a:pt x="782" y="2103"/>
                  </a:lnTo>
                  <a:lnTo>
                    <a:pt x="663" y="1884"/>
                  </a:lnTo>
                  <a:lnTo>
                    <a:pt x="544" y="1578"/>
                  </a:lnTo>
                  <a:lnTo>
                    <a:pt x="434" y="1271"/>
                  </a:lnTo>
                  <a:lnTo>
                    <a:pt x="323" y="920"/>
                  </a:lnTo>
                  <a:lnTo>
                    <a:pt x="213" y="526"/>
                  </a:lnTo>
                  <a:lnTo>
                    <a:pt x="111" y="88"/>
                  </a:lnTo>
                  <a:lnTo>
                    <a:pt x="85" y="44"/>
                  </a:lnTo>
                  <a:lnTo>
                    <a:pt x="60"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0"/>
            <p:cNvSpPr/>
            <p:nvPr/>
          </p:nvSpPr>
          <p:spPr>
            <a:xfrm rot="10800000">
              <a:off x="3245638" y="4993820"/>
              <a:ext cx="27752" cy="57742"/>
            </a:xfrm>
            <a:custGeom>
              <a:rect b="b" l="l" r="r" t="t"/>
              <a:pathLst>
                <a:path extrusionOk="0" h="21209" w="2939">
                  <a:moveTo>
                    <a:pt x="2862" y="0"/>
                  </a:moveTo>
                  <a:lnTo>
                    <a:pt x="2845" y="44"/>
                  </a:lnTo>
                  <a:lnTo>
                    <a:pt x="2828" y="175"/>
                  </a:lnTo>
                  <a:lnTo>
                    <a:pt x="2760" y="876"/>
                  </a:lnTo>
                  <a:lnTo>
                    <a:pt x="2692" y="1578"/>
                  </a:lnTo>
                  <a:lnTo>
                    <a:pt x="2608" y="2235"/>
                  </a:lnTo>
                  <a:lnTo>
                    <a:pt x="2523" y="2892"/>
                  </a:lnTo>
                  <a:lnTo>
                    <a:pt x="2438" y="3506"/>
                  </a:lnTo>
                  <a:lnTo>
                    <a:pt x="2344" y="4119"/>
                  </a:lnTo>
                  <a:lnTo>
                    <a:pt x="2141" y="5302"/>
                  </a:lnTo>
                  <a:lnTo>
                    <a:pt x="1937" y="6485"/>
                  </a:lnTo>
                  <a:lnTo>
                    <a:pt x="1725" y="7581"/>
                  </a:lnTo>
                  <a:lnTo>
                    <a:pt x="1512" y="8720"/>
                  </a:lnTo>
                  <a:lnTo>
                    <a:pt x="1300" y="9903"/>
                  </a:lnTo>
                  <a:lnTo>
                    <a:pt x="1113" y="11043"/>
                  </a:lnTo>
                  <a:lnTo>
                    <a:pt x="1020" y="11656"/>
                  </a:lnTo>
                  <a:lnTo>
                    <a:pt x="935" y="12270"/>
                  </a:lnTo>
                  <a:lnTo>
                    <a:pt x="858" y="12927"/>
                  </a:lnTo>
                  <a:lnTo>
                    <a:pt x="782" y="13540"/>
                  </a:lnTo>
                  <a:lnTo>
                    <a:pt x="714" y="14242"/>
                  </a:lnTo>
                  <a:lnTo>
                    <a:pt x="646" y="14899"/>
                  </a:lnTo>
                  <a:lnTo>
                    <a:pt x="510" y="16433"/>
                  </a:lnTo>
                  <a:lnTo>
                    <a:pt x="383" y="17922"/>
                  </a:lnTo>
                  <a:lnTo>
                    <a:pt x="307" y="18667"/>
                  </a:lnTo>
                  <a:lnTo>
                    <a:pt x="222" y="19368"/>
                  </a:lnTo>
                  <a:lnTo>
                    <a:pt x="128" y="20026"/>
                  </a:lnTo>
                  <a:lnTo>
                    <a:pt x="18" y="20683"/>
                  </a:lnTo>
                  <a:lnTo>
                    <a:pt x="9" y="20771"/>
                  </a:lnTo>
                  <a:lnTo>
                    <a:pt x="1" y="20902"/>
                  </a:lnTo>
                  <a:lnTo>
                    <a:pt x="9" y="21034"/>
                  </a:lnTo>
                  <a:lnTo>
                    <a:pt x="18" y="21121"/>
                  </a:lnTo>
                  <a:lnTo>
                    <a:pt x="43" y="21165"/>
                  </a:lnTo>
                  <a:lnTo>
                    <a:pt x="60" y="21209"/>
                  </a:lnTo>
                  <a:lnTo>
                    <a:pt x="86" y="21209"/>
                  </a:lnTo>
                  <a:lnTo>
                    <a:pt x="111" y="21121"/>
                  </a:lnTo>
                  <a:lnTo>
                    <a:pt x="213" y="20508"/>
                  </a:lnTo>
                  <a:lnTo>
                    <a:pt x="307" y="19850"/>
                  </a:lnTo>
                  <a:lnTo>
                    <a:pt x="392" y="19193"/>
                  </a:lnTo>
                  <a:lnTo>
                    <a:pt x="459" y="18492"/>
                  </a:lnTo>
                  <a:lnTo>
                    <a:pt x="536" y="17747"/>
                  </a:lnTo>
                  <a:lnTo>
                    <a:pt x="595" y="17002"/>
                  </a:lnTo>
                  <a:lnTo>
                    <a:pt x="723" y="15512"/>
                  </a:lnTo>
                  <a:lnTo>
                    <a:pt x="799" y="14767"/>
                  </a:lnTo>
                  <a:lnTo>
                    <a:pt x="867" y="14066"/>
                  </a:lnTo>
                  <a:lnTo>
                    <a:pt x="952" y="13365"/>
                  </a:lnTo>
                  <a:lnTo>
                    <a:pt x="1037" y="12664"/>
                  </a:lnTo>
                  <a:lnTo>
                    <a:pt x="1130" y="12007"/>
                  </a:lnTo>
                  <a:lnTo>
                    <a:pt x="1224" y="11349"/>
                  </a:lnTo>
                  <a:lnTo>
                    <a:pt x="1325" y="10736"/>
                  </a:lnTo>
                  <a:lnTo>
                    <a:pt x="1427" y="10122"/>
                  </a:lnTo>
                  <a:lnTo>
                    <a:pt x="1640" y="8983"/>
                  </a:lnTo>
                  <a:lnTo>
                    <a:pt x="1843" y="7844"/>
                  </a:lnTo>
                  <a:lnTo>
                    <a:pt x="2056" y="6748"/>
                  </a:lnTo>
                  <a:lnTo>
                    <a:pt x="2259" y="5609"/>
                  </a:lnTo>
                  <a:lnTo>
                    <a:pt x="2455" y="4426"/>
                  </a:lnTo>
                  <a:lnTo>
                    <a:pt x="2548" y="3812"/>
                  </a:lnTo>
                  <a:lnTo>
                    <a:pt x="2633" y="3199"/>
                  </a:lnTo>
                  <a:lnTo>
                    <a:pt x="2718" y="2542"/>
                  </a:lnTo>
                  <a:lnTo>
                    <a:pt x="2794" y="1884"/>
                  </a:lnTo>
                  <a:lnTo>
                    <a:pt x="2871" y="1183"/>
                  </a:lnTo>
                  <a:lnTo>
                    <a:pt x="2939" y="482"/>
                  </a:lnTo>
                  <a:lnTo>
                    <a:pt x="2939" y="351"/>
                  </a:lnTo>
                  <a:lnTo>
                    <a:pt x="2939" y="219"/>
                  </a:lnTo>
                  <a:lnTo>
                    <a:pt x="2922" y="131"/>
                  </a:lnTo>
                  <a:lnTo>
                    <a:pt x="2905" y="44"/>
                  </a:lnTo>
                  <a:lnTo>
                    <a:pt x="288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0"/>
            <p:cNvSpPr/>
            <p:nvPr/>
          </p:nvSpPr>
          <p:spPr>
            <a:xfrm rot="10800000">
              <a:off x="3245553" y="4996444"/>
              <a:ext cx="26146" cy="54404"/>
            </a:xfrm>
            <a:custGeom>
              <a:rect b="b" l="l" r="r" t="t"/>
              <a:pathLst>
                <a:path extrusionOk="0" h="19983" w="2769">
                  <a:moveTo>
                    <a:pt x="2692" y="1"/>
                  </a:moveTo>
                  <a:lnTo>
                    <a:pt x="2675" y="45"/>
                  </a:lnTo>
                  <a:lnTo>
                    <a:pt x="2658" y="132"/>
                  </a:lnTo>
                  <a:lnTo>
                    <a:pt x="2369" y="2893"/>
                  </a:lnTo>
                  <a:lnTo>
                    <a:pt x="2080" y="5654"/>
                  </a:lnTo>
                  <a:lnTo>
                    <a:pt x="1783" y="8371"/>
                  </a:lnTo>
                  <a:lnTo>
                    <a:pt x="1469" y="11044"/>
                  </a:lnTo>
                  <a:lnTo>
                    <a:pt x="1325" y="12227"/>
                  </a:lnTo>
                  <a:lnTo>
                    <a:pt x="1172" y="13410"/>
                  </a:lnTo>
                  <a:lnTo>
                    <a:pt x="1011" y="14549"/>
                  </a:lnTo>
                  <a:lnTo>
                    <a:pt x="841" y="15645"/>
                  </a:lnTo>
                  <a:lnTo>
                    <a:pt x="654" y="16696"/>
                  </a:lnTo>
                  <a:lnTo>
                    <a:pt x="459" y="17660"/>
                  </a:lnTo>
                  <a:lnTo>
                    <a:pt x="357" y="18099"/>
                  </a:lnTo>
                  <a:lnTo>
                    <a:pt x="255" y="18537"/>
                  </a:lnTo>
                  <a:lnTo>
                    <a:pt x="145" y="18975"/>
                  </a:lnTo>
                  <a:lnTo>
                    <a:pt x="26" y="19369"/>
                  </a:lnTo>
                  <a:lnTo>
                    <a:pt x="9" y="19457"/>
                  </a:lnTo>
                  <a:lnTo>
                    <a:pt x="0" y="19588"/>
                  </a:lnTo>
                  <a:lnTo>
                    <a:pt x="0" y="19720"/>
                  </a:lnTo>
                  <a:lnTo>
                    <a:pt x="9" y="19808"/>
                  </a:lnTo>
                  <a:lnTo>
                    <a:pt x="26" y="19895"/>
                  </a:lnTo>
                  <a:lnTo>
                    <a:pt x="43" y="19983"/>
                  </a:lnTo>
                  <a:lnTo>
                    <a:pt x="68" y="19983"/>
                  </a:lnTo>
                  <a:lnTo>
                    <a:pt x="94" y="19939"/>
                  </a:lnTo>
                  <a:lnTo>
                    <a:pt x="204" y="19545"/>
                  </a:lnTo>
                  <a:lnTo>
                    <a:pt x="306" y="19150"/>
                  </a:lnTo>
                  <a:lnTo>
                    <a:pt x="510" y="18274"/>
                  </a:lnTo>
                  <a:lnTo>
                    <a:pt x="705" y="17310"/>
                  </a:lnTo>
                  <a:lnTo>
                    <a:pt x="883" y="16346"/>
                  </a:lnTo>
                  <a:lnTo>
                    <a:pt x="1053" y="15294"/>
                  </a:lnTo>
                  <a:lnTo>
                    <a:pt x="1214" y="14199"/>
                  </a:lnTo>
                  <a:lnTo>
                    <a:pt x="1367" y="13059"/>
                  </a:lnTo>
                  <a:lnTo>
                    <a:pt x="1512" y="11920"/>
                  </a:lnTo>
                  <a:lnTo>
                    <a:pt x="1681" y="10518"/>
                  </a:lnTo>
                  <a:lnTo>
                    <a:pt x="1843" y="9115"/>
                  </a:lnTo>
                  <a:lnTo>
                    <a:pt x="2165" y="6267"/>
                  </a:lnTo>
                  <a:lnTo>
                    <a:pt x="2463" y="3375"/>
                  </a:lnTo>
                  <a:lnTo>
                    <a:pt x="2760" y="483"/>
                  </a:lnTo>
                  <a:lnTo>
                    <a:pt x="2768" y="352"/>
                  </a:lnTo>
                  <a:lnTo>
                    <a:pt x="2768" y="220"/>
                  </a:lnTo>
                  <a:lnTo>
                    <a:pt x="2760" y="89"/>
                  </a:lnTo>
                  <a:lnTo>
                    <a:pt x="2734" y="45"/>
                  </a:lnTo>
                  <a:lnTo>
                    <a:pt x="271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20"/>
            <p:cNvSpPr/>
            <p:nvPr/>
          </p:nvSpPr>
          <p:spPr>
            <a:xfrm rot="10800000">
              <a:off x="3262153" y="5063978"/>
              <a:ext cx="43464" cy="30184"/>
            </a:xfrm>
            <a:custGeom>
              <a:rect b="b" l="l" r="r" t="t"/>
              <a:pathLst>
                <a:path extrusionOk="0" h="11087" w="4603">
                  <a:moveTo>
                    <a:pt x="4535" y="0"/>
                  </a:moveTo>
                  <a:lnTo>
                    <a:pt x="4509" y="44"/>
                  </a:lnTo>
                  <a:lnTo>
                    <a:pt x="4365" y="526"/>
                  </a:lnTo>
                  <a:lnTo>
                    <a:pt x="4212" y="964"/>
                  </a:lnTo>
                  <a:lnTo>
                    <a:pt x="4068" y="1403"/>
                  </a:lnTo>
                  <a:lnTo>
                    <a:pt x="3915" y="1753"/>
                  </a:lnTo>
                  <a:lnTo>
                    <a:pt x="3609" y="2454"/>
                  </a:lnTo>
                  <a:lnTo>
                    <a:pt x="3295" y="3068"/>
                  </a:lnTo>
                  <a:lnTo>
                    <a:pt x="2972" y="3594"/>
                  </a:lnTo>
                  <a:lnTo>
                    <a:pt x="2650" y="4076"/>
                  </a:lnTo>
                  <a:lnTo>
                    <a:pt x="1996" y="5040"/>
                  </a:lnTo>
                  <a:lnTo>
                    <a:pt x="1724" y="5478"/>
                  </a:lnTo>
                  <a:lnTo>
                    <a:pt x="1453" y="5916"/>
                  </a:lnTo>
                  <a:lnTo>
                    <a:pt x="1189" y="6486"/>
                  </a:lnTo>
                  <a:lnTo>
                    <a:pt x="926" y="7099"/>
                  </a:lnTo>
                  <a:lnTo>
                    <a:pt x="799" y="7406"/>
                  </a:lnTo>
                  <a:lnTo>
                    <a:pt x="680" y="7800"/>
                  </a:lnTo>
                  <a:lnTo>
                    <a:pt x="561" y="8151"/>
                  </a:lnTo>
                  <a:lnTo>
                    <a:pt x="442" y="8589"/>
                  </a:lnTo>
                  <a:lnTo>
                    <a:pt x="332" y="9027"/>
                  </a:lnTo>
                  <a:lnTo>
                    <a:pt x="221" y="9509"/>
                  </a:lnTo>
                  <a:lnTo>
                    <a:pt x="111" y="9991"/>
                  </a:lnTo>
                  <a:lnTo>
                    <a:pt x="18" y="10561"/>
                  </a:lnTo>
                  <a:lnTo>
                    <a:pt x="1" y="10649"/>
                  </a:lnTo>
                  <a:lnTo>
                    <a:pt x="1" y="10780"/>
                  </a:lnTo>
                  <a:lnTo>
                    <a:pt x="1" y="10911"/>
                  </a:lnTo>
                  <a:lnTo>
                    <a:pt x="18" y="10999"/>
                  </a:lnTo>
                  <a:lnTo>
                    <a:pt x="35" y="11087"/>
                  </a:lnTo>
                  <a:lnTo>
                    <a:pt x="77" y="11087"/>
                  </a:lnTo>
                  <a:lnTo>
                    <a:pt x="103" y="10999"/>
                  </a:lnTo>
                  <a:lnTo>
                    <a:pt x="213" y="10429"/>
                  </a:lnTo>
                  <a:lnTo>
                    <a:pt x="323" y="9904"/>
                  </a:lnTo>
                  <a:lnTo>
                    <a:pt x="442" y="9378"/>
                  </a:lnTo>
                  <a:lnTo>
                    <a:pt x="570" y="8940"/>
                  </a:lnTo>
                  <a:lnTo>
                    <a:pt x="697" y="8501"/>
                  </a:lnTo>
                  <a:lnTo>
                    <a:pt x="824" y="8107"/>
                  </a:lnTo>
                  <a:lnTo>
                    <a:pt x="960" y="7713"/>
                  </a:lnTo>
                  <a:lnTo>
                    <a:pt x="1096" y="7362"/>
                  </a:lnTo>
                  <a:lnTo>
                    <a:pt x="1376" y="6749"/>
                  </a:lnTo>
                  <a:lnTo>
                    <a:pt x="1665" y="6223"/>
                  </a:lnTo>
                  <a:lnTo>
                    <a:pt x="1962" y="5741"/>
                  </a:lnTo>
                  <a:lnTo>
                    <a:pt x="2259" y="5346"/>
                  </a:lnTo>
                  <a:lnTo>
                    <a:pt x="2862" y="4470"/>
                  </a:lnTo>
                  <a:lnTo>
                    <a:pt x="3159" y="3988"/>
                  </a:lnTo>
                  <a:lnTo>
                    <a:pt x="3456" y="3462"/>
                  </a:lnTo>
                  <a:lnTo>
                    <a:pt x="3745" y="2849"/>
                  </a:lnTo>
                  <a:lnTo>
                    <a:pt x="4025" y="2191"/>
                  </a:lnTo>
                  <a:lnTo>
                    <a:pt x="4305" y="1446"/>
                  </a:lnTo>
                  <a:lnTo>
                    <a:pt x="4441" y="1052"/>
                  </a:lnTo>
                  <a:lnTo>
                    <a:pt x="4569" y="614"/>
                  </a:lnTo>
                  <a:lnTo>
                    <a:pt x="4594" y="526"/>
                  </a:lnTo>
                  <a:lnTo>
                    <a:pt x="4603" y="395"/>
                  </a:lnTo>
                  <a:lnTo>
                    <a:pt x="4603" y="263"/>
                  </a:lnTo>
                  <a:lnTo>
                    <a:pt x="4594" y="176"/>
                  </a:lnTo>
                  <a:lnTo>
                    <a:pt x="4577" y="88"/>
                  </a:lnTo>
                  <a:lnTo>
                    <a:pt x="4560" y="44"/>
                  </a:lnTo>
                  <a:lnTo>
                    <a:pt x="453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0"/>
            <p:cNvSpPr/>
            <p:nvPr/>
          </p:nvSpPr>
          <p:spPr>
            <a:xfrm rot="10800000">
              <a:off x="3263031" y="5081157"/>
              <a:ext cx="32076" cy="12769"/>
            </a:xfrm>
            <a:custGeom>
              <a:rect b="b" l="l" r="r" t="t"/>
              <a:pathLst>
                <a:path extrusionOk="0" h="4690" w="3397">
                  <a:moveTo>
                    <a:pt x="2887" y="1"/>
                  </a:moveTo>
                  <a:lnTo>
                    <a:pt x="2666" y="45"/>
                  </a:lnTo>
                  <a:lnTo>
                    <a:pt x="2437" y="89"/>
                  </a:lnTo>
                  <a:lnTo>
                    <a:pt x="2216" y="176"/>
                  </a:lnTo>
                  <a:lnTo>
                    <a:pt x="1995" y="308"/>
                  </a:lnTo>
                  <a:lnTo>
                    <a:pt x="1775" y="483"/>
                  </a:lnTo>
                  <a:lnTo>
                    <a:pt x="1554" y="702"/>
                  </a:lnTo>
                  <a:lnTo>
                    <a:pt x="1350" y="921"/>
                  </a:lnTo>
                  <a:lnTo>
                    <a:pt x="1146" y="1184"/>
                  </a:lnTo>
                  <a:lnTo>
                    <a:pt x="942" y="1535"/>
                  </a:lnTo>
                  <a:lnTo>
                    <a:pt x="739" y="1929"/>
                  </a:lnTo>
                  <a:lnTo>
                    <a:pt x="543" y="2367"/>
                  </a:lnTo>
                  <a:lnTo>
                    <a:pt x="357" y="2893"/>
                  </a:lnTo>
                  <a:lnTo>
                    <a:pt x="178" y="3463"/>
                  </a:lnTo>
                  <a:lnTo>
                    <a:pt x="93" y="3769"/>
                  </a:lnTo>
                  <a:lnTo>
                    <a:pt x="17" y="4120"/>
                  </a:lnTo>
                  <a:lnTo>
                    <a:pt x="0" y="4251"/>
                  </a:lnTo>
                  <a:lnTo>
                    <a:pt x="0" y="4383"/>
                  </a:lnTo>
                  <a:lnTo>
                    <a:pt x="0" y="4471"/>
                  </a:lnTo>
                  <a:lnTo>
                    <a:pt x="17" y="4558"/>
                  </a:lnTo>
                  <a:lnTo>
                    <a:pt x="34" y="4646"/>
                  </a:lnTo>
                  <a:lnTo>
                    <a:pt x="59" y="4690"/>
                  </a:lnTo>
                  <a:lnTo>
                    <a:pt x="85" y="4646"/>
                  </a:lnTo>
                  <a:lnTo>
                    <a:pt x="102" y="4602"/>
                  </a:lnTo>
                  <a:lnTo>
                    <a:pt x="187" y="4251"/>
                  </a:lnTo>
                  <a:lnTo>
                    <a:pt x="263" y="3945"/>
                  </a:lnTo>
                  <a:lnTo>
                    <a:pt x="357" y="3638"/>
                  </a:lnTo>
                  <a:lnTo>
                    <a:pt x="442" y="3331"/>
                  </a:lnTo>
                  <a:lnTo>
                    <a:pt x="628" y="2849"/>
                  </a:lnTo>
                  <a:lnTo>
                    <a:pt x="832" y="2411"/>
                  </a:lnTo>
                  <a:lnTo>
                    <a:pt x="1027" y="2060"/>
                  </a:lnTo>
                  <a:lnTo>
                    <a:pt x="1240" y="1710"/>
                  </a:lnTo>
                  <a:lnTo>
                    <a:pt x="1443" y="1447"/>
                  </a:lnTo>
                  <a:lnTo>
                    <a:pt x="1639" y="1228"/>
                  </a:lnTo>
                  <a:lnTo>
                    <a:pt x="1851" y="1053"/>
                  </a:lnTo>
                  <a:lnTo>
                    <a:pt x="2063" y="921"/>
                  </a:lnTo>
                  <a:lnTo>
                    <a:pt x="2275" y="790"/>
                  </a:lnTo>
                  <a:lnTo>
                    <a:pt x="2488" y="702"/>
                  </a:lnTo>
                  <a:lnTo>
                    <a:pt x="2700" y="658"/>
                  </a:lnTo>
                  <a:lnTo>
                    <a:pt x="3362" y="658"/>
                  </a:lnTo>
                  <a:lnTo>
                    <a:pt x="3379" y="571"/>
                  </a:lnTo>
                  <a:lnTo>
                    <a:pt x="3396" y="483"/>
                  </a:lnTo>
                  <a:lnTo>
                    <a:pt x="3396" y="351"/>
                  </a:lnTo>
                  <a:lnTo>
                    <a:pt x="3396" y="220"/>
                  </a:lnTo>
                  <a:lnTo>
                    <a:pt x="3379" y="132"/>
                  </a:lnTo>
                  <a:lnTo>
                    <a:pt x="3362" y="45"/>
                  </a:lnTo>
                  <a:lnTo>
                    <a:pt x="3337" y="45"/>
                  </a:lnTo>
                  <a:lnTo>
                    <a:pt x="2887"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0"/>
            <p:cNvSpPr/>
            <p:nvPr/>
          </p:nvSpPr>
          <p:spPr>
            <a:xfrm rot="10800000">
              <a:off x="3297430" y="4930698"/>
              <a:ext cx="57089" cy="74447"/>
            </a:xfrm>
            <a:custGeom>
              <a:rect b="b" l="l" r="r" t="t"/>
              <a:pathLst>
                <a:path extrusionOk="0" h="27345" w="6046">
                  <a:moveTo>
                    <a:pt x="5952" y="1"/>
                  </a:moveTo>
                  <a:lnTo>
                    <a:pt x="5732" y="527"/>
                  </a:lnTo>
                  <a:lnTo>
                    <a:pt x="5511" y="1096"/>
                  </a:lnTo>
                  <a:lnTo>
                    <a:pt x="5299" y="1666"/>
                  </a:lnTo>
                  <a:lnTo>
                    <a:pt x="5086" y="2323"/>
                  </a:lnTo>
                  <a:lnTo>
                    <a:pt x="4883" y="2981"/>
                  </a:lnTo>
                  <a:lnTo>
                    <a:pt x="4679" y="3638"/>
                  </a:lnTo>
                  <a:lnTo>
                    <a:pt x="4484" y="4339"/>
                  </a:lnTo>
                  <a:lnTo>
                    <a:pt x="4280" y="5084"/>
                  </a:lnTo>
                  <a:lnTo>
                    <a:pt x="3898" y="6618"/>
                  </a:lnTo>
                  <a:lnTo>
                    <a:pt x="3516" y="8195"/>
                  </a:lnTo>
                  <a:lnTo>
                    <a:pt x="3142" y="9773"/>
                  </a:lnTo>
                  <a:lnTo>
                    <a:pt x="2768" y="11394"/>
                  </a:lnTo>
                  <a:lnTo>
                    <a:pt x="2386" y="13147"/>
                  </a:lnTo>
                  <a:lnTo>
                    <a:pt x="2013" y="14900"/>
                  </a:lnTo>
                  <a:lnTo>
                    <a:pt x="1834" y="15820"/>
                  </a:lnTo>
                  <a:lnTo>
                    <a:pt x="1656" y="16740"/>
                  </a:lnTo>
                  <a:lnTo>
                    <a:pt x="1486" y="17704"/>
                  </a:lnTo>
                  <a:lnTo>
                    <a:pt x="1317" y="18712"/>
                  </a:lnTo>
                  <a:lnTo>
                    <a:pt x="985" y="20728"/>
                  </a:lnTo>
                  <a:lnTo>
                    <a:pt x="671" y="22787"/>
                  </a:lnTo>
                  <a:lnTo>
                    <a:pt x="349" y="24803"/>
                  </a:lnTo>
                  <a:lnTo>
                    <a:pt x="17" y="26775"/>
                  </a:lnTo>
                  <a:lnTo>
                    <a:pt x="0" y="26906"/>
                  </a:lnTo>
                  <a:lnTo>
                    <a:pt x="0" y="27038"/>
                  </a:lnTo>
                  <a:lnTo>
                    <a:pt x="9" y="27169"/>
                  </a:lnTo>
                  <a:lnTo>
                    <a:pt x="17" y="27257"/>
                  </a:lnTo>
                  <a:lnTo>
                    <a:pt x="43" y="27301"/>
                  </a:lnTo>
                  <a:lnTo>
                    <a:pt x="60" y="27345"/>
                  </a:lnTo>
                  <a:lnTo>
                    <a:pt x="85" y="27345"/>
                  </a:lnTo>
                  <a:lnTo>
                    <a:pt x="102" y="27257"/>
                  </a:lnTo>
                  <a:lnTo>
                    <a:pt x="434" y="25241"/>
                  </a:lnTo>
                  <a:lnTo>
                    <a:pt x="756" y="23226"/>
                  </a:lnTo>
                  <a:lnTo>
                    <a:pt x="1079" y="21166"/>
                  </a:lnTo>
                  <a:lnTo>
                    <a:pt x="1401" y="19150"/>
                  </a:lnTo>
                  <a:lnTo>
                    <a:pt x="1563" y="18230"/>
                  </a:lnTo>
                  <a:lnTo>
                    <a:pt x="1733" y="17266"/>
                  </a:lnTo>
                  <a:lnTo>
                    <a:pt x="1902" y="16390"/>
                  </a:lnTo>
                  <a:lnTo>
                    <a:pt x="2072" y="15513"/>
                  </a:lnTo>
                  <a:lnTo>
                    <a:pt x="2429" y="13760"/>
                  </a:lnTo>
                  <a:lnTo>
                    <a:pt x="2802" y="12095"/>
                  </a:lnTo>
                  <a:lnTo>
                    <a:pt x="3176" y="10474"/>
                  </a:lnTo>
                  <a:lnTo>
                    <a:pt x="3550" y="8853"/>
                  </a:lnTo>
                  <a:lnTo>
                    <a:pt x="3940" y="7231"/>
                  </a:lnTo>
                  <a:lnTo>
                    <a:pt x="4331" y="5698"/>
                  </a:lnTo>
                  <a:lnTo>
                    <a:pt x="4526" y="4953"/>
                  </a:lnTo>
                  <a:lnTo>
                    <a:pt x="4730" y="4252"/>
                  </a:lnTo>
                  <a:lnTo>
                    <a:pt x="4934" y="3550"/>
                  </a:lnTo>
                  <a:lnTo>
                    <a:pt x="5146" y="2893"/>
                  </a:lnTo>
                  <a:lnTo>
                    <a:pt x="5358" y="2236"/>
                  </a:lnTo>
                  <a:lnTo>
                    <a:pt x="5570" y="1666"/>
                  </a:lnTo>
                  <a:lnTo>
                    <a:pt x="5791" y="1096"/>
                  </a:lnTo>
                  <a:lnTo>
                    <a:pt x="6020" y="571"/>
                  </a:lnTo>
                  <a:lnTo>
                    <a:pt x="6037" y="483"/>
                  </a:lnTo>
                  <a:lnTo>
                    <a:pt x="6046" y="395"/>
                  </a:lnTo>
                  <a:lnTo>
                    <a:pt x="6046" y="264"/>
                  </a:lnTo>
                  <a:lnTo>
                    <a:pt x="6037" y="176"/>
                  </a:lnTo>
                  <a:lnTo>
                    <a:pt x="6029" y="89"/>
                  </a:lnTo>
                  <a:lnTo>
                    <a:pt x="6003"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0"/>
            <p:cNvSpPr/>
            <p:nvPr/>
          </p:nvSpPr>
          <p:spPr>
            <a:xfrm rot="10800000">
              <a:off x="3297591" y="4932367"/>
              <a:ext cx="56929" cy="72062"/>
            </a:xfrm>
            <a:custGeom>
              <a:rect b="b" l="l" r="r" t="t"/>
              <a:pathLst>
                <a:path extrusionOk="0" h="26469" w="6029">
                  <a:moveTo>
                    <a:pt x="5952" y="1"/>
                  </a:moveTo>
                  <a:lnTo>
                    <a:pt x="5927" y="45"/>
                  </a:lnTo>
                  <a:lnTo>
                    <a:pt x="5910" y="132"/>
                  </a:lnTo>
                  <a:lnTo>
                    <a:pt x="5613" y="2104"/>
                  </a:lnTo>
                  <a:lnTo>
                    <a:pt x="5299" y="4076"/>
                  </a:lnTo>
                  <a:lnTo>
                    <a:pt x="4984" y="5960"/>
                  </a:lnTo>
                  <a:lnTo>
                    <a:pt x="4653" y="7801"/>
                  </a:lnTo>
                  <a:lnTo>
                    <a:pt x="4322" y="9641"/>
                  </a:lnTo>
                  <a:lnTo>
                    <a:pt x="3974" y="11394"/>
                  </a:lnTo>
                  <a:lnTo>
                    <a:pt x="3617" y="13103"/>
                  </a:lnTo>
                  <a:lnTo>
                    <a:pt x="3261" y="14768"/>
                  </a:lnTo>
                  <a:lnTo>
                    <a:pt x="2887" y="16390"/>
                  </a:lnTo>
                  <a:lnTo>
                    <a:pt x="2505" y="17923"/>
                  </a:lnTo>
                  <a:lnTo>
                    <a:pt x="2115" y="19413"/>
                  </a:lnTo>
                  <a:lnTo>
                    <a:pt x="1716" y="20815"/>
                  </a:lnTo>
                  <a:lnTo>
                    <a:pt x="1308" y="22174"/>
                  </a:lnTo>
                  <a:lnTo>
                    <a:pt x="892" y="23488"/>
                  </a:lnTo>
                  <a:lnTo>
                    <a:pt x="467" y="24715"/>
                  </a:lnTo>
                  <a:lnTo>
                    <a:pt x="34" y="25855"/>
                  </a:lnTo>
                  <a:lnTo>
                    <a:pt x="17" y="25942"/>
                  </a:lnTo>
                  <a:lnTo>
                    <a:pt x="0" y="26074"/>
                  </a:lnTo>
                  <a:lnTo>
                    <a:pt x="0" y="26161"/>
                  </a:lnTo>
                  <a:lnTo>
                    <a:pt x="9" y="26293"/>
                  </a:lnTo>
                  <a:lnTo>
                    <a:pt x="26" y="26381"/>
                  </a:lnTo>
                  <a:lnTo>
                    <a:pt x="43" y="26424"/>
                  </a:lnTo>
                  <a:lnTo>
                    <a:pt x="68" y="26468"/>
                  </a:lnTo>
                  <a:lnTo>
                    <a:pt x="94" y="26424"/>
                  </a:lnTo>
                  <a:lnTo>
                    <a:pt x="535" y="25241"/>
                  </a:lnTo>
                  <a:lnTo>
                    <a:pt x="960" y="24014"/>
                  </a:lnTo>
                  <a:lnTo>
                    <a:pt x="1384" y="22700"/>
                  </a:lnTo>
                  <a:lnTo>
                    <a:pt x="1792" y="21341"/>
                  </a:lnTo>
                  <a:lnTo>
                    <a:pt x="2191" y="19895"/>
                  </a:lnTo>
                  <a:lnTo>
                    <a:pt x="2590" y="18405"/>
                  </a:lnTo>
                  <a:lnTo>
                    <a:pt x="2972" y="16828"/>
                  </a:lnTo>
                  <a:lnTo>
                    <a:pt x="3346" y="15206"/>
                  </a:lnTo>
                  <a:lnTo>
                    <a:pt x="3711" y="13541"/>
                  </a:lnTo>
                  <a:lnTo>
                    <a:pt x="4067" y="11832"/>
                  </a:lnTo>
                  <a:lnTo>
                    <a:pt x="4416" y="10036"/>
                  </a:lnTo>
                  <a:lnTo>
                    <a:pt x="4755" y="8195"/>
                  </a:lnTo>
                  <a:lnTo>
                    <a:pt x="5086" y="6355"/>
                  </a:lnTo>
                  <a:lnTo>
                    <a:pt x="5400" y="4427"/>
                  </a:lnTo>
                  <a:lnTo>
                    <a:pt x="5715" y="2455"/>
                  </a:lnTo>
                  <a:lnTo>
                    <a:pt x="6012" y="483"/>
                  </a:lnTo>
                  <a:lnTo>
                    <a:pt x="6029" y="351"/>
                  </a:lnTo>
                  <a:lnTo>
                    <a:pt x="6029" y="220"/>
                  </a:lnTo>
                  <a:lnTo>
                    <a:pt x="6012" y="132"/>
                  </a:lnTo>
                  <a:lnTo>
                    <a:pt x="5995" y="45"/>
                  </a:lnTo>
                  <a:lnTo>
                    <a:pt x="5978"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0"/>
            <p:cNvSpPr/>
            <p:nvPr/>
          </p:nvSpPr>
          <p:spPr>
            <a:xfrm rot="10800000">
              <a:off x="3284201" y="4923898"/>
              <a:ext cx="14598" cy="83156"/>
            </a:xfrm>
            <a:custGeom>
              <a:rect b="b" l="l" r="r" t="t"/>
              <a:pathLst>
                <a:path extrusionOk="0" h="30544" w="1546">
                  <a:moveTo>
                    <a:pt x="153" y="1"/>
                  </a:moveTo>
                  <a:lnTo>
                    <a:pt x="128" y="45"/>
                  </a:lnTo>
                  <a:lnTo>
                    <a:pt x="111" y="89"/>
                  </a:lnTo>
                  <a:lnTo>
                    <a:pt x="102" y="220"/>
                  </a:lnTo>
                  <a:lnTo>
                    <a:pt x="68" y="1140"/>
                  </a:lnTo>
                  <a:lnTo>
                    <a:pt x="43" y="2060"/>
                  </a:lnTo>
                  <a:lnTo>
                    <a:pt x="26" y="2981"/>
                  </a:lnTo>
                  <a:lnTo>
                    <a:pt x="9" y="3945"/>
                  </a:lnTo>
                  <a:lnTo>
                    <a:pt x="0" y="4909"/>
                  </a:lnTo>
                  <a:lnTo>
                    <a:pt x="9" y="5829"/>
                  </a:lnTo>
                  <a:lnTo>
                    <a:pt x="17" y="6749"/>
                  </a:lnTo>
                  <a:lnTo>
                    <a:pt x="43" y="7669"/>
                  </a:lnTo>
                  <a:lnTo>
                    <a:pt x="68" y="8590"/>
                  </a:lnTo>
                  <a:lnTo>
                    <a:pt x="119" y="9466"/>
                  </a:lnTo>
                  <a:lnTo>
                    <a:pt x="170" y="10386"/>
                  </a:lnTo>
                  <a:lnTo>
                    <a:pt x="230" y="11263"/>
                  </a:lnTo>
                  <a:lnTo>
                    <a:pt x="366" y="12972"/>
                  </a:lnTo>
                  <a:lnTo>
                    <a:pt x="510" y="14681"/>
                  </a:lnTo>
                  <a:lnTo>
                    <a:pt x="833" y="18405"/>
                  </a:lnTo>
                  <a:lnTo>
                    <a:pt x="985" y="20289"/>
                  </a:lnTo>
                  <a:lnTo>
                    <a:pt x="1121" y="22218"/>
                  </a:lnTo>
                  <a:lnTo>
                    <a:pt x="1189" y="23182"/>
                  </a:lnTo>
                  <a:lnTo>
                    <a:pt x="1240" y="24146"/>
                  </a:lnTo>
                  <a:lnTo>
                    <a:pt x="1291" y="25154"/>
                  </a:lnTo>
                  <a:lnTo>
                    <a:pt x="1333" y="26161"/>
                  </a:lnTo>
                  <a:lnTo>
                    <a:pt x="1376" y="27125"/>
                  </a:lnTo>
                  <a:lnTo>
                    <a:pt x="1401" y="28177"/>
                  </a:lnTo>
                  <a:lnTo>
                    <a:pt x="1418" y="29185"/>
                  </a:lnTo>
                  <a:lnTo>
                    <a:pt x="1418" y="30237"/>
                  </a:lnTo>
                  <a:lnTo>
                    <a:pt x="1427" y="30368"/>
                  </a:lnTo>
                  <a:lnTo>
                    <a:pt x="1444" y="30456"/>
                  </a:lnTo>
                  <a:lnTo>
                    <a:pt x="1461" y="30500"/>
                  </a:lnTo>
                  <a:lnTo>
                    <a:pt x="1486" y="30543"/>
                  </a:lnTo>
                  <a:lnTo>
                    <a:pt x="1503" y="30500"/>
                  </a:lnTo>
                  <a:lnTo>
                    <a:pt x="1529" y="30456"/>
                  </a:lnTo>
                  <a:lnTo>
                    <a:pt x="1537" y="30368"/>
                  </a:lnTo>
                  <a:lnTo>
                    <a:pt x="1546" y="30237"/>
                  </a:lnTo>
                  <a:lnTo>
                    <a:pt x="1537" y="29273"/>
                  </a:lnTo>
                  <a:lnTo>
                    <a:pt x="1529" y="28352"/>
                  </a:lnTo>
                  <a:lnTo>
                    <a:pt x="1503" y="27476"/>
                  </a:lnTo>
                  <a:lnTo>
                    <a:pt x="1478" y="26556"/>
                  </a:lnTo>
                  <a:lnTo>
                    <a:pt x="1444" y="25636"/>
                  </a:lnTo>
                  <a:lnTo>
                    <a:pt x="1401" y="24759"/>
                  </a:lnTo>
                  <a:lnTo>
                    <a:pt x="1359" y="23883"/>
                  </a:lnTo>
                  <a:lnTo>
                    <a:pt x="1308" y="23006"/>
                  </a:lnTo>
                  <a:lnTo>
                    <a:pt x="1189" y="21297"/>
                  </a:lnTo>
                  <a:lnTo>
                    <a:pt x="1053" y="19545"/>
                  </a:lnTo>
                  <a:lnTo>
                    <a:pt x="917" y="17879"/>
                  </a:lnTo>
                  <a:lnTo>
                    <a:pt x="773" y="16170"/>
                  </a:lnTo>
                  <a:lnTo>
                    <a:pt x="612" y="14330"/>
                  </a:lnTo>
                  <a:lnTo>
                    <a:pt x="459" y="12490"/>
                  </a:lnTo>
                  <a:lnTo>
                    <a:pt x="383" y="11526"/>
                  </a:lnTo>
                  <a:lnTo>
                    <a:pt x="315" y="10561"/>
                  </a:lnTo>
                  <a:lnTo>
                    <a:pt x="255" y="9597"/>
                  </a:lnTo>
                  <a:lnTo>
                    <a:pt x="204" y="8633"/>
                  </a:lnTo>
                  <a:lnTo>
                    <a:pt x="162" y="7669"/>
                  </a:lnTo>
                  <a:lnTo>
                    <a:pt x="136" y="6618"/>
                  </a:lnTo>
                  <a:lnTo>
                    <a:pt x="128" y="5566"/>
                  </a:lnTo>
                  <a:lnTo>
                    <a:pt x="128" y="4514"/>
                  </a:lnTo>
                  <a:lnTo>
                    <a:pt x="136" y="3463"/>
                  </a:lnTo>
                  <a:lnTo>
                    <a:pt x="162" y="2411"/>
                  </a:lnTo>
                  <a:lnTo>
                    <a:pt x="187" y="1403"/>
                  </a:lnTo>
                  <a:lnTo>
                    <a:pt x="221" y="395"/>
                  </a:lnTo>
                  <a:lnTo>
                    <a:pt x="221" y="264"/>
                  </a:lnTo>
                  <a:lnTo>
                    <a:pt x="213" y="132"/>
                  </a:lnTo>
                  <a:lnTo>
                    <a:pt x="196" y="45"/>
                  </a:lnTo>
                  <a:lnTo>
                    <a:pt x="170"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0"/>
            <p:cNvSpPr/>
            <p:nvPr/>
          </p:nvSpPr>
          <p:spPr>
            <a:xfrm rot="10800000">
              <a:off x="3281878" y="4923540"/>
              <a:ext cx="16524" cy="79693"/>
            </a:xfrm>
            <a:custGeom>
              <a:rect b="b" l="l" r="r" t="t"/>
              <a:pathLst>
                <a:path extrusionOk="0" h="29272" w="1750">
                  <a:moveTo>
                    <a:pt x="60" y="0"/>
                  </a:moveTo>
                  <a:lnTo>
                    <a:pt x="35" y="44"/>
                  </a:lnTo>
                  <a:lnTo>
                    <a:pt x="18" y="88"/>
                  </a:lnTo>
                  <a:lnTo>
                    <a:pt x="1" y="219"/>
                  </a:lnTo>
                  <a:lnTo>
                    <a:pt x="1" y="351"/>
                  </a:lnTo>
                  <a:lnTo>
                    <a:pt x="9" y="482"/>
                  </a:lnTo>
                  <a:lnTo>
                    <a:pt x="77" y="1271"/>
                  </a:lnTo>
                  <a:lnTo>
                    <a:pt x="162" y="2016"/>
                  </a:lnTo>
                  <a:lnTo>
                    <a:pt x="247" y="2805"/>
                  </a:lnTo>
                  <a:lnTo>
                    <a:pt x="341" y="3506"/>
                  </a:lnTo>
                  <a:lnTo>
                    <a:pt x="527" y="4952"/>
                  </a:lnTo>
                  <a:lnTo>
                    <a:pt x="723" y="6398"/>
                  </a:lnTo>
                  <a:lnTo>
                    <a:pt x="918" y="7844"/>
                  </a:lnTo>
                  <a:lnTo>
                    <a:pt x="1003" y="8589"/>
                  </a:lnTo>
                  <a:lnTo>
                    <a:pt x="1088" y="9334"/>
                  </a:lnTo>
                  <a:lnTo>
                    <a:pt x="1173" y="10123"/>
                  </a:lnTo>
                  <a:lnTo>
                    <a:pt x="1241" y="10911"/>
                  </a:lnTo>
                  <a:lnTo>
                    <a:pt x="1308" y="11744"/>
                  </a:lnTo>
                  <a:lnTo>
                    <a:pt x="1359" y="12576"/>
                  </a:lnTo>
                  <a:lnTo>
                    <a:pt x="1410" y="13540"/>
                  </a:lnTo>
                  <a:lnTo>
                    <a:pt x="1461" y="14548"/>
                  </a:lnTo>
                  <a:lnTo>
                    <a:pt x="1504" y="15556"/>
                  </a:lnTo>
                  <a:lnTo>
                    <a:pt x="1538" y="16564"/>
                  </a:lnTo>
                  <a:lnTo>
                    <a:pt x="1572" y="17616"/>
                  </a:lnTo>
                  <a:lnTo>
                    <a:pt x="1597" y="18624"/>
                  </a:lnTo>
                  <a:lnTo>
                    <a:pt x="1614" y="19675"/>
                  </a:lnTo>
                  <a:lnTo>
                    <a:pt x="1623" y="20683"/>
                  </a:lnTo>
                  <a:lnTo>
                    <a:pt x="1623" y="21691"/>
                  </a:lnTo>
                  <a:lnTo>
                    <a:pt x="1614" y="22743"/>
                  </a:lnTo>
                  <a:lnTo>
                    <a:pt x="1597" y="23794"/>
                  </a:lnTo>
                  <a:lnTo>
                    <a:pt x="1563" y="24802"/>
                  </a:lnTo>
                  <a:lnTo>
                    <a:pt x="1529" y="25854"/>
                  </a:lnTo>
                  <a:lnTo>
                    <a:pt x="1478" y="26862"/>
                  </a:lnTo>
                  <a:lnTo>
                    <a:pt x="1427" y="27870"/>
                  </a:lnTo>
                  <a:lnTo>
                    <a:pt x="1368" y="28877"/>
                  </a:lnTo>
                  <a:lnTo>
                    <a:pt x="1368" y="29009"/>
                  </a:lnTo>
                  <a:lnTo>
                    <a:pt x="1376" y="29097"/>
                  </a:lnTo>
                  <a:lnTo>
                    <a:pt x="1393" y="29184"/>
                  </a:lnTo>
                  <a:lnTo>
                    <a:pt x="1410" y="29228"/>
                  </a:lnTo>
                  <a:lnTo>
                    <a:pt x="1436" y="29272"/>
                  </a:lnTo>
                  <a:lnTo>
                    <a:pt x="1461" y="29228"/>
                  </a:lnTo>
                  <a:lnTo>
                    <a:pt x="1478" y="29140"/>
                  </a:lnTo>
                  <a:lnTo>
                    <a:pt x="1495" y="29053"/>
                  </a:lnTo>
                  <a:lnTo>
                    <a:pt x="1546" y="28045"/>
                  </a:lnTo>
                  <a:lnTo>
                    <a:pt x="1597" y="27037"/>
                  </a:lnTo>
                  <a:lnTo>
                    <a:pt x="1648" y="26029"/>
                  </a:lnTo>
                  <a:lnTo>
                    <a:pt x="1682" y="25021"/>
                  </a:lnTo>
                  <a:lnTo>
                    <a:pt x="1716" y="23970"/>
                  </a:lnTo>
                  <a:lnTo>
                    <a:pt x="1741" y="22962"/>
                  </a:lnTo>
                  <a:lnTo>
                    <a:pt x="1750" y="21910"/>
                  </a:lnTo>
                  <a:lnTo>
                    <a:pt x="1750" y="20858"/>
                  </a:lnTo>
                  <a:lnTo>
                    <a:pt x="1741" y="19851"/>
                  </a:lnTo>
                  <a:lnTo>
                    <a:pt x="1724" y="18843"/>
                  </a:lnTo>
                  <a:lnTo>
                    <a:pt x="1699" y="17791"/>
                  </a:lnTo>
                  <a:lnTo>
                    <a:pt x="1674" y="16783"/>
                  </a:lnTo>
                  <a:lnTo>
                    <a:pt x="1631" y="15775"/>
                  </a:lnTo>
                  <a:lnTo>
                    <a:pt x="1597" y="14767"/>
                  </a:lnTo>
                  <a:lnTo>
                    <a:pt x="1495" y="12796"/>
                  </a:lnTo>
                  <a:lnTo>
                    <a:pt x="1444" y="11875"/>
                  </a:lnTo>
                  <a:lnTo>
                    <a:pt x="1385" y="11043"/>
                  </a:lnTo>
                  <a:lnTo>
                    <a:pt x="1308" y="10210"/>
                  </a:lnTo>
                  <a:lnTo>
                    <a:pt x="1232" y="9421"/>
                  </a:lnTo>
                  <a:lnTo>
                    <a:pt x="1147" y="8633"/>
                  </a:lnTo>
                  <a:lnTo>
                    <a:pt x="1054" y="7844"/>
                  </a:lnTo>
                  <a:lnTo>
                    <a:pt x="858" y="6310"/>
                  </a:lnTo>
                  <a:lnTo>
                    <a:pt x="655" y="4820"/>
                  </a:lnTo>
                  <a:lnTo>
                    <a:pt x="459" y="3330"/>
                  </a:lnTo>
                  <a:lnTo>
                    <a:pt x="366" y="2542"/>
                  </a:lnTo>
                  <a:lnTo>
                    <a:pt x="273" y="1753"/>
                  </a:lnTo>
                  <a:lnTo>
                    <a:pt x="188" y="964"/>
                  </a:lnTo>
                  <a:lnTo>
                    <a:pt x="111" y="132"/>
                  </a:lnTo>
                  <a:lnTo>
                    <a:pt x="94" y="44"/>
                  </a:lnTo>
                  <a:lnTo>
                    <a:pt x="7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0"/>
            <p:cNvSpPr/>
            <p:nvPr/>
          </p:nvSpPr>
          <p:spPr>
            <a:xfrm rot="10800000">
              <a:off x="3304559" y="4893230"/>
              <a:ext cx="19414" cy="83513"/>
            </a:xfrm>
            <a:custGeom>
              <a:rect b="b" l="l" r="r" t="t"/>
              <a:pathLst>
                <a:path extrusionOk="0" h="30675" w="2056">
                  <a:moveTo>
                    <a:pt x="1979" y="0"/>
                  </a:moveTo>
                  <a:lnTo>
                    <a:pt x="1953" y="44"/>
                  </a:lnTo>
                  <a:lnTo>
                    <a:pt x="1936" y="132"/>
                  </a:lnTo>
                  <a:lnTo>
                    <a:pt x="1758" y="1928"/>
                  </a:lnTo>
                  <a:lnTo>
                    <a:pt x="1588" y="3681"/>
                  </a:lnTo>
                  <a:lnTo>
                    <a:pt x="1427" y="5521"/>
                  </a:lnTo>
                  <a:lnTo>
                    <a:pt x="1274" y="7362"/>
                  </a:lnTo>
                  <a:lnTo>
                    <a:pt x="1138" y="9202"/>
                  </a:lnTo>
                  <a:lnTo>
                    <a:pt x="1002" y="11043"/>
                  </a:lnTo>
                  <a:lnTo>
                    <a:pt x="883" y="12927"/>
                  </a:lnTo>
                  <a:lnTo>
                    <a:pt x="765" y="14855"/>
                  </a:lnTo>
                  <a:lnTo>
                    <a:pt x="654" y="16739"/>
                  </a:lnTo>
                  <a:lnTo>
                    <a:pt x="552" y="18667"/>
                  </a:lnTo>
                  <a:lnTo>
                    <a:pt x="357" y="22524"/>
                  </a:lnTo>
                  <a:lnTo>
                    <a:pt x="179" y="26380"/>
                  </a:lnTo>
                  <a:lnTo>
                    <a:pt x="9" y="30280"/>
                  </a:lnTo>
                  <a:lnTo>
                    <a:pt x="0" y="30411"/>
                  </a:lnTo>
                  <a:lnTo>
                    <a:pt x="17" y="30543"/>
                  </a:lnTo>
                  <a:lnTo>
                    <a:pt x="34" y="30630"/>
                  </a:lnTo>
                  <a:lnTo>
                    <a:pt x="51" y="30674"/>
                  </a:lnTo>
                  <a:lnTo>
                    <a:pt x="77" y="30674"/>
                  </a:lnTo>
                  <a:lnTo>
                    <a:pt x="94" y="30630"/>
                  </a:lnTo>
                  <a:lnTo>
                    <a:pt x="111" y="30586"/>
                  </a:lnTo>
                  <a:lnTo>
                    <a:pt x="128" y="30455"/>
                  </a:lnTo>
                  <a:lnTo>
                    <a:pt x="298" y="26599"/>
                  </a:lnTo>
                  <a:lnTo>
                    <a:pt x="476" y="22743"/>
                  </a:lnTo>
                  <a:lnTo>
                    <a:pt x="671" y="18887"/>
                  </a:lnTo>
                  <a:lnTo>
                    <a:pt x="773" y="17002"/>
                  </a:lnTo>
                  <a:lnTo>
                    <a:pt x="883" y="15074"/>
                  </a:lnTo>
                  <a:lnTo>
                    <a:pt x="994" y="13190"/>
                  </a:lnTo>
                  <a:lnTo>
                    <a:pt x="1121" y="11349"/>
                  </a:lnTo>
                  <a:lnTo>
                    <a:pt x="1249" y="9465"/>
                  </a:lnTo>
                  <a:lnTo>
                    <a:pt x="1384" y="7625"/>
                  </a:lnTo>
                  <a:lnTo>
                    <a:pt x="1537" y="5784"/>
                  </a:lnTo>
                  <a:lnTo>
                    <a:pt x="1690" y="3988"/>
                  </a:lnTo>
                  <a:lnTo>
                    <a:pt x="1860" y="2235"/>
                  </a:lnTo>
                  <a:lnTo>
                    <a:pt x="2047" y="482"/>
                  </a:lnTo>
                  <a:lnTo>
                    <a:pt x="2055" y="351"/>
                  </a:lnTo>
                  <a:lnTo>
                    <a:pt x="2047" y="219"/>
                  </a:lnTo>
                  <a:lnTo>
                    <a:pt x="2038" y="88"/>
                  </a:lnTo>
                  <a:lnTo>
                    <a:pt x="2021" y="44"/>
                  </a:lnTo>
                  <a:lnTo>
                    <a:pt x="199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p:nvPr/>
          </p:nvSpPr>
          <p:spPr>
            <a:xfrm rot="10800000">
              <a:off x="3300471" y="4894181"/>
              <a:ext cx="23181" cy="67526"/>
            </a:xfrm>
            <a:custGeom>
              <a:rect b="b" l="l" r="r" t="t"/>
              <a:pathLst>
                <a:path extrusionOk="0" h="24803" w="2455">
                  <a:moveTo>
                    <a:pt x="2386" y="0"/>
                  </a:moveTo>
                  <a:lnTo>
                    <a:pt x="2369" y="44"/>
                  </a:lnTo>
                  <a:lnTo>
                    <a:pt x="2344" y="88"/>
                  </a:lnTo>
                  <a:lnTo>
                    <a:pt x="2335" y="220"/>
                  </a:lnTo>
                  <a:lnTo>
                    <a:pt x="2216" y="1885"/>
                  </a:lnTo>
                  <a:lnTo>
                    <a:pt x="2098" y="3506"/>
                  </a:lnTo>
                  <a:lnTo>
                    <a:pt x="1962" y="5127"/>
                  </a:lnTo>
                  <a:lnTo>
                    <a:pt x="1817" y="6705"/>
                  </a:lnTo>
                  <a:lnTo>
                    <a:pt x="1665" y="8151"/>
                  </a:lnTo>
                  <a:lnTo>
                    <a:pt x="1512" y="9553"/>
                  </a:lnTo>
                  <a:lnTo>
                    <a:pt x="1206" y="12358"/>
                  </a:lnTo>
                  <a:lnTo>
                    <a:pt x="892" y="15337"/>
                  </a:lnTo>
                  <a:lnTo>
                    <a:pt x="586" y="18317"/>
                  </a:lnTo>
                  <a:lnTo>
                    <a:pt x="298" y="21297"/>
                  </a:lnTo>
                  <a:lnTo>
                    <a:pt x="9" y="24321"/>
                  </a:lnTo>
                  <a:lnTo>
                    <a:pt x="0" y="24452"/>
                  </a:lnTo>
                  <a:lnTo>
                    <a:pt x="9" y="24583"/>
                  </a:lnTo>
                  <a:lnTo>
                    <a:pt x="17" y="24671"/>
                  </a:lnTo>
                  <a:lnTo>
                    <a:pt x="34" y="24759"/>
                  </a:lnTo>
                  <a:lnTo>
                    <a:pt x="60" y="24803"/>
                  </a:lnTo>
                  <a:lnTo>
                    <a:pt x="85" y="24803"/>
                  </a:lnTo>
                  <a:lnTo>
                    <a:pt x="102" y="24759"/>
                  </a:lnTo>
                  <a:lnTo>
                    <a:pt x="119" y="24671"/>
                  </a:lnTo>
                  <a:lnTo>
                    <a:pt x="408" y="21516"/>
                  </a:lnTo>
                  <a:lnTo>
                    <a:pt x="714" y="18449"/>
                  </a:lnTo>
                  <a:lnTo>
                    <a:pt x="1028" y="15381"/>
                  </a:lnTo>
                  <a:lnTo>
                    <a:pt x="1350" y="12314"/>
                  </a:lnTo>
                  <a:lnTo>
                    <a:pt x="1681" y="9334"/>
                  </a:lnTo>
                  <a:lnTo>
                    <a:pt x="1843" y="7844"/>
                  </a:lnTo>
                  <a:lnTo>
                    <a:pt x="1996" y="6311"/>
                  </a:lnTo>
                  <a:lnTo>
                    <a:pt x="2123" y="4864"/>
                  </a:lnTo>
                  <a:lnTo>
                    <a:pt x="2242" y="3375"/>
                  </a:lnTo>
                  <a:lnTo>
                    <a:pt x="2352" y="1885"/>
                  </a:lnTo>
                  <a:lnTo>
                    <a:pt x="2454" y="395"/>
                  </a:lnTo>
                  <a:lnTo>
                    <a:pt x="2454" y="263"/>
                  </a:lnTo>
                  <a:lnTo>
                    <a:pt x="2446" y="132"/>
                  </a:lnTo>
                  <a:lnTo>
                    <a:pt x="2437" y="44"/>
                  </a:lnTo>
                  <a:lnTo>
                    <a:pt x="2412"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0"/>
            <p:cNvSpPr/>
            <p:nvPr/>
          </p:nvSpPr>
          <p:spPr>
            <a:xfrm rot="10800000">
              <a:off x="3321716" y="4900861"/>
              <a:ext cx="24229" cy="52612"/>
            </a:xfrm>
            <a:custGeom>
              <a:rect b="b" l="l" r="r" t="t"/>
              <a:pathLst>
                <a:path extrusionOk="0" h="19325" w="2566">
                  <a:moveTo>
                    <a:pt x="2480" y="0"/>
                  </a:moveTo>
                  <a:lnTo>
                    <a:pt x="2463" y="88"/>
                  </a:lnTo>
                  <a:lnTo>
                    <a:pt x="2132" y="2366"/>
                  </a:lnTo>
                  <a:lnTo>
                    <a:pt x="1801" y="4601"/>
                  </a:lnTo>
                  <a:lnTo>
                    <a:pt x="1487" y="6924"/>
                  </a:lnTo>
                  <a:lnTo>
                    <a:pt x="1173" y="9246"/>
                  </a:lnTo>
                  <a:lnTo>
                    <a:pt x="867" y="11612"/>
                  </a:lnTo>
                  <a:lnTo>
                    <a:pt x="578" y="13979"/>
                  </a:lnTo>
                  <a:lnTo>
                    <a:pt x="290" y="16389"/>
                  </a:lnTo>
                  <a:lnTo>
                    <a:pt x="9" y="18843"/>
                  </a:lnTo>
                  <a:lnTo>
                    <a:pt x="1" y="18974"/>
                  </a:lnTo>
                  <a:lnTo>
                    <a:pt x="9" y="19106"/>
                  </a:lnTo>
                  <a:lnTo>
                    <a:pt x="18" y="19193"/>
                  </a:lnTo>
                  <a:lnTo>
                    <a:pt x="35" y="19281"/>
                  </a:lnTo>
                  <a:lnTo>
                    <a:pt x="60" y="19325"/>
                  </a:lnTo>
                  <a:lnTo>
                    <a:pt x="77" y="19325"/>
                  </a:lnTo>
                  <a:lnTo>
                    <a:pt x="103" y="19281"/>
                  </a:lnTo>
                  <a:lnTo>
                    <a:pt x="120" y="19149"/>
                  </a:lnTo>
                  <a:lnTo>
                    <a:pt x="392" y="16739"/>
                  </a:lnTo>
                  <a:lnTo>
                    <a:pt x="680" y="14329"/>
                  </a:lnTo>
                  <a:lnTo>
                    <a:pt x="969" y="11963"/>
                  </a:lnTo>
                  <a:lnTo>
                    <a:pt x="1266" y="9640"/>
                  </a:lnTo>
                  <a:lnTo>
                    <a:pt x="1580" y="7318"/>
                  </a:lnTo>
                  <a:lnTo>
                    <a:pt x="1894" y="5039"/>
                  </a:lnTo>
                  <a:lnTo>
                    <a:pt x="2217" y="2804"/>
                  </a:lnTo>
                  <a:lnTo>
                    <a:pt x="2548" y="570"/>
                  </a:lnTo>
                  <a:lnTo>
                    <a:pt x="2565" y="438"/>
                  </a:lnTo>
                  <a:lnTo>
                    <a:pt x="2565" y="307"/>
                  </a:lnTo>
                  <a:lnTo>
                    <a:pt x="2557" y="175"/>
                  </a:lnTo>
                  <a:lnTo>
                    <a:pt x="2548" y="88"/>
                  </a:lnTo>
                  <a:lnTo>
                    <a:pt x="2523" y="44"/>
                  </a:lnTo>
                  <a:lnTo>
                    <a:pt x="250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p:nvPr/>
          </p:nvSpPr>
          <p:spPr>
            <a:xfrm rot="10800000">
              <a:off x="3322925" y="4899544"/>
              <a:ext cx="22058" cy="35673"/>
            </a:xfrm>
            <a:custGeom>
              <a:rect b="b" l="l" r="r" t="t"/>
              <a:pathLst>
                <a:path extrusionOk="0" h="13103" w="2336">
                  <a:moveTo>
                    <a:pt x="2259" y="0"/>
                  </a:moveTo>
                  <a:lnTo>
                    <a:pt x="2242" y="44"/>
                  </a:lnTo>
                  <a:lnTo>
                    <a:pt x="2217" y="176"/>
                  </a:lnTo>
                  <a:lnTo>
                    <a:pt x="2107" y="1052"/>
                  </a:lnTo>
                  <a:lnTo>
                    <a:pt x="1971" y="1885"/>
                  </a:lnTo>
                  <a:lnTo>
                    <a:pt x="1835" y="2630"/>
                  </a:lnTo>
                  <a:lnTo>
                    <a:pt x="1682" y="3375"/>
                  </a:lnTo>
                  <a:lnTo>
                    <a:pt x="1385" y="4821"/>
                  </a:lnTo>
                  <a:lnTo>
                    <a:pt x="1232" y="5566"/>
                  </a:lnTo>
                  <a:lnTo>
                    <a:pt x="1079" y="6311"/>
                  </a:lnTo>
                  <a:lnTo>
                    <a:pt x="799" y="7800"/>
                  </a:lnTo>
                  <a:lnTo>
                    <a:pt x="527" y="9378"/>
                  </a:lnTo>
                  <a:lnTo>
                    <a:pt x="264" y="10999"/>
                  </a:lnTo>
                  <a:lnTo>
                    <a:pt x="9" y="12664"/>
                  </a:lnTo>
                  <a:lnTo>
                    <a:pt x="1" y="12796"/>
                  </a:lnTo>
                  <a:lnTo>
                    <a:pt x="1" y="12884"/>
                  </a:lnTo>
                  <a:lnTo>
                    <a:pt x="9" y="12971"/>
                  </a:lnTo>
                  <a:lnTo>
                    <a:pt x="35" y="13059"/>
                  </a:lnTo>
                  <a:lnTo>
                    <a:pt x="52" y="13103"/>
                  </a:lnTo>
                  <a:lnTo>
                    <a:pt x="77" y="13103"/>
                  </a:lnTo>
                  <a:lnTo>
                    <a:pt x="103" y="13059"/>
                  </a:lnTo>
                  <a:lnTo>
                    <a:pt x="120" y="12971"/>
                  </a:lnTo>
                  <a:lnTo>
                    <a:pt x="383" y="11262"/>
                  </a:lnTo>
                  <a:lnTo>
                    <a:pt x="655" y="9597"/>
                  </a:lnTo>
                  <a:lnTo>
                    <a:pt x="935" y="7976"/>
                  </a:lnTo>
                  <a:lnTo>
                    <a:pt x="1232" y="6442"/>
                  </a:lnTo>
                  <a:lnTo>
                    <a:pt x="1521" y="4996"/>
                  </a:lnTo>
                  <a:lnTo>
                    <a:pt x="1818" y="3638"/>
                  </a:lnTo>
                  <a:lnTo>
                    <a:pt x="1954" y="2893"/>
                  </a:lnTo>
                  <a:lnTo>
                    <a:pt x="2090" y="2148"/>
                  </a:lnTo>
                  <a:lnTo>
                    <a:pt x="2217" y="1359"/>
                  </a:lnTo>
                  <a:lnTo>
                    <a:pt x="2327" y="482"/>
                  </a:lnTo>
                  <a:lnTo>
                    <a:pt x="2336" y="351"/>
                  </a:lnTo>
                  <a:lnTo>
                    <a:pt x="2336" y="220"/>
                  </a:lnTo>
                  <a:lnTo>
                    <a:pt x="2327" y="132"/>
                  </a:lnTo>
                  <a:lnTo>
                    <a:pt x="2302" y="44"/>
                  </a:lnTo>
                  <a:lnTo>
                    <a:pt x="228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p:nvPr/>
          </p:nvSpPr>
          <p:spPr>
            <a:xfrm rot="10800000">
              <a:off x="3342886" y="4963023"/>
              <a:ext cx="32001" cy="22431"/>
            </a:xfrm>
            <a:custGeom>
              <a:rect b="b" l="l" r="r" t="t"/>
              <a:pathLst>
                <a:path extrusionOk="0" h="8239" w="3389">
                  <a:moveTo>
                    <a:pt x="3329" y="0"/>
                  </a:moveTo>
                  <a:lnTo>
                    <a:pt x="3304" y="44"/>
                  </a:lnTo>
                  <a:lnTo>
                    <a:pt x="2497" y="2016"/>
                  </a:lnTo>
                  <a:lnTo>
                    <a:pt x="1682" y="3944"/>
                  </a:lnTo>
                  <a:lnTo>
                    <a:pt x="867" y="5828"/>
                  </a:lnTo>
                  <a:lnTo>
                    <a:pt x="35" y="7581"/>
                  </a:lnTo>
                  <a:lnTo>
                    <a:pt x="18" y="7669"/>
                  </a:lnTo>
                  <a:lnTo>
                    <a:pt x="1" y="7756"/>
                  </a:lnTo>
                  <a:lnTo>
                    <a:pt x="1" y="7888"/>
                  </a:lnTo>
                  <a:lnTo>
                    <a:pt x="1" y="8019"/>
                  </a:lnTo>
                  <a:lnTo>
                    <a:pt x="9" y="8107"/>
                  </a:lnTo>
                  <a:lnTo>
                    <a:pt x="26" y="8195"/>
                  </a:lnTo>
                  <a:lnTo>
                    <a:pt x="43" y="8238"/>
                  </a:lnTo>
                  <a:lnTo>
                    <a:pt x="69" y="8195"/>
                  </a:lnTo>
                  <a:lnTo>
                    <a:pt x="901" y="6398"/>
                  </a:lnTo>
                  <a:lnTo>
                    <a:pt x="1733" y="4558"/>
                  </a:lnTo>
                  <a:lnTo>
                    <a:pt x="2548" y="2586"/>
                  </a:lnTo>
                  <a:lnTo>
                    <a:pt x="3363" y="570"/>
                  </a:lnTo>
                  <a:lnTo>
                    <a:pt x="3380" y="482"/>
                  </a:lnTo>
                  <a:lnTo>
                    <a:pt x="3389" y="395"/>
                  </a:lnTo>
                  <a:lnTo>
                    <a:pt x="3389" y="263"/>
                  </a:lnTo>
                  <a:lnTo>
                    <a:pt x="3389" y="176"/>
                  </a:lnTo>
                  <a:lnTo>
                    <a:pt x="3372" y="88"/>
                  </a:lnTo>
                  <a:lnTo>
                    <a:pt x="334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0"/>
            <p:cNvSpPr/>
            <p:nvPr/>
          </p:nvSpPr>
          <p:spPr>
            <a:xfrm rot="10800000">
              <a:off x="3336229" y="4964214"/>
              <a:ext cx="36410" cy="13485"/>
            </a:xfrm>
            <a:custGeom>
              <a:rect b="b" l="l" r="r" t="t"/>
              <a:pathLst>
                <a:path extrusionOk="0" h="4953" w="3856">
                  <a:moveTo>
                    <a:pt x="3787" y="1"/>
                  </a:moveTo>
                  <a:lnTo>
                    <a:pt x="3762" y="44"/>
                  </a:lnTo>
                  <a:lnTo>
                    <a:pt x="3660" y="395"/>
                  </a:lnTo>
                  <a:lnTo>
                    <a:pt x="3550" y="702"/>
                  </a:lnTo>
                  <a:lnTo>
                    <a:pt x="3448" y="965"/>
                  </a:lnTo>
                  <a:lnTo>
                    <a:pt x="3337" y="1228"/>
                  </a:lnTo>
                  <a:lnTo>
                    <a:pt x="3117" y="1666"/>
                  </a:lnTo>
                  <a:lnTo>
                    <a:pt x="2887" y="2016"/>
                  </a:lnTo>
                  <a:lnTo>
                    <a:pt x="2658" y="2323"/>
                  </a:lnTo>
                  <a:lnTo>
                    <a:pt x="2420" y="2542"/>
                  </a:lnTo>
                  <a:lnTo>
                    <a:pt x="2183" y="2717"/>
                  </a:lnTo>
                  <a:lnTo>
                    <a:pt x="1945" y="2893"/>
                  </a:lnTo>
                  <a:lnTo>
                    <a:pt x="1461" y="3112"/>
                  </a:lnTo>
                  <a:lnTo>
                    <a:pt x="977" y="3375"/>
                  </a:lnTo>
                  <a:lnTo>
                    <a:pt x="739" y="3550"/>
                  </a:lnTo>
                  <a:lnTo>
                    <a:pt x="502" y="3769"/>
                  </a:lnTo>
                  <a:lnTo>
                    <a:pt x="272" y="3988"/>
                  </a:lnTo>
                  <a:lnTo>
                    <a:pt x="43" y="4339"/>
                  </a:lnTo>
                  <a:lnTo>
                    <a:pt x="18" y="4383"/>
                  </a:lnTo>
                  <a:lnTo>
                    <a:pt x="1" y="4470"/>
                  </a:lnTo>
                  <a:lnTo>
                    <a:pt x="1" y="4602"/>
                  </a:lnTo>
                  <a:lnTo>
                    <a:pt x="1" y="4733"/>
                  </a:lnTo>
                  <a:lnTo>
                    <a:pt x="9" y="4821"/>
                  </a:lnTo>
                  <a:lnTo>
                    <a:pt x="26" y="4908"/>
                  </a:lnTo>
                  <a:lnTo>
                    <a:pt x="43" y="4952"/>
                  </a:lnTo>
                  <a:lnTo>
                    <a:pt x="77" y="4952"/>
                  </a:lnTo>
                  <a:lnTo>
                    <a:pt x="306" y="4602"/>
                  </a:lnTo>
                  <a:lnTo>
                    <a:pt x="544" y="4383"/>
                  </a:lnTo>
                  <a:lnTo>
                    <a:pt x="782" y="4163"/>
                  </a:lnTo>
                  <a:lnTo>
                    <a:pt x="1019" y="3988"/>
                  </a:lnTo>
                  <a:lnTo>
                    <a:pt x="1503" y="3725"/>
                  </a:lnTo>
                  <a:lnTo>
                    <a:pt x="1987" y="3462"/>
                  </a:lnTo>
                  <a:lnTo>
                    <a:pt x="2234" y="3331"/>
                  </a:lnTo>
                  <a:lnTo>
                    <a:pt x="2471" y="3156"/>
                  </a:lnTo>
                  <a:lnTo>
                    <a:pt x="2709" y="2893"/>
                  </a:lnTo>
                  <a:lnTo>
                    <a:pt x="2938" y="2630"/>
                  </a:lnTo>
                  <a:lnTo>
                    <a:pt x="3168" y="2235"/>
                  </a:lnTo>
                  <a:lnTo>
                    <a:pt x="3397" y="1797"/>
                  </a:lnTo>
                  <a:lnTo>
                    <a:pt x="3507" y="1534"/>
                  </a:lnTo>
                  <a:lnTo>
                    <a:pt x="3609" y="1271"/>
                  </a:lnTo>
                  <a:lnTo>
                    <a:pt x="3719" y="921"/>
                  </a:lnTo>
                  <a:lnTo>
                    <a:pt x="3821" y="614"/>
                  </a:lnTo>
                  <a:lnTo>
                    <a:pt x="3847" y="483"/>
                  </a:lnTo>
                  <a:lnTo>
                    <a:pt x="3855" y="395"/>
                  </a:lnTo>
                  <a:lnTo>
                    <a:pt x="3847" y="263"/>
                  </a:lnTo>
                  <a:lnTo>
                    <a:pt x="3847" y="132"/>
                  </a:lnTo>
                  <a:lnTo>
                    <a:pt x="3830" y="44"/>
                  </a:lnTo>
                  <a:lnTo>
                    <a:pt x="3813"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p:nvPr/>
          </p:nvSpPr>
          <p:spPr>
            <a:xfrm rot="10800000">
              <a:off x="3332868" y="4996076"/>
              <a:ext cx="42982" cy="19926"/>
            </a:xfrm>
            <a:custGeom>
              <a:rect b="b" l="l" r="r" t="t"/>
              <a:pathLst>
                <a:path extrusionOk="0" h="7319" w="4552">
                  <a:moveTo>
                    <a:pt x="3898" y="0"/>
                  </a:moveTo>
                  <a:lnTo>
                    <a:pt x="3601" y="132"/>
                  </a:lnTo>
                  <a:lnTo>
                    <a:pt x="3312" y="307"/>
                  </a:lnTo>
                  <a:lnTo>
                    <a:pt x="3024" y="570"/>
                  </a:lnTo>
                  <a:lnTo>
                    <a:pt x="2735" y="877"/>
                  </a:lnTo>
                  <a:lnTo>
                    <a:pt x="2455" y="1271"/>
                  </a:lnTo>
                  <a:lnTo>
                    <a:pt x="2175" y="1709"/>
                  </a:lnTo>
                  <a:lnTo>
                    <a:pt x="1894" y="2235"/>
                  </a:lnTo>
                  <a:lnTo>
                    <a:pt x="1623" y="2761"/>
                  </a:lnTo>
                  <a:lnTo>
                    <a:pt x="1351" y="3375"/>
                  </a:lnTo>
                  <a:lnTo>
                    <a:pt x="1079" y="3988"/>
                  </a:lnTo>
                  <a:lnTo>
                    <a:pt x="816" y="4645"/>
                  </a:lnTo>
                  <a:lnTo>
                    <a:pt x="553" y="5303"/>
                  </a:lnTo>
                  <a:lnTo>
                    <a:pt x="26" y="6749"/>
                  </a:lnTo>
                  <a:lnTo>
                    <a:pt x="9" y="6836"/>
                  </a:lnTo>
                  <a:lnTo>
                    <a:pt x="1" y="6924"/>
                  </a:lnTo>
                  <a:lnTo>
                    <a:pt x="1" y="7055"/>
                  </a:lnTo>
                  <a:lnTo>
                    <a:pt x="9" y="7143"/>
                  </a:lnTo>
                  <a:lnTo>
                    <a:pt x="26" y="7274"/>
                  </a:lnTo>
                  <a:lnTo>
                    <a:pt x="43" y="7318"/>
                  </a:lnTo>
                  <a:lnTo>
                    <a:pt x="69" y="7318"/>
                  </a:lnTo>
                  <a:lnTo>
                    <a:pt x="94" y="7274"/>
                  </a:lnTo>
                  <a:lnTo>
                    <a:pt x="604" y="5872"/>
                  </a:lnTo>
                  <a:lnTo>
                    <a:pt x="867" y="5215"/>
                  </a:lnTo>
                  <a:lnTo>
                    <a:pt x="1130" y="4558"/>
                  </a:lnTo>
                  <a:lnTo>
                    <a:pt x="1393" y="3944"/>
                  </a:lnTo>
                  <a:lnTo>
                    <a:pt x="1665" y="3375"/>
                  </a:lnTo>
                  <a:lnTo>
                    <a:pt x="1937" y="2849"/>
                  </a:lnTo>
                  <a:lnTo>
                    <a:pt x="2209" y="2323"/>
                  </a:lnTo>
                  <a:lnTo>
                    <a:pt x="2480" y="1885"/>
                  </a:lnTo>
                  <a:lnTo>
                    <a:pt x="2760" y="1490"/>
                  </a:lnTo>
                  <a:lnTo>
                    <a:pt x="3041" y="1184"/>
                  </a:lnTo>
                  <a:lnTo>
                    <a:pt x="3329" y="921"/>
                  </a:lnTo>
                  <a:lnTo>
                    <a:pt x="3618" y="745"/>
                  </a:lnTo>
                  <a:lnTo>
                    <a:pt x="3907" y="658"/>
                  </a:lnTo>
                  <a:lnTo>
                    <a:pt x="4195" y="658"/>
                  </a:lnTo>
                  <a:lnTo>
                    <a:pt x="4493" y="701"/>
                  </a:lnTo>
                  <a:lnTo>
                    <a:pt x="4518" y="701"/>
                  </a:lnTo>
                  <a:lnTo>
                    <a:pt x="4535" y="614"/>
                  </a:lnTo>
                  <a:lnTo>
                    <a:pt x="4543" y="526"/>
                  </a:lnTo>
                  <a:lnTo>
                    <a:pt x="4552" y="395"/>
                  </a:lnTo>
                  <a:lnTo>
                    <a:pt x="4543" y="307"/>
                  </a:lnTo>
                  <a:lnTo>
                    <a:pt x="4535" y="176"/>
                  </a:lnTo>
                  <a:lnTo>
                    <a:pt x="4518" y="88"/>
                  </a:lnTo>
                  <a:lnTo>
                    <a:pt x="4493" y="88"/>
                  </a:lnTo>
                  <a:lnTo>
                    <a:pt x="4195"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0"/>
            <p:cNvSpPr/>
            <p:nvPr/>
          </p:nvSpPr>
          <p:spPr>
            <a:xfrm rot="10800000">
              <a:off x="3311622" y="4995119"/>
              <a:ext cx="63746" cy="5608"/>
            </a:xfrm>
            <a:custGeom>
              <a:rect b="b" l="l" r="r" t="t"/>
              <a:pathLst>
                <a:path extrusionOk="0" h="2060" w="6751">
                  <a:moveTo>
                    <a:pt x="6658" y="0"/>
                  </a:moveTo>
                  <a:lnTo>
                    <a:pt x="6454" y="439"/>
                  </a:lnTo>
                  <a:lnTo>
                    <a:pt x="6242" y="745"/>
                  </a:lnTo>
                  <a:lnTo>
                    <a:pt x="6038" y="1008"/>
                  </a:lnTo>
                  <a:lnTo>
                    <a:pt x="5825" y="1183"/>
                  </a:lnTo>
                  <a:lnTo>
                    <a:pt x="5613" y="1315"/>
                  </a:lnTo>
                  <a:lnTo>
                    <a:pt x="5392" y="1403"/>
                  </a:lnTo>
                  <a:lnTo>
                    <a:pt x="4968" y="1403"/>
                  </a:lnTo>
                  <a:lnTo>
                    <a:pt x="4747" y="1315"/>
                  </a:lnTo>
                  <a:lnTo>
                    <a:pt x="4526" y="1227"/>
                  </a:lnTo>
                  <a:lnTo>
                    <a:pt x="4102" y="1008"/>
                  </a:lnTo>
                  <a:lnTo>
                    <a:pt x="3244" y="482"/>
                  </a:lnTo>
                  <a:lnTo>
                    <a:pt x="3032" y="351"/>
                  </a:lnTo>
                  <a:lnTo>
                    <a:pt x="2811" y="307"/>
                  </a:lnTo>
                  <a:lnTo>
                    <a:pt x="2378" y="219"/>
                  </a:lnTo>
                  <a:lnTo>
                    <a:pt x="1512" y="176"/>
                  </a:lnTo>
                  <a:lnTo>
                    <a:pt x="952" y="176"/>
                  </a:lnTo>
                  <a:lnTo>
                    <a:pt x="757" y="219"/>
                  </a:lnTo>
                  <a:lnTo>
                    <a:pt x="578" y="307"/>
                  </a:lnTo>
                  <a:lnTo>
                    <a:pt x="392" y="482"/>
                  </a:lnTo>
                  <a:lnTo>
                    <a:pt x="213" y="745"/>
                  </a:lnTo>
                  <a:lnTo>
                    <a:pt x="120" y="877"/>
                  </a:lnTo>
                  <a:lnTo>
                    <a:pt x="35" y="1096"/>
                  </a:lnTo>
                  <a:lnTo>
                    <a:pt x="9" y="1183"/>
                  </a:lnTo>
                  <a:lnTo>
                    <a:pt x="1" y="1271"/>
                  </a:lnTo>
                  <a:lnTo>
                    <a:pt x="1" y="1403"/>
                  </a:lnTo>
                  <a:lnTo>
                    <a:pt x="9" y="1490"/>
                  </a:lnTo>
                  <a:lnTo>
                    <a:pt x="26" y="1578"/>
                  </a:lnTo>
                  <a:lnTo>
                    <a:pt x="43" y="1665"/>
                  </a:lnTo>
                  <a:lnTo>
                    <a:pt x="69" y="1665"/>
                  </a:lnTo>
                  <a:lnTo>
                    <a:pt x="94" y="1622"/>
                  </a:lnTo>
                  <a:lnTo>
                    <a:pt x="196" y="1446"/>
                  </a:lnTo>
                  <a:lnTo>
                    <a:pt x="298" y="1271"/>
                  </a:lnTo>
                  <a:lnTo>
                    <a:pt x="400" y="1096"/>
                  </a:lnTo>
                  <a:lnTo>
                    <a:pt x="510" y="1008"/>
                  </a:lnTo>
                  <a:lnTo>
                    <a:pt x="723" y="833"/>
                  </a:lnTo>
                  <a:lnTo>
                    <a:pt x="952" y="745"/>
                  </a:lnTo>
                  <a:lnTo>
                    <a:pt x="1173" y="745"/>
                  </a:lnTo>
                  <a:lnTo>
                    <a:pt x="1393" y="789"/>
                  </a:lnTo>
                  <a:lnTo>
                    <a:pt x="1826" y="833"/>
                  </a:lnTo>
                  <a:lnTo>
                    <a:pt x="2276" y="877"/>
                  </a:lnTo>
                  <a:lnTo>
                    <a:pt x="2726" y="964"/>
                  </a:lnTo>
                  <a:lnTo>
                    <a:pt x="2947" y="1008"/>
                  </a:lnTo>
                  <a:lnTo>
                    <a:pt x="3168" y="1096"/>
                  </a:lnTo>
                  <a:lnTo>
                    <a:pt x="3389" y="1227"/>
                  </a:lnTo>
                  <a:lnTo>
                    <a:pt x="3618" y="1359"/>
                  </a:lnTo>
                  <a:lnTo>
                    <a:pt x="4000" y="1665"/>
                  </a:lnTo>
                  <a:lnTo>
                    <a:pt x="4391" y="1885"/>
                  </a:lnTo>
                  <a:lnTo>
                    <a:pt x="4781" y="2016"/>
                  </a:lnTo>
                  <a:lnTo>
                    <a:pt x="4985" y="2060"/>
                  </a:lnTo>
                  <a:lnTo>
                    <a:pt x="5180" y="2060"/>
                  </a:lnTo>
                  <a:lnTo>
                    <a:pt x="5384" y="2016"/>
                  </a:lnTo>
                  <a:lnTo>
                    <a:pt x="5579" y="1972"/>
                  </a:lnTo>
                  <a:lnTo>
                    <a:pt x="5775" y="1841"/>
                  </a:lnTo>
                  <a:lnTo>
                    <a:pt x="5970" y="1709"/>
                  </a:lnTo>
                  <a:lnTo>
                    <a:pt x="6157" y="1490"/>
                  </a:lnTo>
                  <a:lnTo>
                    <a:pt x="6352" y="1227"/>
                  </a:lnTo>
                  <a:lnTo>
                    <a:pt x="6539" y="921"/>
                  </a:lnTo>
                  <a:lnTo>
                    <a:pt x="6717" y="570"/>
                  </a:lnTo>
                  <a:lnTo>
                    <a:pt x="6742" y="482"/>
                  </a:lnTo>
                  <a:lnTo>
                    <a:pt x="6751" y="395"/>
                  </a:lnTo>
                  <a:lnTo>
                    <a:pt x="6751" y="263"/>
                  </a:lnTo>
                  <a:lnTo>
                    <a:pt x="6742" y="176"/>
                  </a:lnTo>
                  <a:lnTo>
                    <a:pt x="6725" y="88"/>
                  </a:lnTo>
                  <a:lnTo>
                    <a:pt x="6708"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
            <p:cNvSpPr/>
            <p:nvPr/>
          </p:nvSpPr>
          <p:spPr>
            <a:xfrm rot="10800000">
              <a:off x="3301594" y="5004791"/>
              <a:ext cx="65673" cy="36748"/>
            </a:xfrm>
            <a:custGeom>
              <a:rect b="b" l="l" r="r" t="t"/>
              <a:pathLst>
                <a:path extrusionOk="0" h="13498" w="6955">
                  <a:moveTo>
                    <a:pt x="459" y="1"/>
                  </a:moveTo>
                  <a:lnTo>
                    <a:pt x="349" y="89"/>
                  </a:lnTo>
                  <a:lnTo>
                    <a:pt x="247" y="176"/>
                  </a:lnTo>
                  <a:lnTo>
                    <a:pt x="145" y="308"/>
                  </a:lnTo>
                  <a:lnTo>
                    <a:pt x="43" y="483"/>
                  </a:lnTo>
                  <a:lnTo>
                    <a:pt x="26" y="571"/>
                  </a:lnTo>
                  <a:lnTo>
                    <a:pt x="9" y="658"/>
                  </a:lnTo>
                  <a:lnTo>
                    <a:pt x="0" y="790"/>
                  </a:lnTo>
                  <a:lnTo>
                    <a:pt x="9" y="921"/>
                  </a:lnTo>
                  <a:lnTo>
                    <a:pt x="17" y="1009"/>
                  </a:lnTo>
                  <a:lnTo>
                    <a:pt x="34" y="1096"/>
                  </a:lnTo>
                  <a:lnTo>
                    <a:pt x="51" y="1140"/>
                  </a:lnTo>
                  <a:lnTo>
                    <a:pt x="77" y="1096"/>
                  </a:lnTo>
                  <a:lnTo>
                    <a:pt x="187" y="921"/>
                  </a:lnTo>
                  <a:lnTo>
                    <a:pt x="298" y="746"/>
                  </a:lnTo>
                  <a:lnTo>
                    <a:pt x="417" y="702"/>
                  </a:lnTo>
                  <a:lnTo>
                    <a:pt x="535" y="658"/>
                  </a:lnTo>
                  <a:lnTo>
                    <a:pt x="654" y="658"/>
                  </a:lnTo>
                  <a:lnTo>
                    <a:pt x="773" y="702"/>
                  </a:lnTo>
                  <a:lnTo>
                    <a:pt x="900" y="790"/>
                  </a:lnTo>
                  <a:lnTo>
                    <a:pt x="1019" y="877"/>
                  </a:lnTo>
                  <a:lnTo>
                    <a:pt x="1266" y="1184"/>
                  </a:lnTo>
                  <a:lnTo>
                    <a:pt x="1503" y="1578"/>
                  </a:lnTo>
                  <a:lnTo>
                    <a:pt x="1733" y="1973"/>
                  </a:lnTo>
                  <a:lnTo>
                    <a:pt x="1945" y="2367"/>
                  </a:lnTo>
                  <a:lnTo>
                    <a:pt x="2166" y="2805"/>
                  </a:lnTo>
                  <a:lnTo>
                    <a:pt x="2386" y="3287"/>
                  </a:lnTo>
                  <a:lnTo>
                    <a:pt x="2607" y="3769"/>
                  </a:lnTo>
                  <a:lnTo>
                    <a:pt x="2819" y="4295"/>
                  </a:lnTo>
                  <a:lnTo>
                    <a:pt x="3244" y="5435"/>
                  </a:lnTo>
                  <a:lnTo>
                    <a:pt x="3668" y="6618"/>
                  </a:lnTo>
                  <a:lnTo>
                    <a:pt x="4042" y="7757"/>
                  </a:lnTo>
                  <a:lnTo>
                    <a:pt x="4424" y="8940"/>
                  </a:lnTo>
                  <a:lnTo>
                    <a:pt x="4815" y="10079"/>
                  </a:lnTo>
                  <a:lnTo>
                    <a:pt x="5010" y="10649"/>
                  </a:lnTo>
                  <a:lnTo>
                    <a:pt x="5205" y="11175"/>
                  </a:lnTo>
                  <a:lnTo>
                    <a:pt x="5409" y="11657"/>
                  </a:lnTo>
                  <a:lnTo>
                    <a:pt x="5613" y="12139"/>
                  </a:lnTo>
                  <a:lnTo>
                    <a:pt x="5817" y="12533"/>
                  </a:lnTo>
                  <a:lnTo>
                    <a:pt x="6029" y="12840"/>
                  </a:lnTo>
                  <a:lnTo>
                    <a:pt x="6241" y="13147"/>
                  </a:lnTo>
                  <a:lnTo>
                    <a:pt x="6453" y="13322"/>
                  </a:lnTo>
                  <a:lnTo>
                    <a:pt x="6674" y="13454"/>
                  </a:lnTo>
                  <a:lnTo>
                    <a:pt x="6895" y="13497"/>
                  </a:lnTo>
                  <a:lnTo>
                    <a:pt x="6929" y="13454"/>
                  </a:lnTo>
                  <a:lnTo>
                    <a:pt x="6946" y="13410"/>
                  </a:lnTo>
                  <a:lnTo>
                    <a:pt x="6954" y="13278"/>
                  </a:lnTo>
                  <a:lnTo>
                    <a:pt x="6954" y="13191"/>
                  </a:lnTo>
                  <a:lnTo>
                    <a:pt x="6954" y="13059"/>
                  </a:lnTo>
                  <a:lnTo>
                    <a:pt x="6946" y="12972"/>
                  </a:lnTo>
                  <a:lnTo>
                    <a:pt x="6929" y="12884"/>
                  </a:lnTo>
                  <a:lnTo>
                    <a:pt x="6895" y="12884"/>
                  </a:lnTo>
                  <a:lnTo>
                    <a:pt x="6776" y="12840"/>
                  </a:lnTo>
                  <a:lnTo>
                    <a:pt x="6657" y="12796"/>
                  </a:lnTo>
                  <a:lnTo>
                    <a:pt x="6419" y="12665"/>
                  </a:lnTo>
                  <a:lnTo>
                    <a:pt x="6190" y="12446"/>
                  </a:lnTo>
                  <a:lnTo>
                    <a:pt x="5961" y="12095"/>
                  </a:lnTo>
                  <a:lnTo>
                    <a:pt x="5732" y="11701"/>
                  </a:lnTo>
                  <a:lnTo>
                    <a:pt x="5511" y="11219"/>
                  </a:lnTo>
                  <a:lnTo>
                    <a:pt x="5290" y="10737"/>
                  </a:lnTo>
                  <a:lnTo>
                    <a:pt x="5069" y="10167"/>
                  </a:lnTo>
                  <a:lnTo>
                    <a:pt x="4857" y="9554"/>
                  </a:lnTo>
                  <a:lnTo>
                    <a:pt x="4645" y="8940"/>
                  </a:lnTo>
                  <a:lnTo>
                    <a:pt x="4229" y="7626"/>
                  </a:lnTo>
                  <a:lnTo>
                    <a:pt x="3813" y="6355"/>
                  </a:lnTo>
                  <a:lnTo>
                    <a:pt x="3609" y="5741"/>
                  </a:lnTo>
                  <a:lnTo>
                    <a:pt x="3405" y="5128"/>
                  </a:lnTo>
                  <a:lnTo>
                    <a:pt x="2998" y="4032"/>
                  </a:lnTo>
                  <a:lnTo>
                    <a:pt x="2582" y="3024"/>
                  </a:lnTo>
                  <a:lnTo>
                    <a:pt x="2378" y="2542"/>
                  </a:lnTo>
                  <a:lnTo>
                    <a:pt x="2166" y="2104"/>
                  </a:lnTo>
                  <a:lnTo>
                    <a:pt x="1953" y="1710"/>
                  </a:lnTo>
                  <a:lnTo>
                    <a:pt x="1733" y="1315"/>
                  </a:lnTo>
                  <a:lnTo>
                    <a:pt x="1537" y="1009"/>
                  </a:lnTo>
                  <a:lnTo>
                    <a:pt x="1325" y="658"/>
                  </a:lnTo>
                  <a:lnTo>
                    <a:pt x="1113" y="395"/>
                  </a:lnTo>
                  <a:lnTo>
                    <a:pt x="892" y="176"/>
                  </a:lnTo>
                  <a:lnTo>
                    <a:pt x="782" y="89"/>
                  </a:lnTo>
                  <a:lnTo>
                    <a:pt x="671" y="45"/>
                  </a:lnTo>
                  <a:lnTo>
                    <a:pt x="569" y="1"/>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p:nvPr/>
          </p:nvSpPr>
          <p:spPr>
            <a:xfrm rot="10800000">
              <a:off x="3299111" y="5006581"/>
              <a:ext cx="64228" cy="36629"/>
            </a:xfrm>
            <a:custGeom>
              <a:rect b="b" l="l" r="r" t="t"/>
              <a:pathLst>
                <a:path extrusionOk="0" h="13454" w="6802">
                  <a:moveTo>
                    <a:pt x="1019" y="0"/>
                  </a:moveTo>
                  <a:lnTo>
                    <a:pt x="773" y="44"/>
                  </a:lnTo>
                  <a:lnTo>
                    <a:pt x="527" y="132"/>
                  </a:lnTo>
                  <a:lnTo>
                    <a:pt x="281" y="307"/>
                  </a:lnTo>
                  <a:lnTo>
                    <a:pt x="43" y="570"/>
                  </a:lnTo>
                  <a:lnTo>
                    <a:pt x="18" y="614"/>
                  </a:lnTo>
                  <a:lnTo>
                    <a:pt x="1" y="702"/>
                  </a:lnTo>
                  <a:lnTo>
                    <a:pt x="1" y="833"/>
                  </a:lnTo>
                  <a:lnTo>
                    <a:pt x="1" y="964"/>
                  </a:lnTo>
                  <a:lnTo>
                    <a:pt x="9" y="1052"/>
                  </a:lnTo>
                  <a:lnTo>
                    <a:pt x="26" y="1140"/>
                  </a:lnTo>
                  <a:lnTo>
                    <a:pt x="43" y="1184"/>
                  </a:lnTo>
                  <a:lnTo>
                    <a:pt x="77" y="1184"/>
                  </a:lnTo>
                  <a:lnTo>
                    <a:pt x="315" y="921"/>
                  </a:lnTo>
                  <a:lnTo>
                    <a:pt x="552" y="789"/>
                  </a:lnTo>
                  <a:lnTo>
                    <a:pt x="790" y="658"/>
                  </a:lnTo>
                  <a:lnTo>
                    <a:pt x="1036" y="614"/>
                  </a:lnTo>
                  <a:lnTo>
                    <a:pt x="1274" y="614"/>
                  </a:lnTo>
                  <a:lnTo>
                    <a:pt x="1520" y="702"/>
                  </a:lnTo>
                  <a:lnTo>
                    <a:pt x="1758" y="789"/>
                  </a:lnTo>
                  <a:lnTo>
                    <a:pt x="2004" y="921"/>
                  </a:lnTo>
                  <a:lnTo>
                    <a:pt x="2480" y="1227"/>
                  </a:lnTo>
                  <a:lnTo>
                    <a:pt x="2718" y="1359"/>
                  </a:lnTo>
                  <a:lnTo>
                    <a:pt x="2955" y="1578"/>
                  </a:lnTo>
                  <a:lnTo>
                    <a:pt x="3193" y="1797"/>
                  </a:lnTo>
                  <a:lnTo>
                    <a:pt x="3431" y="2104"/>
                  </a:lnTo>
                  <a:lnTo>
                    <a:pt x="3660" y="2454"/>
                  </a:lnTo>
                  <a:lnTo>
                    <a:pt x="3889" y="2893"/>
                  </a:lnTo>
                  <a:lnTo>
                    <a:pt x="4084" y="3375"/>
                  </a:lnTo>
                  <a:lnTo>
                    <a:pt x="4280" y="3857"/>
                  </a:lnTo>
                  <a:lnTo>
                    <a:pt x="4475" y="4382"/>
                  </a:lnTo>
                  <a:lnTo>
                    <a:pt x="4662" y="4908"/>
                  </a:lnTo>
                  <a:lnTo>
                    <a:pt x="4849" y="5478"/>
                  </a:lnTo>
                  <a:lnTo>
                    <a:pt x="5035" y="6091"/>
                  </a:lnTo>
                  <a:lnTo>
                    <a:pt x="5214" y="6705"/>
                  </a:lnTo>
                  <a:lnTo>
                    <a:pt x="5392" y="7362"/>
                  </a:lnTo>
                  <a:lnTo>
                    <a:pt x="5570" y="8063"/>
                  </a:lnTo>
                  <a:lnTo>
                    <a:pt x="5740" y="8764"/>
                  </a:lnTo>
                  <a:lnTo>
                    <a:pt x="5910" y="9466"/>
                  </a:lnTo>
                  <a:lnTo>
                    <a:pt x="6071" y="10210"/>
                  </a:lnTo>
                  <a:lnTo>
                    <a:pt x="6233" y="10999"/>
                  </a:lnTo>
                  <a:lnTo>
                    <a:pt x="6394" y="11744"/>
                  </a:lnTo>
                  <a:lnTo>
                    <a:pt x="6691" y="13366"/>
                  </a:lnTo>
                  <a:lnTo>
                    <a:pt x="6717" y="13453"/>
                  </a:lnTo>
                  <a:lnTo>
                    <a:pt x="6759" y="13453"/>
                  </a:lnTo>
                  <a:lnTo>
                    <a:pt x="6776" y="13366"/>
                  </a:lnTo>
                  <a:lnTo>
                    <a:pt x="6793" y="13278"/>
                  </a:lnTo>
                  <a:lnTo>
                    <a:pt x="6801" y="13146"/>
                  </a:lnTo>
                  <a:lnTo>
                    <a:pt x="6793" y="13015"/>
                  </a:lnTo>
                  <a:lnTo>
                    <a:pt x="6784" y="12927"/>
                  </a:lnTo>
                  <a:lnTo>
                    <a:pt x="6632" y="12095"/>
                  </a:lnTo>
                  <a:lnTo>
                    <a:pt x="6470" y="11262"/>
                  </a:lnTo>
                  <a:lnTo>
                    <a:pt x="6309" y="10473"/>
                  </a:lnTo>
                  <a:lnTo>
                    <a:pt x="6148" y="9685"/>
                  </a:lnTo>
                  <a:lnTo>
                    <a:pt x="5978" y="8940"/>
                  </a:lnTo>
                  <a:lnTo>
                    <a:pt x="5800" y="8195"/>
                  </a:lnTo>
                  <a:lnTo>
                    <a:pt x="5630" y="7450"/>
                  </a:lnTo>
                  <a:lnTo>
                    <a:pt x="5443" y="6749"/>
                  </a:lnTo>
                  <a:lnTo>
                    <a:pt x="5265" y="6091"/>
                  </a:lnTo>
                  <a:lnTo>
                    <a:pt x="5078" y="5434"/>
                  </a:lnTo>
                  <a:lnTo>
                    <a:pt x="4883" y="4821"/>
                  </a:lnTo>
                  <a:lnTo>
                    <a:pt x="4696" y="4251"/>
                  </a:lnTo>
                  <a:lnTo>
                    <a:pt x="4492" y="3681"/>
                  </a:lnTo>
                  <a:lnTo>
                    <a:pt x="4297" y="3155"/>
                  </a:lnTo>
                  <a:lnTo>
                    <a:pt x="4093" y="2673"/>
                  </a:lnTo>
                  <a:lnTo>
                    <a:pt x="3889" y="2235"/>
                  </a:lnTo>
                  <a:lnTo>
                    <a:pt x="3668" y="1797"/>
                  </a:lnTo>
                  <a:lnTo>
                    <a:pt x="3431" y="1446"/>
                  </a:lnTo>
                  <a:lnTo>
                    <a:pt x="3201" y="1140"/>
                  </a:lnTo>
                  <a:lnTo>
                    <a:pt x="2964" y="921"/>
                  </a:lnTo>
                  <a:lnTo>
                    <a:pt x="2718" y="745"/>
                  </a:lnTo>
                  <a:lnTo>
                    <a:pt x="2480" y="570"/>
                  </a:lnTo>
                  <a:lnTo>
                    <a:pt x="2004" y="263"/>
                  </a:lnTo>
                  <a:lnTo>
                    <a:pt x="1758" y="132"/>
                  </a:lnTo>
                  <a:lnTo>
                    <a:pt x="1512" y="44"/>
                  </a:lnTo>
                  <a:lnTo>
                    <a:pt x="1266"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0"/>
            <p:cNvSpPr/>
            <p:nvPr/>
          </p:nvSpPr>
          <p:spPr>
            <a:xfrm rot="10800000">
              <a:off x="3234250" y="5135220"/>
              <a:ext cx="26231" cy="47007"/>
            </a:xfrm>
            <a:custGeom>
              <a:rect b="b" l="l" r="r" t="t"/>
              <a:pathLst>
                <a:path extrusionOk="0" h="17266" w="2778">
                  <a:moveTo>
                    <a:pt x="60" y="0"/>
                  </a:moveTo>
                  <a:lnTo>
                    <a:pt x="35" y="44"/>
                  </a:lnTo>
                  <a:lnTo>
                    <a:pt x="18" y="132"/>
                  </a:lnTo>
                  <a:lnTo>
                    <a:pt x="1" y="263"/>
                  </a:lnTo>
                  <a:lnTo>
                    <a:pt x="1" y="351"/>
                  </a:lnTo>
                  <a:lnTo>
                    <a:pt x="9" y="482"/>
                  </a:lnTo>
                  <a:lnTo>
                    <a:pt x="128" y="1709"/>
                  </a:lnTo>
                  <a:lnTo>
                    <a:pt x="247" y="2848"/>
                  </a:lnTo>
                  <a:lnTo>
                    <a:pt x="383" y="3988"/>
                  </a:lnTo>
                  <a:lnTo>
                    <a:pt x="519" y="5127"/>
                  </a:lnTo>
                  <a:lnTo>
                    <a:pt x="663" y="6223"/>
                  </a:lnTo>
                  <a:lnTo>
                    <a:pt x="816" y="7318"/>
                  </a:lnTo>
                  <a:lnTo>
                    <a:pt x="977" y="8370"/>
                  </a:lnTo>
                  <a:lnTo>
                    <a:pt x="1139" y="9378"/>
                  </a:lnTo>
                  <a:lnTo>
                    <a:pt x="1317" y="10386"/>
                  </a:lnTo>
                  <a:lnTo>
                    <a:pt x="1495" y="11350"/>
                  </a:lnTo>
                  <a:lnTo>
                    <a:pt x="1691" y="12314"/>
                  </a:lnTo>
                  <a:lnTo>
                    <a:pt x="1886" y="13234"/>
                  </a:lnTo>
                  <a:lnTo>
                    <a:pt x="2090" y="14154"/>
                  </a:lnTo>
                  <a:lnTo>
                    <a:pt x="2302" y="15074"/>
                  </a:lnTo>
                  <a:lnTo>
                    <a:pt x="2497" y="16082"/>
                  </a:lnTo>
                  <a:lnTo>
                    <a:pt x="2591" y="16608"/>
                  </a:lnTo>
                  <a:lnTo>
                    <a:pt x="2675" y="17134"/>
                  </a:lnTo>
                  <a:lnTo>
                    <a:pt x="2701" y="17221"/>
                  </a:lnTo>
                  <a:lnTo>
                    <a:pt x="2718" y="17265"/>
                  </a:lnTo>
                  <a:lnTo>
                    <a:pt x="2743" y="17221"/>
                  </a:lnTo>
                  <a:lnTo>
                    <a:pt x="2760" y="17178"/>
                  </a:lnTo>
                  <a:lnTo>
                    <a:pt x="2777" y="17046"/>
                  </a:lnTo>
                  <a:lnTo>
                    <a:pt x="2777" y="16958"/>
                  </a:lnTo>
                  <a:lnTo>
                    <a:pt x="2777" y="16827"/>
                  </a:lnTo>
                  <a:lnTo>
                    <a:pt x="2769" y="16696"/>
                  </a:lnTo>
                  <a:lnTo>
                    <a:pt x="2675" y="16170"/>
                  </a:lnTo>
                  <a:lnTo>
                    <a:pt x="2582" y="15644"/>
                  </a:lnTo>
                  <a:lnTo>
                    <a:pt x="2387" y="14636"/>
                  </a:lnTo>
                  <a:lnTo>
                    <a:pt x="2183" y="13716"/>
                  </a:lnTo>
                  <a:lnTo>
                    <a:pt x="1971" y="12752"/>
                  </a:lnTo>
                  <a:lnTo>
                    <a:pt x="1784" y="11919"/>
                  </a:lnTo>
                  <a:lnTo>
                    <a:pt x="1606" y="10999"/>
                  </a:lnTo>
                  <a:lnTo>
                    <a:pt x="1436" y="10079"/>
                  </a:lnTo>
                  <a:lnTo>
                    <a:pt x="1266" y="9115"/>
                  </a:lnTo>
                  <a:lnTo>
                    <a:pt x="1096" y="8107"/>
                  </a:lnTo>
                  <a:lnTo>
                    <a:pt x="935" y="7055"/>
                  </a:lnTo>
                  <a:lnTo>
                    <a:pt x="782" y="5960"/>
                  </a:lnTo>
                  <a:lnTo>
                    <a:pt x="629" y="4864"/>
                  </a:lnTo>
                  <a:lnTo>
                    <a:pt x="493" y="3725"/>
                  </a:lnTo>
                  <a:lnTo>
                    <a:pt x="358" y="2542"/>
                  </a:lnTo>
                  <a:lnTo>
                    <a:pt x="230" y="1359"/>
                  </a:lnTo>
                  <a:lnTo>
                    <a:pt x="111" y="175"/>
                  </a:lnTo>
                  <a:lnTo>
                    <a:pt x="103" y="88"/>
                  </a:lnTo>
                  <a:lnTo>
                    <a:pt x="77"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0"/>
            <p:cNvSpPr/>
            <p:nvPr/>
          </p:nvSpPr>
          <p:spPr>
            <a:xfrm rot="10800000">
              <a:off x="3234090" y="5133907"/>
              <a:ext cx="26146" cy="48439"/>
            </a:xfrm>
            <a:custGeom>
              <a:rect b="b" l="l" r="r" t="t"/>
              <a:pathLst>
                <a:path extrusionOk="0" h="17792" w="2769">
                  <a:moveTo>
                    <a:pt x="43" y="0"/>
                  </a:moveTo>
                  <a:lnTo>
                    <a:pt x="17" y="88"/>
                  </a:lnTo>
                  <a:lnTo>
                    <a:pt x="9" y="176"/>
                  </a:lnTo>
                  <a:lnTo>
                    <a:pt x="0" y="263"/>
                  </a:lnTo>
                  <a:lnTo>
                    <a:pt x="0" y="395"/>
                  </a:lnTo>
                  <a:lnTo>
                    <a:pt x="9" y="482"/>
                  </a:lnTo>
                  <a:lnTo>
                    <a:pt x="26" y="570"/>
                  </a:lnTo>
                  <a:lnTo>
                    <a:pt x="272" y="1183"/>
                  </a:lnTo>
                  <a:lnTo>
                    <a:pt x="510" y="1885"/>
                  </a:lnTo>
                  <a:lnTo>
                    <a:pt x="739" y="2673"/>
                  </a:lnTo>
                  <a:lnTo>
                    <a:pt x="960" y="3506"/>
                  </a:lnTo>
                  <a:lnTo>
                    <a:pt x="1172" y="4382"/>
                  </a:lnTo>
                  <a:lnTo>
                    <a:pt x="1367" y="5346"/>
                  </a:lnTo>
                  <a:lnTo>
                    <a:pt x="1554" y="6398"/>
                  </a:lnTo>
                  <a:lnTo>
                    <a:pt x="1732" y="7450"/>
                  </a:lnTo>
                  <a:lnTo>
                    <a:pt x="1894" y="8589"/>
                  </a:lnTo>
                  <a:lnTo>
                    <a:pt x="2047" y="9728"/>
                  </a:lnTo>
                  <a:lnTo>
                    <a:pt x="2182" y="10955"/>
                  </a:lnTo>
                  <a:lnTo>
                    <a:pt x="2301" y="12226"/>
                  </a:lnTo>
                  <a:lnTo>
                    <a:pt x="2412" y="13497"/>
                  </a:lnTo>
                  <a:lnTo>
                    <a:pt x="2505" y="14811"/>
                  </a:lnTo>
                  <a:lnTo>
                    <a:pt x="2582" y="16170"/>
                  </a:lnTo>
                  <a:lnTo>
                    <a:pt x="2649" y="17572"/>
                  </a:lnTo>
                  <a:lnTo>
                    <a:pt x="2658" y="17704"/>
                  </a:lnTo>
                  <a:lnTo>
                    <a:pt x="2675" y="17747"/>
                  </a:lnTo>
                  <a:lnTo>
                    <a:pt x="2692" y="17791"/>
                  </a:lnTo>
                  <a:lnTo>
                    <a:pt x="2717" y="17791"/>
                  </a:lnTo>
                  <a:lnTo>
                    <a:pt x="2743" y="17747"/>
                  </a:lnTo>
                  <a:lnTo>
                    <a:pt x="2760" y="17660"/>
                  </a:lnTo>
                  <a:lnTo>
                    <a:pt x="2768" y="17528"/>
                  </a:lnTo>
                  <a:lnTo>
                    <a:pt x="2768" y="17397"/>
                  </a:lnTo>
                  <a:lnTo>
                    <a:pt x="2700" y="15995"/>
                  </a:lnTo>
                  <a:lnTo>
                    <a:pt x="2624" y="14592"/>
                  </a:lnTo>
                  <a:lnTo>
                    <a:pt x="2531" y="13234"/>
                  </a:lnTo>
                  <a:lnTo>
                    <a:pt x="2420" y="11919"/>
                  </a:lnTo>
                  <a:lnTo>
                    <a:pt x="2293" y="10649"/>
                  </a:lnTo>
                  <a:lnTo>
                    <a:pt x="2149" y="9422"/>
                  </a:lnTo>
                  <a:lnTo>
                    <a:pt x="1996" y="8195"/>
                  </a:lnTo>
                  <a:lnTo>
                    <a:pt x="1834" y="7055"/>
                  </a:lnTo>
                  <a:lnTo>
                    <a:pt x="1648" y="5960"/>
                  </a:lnTo>
                  <a:lnTo>
                    <a:pt x="1461" y="4908"/>
                  </a:lnTo>
                  <a:lnTo>
                    <a:pt x="1257" y="3944"/>
                  </a:lnTo>
                  <a:lnTo>
                    <a:pt x="1045" y="3024"/>
                  </a:lnTo>
                  <a:lnTo>
                    <a:pt x="824" y="2148"/>
                  </a:lnTo>
                  <a:lnTo>
                    <a:pt x="586" y="1359"/>
                  </a:lnTo>
                  <a:lnTo>
                    <a:pt x="340" y="658"/>
                  </a:lnTo>
                  <a:lnTo>
                    <a:pt x="94" y="0"/>
                  </a:lnTo>
                  <a:close/>
                </a:path>
              </a:pathLst>
            </a:custGeom>
            <a:solidFill>
              <a:srgbClr val="595959"/>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1">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1500"/>
                                        <p:tgtEl>
                                          <p:spTgt spid="271"/>
                                        </p:tgtEl>
                                        <p:attrNameLst>
                                          <p:attrName>ppt_y</p:attrName>
                                        </p:attrNameLst>
                                      </p:cBhvr>
                                      <p:tavLst>
                                        <p:tav fmla="" tm="0">
                                          <p:val>
                                            <p:strVal val="#ppt_y-1"/>
                                          </p:val>
                                        </p:tav>
                                        <p:tav fmla="" tm="100000">
                                          <p:val>
                                            <p:strVal val="#ppt_y"/>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1900"/>
                                        <p:tgtEl>
                                          <p:spTgt spid="272"/>
                                        </p:tgtEl>
                                        <p:attrNameLst>
                                          <p:attrName>ppt_x</p:attrName>
                                        </p:attrNameLst>
                                      </p:cBhvr>
                                      <p:tavLst>
                                        <p:tav fmla="" tm="0">
                                          <p:val>
                                            <p:strVal val="#ppt_x-1"/>
                                          </p:val>
                                        </p:tav>
                                        <p:tav fmla="" tm="100000">
                                          <p:val>
                                            <p:strVal val="#ppt_x"/>
                                          </p:val>
                                        </p:tav>
                                      </p:tavLst>
                                    </p:anim>
                                  </p:childTnLst>
                                </p:cTn>
                              </p:par>
                            </p:childTnLst>
                          </p:cTn>
                        </p:par>
                        <p:par>
                          <p:cTn fill="hold">
                            <p:stCondLst>
                              <p:cond delay="34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1"/>
          <p:cNvSpPr/>
          <p:nvPr/>
        </p:nvSpPr>
        <p:spPr>
          <a:xfrm>
            <a:off x="2708744" y="-191003"/>
            <a:ext cx="6697450" cy="5678525"/>
          </a:xfrm>
          <a:custGeom>
            <a:rect b="b" l="l" r="r" t="t"/>
            <a:pathLst>
              <a:path extrusionOk="0" h="227141" w="267898">
                <a:moveTo>
                  <a:pt x="257756" y="14221"/>
                </a:moveTo>
                <a:cubicBezTo>
                  <a:pt x="256197" y="-15047"/>
                  <a:pt x="253542" y="9892"/>
                  <a:pt x="250829" y="11104"/>
                </a:cubicBezTo>
                <a:cubicBezTo>
                  <a:pt x="248116" y="12316"/>
                  <a:pt x="242747" y="17454"/>
                  <a:pt x="241477" y="21495"/>
                </a:cubicBezTo>
                <a:cubicBezTo>
                  <a:pt x="240207" y="25536"/>
                  <a:pt x="244133" y="30154"/>
                  <a:pt x="243209" y="35349"/>
                </a:cubicBezTo>
                <a:cubicBezTo>
                  <a:pt x="242285" y="40545"/>
                  <a:pt x="240842" y="50128"/>
                  <a:pt x="235935" y="52668"/>
                </a:cubicBezTo>
                <a:cubicBezTo>
                  <a:pt x="231028" y="55208"/>
                  <a:pt x="220003" y="49954"/>
                  <a:pt x="213768" y="50589"/>
                </a:cubicBezTo>
                <a:cubicBezTo>
                  <a:pt x="207534" y="51224"/>
                  <a:pt x="202396" y="52610"/>
                  <a:pt x="198528" y="56478"/>
                </a:cubicBezTo>
                <a:cubicBezTo>
                  <a:pt x="194660" y="60346"/>
                  <a:pt x="191313" y="67562"/>
                  <a:pt x="190562" y="73796"/>
                </a:cubicBezTo>
                <a:cubicBezTo>
                  <a:pt x="189812" y="80031"/>
                  <a:pt x="194891" y="88574"/>
                  <a:pt x="194025" y="93885"/>
                </a:cubicBezTo>
                <a:cubicBezTo>
                  <a:pt x="193159" y="99196"/>
                  <a:pt x="191658" y="103698"/>
                  <a:pt x="185366" y="105661"/>
                </a:cubicBezTo>
                <a:cubicBezTo>
                  <a:pt x="179074" y="107624"/>
                  <a:pt x="163892" y="103872"/>
                  <a:pt x="156272" y="105661"/>
                </a:cubicBezTo>
                <a:cubicBezTo>
                  <a:pt x="148652" y="107451"/>
                  <a:pt x="143398" y="111838"/>
                  <a:pt x="139646" y="116398"/>
                </a:cubicBezTo>
                <a:cubicBezTo>
                  <a:pt x="135894" y="120959"/>
                  <a:pt x="135778" y="126328"/>
                  <a:pt x="133758" y="133024"/>
                </a:cubicBezTo>
                <a:cubicBezTo>
                  <a:pt x="131738" y="139721"/>
                  <a:pt x="131045" y="152190"/>
                  <a:pt x="127524" y="156577"/>
                </a:cubicBezTo>
                <a:cubicBezTo>
                  <a:pt x="124003" y="160964"/>
                  <a:pt x="117710" y="159752"/>
                  <a:pt x="112630" y="159348"/>
                </a:cubicBezTo>
                <a:cubicBezTo>
                  <a:pt x="107550" y="158944"/>
                  <a:pt x="102124" y="155134"/>
                  <a:pt x="97044" y="154152"/>
                </a:cubicBezTo>
                <a:cubicBezTo>
                  <a:pt x="91964" y="153171"/>
                  <a:pt x="86018" y="152420"/>
                  <a:pt x="82150" y="153459"/>
                </a:cubicBezTo>
                <a:cubicBezTo>
                  <a:pt x="78282" y="154498"/>
                  <a:pt x="75915" y="157501"/>
                  <a:pt x="73837" y="160387"/>
                </a:cubicBezTo>
                <a:cubicBezTo>
                  <a:pt x="71759" y="163274"/>
                  <a:pt x="71413" y="166968"/>
                  <a:pt x="69681" y="170778"/>
                </a:cubicBezTo>
                <a:cubicBezTo>
                  <a:pt x="67949" y="174588"/>
                  <a:pt x="65178" y="179149"/>
                  <a:pt x="63446" y="183247"/>
                </a:cubicBezTo>
                <a:cubicBezTo>
                  <a:pt x="61714" y="187346"/>
                  <a:pt x="60791" y="192656"/>
                  <a:pt x="59290" y="195369"/>
                </a:cubicBezTo>
                <a:cubicBezTo>
                  <a:pt x="57789" y="198082"/>
                  <a:pt x="57501" y="199526"/>
                  <a:pt x="54441" y="199526"/>
                </a:cubicBezTo>
                <a:cubicBezTo>
                  <a:pt x="51382" y="199526"/>
                  <a:pt x="45782" y="195946"/>
                  <a:pt x="40933" y="195369"/>
                </a:cubicBezTo>
                <a:cubicBezTo>
                  <a:pt x="36084" y="194792"/>
                  <a:pt x="28983" y="195023"/>
                  <a:pt x="25346" y="196062"/>
                </a:cubicBezTo>
                <a:cubicBezTo>
                  <a:pt x="21709" y="197101"/>
                  <a:pt x="21306" y="198949"/>
                  <a:pt x="19112" y="201604"/>
                </a:cubicBezTo>
                <a:cubicBezTo>
                  <a:pt x="16918" y="204260"/>
                  <a:pt x="13108" y="207896"/>
                  <a:pt x="12184" y="211995"/>
                </a:cubicBezTo>
                <a:cubicBezTo>
                  <a:pt x="11260" y="216094"/>
                  <a:pt x="12531" y="224002"/>
                  <a:pt x="13570" y="226196"/>
                </a:cubicBezTo>
                <a:cubicBezTo>
                  <a:pt x="14609" y="228390"/>
                  <a:pt x="-20316" y="225965"/>
                  <a:pt x="18419" y="225157"/>
                </a:cubicBezTo>
                <a:cubicBezTo>
                  <a:pt x="57154" y="224349"/>
                  <a:pt x="205686" y="227755"/>
                  <a:pt x="245980" y="221347"/>
                </a:cubicBezTo>
                <a:cubicBezTo>
                  <a:pt x="286274" y="214939"/>
                  <a:pt x="258218" y="221231"/>
                  <a:pt x="260181" y="186710"/>
                </a:cubicBezTo>
                <a:cubicBezTo>
                  <a:pt x="262144" y="152189"/>
                  <a:pt x="259315" y="43489"/>
                  <a:pt x="257756" y="14221"/>
                </a:cubicBezTo>
                <a:close/>
              </a:path>
            </a:pathLst>
          </a:custGeom>
          <a:solidFill>
            <a:schemeClr val="lt2"/>
          </a:solidFill>
          <a:ln>
            <a:noFill/>
          </a:ln>
        </p:spPr>
      </p:sp>
      <p:sp>
        <p:nvSpPr>
          <p:cNvPr id="346" name="Google Shape;346;p21"/>
          <p:cNvSpPr txBox="1"/>
          <p:nvPr/>
        </p:nvSpPr>
        <p:spPr>
          <a:xfrm>
            <a:off x="3541575" y="131563"/>
            <a:ext cx="3766800" cy="50334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pl" sz="1800">
                <a:solidFill>
                  <a:schemeClr val="accent4"/>
                </a:solidFill>
                <a:latin typeface="Merriweather"/>
                <a:ea typeface="Merriweather"/>
                <a:cs typeface="Merriweather"/>
                <a:sym typeface="Merriweather"/>
              </a:rPr>
              <a:t>Harvard University refused to grant her a doctoral degree as a woman, and this despite her excellent exam score and the recommendations of scholars: William James and Josiah Royce. Radcliffe College intended to confer the degree on her, but she refused. However, she was elected president of the American Psychological Association in 1905 (as the first woman) and of the American Philosophical Association in 1918. She never received her doctoral degree.</a:t>
            </a:r>
            <a:endParaRPr sz="1800">
              <a:solidFill>
                <a:schemeClr val="accent4"/>
              </a:solidFill>
              <a:latin typeface="Merriweather"/>
              <a:ea typeface="Merriweather"/>
              <a:cs typeface="Merriweather"/>
              <a:sym typeface="Merriweather"/>
            </a:endParaRPr>
          </a:p>
        </p:txBody>
      </p:sp>
      <p:pic>
        <p:nvPicPr>
          <p:cNvPr id="347" name="Google Shape;347;p21"/>
          <p:cNvPicPr preferRelativeResize="0"/>
          <p:nvPr/>
        </p:nvPicPr>
        <p:blipFill>
          <a:blip r:embed="rId3">
            <a:alphaModFix/>
          </a:blip>
          <a:stretch>
            <a:fillRect/>
          </a:stretch>
        </p:blipFill>
        <p:spPr>
          <a:xfrm>
            <a:off x="0" y="0"/>
            <a:ext cx="3429000" cy="5143500"/>
          </a:xfrm>
          <a:prstGeom prst="rect">
            <a:avLst/>
          </a:prstGeom>
          <a:noFill/>
          <a:ln>
            <a:noFill/>
          </a:ln>
        </p:spPr>
      </p:pic>
      <p:sp>
        <p:nvSpPr>
          <p:cNvPr id="348" name="Google Shape;348;p21"/>
          <p:cNvSpPr/>
          <p:nvPr/>
        </p:nvSpPr>
        <p:spPr>
          <a:xfrm rot="10800000">
            <a:off x="7359776" y="2519822"/>
            <a:ext cx="779844" cy="1771835"/>
          </a:xfrm>
          <a:custGeom>
            <a:rect b="b" l="l" r="r" t="t"/>
            <a:pathLst>
              <a:path extrusionOk="0" h="83175" w="25483">
                <a:moveTo>
                  <a:pt x="18458" y="27768"/>
                </a:moveTo>
                <a:lnTo>
                  <a:pt x="18774" y="28399"/>
                </a:lnTo>
                <a:lnTo>
                  <a:pt x="18938" y="28740"/>
                </a:lnTo>
                <a:lnTo>
                  <a:pt x="19103" y="29107"/>
                </a:lnTo>
                <a:lnTo>
                  <a:pt x="19267" y="29486"/>
                </a:lnTo>
                <a:lnTo>
                  <a:pt x="19418" y="29852"/>
                </a:lnTo>
                <a:lnTo>
                  <a:pt x="19545" y="30231"/>
                </a:lnTo>
                <a:lnTo>
                  <a:pt x="19671" y="30597"/>
                </a:lnTo>
                <a:lnTo>
                  <a:pt x="19760" y="30938"/>
                </a:lnTo>
                <a:lnTo>
                  <a:pt x="19823" y="31267"/>
                </a:lnTo>
                <a:lnTo>
                  <a:pt x="19861" y="31557"/>
                </a:lnTo>
                <a:lnTo>
                  <a:pt x="19873" y="31696"/>
                </a:lnTo>
                <a:lnTo>
                  <a:pt x="19873" y="31823"/>
                </a:lnTo>
                <a:lnTo>
                  <a:pt x="19861" y="31936"/>
                </a:lnTo>
                <a:lnTo>
                  <a:pt x="19835" y="32050"/>
                </a:lnTo>
                <a:lnTo>
                  <a:pt x="19797" y="32138"/>
                </a:lnTo>
                <a:lnTo>
                  <a:pt x="19760" y="32214"/>
                </a:lnTo>
                <a:lnTo>
                  <a:pt x="19696" y="32290"/>
                </a:lnTo>
                <a:lnTo>
                  <a:pt x="19633" y="32341"/>
                </a:lnTo>
                <a:lnTo>
                  <a:pt x="19557" y="32378"/>
                </a:lnTo>
                <a:lnTo>
                  <a:pt x="19456" y="32391"/>
                </a:lnTo>
                <a:lnTo>
                  <a:pt x="19368" y="32404"/>
                </a:lnTo>
                <a:lnTo>
                  <a:pt x="19292" y="32391"/>
                </a:lnTo>
                <a:lnTo>
                  <a:pt x="19216" y="32353"/>
                </a:lnTo>
                <a:lnTo>
                  <a:pt x="19141" y="32303"/>
                </a:lnTo>
                <a:lnTo>
                  <a:pt x="19065" y="32239"/>
                </a:lnTo>
                <a:lnTo>
                  <a:pt x="19002" y="32164"/>
                </a:lnTo>
                <a:lnTo>
                  <a:pt x="18938" y="32075"/>
                </a:lnTo>
                <a:lnTo>
                  <a:pt x="18875" y="31974"/>
                </a:lnTo>
                <a:lnTo>
                  <a:pt x="18825" y="31860"/>
                </a:lnTo>
                <a:lnTo>
                  <a:pt x="18762" y="31734"/>
                </a:lnTo>
                <a:lnTo>
                  <a:pt x="18673" y="31444"/>
                </a:lnTo>
                <a:lnTo>
                  <a:pt x="18597" y="31128"/>
                </a:lnTo>
                <a:lnTo>
                  <a:pt x="18521" y="30787"/>
                </a:lnTo>
                <a:lnTo>
                  <a:pt x="18471" y="30420"/>
                </a:lnTo>
                <a:lnTo>
                  <a:pt x="18433" y="30029"/>
                </a:lnTo>
                <a:lnTo>
                  <a:pt x="18408" y="29637"/>
                </a:lnTo>
                <a:lnTo>
                  <a:pt x="18395" y="29246"/>
                </a:lnTo>
                <a:lnTo>
                  <a:pt x="18395" y="28854"/>
                </a:lnTo>
                <a:lnTo>
                  <a:pt x="18408" y="28475"/>
                </a:lnTo>
                <a:lnTo>
                  <a:pt x="18420" y="28109"/>
                </a:lnTo>
                <a:lnTo>
                  <a:pt x="18458" y="27768"/>
                </a:lnTo>
                <a:close/>
                <a:moveTo>
                  <a:pt x="17827" y="17813"/>
                </a:moveTo>
                <a:lnTo>
                  <a:pt x="17865" y="18369"/>
                </a:lnTo>
                <a:lnTo>
                  <a:pt x="17890" y="18937"/>
                </a:lnTo>
                <a:lnTo>
                  <a:pt x="17902" y="19506"/>
                </a:lnTo>
                <a:lnTo>
                  <a:pt x="17902" y="20062"/>
                </a:lnTo>
                <a:lnTo>
                  <a:pt x="17902" y="20617"/>
                </a:lnTo>
                <a:lnTo>
                  <a:pt x="17877" y="21173"/>
                </a:lnTo>
                <a:lnTo>
                  <a:pt x="17852" y="21729"/>
                </a:lnTo>
                <a:lnTo>
                  <a:pt x="17827" y="22272"/>
                </a:lnTo>
                <a:lnTo>
                  <a:pt x="17776" y="22828"/>
                </a:lnTo>
                <a:lnTo>
                  <a:pt x="17726" y="23371"/>
                </a:lnTo>
                <a:lnTo>
                  <a:pt x="17662" y="23927"/>
                </a:lnTo>
                <a:lnTo>
                  <a:pt x="17587" y="24470"/>
                </a:lnTo>
                <a:lnTo>
                  <a:pt x="17511" y="25014"/>
                </a:lnTo>
                <a:lnTo>
                  <a:pt x="17410" y="25557"/>
                </a:lnTo>
                <a:lnTo>
                  <a:pt x="17321" y="26087"/>
                </a:lnTo>
                <a:lnTo>
                  <a:pt x="17208" y="26631"/>
                </a:lnTo>
                <a:lnTo>
                  <a:pt x="17094" y="27174"/>
                </a:lnTo>
                <a:lnTo>
                  <a:pt x="16980" y="27704"/>
                </a:lnTo>
                <a:lnTo>
                  <a:pt x="16715" y="28778"/>
                </a:lnTo>
                <a:lnTo>
                  <a:pt x="16424" y="29839"/>
                </a:lnTo>
                <a:lnTo>
                  <a:pt x="16108" y="30900"/>
                </a:lnTo>
                <a:lnTo>
                  <a:pt x="15767" y="31949"/>
                </a:lnTo>
                <a:lnTo>
                  <a:pt x="15414" y="32997"/>
                </a:lnTo>
                <a:lnTo>
                  <a:pt x="15022" y="34046"/>
                </a:lnTo>
                <a:lnTo>
                  <a:pt x="14630" y="35082"/>
                </a:lnTo>
                <a:lnTo>
                  <a:pt x="14580" y="34526"/>
                </a:lnTo>
                <a:lnTo>
                  <a:pt x="14567" y="33957"/>
                </a:lnTo>
                <a:lnTo>
                  <a:pt x="14555" y="33402"/>
                </a:lnTo>
                <a:lnTo>
                  <a:pt x="14567" y="32846"/>
                </a:lnTo>
                <a:lnTo>
                  <a:pt x="14580" y="32290"/>
                </a:lnTo>
                <a:lnTo>
                  <a:pt x="14618" y="31734"/>
                </a:lnTo>
                <a:lnTo>
                  <a:pt x="14668" y="31191"/>
                </a:lnTo>
                <a:lnTo>
                  <a:pt x="14731" y="30635"/>
                </a:lnTo>
                <a:lnTo>
                  <a:pt x="14807" y="30092"/>
                </a:lnTo>
                <a:lnTo>
                  <a:pt x="14896" y="29549"/>
                </a:lnTo>
                <a:lnTo>
                  <a:pt x="14984" y="29006"/>
                </a:lnTo>
                <a:lnTo>
                  <a:pt x="15085" y="28475"/>
                </a:lnTo>
                <a:lnTo>
                  <a:pt x="15199" y="27932"/>
                </a:lnTo>
                <a:lnTo>
                  <a:pt x="15325" y="27401"/>
                </a:lnTo>
                <a:lnTo>
                  <a:pt x="15578" y="26327"/>
                </a:lnTo>
                <a:lnTo>
                  <a:pt x="15856" y="25266"/>
                </a:lnTo>
                <a:lnTo>
                  <a:pt x="16146" y="24205"/>
                </a:lnTo>
                <a:lnTo>
                  <a:pt x="16753" y="22083"/>
                </a:lnTo>
                <a:lnTo>
                  <a:pt x="17043" y="21009"/>
                </a:lnTo>
                <a:lnTo>
                  <a:pt x="17321" y="19948"/>
                </a:lnTo>
                <a:lnTo>
                  <a:pt x="17587" y="18887"/>
                </a:lnTo>
                <a:lnTo>
                  <a:pt x="17827" y="17813"/>
                </a:lnTo>
                <a:close/>
                <a:moveTo>
                  <a:pt x="13279" y="32934"/>
                </a:moveTo>
                <a:lnTo>
                  <a:pt x="13013" y="33604"/>
                </a:lnTo>
                <a:lnTo>
                  <a:pt x="12685" y="34374"/>
                </a:lnTo>
                <a:lnTo>
                  <a:pt x="12521" y="34779"/>
                </a:lnTo>
                <a:lnTo>
                  <a:pt x="12331" y="35170"/>
                </a:lnTo>
                <a:lnTo>
                  <a:pt x="12129" y="35549"/>
                </a:lnTo>
                <a:lnTo>
                  <a:pt x="11927" y="35903"/>
                </a:lnTo>
                <a:lnTo>
                  <a:pt x="11725" y="36219"/>
                </a:lnTo>
                <a:lnTo>
                  <a:pt x="11611" y="36358"/>
                </a:lnTo>
                <a:lnTo>
                  <a:pt x="11497" y="36497"/>
                </a:lnTo>
                <a:lnTo>
                  <a:pt x="11396" y="36610"/>
                </a:lnTo>
                <a:lnTo>
                  <a:pt x="11282" y="36711"/>
                </a:lnTo>
                <a:lnTo>
                  <a:pt x="11169" y="36800"/>
                </a:lnTo>
                <a:lnTo>
                  <a:pt x="11055" y="36863"/>
                </a:lnTo>
                <a:lnTo>
                  <a:pt x="10941" y="36914"/>
                </a:lnTo>
                <a:lnTo>
                  <a:pt x="10828" y="36939"/>
                </a:lnTo>
                <a:lnTo>
                  <a:pt x="10714" y="36951"/>
                </a:lnTo>
                <a:lnTo>
                  <a:pt x="10588" y="36939"/>
                </a:lnTo>
                <a:lnTo>
                  <a:pt x="10474" y="36901"/>
                </a:lnTo>
                <a:lnTo>
                  <a:pt x="10360" y="36838"/>
                </a:lnTo>
                <a:lnTo>
                  <a:pt x="10246" y="36749"/>
                </a:lnTo>
                <a:lnTo>
                  <a:pt x="10120" y="36636"/>
                </a:lnTo>
                <a:lnTo>
                  <a:pt x="10095" y="36585"/>
                </a:lnTo>
                <a:lnTo>
                  <a:pt x="10082" y="36535"/>
                </a:lnTo>
                <a:lnTo>
                  <a:pt x="10095" y="36484"/>
                </a:lnTo>
                <a:lnTo>
                  <a:pt x="10107" y="36408"/>
                </a:lnTo>
                <a:lnTo>
                  <a:pt x="10133" y="36332"/>
                </a:lnTo>
                <a:lnTo>
                  <a:pt x="10171" y="36244"/>
                </a:lnTo>
                <a:lnTo>
                  <a:pt x="10284" y="36042"/>
                </a:lnTo>
                <a:lnTo>
                  <a:pt x="10423" y="35814"/>
                </a:lnTo>
                <a:lnTo>
                  <a:pt x="10613" y="35574"/>
                </a:lnTo>
                <a:lnTo>
                  <a:pt x="10828" y="35309"/>
                </a:lnTo>
                <a:lnTo>
                  <a:pt x="11055" y="35031"/>
                </a:lnTo>
                <a:lnTo>
                  <a:pt x="11320" y="34753"/>
                </a:lnTo>
                <a:lnTo>
                  <a:pt x="11586" y="34463"/>
                </a:lnTo>
                <a:lnTo>
                  <a:pt x="11876" y="34185"/>
                </a:lnTo>
                <a:lnTo>
                  <a:pt x="12167" y="33894"/>
                </a:lnTo>
                <a:lnTo>
                  <a:pt x="12457" y="33629"/>
                </a:lnTo>
                <a:lnTo>
                  <a:pt x="12735" y="33376"/>
                </a:lnTo>
                <a:lnTo>
                  <a:pt x="13013" y="33149"/>
                </a:lnTo>
                <a:lnTo>
                  <a:pt x="13279" y="32934"/>
                </a:lnTo>
                <a:close/>
                <a:moveTo>
                  <a:pt x="10512" y="43508"/>
                </a:moveTo>
                <a:lnTo>
                  <a:pt x="10499" y="43546"/>
                </a:lnTo>
                <a:lnTo>
                  <a:pt x="10512" y="43546"/>
                </a:lnTo>
                <a:lnTo>
                  <a:pt x="10499" y="43560"/>
                </a:lnTo>
                <a:lnTo>
                  <a:pt x="10499" y="43546"/>
                </a:lnTo>
                <a:lnTo>
                  <a:pt x="10461" y="43533"/>
                </a:lnTo>
                <a:lnTo>
                  <a:pt x="10512" y="43508"/>
                </a:lnTo>
                <a:close/>
                <a:moveTo>
                  <a:pt x="16462" y="44291"/>
                </a:moveTo>
                <a:lnTo>
                  <a:pt x="16462" y="44342"/>
                </a:lnTo>
                <a:lnTo>
                  <a:pt x="16450" y="44354"/>
                </a:lnTo>
                <a:lnTo>
                  <a:pt x="16450" y="44354"/>
                </a:lnTo>
                <a:lnTo>
                  <a:pt x="16462" y="44291"/>
                </a:lnTo>
                <a:close/>
                <a:moveTo>
                  <a:pt x="13443" y="39920"/>
                </a:moveTo>
                <a:lnTo>
                  <a:pt x="13481" y="40110"/>
                </a:lnTo>
                <a:lnTo>
                  <a:pt x="13556" y="40628"/>
                </a:lnTo>
                <a:lnTo>
                  <a:pt x="13658" y="41360"/>
                </a:lnTo>
                <a:lnTo>
                  <a:pt x="13695" y="41777"/>
                </a:lnTo>
                <a:lnTo>
                  <a:pt x="13746" y="42219"/>
                </a:lnTo>
                <a:lnTo>
                  <a:pt x="13771" y="42661"/>
                </a:lnTo>
                <a:lnTo>
                  <a:pt x="13797" y="43104"/>
                </a:lnTo>
                <a:lnTo>
                  <a:pt x="13797" y="43533"/>
                </a:lnTo>
                <a:lnTo>
                  <a:pt x="13784" y="43925"/>
                </a:lnTo>
                <a:lnTo>
                  <a:pt x="13759" y="44101"/>
                </a:lnTo>
                <a:lnTo>
                  <a:pt x="13746" y="44278"/>
                </a:lnTo>
                <a:lnTo>
                  <a:pt x="13708" y="44430"/>
                </a:lnTo>
                <a:lnTo>
                  <a:pt x="13670" y="44569"/>
                </a:lnTo>
                <a:lnTo>
                  <a:pt x="13632" y="44695"/>
                </a:lnTo>
                <a:lnTo>
                  <a:pt x="13569" y="44796"/>
                </a:lnTo>
                <a:lnTo>
                  <a:pt x="13519" y="44885"/>
                </a:lnTo>
                <a:lnTo>
                  <a:pt x="13443" y="44961"/>
                </a:lnTo>
                <a:lnTo>
                  <a:pt x="13367" y="44998"/>
                </a:lnTo>
                <a:lnTo>
                  <a:pt x="13304" y="45011"/>
                </a:lnTo>
                <a:lnTo>
                  <a:pt x="13241" y="44986"/>
                </a:lnTo>
                <a:lnTo>
                  <a:pt x="13190" y="44948"/>
                </a:lnTo>
                <a:lnTo>
                  <a:pt x="13140" y="44885"/>
                </a:lnTo>
                <a:lnTo>
                  <a:pt x="13089" y="44796"/>
                </a:lnTo>
                <a:lnTo>
                  <a:pt x="13051" y="44695"/>
                </a:lnTo>
                <a:lnTo>
                  <a:pt x="13013" y="44569"/>
                </a:lnTo>
                <a:lnTo>
                  <a:pt x="12988" y="44417"/>
                </a:lnTo>
                <a:lnTo>
                  <a:pt x="12963" y="44266"/>
                </a:lnTo>
                <a:lnTo>
                  <a:pt x="12925" y="43899"/>
                </a:lnTo>
                <a:lnTo>
                  <a:pt x="12900" y="43495"/>
                </a:lnTo>
                <a:lnTo>
                  <a:pt x="12900" y="43053"/>
                </a:lnTo>
                <a:lnTo>
                  <a:pt x="12912" y="42598"/>
                </a:lnTo>
                <a:lnTo>
                  <a:pt x="12950" y="42131"/>
                </a:lnTo>
                <a:lnTo>
                  <a:pt x="13001" y="41676"/>
                </a:lnTo>
                <a:lnTo>
                  <a:pt x="13051" y="41234"/>
                </a:lnTo>
                <a:lnTo>
                  <a:pt x="13140" y="40830"/>
                </a:lnTo>
                <a:lnTo>
                  <a:pt x="13228" y="40463"/>
                </a:lnTo>
                <a:lnTo>
                  <a:pt x="13279" y="40299"/>
                </a:lnTo>
                <a:lnTo>
                  <a:pt x="13329" y="40160"/>
                </a:lnTo>
                <a:lnTo>
                  <a:pt x="13380" y="40021"/>
                </a:lnTo>
                <a:lnTo>
                  <a:pt x="13443" y="39920"/>
                </a:lnTo>
                <a:close/>
                <a:moveTo>
                  <a:pt x="10485" y="43577"/>
                </a:moveTo>
                <a:lnTo>
                  <a:pt x="10246" y="43849"/>
                </a:lnTo>
                <a:lnTo>
                  <a:pt x="9931" y="44177"/>
                </a:lnTo>
                <a:lnTo>
                  <a:pt x="9590" y="44518"/>
                </a:lnTo>
                <a:lnTo>
                  <a:pt x="9236" y="44872"/>
                </a:lnTo>
                <a:lnTo>
                  <a:pt x="8844" y="45213"/>
                </a:lnTo>
                <a:lnTo>
                  <a:pt x="8465" y="45554"/>
                </a:lnTo>
                <a:lnTo>
                  <a:pt x="8073" y="45870"/>
                </a:lnTo>
                <a:lnTo>
                  <a:pt x="7682" y="46186"/>
                </a:lnTo>
                <a:lnTo>
                  <a:pt x="7303" y="46451"/>
                </a:lnTo>
                <a:lnTo>
                  <a:pt x="6949" y="46704"/>
                </a:lnTo>
                <a:lnTo>
                  <a:pt x="6621" y="46906"/>
                </a:lnTo>
                <a:lnTo>
                  <a:pt x="6330" y="47058"/>
                </a:lnTo>
                <a:lnTo>
                  <a:pt x="6191" y="47108"/>
                </a:lnTo>
                <a:lnTo>
                  <a:pt x="6077" y="47159"/>
                </a:lnTo>
                <a:lnTo>
                  <a:pt x="5964" y="47184"/>
                </a:lnTo>
                <a:lnTo>
                  <a:pt x="5875" y="47196"/>
                </a:lnTo>
                <a:lnTo>
                  <a:pt x="5787" y="47196"/>
                </a:lnTo>
                <a:lnTo>
                  <a:pt x="5724" y="47171"/>
                </a:lnTo>
                <a:lnTo>
                  <a:pt x="5673" y="47121"/>
                </a:lnTo>
                <a:lnTo>
                  <a:pt x="5635" y="47070"/>
                </a:lnTo>
                <a:lnTo>
                  <a:pt x="5610" y="46969"/>
                </a:lnTo>
                <a:lnTo>
                  <a:pt x="5597" y="46855"/>
                </a:lnTo>
                <a:lnTo>
                  <a:pt x="5610" y="46754"/>
                </a:lnTo>
                <a:lnTo>
                  <a:pt x="5648" y="46641"/>
                </a:lnTo>
                <a:lnTo>
                  <a:pt x="5698" y="46527"/>
                </a:lnTo>
                <a:lnTo>
                  <a:pt x="5774" y="46413"/>
                </a:lnTo>
                <a:lnTo>
                  <a:pt x="5850" y="46300"/>
                </a:lnTo>
                <a:lnTo>
                  <a:pt x="5951" y="46173"/>
                </a:lnTo>
                <a:lnTo>
                  <a:pt x="6065" y="46060"/>
                </a:lnTo>
                <a:lnTo>
                  <a:pt x="6191" y="45933"/>
                </a:lnTo>
                <a:lnTo>
                  <a:pt x="6494" y="45693"/>
                </a:lnTo>
                <a:lnTo>
                  <a:pt x="6823" y="45441"/>
                </a:lnTo>
                <a:lnTo>
                  <a:pt x="7189" y="45201"/>
                </a:lnTo>
                <a:lnTo>
                  <a:pt x="7593" y="44961"/>
                </a:lnTo>
                <a:lnTo>
                  <a:pt x="8010" y="44720"/>
                </a:lnTo>
                <a:lnTo>
                  <a:pt x="8427" y="44493"/>
                </a:lnTo>
                <a:lnTo>
                  <a:pt x="8869" y="44278"/>
                </a:lnTo>
                <a:lnTo>
                  <a:pt x="9299" y="44076"/>
                </a:lnTo>
                <a:lnTo>
                  <a:pt x="9716" y="43887"/>
                </a:lnTo>
                <a:lnTo>
                  <a:pt x="10120" y="43723"/>
                </a:lnTo>
                <a:lnTo>
                  <a:pt x="10485" y="43577"/>
                </a:lnTo>
                <a:close/>
                <a:moveTo>
                  <a:pt x="16450" y="44354"/>
                </a:moveTo>
                <a:lnTo>
                  <a:pt x="16361" y="44746"/>
                </a:lnTo>
                <a:lnTo>
                  <a:pt x="16222" y="45377"/>
                </a:lnTo>
                <a:lnTo>
                  <a:pt x="16020" y="46173"/>
                </a:lnTo>
                <a:lnTo>
                  <a:pt x="15906" y="46590"/>
                </a:lnTo>
                <a:lnTo>
                  <a:pt x="15780" y="47020"/>
                </a:lnTo>
                <a:lnTo>
                  <a:pt x="15654" y="47449"/>
                </a:lnTo>
                <a:lnTo>
                  <a:pt x="15515" y="47853"/>
                </a:lnTo>
                <a:lnTo>
                  <a:pt x="15376" y="48220"/>
                </a:lnTo>
                <a:lnTo>
                  <a:pt x="15224" y="48561"/>
                </a:lnTo>
                <a:lnTo>
                  <a:pt x="15073" y="48839"/>
                </a:lnTo>
                <a:lnTo>
                  <a:pt x="14997" y="48952"/>
                </a:lnTo>
                <a:lnTo>
                  <a:pt x="14921" y="49041"/>
                </a:lnTo>
                <a:lnTo>
                  <a:pt x="14845" y="49129"/>
                </a:lnTo>
                <a:lnTo>
                  <a:pt x="14769" y="49180"/>
                </a:lnTo>
                <a:lnTo>
                  <a:pt x="14693" y="49218"/>
                </a:lnTo>
                <a:lnTo>
                  <a:pt x="14630" y="49230"/>
                </a:lnTo>
                <a:lnTo>
                  <a:pt x="14491" y="49218"/>
                </a:lnTo>
                <a:lnTo>
                  <a:pt x="14378" y="49180"/>
                </a:lnTo>
                <a:lnTo>
                  <a:pt x="14289" y="49129"/>
                </a:lnTo>
                <a:lnTo>
                  <a:pt x="14226" y="49053"/>
                </a:lnTo>
                <a:lnTo>
                  <a:pt x="14176" y="48965"/>
                </a:lnTo>
                <a:lnTo>
                  <a:pt x="14150" y="48851"/>
                </a:lnTo>
                <a:lnTo>
                  <a:pt x="14138" y="48725"/>
                </a:lnTo>
                <a:lnTo>
                  <a:pt x="14150" y="48586"/>
                </a:lnTo>
                <a:lnTo>
                  <a:pt x="14176" y="48422"/>
                </a:lnTo>
                <a:lnTo>
                  <a:pt x="14213" y="48258"/>
                </a:lnTo>
                <a:lnTo>
                  <a:pt x="14264" y="48081"/>
                </a:lnTo>
                <a:lnTo>
                  <a:pt x="14327" y="47891"/>
                </a:lnTo>
                <a:lnTo>
                  <a:pt x="14479" y="47500"/>
                </a:lnTo>
                <a:lnTo>
                  <a:pt x="14681" y="47095"/>
                </a:lnTo>
                <a:lnTo>
                  <a:pt x="14896" y="46666"/>
                </a:lnTo>
                <a:lnTo>
                  <a:pt x="15136" y="46249"/>
                </a:lnTo>
                <a:lnTo>
                  <a:pt x="15388" y="45832"/>
                </a:lnTo>
                <a:lnTo>
                  <a:pt x="15628" y="45453"/>
                </a:lnTo>
                <a:lnTo>
                  <a:pt x="15868" y="45099"/>
                </a:lnTo>
                <a:lnTo>
                  <a:pt x="16096" y="44796"/>
                </a:lnTo>
                <a:lnTo>
                  <a:pt x="16285" y="44544"/>
                </a:lnTo>
                <a:lnTo>
                  <a:pt x="16450" y="44354"/>
                </a:lnTo>
                <a:close/>
                <a:moveTo>
                  <a:pt x="20025" y="47891"/>
                </a:moveTo>
                <a:lnTo>
                  <a:pt x="20417" y="48005"/>
                </a:lnTo>
                <a:lnTo>
                  <a:pt x="20821" y="48157"/>
                </a:lnTo>
                <a:lnTo>
                  <a:pt x="21263" y="48333"/>
                </a:lnTo>
                <a:lnTo>
                  <a:pt x="21718" y="48536"/>
                </a:lnTo>
                <a:lnTo>
                  <a:pt x="22173" y="48763"/>
                </a:lnTo>
                <a:lnTo>
                  <a:pt x="22615" y="49016"/>
                </a:lnTo>
                <a:lnTo>
                  <a:pt x="23057" y="49268"/>
                </a:lnTo>
                <a:lnTo>
                  <a:pt x="23461" y="49546"/>
                </a:lnTo>
                <a:lnTo>
                  <a:pt x="23840" y="49811"/>
                </a:lnTo>
                <a:lnTo>
                  <a:pt x="24017" y="49950"/>
                </a:lnTo>
                <a:lnTo>
                  <a:pt x="24169" y="50089"/>
                </a:lnTo>
                <a:lnTo>
                  <a:pt x="24320" y="50228"/>
                </a:lnTo>
                <a:lnTo>
                  <a:pt x="24447" y="50367"/>
                </a:lnTo>
                <a:lnTo>
                  <a:pt x="24573" y="50494"/>
                </a:lnTo>
                <a:lnTo>
                  <a:pt x="24674" y="50620"/>
                </a:lnTo>
                <a:lnTo>
                  <a:pt x="24750" y="50759"/>
                </a:lnTo>
                <a:lnTo>
                  <a:pt x="24813" y="50885"/>
                </a:lnTo>
                <a:lnTo>
                  <a:pt x="24851" y="50999"/>
                </a:lnTo>
                <a:lnTo>
                  <a:pt x="24876" y="51113"/>
                </a:lnTo>
                <a:lnTo>
                  <a:pt x="24876" y="51226"/>
                </a:lnTo>
                <a:lnTo>
                  <a:pt x="24851" y="51340"/>
                </a:lnTo>
                <a:lnTo>
                  <a:pt x="24800" y="51441"/>
                </a:lnTo>
                <a:lnTo>
                  <a:pt x="24725" y="51529"/>
                </a:lnTo>
                <a:lnTo>
                  <a:pt x="24674" y="51567"/>
                </a:lnTo>
                <a:lnTo>
                  <a:pt x="24598" y="51605"/>
                </a:lnTo>
                <a:lnTo>
                  <a:pt x="24522" y="51618"/>
                </a:lnTo>
                <a:lnTo>
                  <a:pt x="24434" y="51605"/>
                </a:lnTo>
                <a:lnTo>
                  <a:pt x="24333" y="51593"/>
                </a:lnTo>
                <a:lnTo>
                  <a:pt x="24219" y="51567"/>
                </a:lnTo>
                <a:lnTo>
                  <a:pt x="24106" y="51529"/>
                </a:lnTo>
                <a:lnTo>
                  <a:pt x="23979" y="51479"/>
                </a:lnTo>
                <a:lnTo>
                  <a:pt x="23701" y="51353"/>
                </a:lnTo>
                <a:lnTo>
                  <a:pt x="23385" y="51176"/>
                </a:lnTo>
                <a:lnTo>
                  <a:pt x="23057" y="50961"/>
                </a:lnTo>
                <a:lnTo>
                  <a:pt x="22716" y="50721"/>
                </a:lnTo>
                <a:lnTo>
                  <a:pt x="22362" y="50443"/>
                </a:lnTo>
                <a:lnTo>
                  <a:pt x="21996" y="50140"/>
                </a:lnTo>
                <a:lnTo>
                  <a:pt x="21642" y="49799"/>
                </a:lnTo>
                <a:lnTo>
                  <a:pt x="21288" y="49445"/>
                </a:lnTo>
                <a:lnTo>
                  <a:pt x="20935" y="49079"/>
                </a:lnTo>
                <a:lnTo>
                  <a:pt x="20619" y="48700"/>
                </a:lnTo>
                <a:lnTo>
                  <a:pt x="20303" y="48296"/>
                </a:lnTo>
                <a:lnTo>
                  <a:pt x="20025" y="47891"/>
                </a:lnTo>
                <a:close/>
                <a:moveTo>
                  <a:pt x="9514" y="49546"/>
                </a:moveTo>
                <a:lnTo>
                  <a:pt x="9602" y="49875"/>
                </a:lnTo>
                <a:lnTo>
                  <a:pt x="9703" y="50241"/>
                </a:lnTo>
                <a:lnTo>
                  <a:pt x="9943" y="51037"/>
                </a:lnTo>
                <a:lnTo>
                  <a:pt x="10196" y="51883"/>
                </a:lnTo>
                <a:lnTo>
                  <a:pt x="10322" y="52300"/>
                </a:lnTo>
                <a:lnTo>
                  <a:pt x="10436" y="52717"/>
                </a:lnTo>
                <a:lnTo>
                  <a:pt x="10524" y="53109"/>
                </a:lnTo>
                <a:lnTo>
                  <a:pt x="10588" y="53488"/>
                </a:lnTo>
                <a:lnTo>
                  <a:pt x="10625" y="53816"/>
                </a:lnTo>
                <a:lnTo>
                  <a:pt x="10625" y="53980"/>
                </a:lnTo>
                <a:lnTo>
                  <a:pt x="10613" y="54119"/>
                </a:lnTo>
                <a:lnTo>
                  <a:pt x="10600" y="54258"/>
                </a:lnTo>
                <a:lnTo>
                  <a:pt x="10575" y="54372"/>
                </a:lnTo>
                <a:lnTo>
                  <a:pt x="10537" y="54473"/>
                </a:lnTo>
                <a:lnTo>
                  <a:pt x="10486" y="54574"/>
                </a:lnTo>
                <a:lnTo>
                  <a:pt x="10423" y="54650"/>
                </a:lnTo>
                <a:lnTo>
                  <a:pt x="10348" y="54713"/>
                </a:lnTo>
                <a:lnTo>
                  <a:pt x="10246" y="54751"/>
                </a:lnTo>
                <a:lnTo>
                  <a:pt x="10145" y="54776"/>
                </a:lnTo>
                <a:lnTo>
                  <a:pt x="9943" y="54789"/>
                </a:lnTo>
                <a:lnTo>
                  <a:pt x="9766" y="54776"/>
                </a:lnTo>
                <a:lnTo>
                  <a:pt x="9615" y="54751"/>
                </a:lnTo>
                <a:lnTo>
                  <a:pt x="9476" y="54700"/>
                </a:lnTo>
                <a:lnTo>
                  <a:pt x="9349" y="54637"/>
                </a:lnTo>
                <a:lnTo>
                  <a:pt x="9236" y="54549"/>
                </a:lnTo>
                <a:lnTo>
                  <a:pt x="9147" y="54448"/>
                </a:lnTo>
                <a:lnTo>
                  <a:pt x="9072" y="54321"/>
                </a:lnTo>
                <a:lnTo>
                  <a:pt x="9008" y="54182"/>
                </a:lnTo>
                <a:lnTo>
                  <a:pt x="8958" y="54043"/>
                </a:lnTo>
                <a:lnTo>
                  <a:pt x="8920" y="53879"/>
                </a:lnTo>
                <a:lnTo>
                  <a:pt x="8895" y="53702"/>
                </a:lnTo>
                <a:lnTo>
                  <a:pt x="8882" y="53525"/>
                </a:lnTo>
                <a:lnTo>
                  <a:pt x="8869" y="53323"/>
                </a:lnTo>
                <a:lnTo>
                  <a:pt x="8869" y="53121"/>
                </a:lnTo>
                <a:lnTo>
                  <a:pt x="8882" y="52919"/>
                </a:lnTo>
                <a:lnTo>
                  <a:pt x="8920" y="52490"/>
                </a:lnTo>
                <a:lnTo>
                  <a:pt x="8996" y="52035"/>
                </a:lnTo>
                <a:lnTo>
                  <a:pt x="9072" y="51580"/>
                </a:lnTo>
                <a:lnTo>
                  <a:pt x="9173" y="51138"/>
                </a:lnTo>
                <a:lnTo>
                  <a:pt x="9362" y="50279"/>
                </a:lnTo>
                <a:lnTo>
                  <a:pt x="9451" y="49900"/>
                </a:lnTo>
                <a:lnTo>
                  <a:pt x="9514" y="49546"/>
                </a:lnTo>
                <a:close/>
                <a:moveTo>
                  <a:pt x="5155" y="57770"/>
                </a:moveTo>
                <a:lnTo>
                  <a:pt x="5168" y="57833"/>
                </a:lnTo>
                <a:lnTo>
                  <a:pt x="5117" y="57821"/>
                </a:lnTo>
                <a:lnTo>
                  <a:pt x="5155" y="57770"/>
                </a:lnTo>
                <a:close/>
                <a:moveTo>
                  <a:pt x="19520" y="54713"/>
                </a:moveTo>
                <a:lnTo>
                  <a:pt x="19621" y="54726"/>
                </a:lnTo>
                <a:lnTo>
                  <a:pt x="19545" y="54726"/>
                </a:lnTo>
                <a:lnTo>
                  <a:pt x="19520" y="54751"/>
                </a:lnTo>
                <a:lnTo>
                  <a:pt x="19520" y="54890"/>
                </a:lnTo>
                <a:lnTo>
                  <a:pt x="19507" y="55041"/>
                </a:lnTo>
                <a:lnTo>
                  <a:pt x="19456" y="55357"/>
                </a:lnTo>
                <a:lnTo>
                  <a:pt x="19368" y="55711"/>
                </a:lnTo>
                <a:lnTo>
                  <a:pt x="19254" y="56077"/>
                </a:lnTo>
                <a:lnTo>
                  <a:pt x="19115" y="56456"/>
                </a:lnTo>
                <a:lnTo>
                  <a:pt x="18964" y="56835"/>
                </a:lnTo>
                <a:lnTo>
                  <a:pt x="18799" y="57214"/>
                </a:lnTo>
                <a:lnTo>
                  <a:pt x="18610" y="57568"/>
                </a:lnTo>
                <a:lnTo>
                  <a:pt x="18420" y="57896"/>
                </a:lnTo>
                <a:lnTo>
                  <a:pt x="18218" y="58199"/>
                </a:lnTo>
                <a:lnTo>
                  <a:pt x="18029" y="58452"/>
                </a:lnTo>
                <a:lnTo>
                  <a:pt x="17928" y="58553"/>
                </a:lnTo>
                <a:lnTo>
                  <a:pt x="17827" y="58642"/>
                </a:lnTo>
                <a:lnTo>
                  <a:pt x="17738" y="58717"/>
                </a:lnTo>
                <a:lnTo>
                  <a:pt x="17637" y="58781"/>
                </a:lnTo>
                <a:lnTo>
                  <a:pt x="17549" y="58818"/>
                </a:lnTo>
                <a:lnTo>
                  <a:pt x="17460" y="58844"/>
                </a:lnTo>
                <a:lnTo>
                  <a:pt x="17384" y="58844"/>
                </a:lnTo>
                <a:lnTo>
                  <a:pt x="17309" y="58818"/>
                </a:lnTo>
                <a:lnTo>
                  <a:pt x="17233" y="58768"/>
                </a:lnTo>
                <a:lnTo>
                  <a:pt x="17157" y="58705"/>
                </a:lnTo>
                <a:lnTo>
                  <a:pt x="17119" y="58642"/>
                </a:lnTo>
                <a:lnTo>
                  <a:pt x="17094" y="58566"/>
                </a:lnTo>
                <a:lnTo>
                  <a:pt x="17069" y="58477"/>
                </a:lnTo>
                <a:lnTo>
                  <a:pt x="17069" y="58389"/>
                </a:lnTo>
                <a:lnTo>
                  <a:pt x="17069" y="58301"/>
                </a:lnTo>
                <a:lnTo>
                  <a:pt x="17094" y="58199"/>
                </a:lnTo>
                <a:lnTo>
                  <a:pt x="17119" y="58086"/>
                </a:lnTo>
                <a:lnTo>
                  <a:pt x="17157" y="57972"/>
                </a:lnTo>
                <a:lnTo>
                  <a:pt x="17258" y="57732"/>
                </a:lnTo>
                <a:lnTo>
                  <a:pt x="17397" y="57467"/>
                </a:lnTo>
                <a:lnTo>
                  <a:pt x="17561" y="57202"/>
                </a:lnTo>
                <a:lnTo>
                  <a:pt x="17751" y="56924"/>
                </a:lnTo>
                <a:lnTo>
                  <a:pt x="17953" y="56633"/>
                </a:lnTo>
                <a:lnTo>
                  <a:pt x="18168" y="56343"/>
                </a:lnTo>
                <a:lnTo>
                  <a:pt x="18635" y="55774"/>
                </a:lnTo>
                <a:lnTo>
                  <a:pt x="19090" y="55231"/>
                </a:lnTo>
                <a:lnTo>
                  <a:pt x="19520" y="54751"/>
                </a:lnTo>
                <a:lnTo>
                  <a:pt x="19520" y="54713"/>
                </a:lnTo>
                <a:close/>
                <a:moveTo>
                  <a:pt x="4334" y="57581"/>
                </a:moveTo>
                <a:lnTo>
                  <a:pt x="4372" y="57606"/>
                </a:lnTo>
                <a:lnTo>
                  <a:pt x="4321" y="57593"/>
                </a:lnTo>
                <a:lnTo>
                  <a:pt x="3841" y="58376"/>
                </a:lnTo>
                <a:lnTo>
                  <a:pt x="3374" y="59160"/>
                </a:lnTo>
                <a:lnTo>
                  <a:pt x="3134" y="59551"/>
                </a:lnTo>
                <a:lnTo>
                  <a:pt x="2881" y="59930"/>
                </a:lnTo>
                <a:lnTo>
                  <a:pt x="2628" y="60309"/>
                </a:lnTo>
                <a:lnTo>
                  <a:pt x="2363" y="60675"/>
                </a:lnTo>
                <a:lnTo>
                  <a:pt x="2237" y="60840"/>
                </a:lnTo>
                <a:lnTo>
                  <a:pt x="2060" y="61029"/>
                </a:lnTo>
                <a:lnTo>
                  <a:pt x="1870" y="61206"/>
                </a:lnTo>
                <a:lnTo>
                  <a:pt x="1668" y="61370"/>
                </a:lnTo>
                <a:lnTo>
                  <a:pt x="1567" y="61446"/>
                </a:lnTo>
                <a:lnTo>
                  <a:pt x="1466" y="61497"/>
                </a:lnTo>
                <a:lnTo>
                  <a:pt x="1365" y="61535"/>
                </a:lnTo>
                <a:lnTo>
                  <a:pt x="1264" y="61560"/>
                </a:lnTo>
                <a:lnTo>
                  <a:pt x="1176" y="61560"/>
                </a:lnTo>
                <a:lnTo>
                  <a:pt x="1100" y="61547"/>
                </a:lnTo>
                <a:lnTo>
                  <a:pt x="1011" y="61497"/>
                </a:lnTo>
                <a:lnTo>
                  <a:pt x="948" y="61433"/>
                </a:lnTo>
                <a:lnTo>
                  <a:pt x="898" y="61345"/>
                </a:lnTo>
                <a:lnTo>
                  <a:pt x="872" y="61257"/>
                </a:lnTo>
                <a:lnTo>
                  <a:pt x="860" y="61156"/>
                </a:lnTo>
                <a:lnTo>
                  <a:pt x="860" y="61067"/>
                </a:lnTo>
                <a:lnTo>
                  <a:pt x="885" y="60953"/>
                </a:lnTo>
                <a:lnTo>
                  <a:pt x="923" y="60852"/>
                </a:lnTo>
                <a:lnTo>
                  <a:pt x="973" y="60739"/>
                </a:lnTo>
                <a:lnTo>
                  <a:pt x="1037" y="60625"/>
                </a:lnTo>
                <a:lnTo>
                  <a:pt x="1112" y="60511"/>
                </a:lnTo>
                <a:lnTo>
                  <a:pt x="1201" y="60385"/>
                </a:lnTo>
                <a:lnTo>
                  <a:pt x="1416" y="60145"/>
                </a:lnTo>
                <a:lnTo>
                  <a:pt x="1668" y="59892"/>
                </a:lnTo>
                <a:lnTo>
                  <a:pt x="1946" y="59627"/>
                </a:lnTo>
                <a:lnTo>
                  <a:pt x="2237" y="59362"/>
                </a:lnTo>
                <a:lnTo>
                  <a:pt x="2553" y="59096"/>
                </a:lnTo>
                <a:lnTo>
                  <a:pt x="3197" y="58566"/>
                </a:lnTo>
                <a:lnTo>
                  <a:pt x="3803" y="58061"/>
                </a:lnTo>
                <a:lnTo>
                  <a:pt x="4081" y="57821"/>
                </a:lnTo>
                <a:lnTo>
                  <a:pt x="4321" y="57593"/>
                </a:lnTo>
                <a:lnTo>
                  <a:pt x="4334" y="57581"/>
                </a:lnTo>
                <a:close/>
                <a:moveTo>
                  <a:pt x="19355" y="61547"/>
                </a:moveTo>
                <a:lnTo>
                  <a:pt x="19545" y="61560"/>
                </a:lnTo>
                <a:lnTo>
                  <a:pt x="19734" y="61572"/>
                </a:lnTo>
                <a:lnTo>
                  <a:pt x="19936" y="61585"/>
                </a:lnTo>
                <a:lnTo>
                  <a:pt x="20151" y="61623"/>
                </a:lnTo>
                <a:lnTo>
                  <a:pt x="20353" y="61661"/>
                </a:lnTo>
                <a:lnTo>
                  <a:pt x="20568" y="61711"/>
                </a:lnTo>
                <a:lnTo>
                  <a:pt x="20631" y="61673"/>
                </a:lnTo>
                <a:lnTo>
                  <a:pt x="20631" y="61673"/>
                </a:lnTo>
                <a:lnTo>
                  <a:pt x="20189" y="61951"/>
                </a:lnTo>
                <a:lnTo>
                  <a:pt x="19747" y="62217"/>
                </a:lnTo>
                <a:lnTo>
                  <a:pt x="19482" y="62356"/>
                </a:lnTo>
                <a:lnTo>
                  <a:pt x="19216" y="62495"/>
                </a:lnTo>
                <a:lnTo>
                  <a:pt x="18938" y="62621"/>
                </a:lnTo>
                <a:lnTo>
                  <a:pt x="18660" y="62735"/>
                </a:lnTo>
                <a:lnTo>
                  <a:pt x="18383" y="62836"/>
                </a:lnTo>
                <a:lnTo>
                  <a:pt x="18117" y="62911"/>
                </a:lnTo>
                <a:lnTo>
                  <a:pt x="17865" y="62962"/>
                </a:lnTo>
                <a:lnTo>
                  <a:pt x="17751" y="62975"/>
                </a:lnTo>
                <a:lnTo>
                  <a:pt x="17650" y="62975"/>
                </a:lnTo>
                <a:lnTo>
                  <a:pt x="17549" y="62962"/>
                </a:lnTo>
                <a:lnTo>
                  <a:pt x="17460" y="62937"/>
                </a:lnTo>
                <a:lnTo>
                  <a:pt x="17372" y="62911"/>
                </a:lnTo>
                <a:lnTo>
                  <a:pt x="17296" y="62861"/>
                </a:lnTo>
                <a:lnTo>
                  <a:pt x="17233" y="62810"/>
                </a:lnTo>
                <a:lnTo>
                  <a:pt x="17195" y="62747"/>
                </a:lnTo>
                <a:lnTo>
                  <a:pt x="17157" y="62697"/>
                </a:lnTo>
                <a:lnTo>
                  <a:pt x="17132" y="62634"/>
                </a:lnTo>
                <a:lnTo>
                  <a:pt x="17132" y="62570"/>
                </a:lnTo>
                <a:lnTo>
                  <a:pt x="17132" y="62495"/>
                </a:lnTo>
                <a:lnTo>
                  <a:pt x="17144" y="62431"/>
                </a:lnTo>
                <a:lnTo>
                  <a:pt x="17182" y="62368"/>
                </a:lnTo>
                <a:lnTo>
                  <a:pt x="17220" y="62292"/>
                </a:lnTo>
                <a:lnTo>
                  <a:pt x="17271" y="62229"/>
                </a:lnTo>
                <a:lnTo>
                  <a:pt x="17334" y="62166"/>
                </a:lnTo>
                <a:lnTo>
                  <a:pt x="17410" y="62103"/>
                </a:lnTo>
                <a:lnTo>
                  <a:pt x="17587" y="61977"/>
                </a:lnTo>
                <a:lnTo>
                  <a:pt x="17801" y="61863"/>
                </a:lnTo>
                <a:lnTo>
                  <a:pt x="18041" y="61749"/>
                </a:lnTo>
                <a:lnTo>
                  <a:pt x="18332" y="61673"/>
                </a:lnTo>
                <a:lnTo>
                  <a:pt x="18648" y="61610"/>
                </a:lnTo>
                <a:lnTo>
                  <a:pt x="18989" y="61560"/>
                </a:lnTo>
                <a:lnTo>
                  <a:pt x="19166" y="61560"/>
                </a:lnTo>
                <a:lnTo>
                  <a:pt x="19355" y="61547"/>
                </a:lnTo>
                <a:close/>
                <a:moveTo>
                  <a:pt x="18610" y="63240"/>
                </a:moveTo>
                <a:lnTo>
                  <a:pt x="18660" y="63278"/>
                </a:lnTo>
                <a:lnTo>
                  <a:pt x="18648" y="63290"/>
                </a:lnTo>
                <a:lnTo>
                  <a:pt x="18648" y="63303"/>
                </a:lnTo>
                <a:lnTo>
                  <a:pt x="18623" y="63316"/>
                </a:lnTo>
                <a:lnTo>
                  <a:pt x="18623" y="63316"/>
                </a:lnTo>
                <a:lnTo>
                  <a:pt x="18648" y="63290"/>
                </a:lnTo>
                <a:lnTo>
                  <a:pt x="18610" y="63240"/>
                </a:lnTo>
                <a:close/>
                <a:moveTo>
                  <a:pt x="5774" y="64061"/>
                </a:moveTo>
                <a:lnTo>
                  <a:pt x="5787" y="64099"/>
                </a:lnTo>
                <a:lnTo>
                  <a:pt x="5787" y="64099"/>
                </a:lnTo>
                <a:lnTo>
                  <a:pt x="5749" y="64074"/>
                </a:lnTo>
                <a:lnTo>
                  <a:pt x="5623" y="64086"/>
                </a:lnTo>
                <a:lnTo>
                  <a:pt x="5623" y="64086"/>
                </a:lnTo>
                <a:lnTo>
                  <a:pt x="5774" y="64061"/>
                </a:lnTo>
                <a:close/>
                <a:moveTo>
                  <a:pt x="21023" y="61863"/>
                </a:moveTo>
                <a:lnTo>
                  <a:pt x="21465" y="62141"/>
                </a:lnTo>
                <a:lnTo>
                  <a:pt x="21895" y="62419"/>
                </a:lnTo>
                <a:lnTo>
                  <a:pt x="22135" y="62596"/>
                </a:lnTo>
                <a:lnTo>
                  <a:pt x="22375" y="62773"/>
                </a:lnTo>
                <a:lnTo>
                  <a:pt x="22615" y="62962"/>
                </a:lnTo>
                <a:lnTo>
                  <a:pt x="22842" y="63164"/>
                </a:lnTo>
                <a:lnTo>
                  <a:pt x="23057" y="63366"/>
                </a:lnTo>
                <a:lnTo>
                  <a:pt x="23234" y="63568"/>
                </a:lnTo>
                <a:lnTo>
                  <a:pt x="23385" y="63770"/>
                </a:lnTo>
                <a:lnTo>
                  <a:pt x="23449" y="63872"/>
                </a:lnTo>
                <a:lnTo>
                  <a:pt x="23499" y="63960"/>
                </a:lnTo>
                <a:lnTo>
                  <a:pt x="23537" y="64061"/>
                </a:lnTo>
                <a:lnTo>
                  <a:pt x="23550" y="64149"/>
                </a:lnTo>
                <a:lnTo>
                  <a:pt x="23562" y="64238"/>
                </a:lnTo>
                <a:lnTo>
                  <a:pt x="23550" y="64326"/>
                </a:lnTo>
                <a:lnTo>
                  <a:pt x="23537" y="64402"/>
                </a:lnTo>
                <a:lnTo>
                  <a:pt x="23499" y="64478"/>
                </a:lnTo>
                <a:lnTo>
                  <a:pt x="23461" y="64528"/>
                </a:lnTo>
                <a:lnTo>
                  <a:pt x="23423" y="64579"/>
                </a:lnTo>
                <a:lnTo>
                  <a:pt x="23360" y="64617"/>
                </a:lnTo>
                <a:lnTo>
                  <a:pt x="23310" y="64642"/>
                </a:lnTo>
                <a:lnTo>
                  <a:pt x="23234" y="64655"/>
                </a:lnTo>
                <a:lnTo>
                  <a:pt x="23171" y="64655"/>
                </a:lnTo>
                <a:lnTo>
                  <a:pt x="23082" y="64642"/>
                </a:lnTo>
                <a:lnTo>
                  <a:pt x="23006" y="64630"/>
                </a:lnTo>
                <a:lnTo>
                  <a:pt x="22918" y="64604"/>
                </a:lnTo>
                <a:lnTo>
                  <a:pt x="22830" y="64566"/>
                </a:lnTo>
                <a:lnTo>
                  <a:pt x="22640" y="64465"/>
                </a:lnTo>
                <a:lnTo>
                  <a:pt x="22438" y="64326"/>
                </a:lnTo>
                <a:lnTo>
                  <a:pt x="22236" y="64149"/>
                </a:lnTo>
                <a:lnTo>
                  <a:pt x="22034" y="63935"/>
                </a:lnTo>
                <a:lnTo>
                  <a:pt x="21831" y="63682"/>
                </a:lnTo>
                <a:lnTo>
                  <a:pt x="21642" y="63392"/>
                </a:lnTo>
                <a:lnTo>
                  <a:pt x="21554" y="63240"/>
                </a:lnTo>
                <a:lnTo>
                  <a:pt x="21478" y="63063"/>
                </a:lnTo>
                <a:lnTo>
                  <a:pt x="21389" y="62899"/>
                </a:lnTo>
                <a:lnTo>
                  <a:pt x="21314" y="62709"/>
                </a:lnTo>
                <a:lnTo>
                  <a:pt x="21250" y="62520"/>
                </a:lnTo>
                <a:lnTo>
                  <a:pt x="21187" y="62330"/>
                </a:lnTo>
                <a:lnTo>
                  <a:pt x="21124" y="62116"/>
                </a:lnTo>
                <a:lnTo>
                  <a:pt x="21073" y="61901"/>
                </a:lnTo>
                <a:lnTo>
                  <a:pt x="21023" y="61863"/>
                </a:lnTo>
                <a:close/>
                <a:moveTo>
                  <a:pt x="20000" y="62798"/>
                </a:moveTo>
                <a:lnTo>
                  <a:pt x="19848" y="63189"/>
                </a:lnTo>
                <a:lnTo>
                  <a:pt x="19684" y="63556"/>
                </a:lnTo>
                <a:lnTo>
                  <a:pt x="19494" y="63985"/>
                </a:lnTo>
                <a:lnTo>
                  <a:pt x="19381" y="64200"/>
                </a:lnTo>
                <a:lnTo>
                  <a:pt x="19254" y="64415"/>
                </a:lnTo>
                <a:lnTo>
                  <a:pt x="19128" y="64617"/>
                </a:lnTo>
                <a:lnTo>
                  <a:pt x="19002" y="64781"/>
                </a:lnTo>
                <a:lnTo>
                  <a:pt x="18863" y="64933"/>
                </a:lnTo>
                <a:lnTo>
                  <a:pt x="18724" y="65046"/>
                </a:lnTo>
                <a:lnTo>
                  <a:pt x="18660" y="65084"/>
                </a:lnTo>
                <a:lnTo>
                  <a:pt x="18597" y="65122"/>
                </a:lnTo>
                <a:lnTo>
                  <a:pt x="18521" y="65135"/>
                </a:lnTo>
                <a:lnTo>
                  <a:pt x="18458" y="65147"/>
                </a:lnTo>
                <a:lnTo>
                  <a:pt x="18395" y="65147"/>
                </a:lnTo>
                <a:lnTo>
                  <a:pt x="18332" y="65135"/>
                </a:lnTo>
                <a:lnTo>
                  <a:pt x="18281" y="65110"/>
                </a:lnTo>
                <a:lnTo>
                  <a:pt x="18244" y="65072"/>
                </a:lnTo>
                <a:lnTo>
                  <a:pt x="18206" y="65046"/>
                </a:lnTo>
                <a:lnTo>
                  <a:pt x="18180" y="64996"/>
                </a:lnTo>
                <a:lnTo>
                  <a:pt x="18155" y="64945"/>
                </a:lnTo>
                <a:lnTo>
                  <a:pt x="18142" y="64895"/>
                </a:lnTo>
                <a:lnTo>
                  <a:pt x="18130" y="64756"/>
                </a:lnTo>
                <a:lnTo>
                  <a:pt x="18155" y="64617"/>
                </a:lnTo>
                <a:lnTo>
                  <a:pt x="18206" y="64453"/>
                </a:lnTo>
                <a:lnTo>
                  <a:pt x="18281" y="64276"/>
                </a:lnTo>
                <a:lnTo>
                  <a:pt x="18395" y="64086"/>
                </a:lnTo>
                <a:lnTo>
                  <a:pt x="18534" y="63897"/>
                </a:lnTo>
                <a:lnTo>
                  <a:pt x="18698" y="63707"/>
                </a:lnTo>
                <a:lnTo>
                  <a:pt x="18900" y="63518"/>
                </a:lnTo>
                <a:lnTo>
                  <a:pt x="19128" y="63328"/>
                </a:lnTo>
                <a:lnTo>
                  <a:pt x="19381" y="63151"/>
                </a:lnTo>
                <a:lnTo>
                  <a:pt x="19659" y="62987"/>
                </a:lnTo>
                <a:lnTo>
                  <a:pt x="19974" y="62848"/>
                </a:lnTo>
                <a:lnTo>
                  <a:pt x="20000" y="62798"/>
                </a:lnTo>
                <a:close/>
                <a:moveTo>
                  <a:pt x="20442" y="62583"/>
                </a:moveTo>
                <a:lnTo>
                  <a:pt x="20669" y="63050"/>
                </a:lnTo>
                <a:lnTo>
                  <a:pt x="20884" y="63530"/>
                </a:lnTo>
                <a:lnTo>
                  <a:pt x="20985" y="63796"/>
                </a:lnTo>
                <a:lnTo>
                  <a:pt x="21099" y="64074"/>
                </a:lnTo>
                <a:lnTo>
                  <a:pt x="21200" y="64364"/>
                </a:lnTo>
                <a:lnTo>
                  <a:pt x="21288" y="64655"/>
                </a:lnTo>
                <a:lnTo>
                  <a:pt x="21351" y="64945"/>
                </a:lnTo>
                <a:lnTo>
                  <a:pt x="21402" y="65211"/>
                </a:lnTo>
                <a:lnTo>
                  <a:pt x="21415" y="65463"/>
                </a:lnTo>
                <a:lnTo>
                  <a:pt x="21415" y="65577"/>
                </a:lnTo>
                <a:lnTo>
                  <a:pt x="21402" y="65691"/>
                </a:lnTo>
                <a:lnTo>
                  <a:pt x="21389" y="65792"/>
                </a:lnTo>
                <a:lnTo>
                  <a:pt x="21351" y="65880"/>
                </a:lnTo>
                <a:lnTo>
                  <a:pt x="21314" y="65956"/>
                </a:lnTo>
                <a:lnTo>
                  <a:pt x="21263" y="66019"/>
                </a:lnTo>
                <a:lnTo>
                  <a:pt x="21200" y="66082"/>
                </a:lnTo>
                <a:lnTo>
                  <a:pt x="21137" y="66120"/>
                </a:lnTo>
                <a:lnTo>
                  <a:pt x="21073" y="66145"/>
                </a:lnTo>
                <a:lnTo>
                  <a:pt x="21010" y="66158"/>
                </a:lnTo>
                <a:lnTo>
                  <a:pt x="20947" y="66158"/>
                </a:lnTo>
                <a:lnTo>
                  <a:pt x="20884" y="66145"/>
                </a:lnTo>
                <a:lnTo>
                  <a:pt x="20821" y="66120"/>
                </a:lnTo>
                <a:lnTo>
                  <a:pt x="20758" y="66095"/>
                </a:lnTo>
                <a:lnTo>
                  <a:pt x="20694" y="66044"/>
                </a:lnTo>
                <a:lnTo>
                  <a:pt x="20631" y="65981"/>
                </a:lnTo>
                <a:lnTo>
                  <a:pt x="20568" y="65918"/>
                </a:lnTo>
                <a:lnTo>
                  <a:pt x="20518" y="65830"/>
                </a:lnTo>
                <a:lnTo>
                  <a:pt x="20404" y="65640"/>
                </a:lnTo>
                <a:lnTo>
                  <a:pt x="20315" y="65425"/>
                </a:lnTo>
                <a:lnTo>
                  <a:pt x="20240" y="65160"/>
                </a:lnTo>
                <a:lnTo>
                  <a:pt x="20189" y="64870"/>
                </a:lnTo>
                <a:lnTo>
                  <a:pt x="20151" y="64554"/>
                </a:lnTo>
                <a:lnTo>
                  <a:pt x="20151" y="64213"/>
                </a:lnTo>
                <a:lnTo>
                  <a:pt x="20164" y="64023"/>
                </a:lnTo>
                <a:lnTo>
                  <a:pt x="20176" y="63846"/>
                </a:lnTo>
                <a:lnTo>
                  <a:pt x="20202" y="63657"/>
                </a:lnTo>
                <a:lnTo>
                  <a:pt x="20240" y="63455"/>
                </a:lnTo>
                <a:lnTo>
                  <a:pt x="20278" y="63265"/>
                </a:lnTo>
                <a:lnTo>
                  <a:pt x="20341" y="63063"/>
                </a:lnTo>
                <a:lnTo>
                  <a:pt x="20404" y="62848"/>
                </a:lnTo>
                <a:lnTo>
                  <a:pt x="20467" y="62646"/>
                </a:lnTo>
                <a:lnTo>
                  <a:pt x="20442" y="62583"/>
                </a:lnTo>
                <a:close/>
                <a:moveTo>
                  <a:pt x="5787" y="64099"/>
                </a:moveTo>
                <a:lnTo>
                  <a:pt x="7227" y="65766"/>
                </a:lnTo>
                <a:lnTo>
                  <a:pt x="7947" y="66600"/>
                </a:lnTo>
                <a:lnTo>
                  <a:pt x="8655" y="67447"/>
                </a:lnTo>
                <a:lnTo>
                  <a:pt x="8768" y="67573"/>
                </a:lnTo>
                <a:lnTo>
                  <a:pt x="8907" y="67712"/>
                </a:lnTo>
                <a:lnTo>
                  <a:pt x="9059" y="67851"/>
                </a:lnTo>
                <a:lnTo>
                  <a:pt x="9198" y="68002"/>
                </a:lnTo>
                <a:lnTo>
                  <a:pt x="9248" y="68078"/>
                </a:lnTo>
                <a:lnTo>
                  <a:pt x="9312" y="68154"/>
                </a:lnTo>
                <a:lnTo>
                  <a:pt x="9349" y="68230"/>
                </a:lnTo>
                <a:lnTo>
                  <a:pt x="9375" y="68306"/>
                </a:lnTo>
                <a:lnTo>
                  <a:pt x="9387" y="68394"/>
                </a:lnTo>
                <a:lnTo>
                  <a:pt x="9387" y="68470"/>
                </a:lnTo>
                <a:lnTo>
                  <a:pt x="9362" y="68546"/>
                </a:lnTo>
                <a:lnTo>
                  <a:pt x="9324" y="68621"/>
                </a:lnTo>
                <a:lnTo>
                  <a:pt x="9261" y="68685"/>
                </a:lnTo>
                <a:lnTo>
                  <a:pt x="9198" y="68710"/>
                </a:lnTo>
                <a:lnTo>
                  <a:pt x="9122" y="68722"/>
                </a:lnTo>
                <a:lnTo>
                  <a:pt x="9021" y="68710"/>
                </a:lnTo>
                <a:lnTo>
                  <a:pt x="8920" y="68685"/>
                </a:lnTo>
                <a:lnTo>
                  <a:pt x="8806" y="68634"/>
                </a:lnTo>
                <a:lnTo>
                  <a:pt x="8693" y="68558"/>
                </a:lnTo>
                <a:lnTo>
                  <a:pt x="8554" y="68482"/>
                </a:lnTo>
                <a:lnTo>
                  <a:pt x="8415" y="68369"/>
                </a:lnTo>
                <a:lnTo>
                  <a:pt x="8276" y="68255"/>
                </a:lnTo>
                <a:lnTo>
                  <a:pt x="7985" y="67990"/>
                </a:lnTo>
                <a:lnTo>
                  <a:pt x="7669" y="67661"/>
                </a:lnTo>
                <a:lnTo>
                  <a:pt x="7366" y="67308"/>
                </a:lnTo>
                <a:lnTo>
                  <a:pt x="7050" y="66916"/>
                </a:lnTo>
                <a:lnTo>
                  <a:pt x="6760" y="66512"/>
                </a:lnTo>
                <a:lnTo>
                  <a:pt x="6494" y="66095"/>
                </a:lnTo>
                <a:lnTo>
                  <a:pt x="6368" y="65880"/>
                </a:lnTo>
                <a:lnTo>
                  <a:pt x="6254" y="65665"/>
                </a:lnTo>
                <a:lnTo>
                  <a:pt x="6153" y="65451"/>
                </a:lnTo>
                <a:lnTo>
                  <a:pt x="6065" y="65249"/>
                </a:lnTo>
                <a:lnTo>
                  <a:pt x="5976" y="65046"/>
                </a:lnTo>
                <a:lnTo>
                  <a:pt x="5913" y="64844"/>
                </a:lnTo>
                <a:lnTo>
                  <a:pt x="5850" y="64642"/>
                </a:lnTo>
                <a:lnTo>
                  <a:pt x="5812" y="64453"/>
                </a:lnTo>
                <a:lnTo>
                  <a:pt x="5787" y="64276"/>
                </a:lnTo>
                <a:lnTo>
                  <a:pt x="5787" y="64099"/>
                </a:lnTo>
                <a:close/>
                <a:moveTo>
                  <a:pt x="4321" y="70276"/>
                </a:moveTo>
                <a:lnTo>
                  <a:pt x="4372" y="70302"/>
                </a:lnTo>
                <a:lnTo>
                  <a:pt x="4372" y="70302"/>
                </a:lnTo>
                <a:lnTo>
                  <a:pt x="4309" y="70289"/>
                </a:lnTo>
                <a:lnTo>
                  <a:pt x="4309" y="70289"/>
                </a:lnTo>
                <a:lnTo>
                  <a:pt x="4347" y="70466"/>
                </a:lnTo>
                <a:lnTo>
                  <a:pt x="4359" y="70643"/>
                </a:lnTo>
                <a:lnTo>
                  <a:pt x="4372" y="70819"/>
                </a:lnTo>
                <a:lnTo>
                  <a:pt x="4384" y="70996"/>
                </a:lnTo>
                <a:lnTo>
                  <a:pt x="4384" y="71173"/>
                </a:lnTo>
                <a:lnTo>
                  <a:pt x="4372" y="71350"/>
                </a:lnTo>
                <a:lnTo>
                  <a:pt x="4321" y="71716"/>
                </a:lnTo>
                <a:lnTo>
                  <a:pt x="4258" y="72070"/>
                </a:lnTo>
                <a:lnTo>
                  <a:pt x="4157" y="72424"/>
                </a:lnTo>
                <a:lnTo>
                  <a:pt x="4031" y="72765"/>
                </a:lnTo>
                <a:lnTo>
                  <a:pt x="3879" y="73093"/>
                </a:lnTo>
                <a:lnTo>
                  <a:pt x="3702" y="73409"/>
                </a:lnTo>
                <a:lnTo>
                  <a:pt x="3500" y="73700"/>
                </a:lnTo>
                <a:lnTo>
                  <a:pt x="3285" y="73978"/>
                </a:lnTo>
                <a:lnTo>
                  <a:pt x="3172" y="74117"/>
                </a:lnTo>
                <a:lnTo>
                  <a:pt x="3045" y="74230"/>
                </a:lnTo>
                <a:lnTo>
                  <a:pt x="2919" y="74357"/>
                </a:lnTo>
                <a:lnTo>
                  <a:pt x="2793" y="74458"/>
                </a:lnTo>
                <a:lnTo>
                  <a:pt x="2654" y="74559"/>
                </a:lnTo>
                <a:lnTo>
                  <a:pt x="2515" y="74660"/>
                </a:lnTo>
                <a:lnTo>
                  <a:pt x="2376" y="74748"/>
                </a:lnTo>
                <a:lnTo>
                  <a:pt x="2237" y="74824"/>
                </a:lnTo>
                <a:lnTo>
                  <a:pt x="2085" y="74887"/>
                </a:lnTo>
                <a:lnTo>
                  <a:pt x="1934" y="74950"/>
                </a:lnTo>
                <a:lnTo>
                  <a:pt x="1946" y="74774"/>
                </a:lnTo>
                <a:lnTo>
                  <a:pt x="1959" y="74597"/>
                </a:lnTo>
                <a:lnTo>
                  <a:pt x="1997" y="74420"/>
                </a:lnTo>
                <a:lnTo>
                  <a:pt x="2022" y="74243"/>
                </a:lnTo>
                <a:lnTo>
                  <a:pt x="2110" y="73927"/>
                </a:lnTo>
                <a:lnTo>
                  <a:pt x="2224" y="73611"/>
                </a:lnTo>
                <a:lnTo>
                  <a:pt x="2363" y="73308"/>
                </a:lnTo>
                <a:lnTo>
                  <a:pt x="2515" y="73018"/>
                </a:lnTo>
                <a:lnTo>
                  <a:pt x="2679" y="72727"/>
                </a:lnTo>
                <a:lnTo>
                  <a:pt x="2843" y="72449"/>
                </a:lnTo>
                <a:lnTo>
                  <a:pt x="3033" y="72184"/>
                </a:lnTo>
                <a:lnTo>
                  <a:pt x="3222" y="71906"/>
                </a:lnTo>
                <a:lnTo>
                  <a:pt x="3601" y="71375"/>
                </a:lnTo>
                <a:lnTo>
                  <a:pt x="3791" y="71110"/>
                </a:lnTo>
                <a:lnTo>
                  <a:pt x="3980" y="70845"/>
                </a:lnTo>
                <a:lnTo>
                  <a:pt x="4144" y="70567"/>
                </a:lnTo>
                <a:lnTo>
                  <a:pt x="4309" y="70289"/>
                </a:lnTo>
                <a:lnTo>
                  <a:pt x="4321" y="70276"/>
                </a:lnTo>
                <a:close/>
                <a:moveTo>
                  <a:pt x="8149" y="77111"/>
                </a:moveTo>
                <a:lnTo>
                  <a:pt x="8263" y="77136"/>
                </a:lnTo>
                <a:lnTo>
                  <a:pt x="8579" y="77212"/>
                </a:lnTo>
                <a:lnTo>
                  <a:pt x="9034" y="77351"/>
                </a:lnTo>
                <a:lnTo>
                  <a:pt x="9286" y="77452"/>
                </a:lnTo>
                <a:lnTo>
                  <a:pt x="9564" y="77553"/>
                </a:lnTo>
                <a:lnTo>
                  <a:pt x="9830" y="77679"/>
                </a:lnTo>
                <a:lnTo>
                  <a:pt x="10107" y="77818"/>
                </a:lnTo>
                <a:lnTo>
                  <a:pt x="10360" y="77982"/>
                </a:lnTo>
                <a:lnTo>
                  <a:pt x="10600" y="78159"/>
                </a:lnTo>
                <a:lnTo>
                  <a:pt x="10714" y="78260"/>
                </a:lnTo>
                <a:lnTo>
                  <a:pt x="10815" y="78349"/>
                </a:lnTo>
                <a:lnTo>
                  <a:pt x="10916" y="78462"/>
                </a:lnTo>
                <a:lnTo>
                  <a:pt x="11004" y="78563"/>
                </a:lnTo>
                <a:lnTo>
                  <a:pt x="11080" y="78677"/>
                </a:lnTo>
                <a:lnTo>
                  <a:pt x="11143" y="78803"/>
                </a:lnTo>
                <a:lnTo>
                  <a:pt x="11207" y="78930"/>
                </a:lnTo>
                <a:lnTo>
                  <a:pt x="11245" y="79056"/>
                </a:lnTo>
                <a:lnTo>
                  <a:pt x="11270" y="79170"/>
                </a:lnTo>
                <a:lnTo>
                  <a:pt x="11270" y="79271"/>
                </a:lnTo>
                <a:lnTo>
                  <a:pt x="11257" y="79347"/>
                </a:lnTo>
                <a:lnTo>
                  <a:pt x="11232" y="79397"/>
                </a:lnTo>
                <a:lnTo>
                  <a:pt x="11194" y="79435"/>
                </a:lnTo>
                <a:lnTo>
                  <a:pt x="11131" y="79448"/>
                </a:lnTo>
                <a:lnTo>
                  <a:pt x="11068" y="79448"/>
                </a:lnTo>
                <a:lnTo>
                  <a:pt x="10979" y="79422"/>
                </a:lnTo>
                <a:lnTo>
                  <a:pt x="10891" y="79384"/>
                </a:lnTo>
                <a:lnTo>
                  <a:pt x="10790" y="79347"/>
                </a:lnTo>
                <a:lnTo>
                  <a:pt x="10562" y="79208"/>
                </a:lnTo>
                <a:lnTo>
                  <a:pt x="10297" y="79031"/>
                </a:lnTo>
                <a:lnTo>
                  <a:pt x="10019" y="78829"/>
                </a:lnTo>
                <a:lnTo>
                  <a:pt x="9728" y="78589"/>
                </a:lnTo>
                <a:lnTo>
                  <a:pt x="9451" y="78349"/>
                </a:lnTo>
                <a:lnTo>
                  <a:pt x="8895" y="77856"/>
                </a:lnTo>
                <a:lnTo>
                  <a:pt x="8440" y="77414"/>
                </a:lnTo>
                <a:lnTo>
                  <a:pt x="8149" y="77111"/>
                </a:lnTo>
                <a:close/>
                <a:moveTo>
                  <a:pt x="7998" y="77730"/>
                </a:moveTo>
                <a:lnTo>
                  <a:pt x="8099" y="77805"/>
                </a:lnTo>
                <a:lnTo>
                  <a:pt x="8339" y="78020"/>
                </a:lnTo>
                <a:lnTo>
                  <a:pt x="8680" y="78336"/>
                </a:lnTo>
                <a:lnTo>
                  <a:pt x="8857" y="78538"/>
                </a:lnTo>
                <a:lnTo>
                  <a:pt x="9059" y="78753"/>
                </a:lnTo>
                <a:lnTo>
                  <a:pt x="9236" y="78993"/>
                </a:lnTo>
                <a:lnTo>
                  <a:pt x="9413" y="79245"/>
                </a:lnTo>
                <a:lnTo>
                  <a:pt x="9577" y="79498"/>
                </a:lnTo>
                <a:lnTo>
                  <a:pt x="9716" y="79763"/>
                </a:lnTo>
                <a:lnTo>
                  <a:pt x="9766" y="79902"/>
                </a:lnTo>
                <a:lnTo>
                  <a:pt x="9817" y="80041"/>
                </a:lnTo>
                <a:lnTo>
                  <a:pt x="9855" y="80180"/>
                </a:lnTo>
                <a:lnTo>
                  <a:pt x="9893" y="80319"/>
                </a:lnTo>
                <a:lnTo>
                  <a:pt x="9905" y="80446"/>
                </a:lnTo>
                <a:lnTo>
                  <a:pt x="9905" y="80585"/>
                </a:lnTo>
                <a:lnTo>
                  <a:pt x="9905" y="80723"/>
                </a:lnTo>
                <a:lnTo>
                  <a:pt x="9880" y="80850"/>
                </a:lnTo>
                <a:lnTo>
                  <a:pt x="9855" y="80976"/>
                </a:lnTo>
                <a:lnTo>
                  <a:pt x="9817" y="81065"/>
                </a:lnTo>
                <a:lnTo>
                  <a:pt x="9766" y="81128"/>
                </a:lnTo>
                <a:lnTo>
                  <a:pt x="9716" y="81153"/>
                </a:lnTo>
                <a:lnTo>
                  <a:pt x="9665" y="81166"/>
                </a:lnTo>
                <a:lnTo>
                  <a:pt x="9615" y="81153"/>
                </a:lnTo>
                <a:lnTo>
                  <a:pt x="9552" y="81128"/>
                </a:lnTo>
                <a:lnTo>
                  <a:pt x="9488" y="81065"/>
                </a:lnTo>
                <a:lnTo>
                  <a:pt x="9413" y="81001"/>
                </a:lnTo>
                <a:lnTo>
                  <a:pt x="9349" y="80913"/>
                </a:lnTo>
                <a:lnTo>
                  <a:pt x="9198" y="80686"/>
                </a:lnTo>
                <a:lnTo>
                  <a:pt x="9046" y="80408"/>
                </a:lnTo>
                <a:lnTo>
                  <a:pt x="8895" y="80104"/>
                </a:lnTo>
                <a:lnTo>
                  <a:pt x="8743" y="79763"/>
                </a:lnTo>
                <a:lnTo>
                  <a:pt x="8591" y="79422"/>
                </a:lnTo>
                <a:lnTo>
                  <a:pt x="8326" y="78728"/>
                </a:lnTo>
                <a:lnTo>
                  <a:pt x="8124" y="78134"/>
                </a:lnTo>
                <a:lnTo>
                  <a:pt x="7998" y="77730"/>
                </a:lnTo>
                <a:close/>
                <a:moveTo>
                  <a:pt x="7176" y="77313"/>
                </a:moveTo>
                <a:lnTo>
                  <a:pt x="7101" y="77515"/>
                </a:lnTo>
                <a:lnTo>
                  <a:pt x="6987" y="77793"/>
                </a:lnTo>
                <a:lnTo>
                  <a:pt x="6671" y="78487"/>
                </a:lnTo>
                <a:lnTo>
                  <a:pt x="6469" y="78879"/>
                </a:lnTo>
                <a:lnTo>
                  <a:pt x="6267" y="79283"/>
                </a:lnTo>
                <a:lnTo>
                  <a:pt x="6052" y="79688"/>
                </a:lnTo>
                <a:lnTo>
                  <a:pt x="5825" y="80067"/>
                </a:lnTo>
                <a:lnTo>
                  <a:pt x="5610" y="80420"/>
                </a:lnTo>
                <a:lnTo>
                  <a:pt x="5395" y="80736"/>
                </a:lnTo>
                <a:lnTo>
                  <a:pt x="5294" y="80862"/>
                </a:lnTo>
                <a:lnTo>
                  <a:pt x="5193" y="80989"/>
                </a:lnTo>
                <a:lnTo>
                  <a:pt x="5092" y="81090"/>
                </a:lnTo>
                <a:lnTo>
                  <a:pt x="5004" y="81166"/>
                </a:lnTo>
                <a:lnTo>
                  <a:pt x="4928" y="81216"/>
                </a:lnTo>
                <a:lnTo>
                  <a:pt x="4852" y="81254"/>
                </a:lnTo>
                <a:lnTo>
                  <a:pt x="4776" y="81267"/>
                </a:lnTo>
                <a:lnTo>
                  <a:pt x="4713" y="81241"/>
                </a:lnTo>
                <a:lnTo>
                  <a:pt x="4662" y="81191"/>
                </a:lnTo>
                <a:lnTo>
                  <a:pt x="4612" y="81115"/>
                </a:lnTo>
                <a:lnTo>
                  <a:pt x="4587" y="81001"/>
                </a:lnTo>
                <a:lnTo>
                  <a:pt x="4561" y="80862"/>
                </a:lnTo>
                <a:lnTo>
                  <a:pt x="4549" y="80698"/>
                </a:lnTo>
                <a:lnTo>
                  <a:pt x="4561" y="80534"/>
                </a:lnTo>
                <a:lnTo>
                  <a:pt x="4574" y="80370"/>
                </a:lnTo>
                <a:lnTo>
                  <a:pt x="4612" y="80206"/>
                </a:lnTo>
                <a:lnTo>
                  <a:pt x="4662" y="80041"/>
                </a:lnTo>
                <a:lnTo>
                  <a:pt x="4726" y="79890"/>
                </a:lnTo>
                <a:lnTo>
                  <a:pt x="4801" y="79725"/>
                </a:lnTo>
                <a:lnTo>
                  <a:pt x="4890" y="79574"/>
                </a:lnTo>
                <a:lnTo>
                  <a:pt x="4978" y="79410"/>
                </a:lnTo>
                <a:lnTo>
                  <a:pt x="5079" y="79271"/>
                </a:lnTo>
                <a:lnTo>
                  <a:pt x="5307" y="78968"/>
                </a:lnTo>
                <a:lnTo>
                  <a:pt x="5547" y="78690"/>
                </a:lnTo>
                <a:lnTo>
                  <a:pt x="5799" y="78437"/>
                </a:lnTo>
                <a:lnTo>
                  <a:pt x="6052" y="78197"/>
                </a:lnTo>
                <a:lnTo>
                  <a:pt x="6292" y="77982"/>
                </a:lnTo>
                <a:lnTo>
                  <a:pt x="6532" y="77780"/>
                </a:lnTo>
                <a:lnTo>
                  <a:pt x="6734" y="77628"/>
                </a:lnTo>
                <a:lnTo>
                  <a:pt x="7050" y="77401"/>
                </a:lnTo>
                <a:lnTo>
                  <a:pt x="7176" y="77313"/>
                </a:lnTo>
                <a:close/>
                <a:moveTo>
                  <a:pt x="7315" y="78386"/>
                </a:moveTo>
                <a:lnTo>
                  <a:pt x="7366" y="78500"/>
                </a:lnTo>
                <a:lnTo>
                  <a:pt x="7480" y="78803"/>
                </a:lnTo>
                <a:lnTo>
                  <a:pt x="7631" y="79245"/>
                </a:lnTo>
                <a:lnTo>
                  <a:pt x="7707" y="79511"/>
                </a:lnTo>
                <a:lnTo>
                  <a:pt x="7770" y="79789"/>
                </a:lnTo>
                <a:lnTo>
                  <a:pt x="7833" y="80092"/>
                </a:lnTo>
                <a:lnTo>
                  <a:pt x="7871" y="80382"/>
                </a:lnTo>
                <a:lnTo>
                  <a:pt x="7897" y="80698"/>
                </a:lnTo>
                <a:lnTo>
                  <a:pt x="7897" y="80989"/>
                </a:lnTo>
                <a:lnTo>
                  <a:pt x="7884" y="81140"/>
                </a:lnTo>
                <a:lnTo>
                  <a:pt x="7859" y="81279"/>
                </a:lnTo>
                <a:lnTo>
                  <a:pt x="7833" y="81418"/>
                </a:lnTo>
                <a:lnTo>
                  <a:pt x="7796" y="81557"/>
                </a:lnTo>
                <a:lnTo>
                  <a:pt x="7758" y="81684"/>
                </a:lnTo>
                <a:lnTo>
                  <a:pt x="7694" y="81810"/>
                </a:lnTo>
                <a:lnTo>
                  <a:pt x="7631" y="81924"/>
                </a:lnTo>
                <a:lnTo>
                  <a:pt x="7543" y="82037"/>
                </a:lnTo>
                <a:lnTo>
                  <a:pt x="7467" y="82126"/>
                </a:lnTo>
                <a:lnTo>
                  <a:pt x="7391" y="82189"/>
                </a:lnTo>
                <a:lnTo>
                  <a:pt x="7328" y="82214"/>
                </a:lnTo>
                <a:lnTo>
                  <a:pt x="7265" y="82227"/>
                </a:lnTo>
                <a:lnTo>
                  <a:pt x="7214" y="82214"/>
                </a:lnTo>
                <a:lnTo>
                  <a:pt x="7164" y="82176"/>
                </a:lnTo>
                <a:lnTo>
                  <a:pt x="7126" y="82113"/>
                </a:lnTo>
                <a:lnTo>
                  <a:pt x="7101" y="82037"/>
                </a:lnTo>
                <a:lnTo>
                  <a:pt x="7063" y="81949"/>
                </a:lnTo>
                <a:lnTo>
                  <a:pt x="7050" y="81835"/>
                </a:lnTo>
                <a:lnTo>
                  <a:pt x="7025" y="81570"/>
                </a:lnTo>
                <a:lnTo>
                  <a:pt x="7012" y="81254"/>
                </a:lnTo>
                <a:lnTo>
                  <a:pt x="7012" y="80913"/>
                </a:lnTo>
                <a:lnTo>
                  <a:pt x="7038" y="80547"/>
                </a:lnTo>
                <a:lnTo>
                  <a:pt x="7063" y="80168"/>
                </a:lnTo>
                <a:lnTo>
                  <a:pt x="7139" y="79435"/>
                </a:lnTo>
                <a:lnTo>
                  <a:pt x="7227" y="78803"/>
                </a:lnTo>
                <a:lnTo>
                  <a:pt x="7315" y="78386"/>
                </a:lnTo>
                <a:close/>
                <a:moveTo>
                  <a:pt x="11699" y="1"/>
                </a:moveTo>
                <a:lnTo>
                  <a:pt x="11472" y="216"/>
                </a:lnTo>
                <a:lnTo>
                  <a:pt x="11775" y="582"/>
                </a:lnTo>
                <a:lnTo>
                  <a:pt x="12078" y="948"/>
                </a:lnTo>
                <a:lnTo>
                  <a:pt x="12217" y="1138"/>
                </a:lnTo>
                <a:lnTo>
                  <a:pt x="12356" y="1327"/>
                </a:lnTo>
                <a:lnTo>
                  <a:pt x="12483" y="1517"/>
                </a:lnTo>
                <a:lnTo>
                  <a:pt x="12596" y="1719"/>
                </a:lnTo>
                <a:lnTo>
                  <a:pt x="13632" y="3829"/>
                </a:lnTo>
                <a:lnTo>
                  <a:pt x="14163" y="4877"/>
                </a:lnTo>
                <a:lnTo>
                  <a:pt x="14681" y="5938"/>
                </a:lnTo>
                <a:lnTo>
                  <a:pt x="15186" y="6987"/>
                </a:lnTo>
                <a:lnTo>
                  <a:pt x="15666" y="8061"/>
                </a:lnTo>
                <a:lnTo>
                  <a:pt x="16134" y="9134"/>
                </a:lnTo>
                <a:lnTo>
                  <a:pt x="16361" y="9665"/>
                </a:lnTo>
                <a:lnTo>
                  <a:pt x="16576" y="10208"/>
                </a:lnTo>
                <a:lnTo>
                  <a:pt x="16765" y="10739"/>
                </a:lnTo>
                <a:lnTo>
                  <a:pt x="16942" y="11269"/>
                </a:lnTo>
                <a:lnTo>
                  <a:pt x="17107" y="11800"/>
                </a:lnTo>
                <a:lnTo>
                  <a:pt x="17245" y="12343"/>
                </a:lnTo>
                <a:lnTo>
                  <a:pt x="17359" y="12874"/>
                </a:lnTo>
                <a:lnTo>
                  <a:pt x="17448" y="13417"/>
                </a:lnTo>
                <a:lnTo>
                  <a:pt x="17523" y="13960"/>
                </a:lnTo>
                <a:lnTo>
                  <a:pt x="17574" y="14503"/>
                </a:lnTo>
                <a:lnTo>
                  <a:pt x="17599" y="15046"/>
                </a:lnTo>
                <a:lnTo>
                  <a:pt x="17599" y="15602"/>
                </a:lnTo>
                <a:lnTo>
                  <a:pt x="17574" y="16158"/>
                </a:lnTo>
                <a:lnTo>
                  <a:pt x="17523" y="16714"/>
                </a:lnTo>
                <a:lnTo>
                  <a:pt x="17448" y="17270"/>
                </a:lnTo>
                <a:lnTo>
                  <a:pt x="17347" y="17838"/>
                </a:lnTo>
                <a:lnTo>
                  <a:pt x="17208" y="18394"/>
                </a:lnTo>
                <a:lnTo>
                  <a:pt x="17043" y="18963"/>
                </a:lnTo>
                <a:lnTo>
                  <a:pt x="16652" y="20251"/>
                </a:lnTo>
                <a:lnTo>
                  <a:pt x="16273" y="21552"/>
                </a:lnTo>
                <a:lnTo>
                  <a:pt x="15919" y="22841"/>
                </a:lnTo>
                <a:lnTo>
                  <a:pt x="15578" y="24155"/>
                </a:lnTo>
                <a:lnTo>
                  <a:pt x="15249" y="25456"/>
                </a:lnTo>
                <a:lnTo>
                  <a:pt x="14934" y="26770"/>
                </a:lnTo>
                <a:lnTo>
                  <a:pt x="14630" y="28083"/>
                </a:lnTo>
                <a:lnTo>
                  <a:pt x="14352" y="29410"/>
                </a:lnTo>
                <a:lnTo>
                  <a:pt x="14277" y="29713"/>
                </a:lnTo>
                <a:lnTo>
                  <a:pt x="14201" y="30003"/>
                </a:lnTo>
                <a:lnTo>
                  <a:pt x="14112" y="30294"/>
                </a:lnTo>
                <a:lnTo>
                  <a:pt x="14024" y="30572"/>
                </a:lnTo>
                <a:lnTo>
                  <a:pt x="13923" y="30837"/>
                </a:lnTo>
                <a:lnTo>
                  <a:pt x="13797" y="31090"/>
                </a:lnTo>
                <a:lnTo>
                  <a:pt x="13670" y="31330"/>
                </a:lnTo>
                <a:lnTo>
                  <a:pt x="13531" y="31570"/>
                </a:lnTo>
                <a:lnTo>
                  <a:pt x="13380" y="31810"/>
                </a:lnTo>
                <a:lnTo>
                  <a:pt x="13228" y="32025"/>
                </a:lnTo>
                <a:lnTo>
                  <a:pt x="13051" y="32252"/>
                </a:lnTo>
                <a:lnTo>
                  <a:pt x="12862" y="32454"/>
                </a:lnTo>
                <a:lnTo>
                  <a:pt x="12659" y="32669"/>
                </a:lnTo>
                <a:lnTo>
                  <a:pt x="12445" y="32858"/>
                </a:lnTo>
                <a:lnTo>
                  <a:pt x="12217" y="33061"/>
                </a:lnTo>
                <a:lnTo>
                  <a:pt x="11977" y="33250"/>
                </a:lnTo>
                <a:lnTo>
                  <a:pt x="11762" y="33414"/>
                </a:lnTo>
                <a:lnTo>
                  <a:pt x="11548" y="33604"/>
                </a:lnTo>
                <a:lnTo>
                  <a:pt x="11333" y="33793"/>
                </a:lnTo>
                <a:lnTo>
                  <a:pt x="11118" y="33983"/>
                </a:lnTo>
                <a:lnTo>
                  <a:pt x="10903" y="34198"/>
                </a:lnTo>
                <a:lnTo>
                  <a:pt x="10701" y="34412"/>
                </a:lnTo>
                <a:lnTo>
                  <a:pt x="10499" y="34640"/>
                </a:lnTo>
                <a:lnTo>
                  <a:pt x="10310" y="34867"/>
                </a:lnTo>
                <a:lnTo>
                  <a:pt x="10133" y="35107"/>
                </a:lnTo>
                <a:lnTo>
                  <a:pt x="9981" y="35347"/>
                </a:lnTo>
                <a:lnTo>
                  <a:pt x="9830" y="35587"/>
                </a:lnTo>
                <a:lnTo>
                  <a:pt x="9703" y="35827"/>
                </a:lnTo>
                <a:lnTo>
                  <a:pt x="9590" y="36067"/>
                </a:lnTo>
                <a:lnTo>
                  <a:pt x="9514" y="36320"/>
                </a:lnTo>
                <a:lnTo>
                  <a:pt x="9451" y="36560"/>
                </a:lnTo>
                <a:lnTo>
                  <a:pt x="9413" y="36800"/>
                </a:lnTo>
                <a:lnTo>
                  <a:pt x="9413" y="36850"/>
                </a:lnTo>
                <a:lnTo>
                  <a:pt x="9425" y="36901"/>
                </a:lnTo>
                <a:lnTo>
                  <a:pt x="9463" y="37015"/>
                </a:lnTo>
                <a:lnTo>
                  <a:pt x="9514" y="37128"/>
                </a:lnTo>
                <a:lnTo>
                  <a:pt x="9602" y="37242"/>
                </a:lnTo>
                <a:lnTo>
                  <a:pt x="9703" y="37343"/>
                </a:lnTo>
                <a:lnTo>
                  <a:pt x="9804" y="37419"/>
                </a:lnTo>
                <a:lnTo>
                  <a:pt x="9931" y="37495"/>
                </a:lnTo>
                <a:lnTo>
                  <a:pt x="10057" y="37545"/>
                </a:lnTo>
                <a:lnTo>
                  <a:pt x="10246" y="37583"/>
                </a:lnTo>
                <a:lnTo>
                  <a:pt x="10411" y="37596"/>
                </a:lnTo>
                <a:lnTo>
                  <a:pt x="10588" y="37596"/>
                </a:lnTo>
                <a:lnTo>
                  <a:pt x="10752" y="37583"/>
                </a:lnTo>
                <a:lnTo>
                  <a:pt x="10903" y="37545"/>
                </a:lnTo>
                <a:lnTo>
                  <a:pt x="11055" y="37495"/>
                </a:lnTo>
                <a:lnTo>
                  <a:pt x="11194" y="37431"/>
                </a:lnTo>
                <a:lnTo>
                  <a:pt x="11333" y="37356"/>
                </a:lnTo>
                <a:lnTo>
                  <a:pt x="11459" y="37255"/>
                </a:lnTo>
                <a:lnTo>
                  <a:pt x="11586" y="37154"/>
                </a:lnTo>
                <a:lnTo>
                  <a:pt x="11712" y="37027"/>
                </a:lnTo>
                <a:lnTo>
                  <a:pt x="11838" y="36901"/>
                </a:lnTo>
                <a:lnTo>
                  <a:pt x="11952" y="36762"/>
                </a:lnTo>
                <a:lnTo>
                  <a:pt x="12053" y="36623"/>
                </a:lnTo>
                <a:lnTo>
                  <a:pt x="12268" y="36295"/>
                </a:lnTo>
                <a:lnTo>
                  <a:pt x="12470" y="35953"/>
                </a:lnTo>
                <a:lnTo>
                  <a:pt x="12659" y="35587"/>
                </a:lnTo>
                <a:lnTo>
                  <a:pt x="13038" y="34842"/>
                </a:lnTo>
                <a:lnTo>
                  <a:pt x="13228" y="34463"/>
                </a:lnTo>
                <a:lnTo>
                  <a:pt x="13430" y="34109"/>
                </a:lnTo>
                <a:lnTo>
                  <a:pt x="13632" y="33768"/>
                </a:lnTo>
                <a:lnTo>
                  <a:pt x="13834" y="33440"/>
                </a:lnTo>
                <a:lnTo>
                  <a:pt x="13847" y="33983"/>
                </a:lnTo>
                <a:lnTo>
                  <a:pt x="13872" y="34501"/>
                </a:lnTo>
                <a:lnTo>
                  <a:pt x="13910" y="35499"/>
                </a:lnTo>
                <a:lnTo>
                  <a:pt x="13923" y="35966"/>
                </a:lnTo>
                <a:lnTo>
                  <a:pt x="13898" y="36433"/>
                </a:lnTo>
                <a:lnTo>
                  <a:pt x="13885" y="36661"/>
                </a:lnTo>
                <a:lnTo>
                  <a:pt x="13860" y="36888"/>
                </a:lnTo>
                <a:lnTo>
                  <a:pt x="13822" y="37103"/>
                </a:lnTo>
                <a:lnTo>
                  <a:pt x="13784" y="37330"/>
                </a:lnTo>
                <a:lnTo>
                  <a:pt x="13721" y="37570"/>
                </a:lnTo>
                <a:lnTo>
                  <a:pt x="13645" y="37810"/>
                </a:lnTo>
                <a:lnTo>
                  <a:pt x="13556" y="38050"/>
                </a:lnTo>
                <a:lnTo>
                  <a:pt x="13468" y="38290"/>
                </a:lnTo>
                <a:lnTo>
                  <a:pt x="13266" y="38771"/>
                </a:lnTo>
                <a:lnTo>
                  <a:pt x="13051" y="39238"/>
                </a:lnTo>
                <a:lnTo>
                  <a:pt x="12596" y="40173"/>
                </a:lnTo>
                <a:lnTo>
                  <a:pt x="12382" y="40640"/>
                </a:lnTo>
                <a:lnTo>
                  <a:pt x="12192" y="41120"/>
                </a:lnTo>
                <a:lnTo>
                  <a:pt x="12129" y="41284"/>
                </a:lnTo>
                <a:lnTo>
                  <a:pt x="12066" y="41436"/>
                </a:lnTo>
                <a:lnTo>
                  <a:pt x="11977" y="41575"/>
                </a:lnTo>
                <a:lnTo>
                  <a:pt x="11901" y="41714"/>
                </a:lnTo>
                <a:lnTo>
                  <a:pt x="11813" y="41840"/>
                </a:lnTo>
                <a:lnTo>
                  <a:pt x="11712" y="41954"/>
                </a:lnTo>
                <a:lnTo>
                  <a:pt x="11611" y="42068"/>
                </a:lnTo>
                <a:lnTo>
                  <a:pt x="11510" y="42181"/>
                </a:lnTo>
                <a:lnTo>
                  <a:pt x="11282" y="42371"/>
                </a:lnTo>
                <a:lnTo>
                  <a:pt x="11030" y="42560"/>
                </a:lnTo>
                <a:lnTo>
                  <a:pt x="10764" y="42737"/>
                </a:lnTo>
                <a:lnTo>
                  <a:pt x="10486" y="42901"/>
                </a:lnTo>
                <a:lnTo>
                  <a:pt x="10171" y="43078"/>
                </a:lnTo>
                <a:lnTo>
                  <a:pt x="9880" y="43230"/>
                </a:lnTo>
                <a:lnTo>
                  <a:pt x="9324" y="43508"/>
                </a:lnTo>
                <a:lnTo>
                  <a:pt x="8794" y="43748"/>
                </a:lnTo>
                <a:lnTo>
                  <a:pt x="8288" y="43988"/>
                </a:lnTo>
                <a:lnTo>
                  <a:pt x="8036" y="44101"/>
                </a:lnTo>
                <a:lnTo>
                  <a:pt x="7796" y="44240"/>
                </a:lnTo>
                <a:lnTo>
                  <a:pt x="7543" y="44379"/>
                </a:lnTo>
                <a:lnTo>
                  <a:pt x="7303" y="44531"/>
                </a:lnTo>
                <a:lnTo>
                  <a:pt x="7050" y="44695"/>
                </a:lnTo>
                <a:lnTo>
                  <a:pt x="6797" y="44885"/>
                </a:lnTo>
                <a:lnTo>
                  <a:pt x="6545" y="45087"/>
                </a:lnTo>
                <a:lnTo>
                  <a:pt x="6279" y="45327"/>
                </a:lnTo>
                <a:lnTo>
                  <a:pt x="5787" y="45794"/>
                </a:lnTo>
                <a:lnTo>
                  <a:pt x="5547" y="46047"/>
                </a:lnTo>
                <a:lnTo>
                  <a:pt x="5319" y="46300"/>
                </a:lnTo>
                <a:lnTo>
                  <a:pt x="5218" y="46426"/>
                </a:lnTo>
                <a:lnTo>
                  <a:pt x="5130" y="46552"/>
                </a:lnTo>
                <a:lnTo>
                  <a:pt x="5054" y="46666"/>
                </a:lnTo>
                <a:lnTo>
                  <a:pt x="4991" y="46792"/>
                </a:lnTo>
                <a:lnTo>
                  <a:pt x="4940" y="46906"/>
                </a:lnTo>
                <a:lnTo>
                  <a:pt x="4915" y="47020"/>
                </a:lnTo>
                <a:lnTo>
                  <a:pt x="4902" y="47133"/>
                </a:lnTo>
                <a:lnTo>
                  <a:pt x="4915" y="47234"/>
                </a:lnTo>
                <a:lnTo>
                  <a:pt x="5142" y="47639"/>
                </a:lnTo>
                <a:lnTo>
                  <a:pt x="5244" y="47677"/>
                </a:lnTo>
                <a:lnTo>
                  <a:pt x="5357" y="47702"/>
                </a:lnTo>
                <a:lnTo>
                  <a:pt x="5597" y="47740"/>
                </a:lnTo>
                <a:lnTo>
                  <a:pt x="5863" y="47752"/>
                </a:lnTo>
                <a:lnTo>
                  <a:pt x="6128" y="47740"/>
                </a:lnTo>
                <a:lnTo>
                  <a:pt x="6393" y="47702"/>
                </a:lnTo>
                <a:lnTo>
                  <a:pt x="6633" y="47651"/>
                </a:lnTo>
                <a:lnTo>
                  <a:pt x="6848" y="47575"/>
                </a:lnTo>
                <a:lnTo>
                  <a:pt x="6936" y="47538"/>
                </a:lnTo>
                <a:lnTo>
                  <a:pt x="7012" y="47487"/>
                </a:lnTo>
                <a:lnTo>
                  <a:pt x="7884" y="46906"/>
                </a:lnTo>
                <a:lnTo>
                  <a:pt x="8263" y="46628"/>
                </a:lnTo>
                <a:lnTo>
                  <a:pt x="8642" y="46350"/>
                </a:lnTo>
                <a:lnTo>
                  <a:pt x="9021" y="46022"/>
                </a:lnTo>
                <a:lnTo>
                  <a:pt x="9438" y="45655"/>
                </a:lnTo>
                <a:lnTo>
                  <a:pt x="9880" y="45213"/>
                </a:lnTo>
                <a:lnTo>
                  <a:pt x="10398" y="44670"/>
                </a:lnTo>
                <a:lnTo>
                  <a:pt x="10423" y="44594"/>
                </a:lnTo>
                <a:lnTo>
                  <a:pt x="10474" y="44556"/>
                </a:lnTo>
                <a:lnTo>
                  <a:pt x="10449" y="44619"/>
                </a:lnTo>
                <a:lnTo>
                  <a:pt x="10398" y="44670"/>
                </a:lnTo>
                <a:lnTo>
                  <a:pt x="10259" y="45062"/>
                </a:lnTo>
                <a:lnTo>
                  <a:pt x="10107" y="45441"/>
                </a:lnTo>
                <a:lnTo>
                  <a:pt x="9109" y="47677"/>
                </a:lnTo>
                <a:lnTo>
                  <a:pt x="8111" y="49912"/>
                </a:lnTo>
                <a:lnTo>
                  <a:pt x="7606" y="51024"/>
                </a:lnTo>
                <a:lnTo>
                  <a:pt x="7126" y="52148"/>
                </a:lnTo>
                <a:lnTo>
                  <a:pt x="6646" y="53273"/>
                </a:lnTo>
                <a:lnTo>
                  <a:pt x="6191" y="54397"/>
                </a:lnTo>
                <a:lnTo>
                  <a:pt x="6090" y="54624"/>
                </a:lnTo>
                <a:lnTo>
                  <a:pt x="5989" y="54839"/>
                </a:lnTo>
                <a:lnTo>
                  <a:pt x="5888" y="55054"/>
                </a:lnTo>
                <a:lnTo>
                  <a:pt x="5774" y="55256"/>
                </a:lnTo>
                <a:lnTo>
                  <a:pt x="5660" y="55458"/>
                </a:lnTo>
                <a:lnTo>
                  <a:pt x="5534" y="55648"/>
                </a:lnTo>
                <a:lnTo>
                  <a:pt x="5408" y="55825"/>
                </a:lnTo>
                <a:lnTo>
                  <a:pt x="5281" y="56001"/>
                </a:lnTo>
                <a:lnTo>
                  <a:pt x="5142" y="56178"/>
                </a:lnTo>
                <a:lnTo>
                  <a:pt x="4991" y="56343"/>
                </a:lnTo>
                <a:lnTo>
                  <a:pt x="4839" y="56507"/>
                </a:lnTo>
                <a:lnTo>
                  <a:pt x="4675" y="56671"/>
                </a:lnTo>
                <a:lnTo>
                  <a:pt x="4511" y="56823"/>
                </a:lnTo>
                <a:lnTo>
                  <a:pt x="4334" y="56974"/>
                </a:lnTo>
                <a:lnTo>
                  <a:pt x="3968" y="57265"/>
                </a:lnTo>
                <a:lnTo>
                  <a:pt x="3563" y="57568"/>
                </a:lnTo>
                <a:lnTo>
                  <a:pt x="3159" y="57871"/>
                </a:lnTo>
                <a:lnTo>
                  <a:pt x="2780" y="58187"/>
                </a:lnTo>
                <a:lnTo>
                  <a:pt x="2388" y="58515"/>
                </a:lnTo>
                <a:lnTo>
                  <a:pt x="2009" y="58844"/>
                </a:lnTo>
                <a:lnTo>
                  <a:pt x="1643" y="59185"/>
                </a:lnTo>
                <a:lnTo>
                  <a:pt x="1277" y="59539"/>
                </a:lnTo>
                <a:lnTo>
                  <a:pt x="923" y="59892"/>
                </a:lnTo>
                <a:lnTo>
                  <a:pt x="569" y="60246"/>
                </a:lnTo>
                <a:lnTo>
                  <a:pt x="392" y="60448"/>
                </a:lnTo>
                <a:lnTo>
                  <a:pt x="304" y="60562"/>
                </a:lnTo>
                <a:lnTo>
                  <a:pt x="228" y="60675"/>
                </a:lnTo>
                <a:lnTo>
                  <a:pt x="152" y="60789"/>
                </a:lnTo>
                <a:lnTo>
                  <a:pt x="102" y="60916"/>
                </a:lnTo>
                <a:lnTo>
                  <a:pt x="51" y="61042"/>
                </a:lnTo>
                <a:lnTo>
                  <a:pt x="13" y="61156"/>
                </a:lnTo>
                <a:lnTo>
                  <a:pt x="1" y="61282"/>
                </a:lnTo>
                <a:lnTo>
                  <a:pt x="1" y="61408"/>
                </a:lnTo>
                <a:lnTo>
                  <a:pt x="26" y="61547"/>
                </a:lnTo>
                <a:lnTo>
                  <a:pt x="64" y="61673"/>
                </a:lnTo>
                <a:lnTo>
                  <a:pt x="114" y="61762"/>
                </a:lnTo>
                <a:lnTo>
                  <a:pt x="177" y="61838"/>
                </a:lnTo>
                <a:lnTo>
                  <a:pt x="241" y="61913"/>
                </a:lnTo>
                <a:lnTo>
                  <a:pt x="316" y="61964"/>
                </a:lnTo>
                <a:lnTo>
                  <a:pt x="392" y="62002"/>
                </a:lnTo>
                <a:lnTo>
                  <a:pt x="468" y="62040"/>
                </a:lnTo>
                <a:lnTo>
                  <a:pt x="556" y="62065"/>
                </a:lnTo>
                <a:lnTo>
                  <a:pt x="645" y="62078"/>
                </a:lnTo>
                <a:lnTo>
                  <a:pt x="822" y="62090"/>
                </a:lnTo>
                <a:lnTo>
                  <a:pt x="986" y="62078"/>
                </a:lnTo>
                <a:lnTo>
                  <a:pt x="1125" y="62052"/>
                </a:lnTo>
                <a:lnTo>
                  <a:pt x="1239" y="62027"/>
                </a:lnTo>
                <a:lnTo>
                  <a:pt x="1416" y="61964"/>
                </a:lnTo>
                <a:lnTo>
                  <a:pt x="1580" y="61901"/>
                </a:lnTo>
                <a:lnTo>
                  <a:pt x="1744" y="61825"/>
                </a:lnTo>
                <a:lnTo>
                  <a:pt x="1908" y="61749"/>
                </a:lnTo>
                <a:lnTo>
                  <a:pt x="2060" y="61661"/>
                </a:lnTo>
                <a:lnTo>
                  <a:pt x="2199" y="61572"/>
                </a:lnTo>
                <a:lnTo>
                  <a:pt x="2477" y="61383"/>
                </a:lnTo>
                <a:lnTo>
                  <a:pt x="2729" y="61168"/>
                </a:lnTo>
                <a:lnTo>
                  <a:pt x="2969" y="60928"/>
                </a:lnTo>
                <a:lnTo>
                  <a:pt x="3197" y="60675"/>
                </a:lnTo>
                <a:lnTo>
                  <a:pt x="3424" y="60423"/>
                </a:lnTo>
                <a:lnTo>
                  <a:pt x="3626" y="60145"/>
                </a:lnTo>
                <a:lnTo>
                  <a:pt x="3829" y="59854"/>
                </a:lnTo>
                <a:lnTo>
                  <a:pt x="4220" y="59273"/>
                </a:lnTo>
                <a:lnTo>
                  <a:pt x="4612" y="58667"/>
                </a:lnTo>
                <a:lnTo>
                  <a:pt x="4814" y="58364"/>
                </a:lnTo>
                <a:lnTo>
                  <a:pt x="5029" y="58073"/>
                </a:lnTo>
                <a:lnTo>
                  <a:pt x="5016" y="58465"/>
                </a:lnTo>
                <a:lnTo>
                  <a:pt x="5004" y="58730"/>
                </a:lnTo>
                <a:lnTo>
                  <a:pt x="4902" y="59501"/>
                </a:lnTo>
                <a:lnTo>
                  <a:pt x="4801" y="60271"/>
                </a:lnTo>
                <a:lnTo>
                  <a:pt x="4688" y="61042"/>
                </a:lnTo>
                <a:lnTo>
                  <a:pt x="4574" y="61812"/>
                </a:lnTo>
                <a:lnTo>
                  <a:pt x="4486" y="62583"/>
                </a:lnTo>
                <a:lnTo>
                  <a:pt x="4448" y="62962"/>
                </a:lnTo>
                <a:lnTo>
                  <a:pt x="4422" y="63354"/>
                </a:lnTo>
                <a:lnTo>
                  <a:pt x="4397" y="63733"/>
                </a:lnTo>
                <a:lnTo>
                  <a:pt x="4384" y="64112"/>
                </a:lnTo>
                <a:lnTo>
                  <a:pt x="4384" y="64491"/>
                </a:lnTo>
                <a:lnTo>
                  <a:pt x="4397" y="64882"/>
                </a:lnTo>
                <a:lnTo>
                  <a:pt x="4422" y="65375"/>
                </a:lnTo>
                <a:lnTo>
                  <a:pt x="4448" y="65868"/>
                </a:lnTo>
                <a:lnTo>
                  <a:pt x="4448" y="66335"/>
                </a:lnTo>
                <a:lnTo>
                  <a:pt x="4448" y="66777"/>
                </a:lnTo>
                <a:lnTo>
                  <a:pt x="4422" y="67219"/>
                </a:lnTo>
                <a:lnTo>
                  <a:pt x="4372" y="67636"/>
                </a:lnTo>
                <a:lnTo>
                  <a:pt x="4309" y="68053"/>
                </a:lnTo>
                <a:lnTo>
                  <a:pt x="4220" y="68445"/>
                </a:lnTo>
                <a:lnTo>
                  <a:pt x="4107" y="68849"/>
                </a:lnTo>
                <a:lnTo>
                  <a:pt x="3968" y="69240"/>
                </a:lnTo>
                <a:lnTo>
                  <a:pt x="3879" y="69430"/>
                </a:lnTo>
                <a:lnTo>
                  <a:pt x="3791" y="69619"/>
                </a:lnTo>
                <a:lnTo>
                  <a:pt x="3690" y="69809"/>
                </a:lnTo>
                <a:lnTo>
                  <a:pt x="3589" y="70011"/>
                </a:lnTo>
                <a:lnTo>
                  <a:pt x="3475" y="70200"/>
                </a:lnTo>
                <a:lnTo>
                  <a:pt x="3348" y="70390"/>
                </a:lnTo>
                <a:lnTo>
                  <a:pt x="3210" y="70579"/>
                </a:lnTo>
                <a:lnTo>
                  <a:pt x="3058" y="70769"/>
                </a:lnTo>
                <a:lnTo>
                  <a:pt x="2742" y="71161"/>
                </a:lnTo>
                <a:lnTo>
                  <a:pt x="2376" y="71552"/>
                </a:lnTo>
                <a:lnTo>
                  <a:pt x="2237" y="71716"/>
                </a:lnTo>
                <a:lnTo>
                  <a:pt x="2085" y="71893"/>
                </a:lnTo>
                <a:lnTo>
                  <a:pt x="1946" y="72095"/>
                </a:lnTo>
                <a:lnTo>
                  <a:pt x="1795" y="72323"/>
                </a:lnTo>
                <a:lnTo>
                  <a:pt x="1643" y="72575"/>
                </a:lnTo>
                <a:lnTo>
                  <a:pt x="1504" y="72828"/>
                </a:lnTo>
                <a:lnTo>
                  <a:pt x="1365" y="73093"/>
                </a:lnTo>
                <a:lnTo>
                  <a:pt x="1251" y="73371"/>
                </a:lnTo>
                <a:lnTo>
                  <a:pt x="1150" y="73649"/>
                </a:lnTo>
                <a:lnTo>
                  <a:pt x="1074" y="73927"/>
                </a:lnTo>
                <a:lnTo>
                  <a:pt x="1024" y="74192"/>
                </a:lnTo>
                <a:lnTo>
                  <a:pt x="999" y="74458"/>
                </a:lnTo>
                <a:lnTo>
                  <a:pt x="986" y="74584"/>
                </a:lnTo>
                <a:lnTo>
                  <a:pt x="999" y="74710"/>
                </a:lnTo>
                <a:lnTo>
                  <a:pt x="1011" y="74824"/>
                </a:lnTo>
                <a:lnTo>
                  <a:pt x="1037" y="74938"/>
                </a:lnTo>
                <a:lnTo>
                  <a:pt x="1074" y="75051"/>
                </a:lnTo>
                <a:lnTo>
                  <a:pt x="1112" y="75152"/>
                </a:lnTo>
                <a:lnTo>
                  <a:pt x="1163" y="75254"/>
                </a:lnTo>
                <a:lnTo>
                  <a:pt x="1226" y="75342"/>
                </a:lnTo>
                <a:lnTo>
                  <a:pt x="1352" y="75468"/>
                </a:lnTo>
                <a:lnTo>
                  <a:pt x="1416" y="75519"/>
                </a:lnTo>
                <a:lnTo>
                  <a:pt x="1479" y="75557"/>
                </a:lnTo>
                <a:lnTo>
                  <a:pt x="1542" y="75595"/>
                </a:lnTo>
                <a:lnTo>
                  <a:pt x="1618" y="75620"/>
                </a:lnTo>
                <a:lnTo>
                  <a:pt x="1769" y="75658"/>
                </a:lnTo>
                <a:lnTo>
                  <a:pt x="1921" y="75658"/>
                </a:lnTo>
                <a:lnTo>
                  <a:pt x="2085" y="75645"/>
                </a:lnTo>
                <a:lnTo>
                  <a:pt x="2249" y="75595"/>
                </a:lnTo>
                <a:lnTo>
                  <a:pt x="2426" y="75519"/>
                </a:lnTo>
                <a:lnTo>
                  <a:pt x="2603" y="75418"/>
                </a:lnTo>
                <a:lnTo>
                  <a:pt x="2780" y="75304"/>
                </a:lnTo>
                <a:lnTo>
                  <a:pt x="2957" y="75152"/>
                </a:lnTo>
                <a:lnTo>
                  <a:pt x="3146" y="74988"/>
                </a:lnTo>
                <a:lnTo>
                  <a:pt x="3323" y="74799"/>
                </a:lnTo>
                <a:lnTo>
                  <a:pt x="3500" y="74597"/>
                </a:lnTo>
                <a:lnTo>
                  <a:pt x="3677" y="74369"/>
                </a:lnTo>
                <a:lnTo>
                  <a:pt x="3854" y="74129"/>
                </a:lnTo>
                <a:lnTo>
                  <a:pt x="4031" y="73826"/>
                </a:lnTo>
                <a:lnTo>
                  <a:pt x="4208" y="73510"/>
                </a:lnTo>
                <a:lnTo>
                  <a:pt x="4347" y="73194"/>
                </a:lnTo>
                <a:lnTo>
                  <a:pt x="4473" y="72879"/>
                </a:lnTo>
                <a:lnTo>
                  <a:pt x="4700" y="72285"/>
                </a:lnTo>
                <a:lnTo>
                  <a:pt x="4801" y="72020"/>
                </a:lnTo>
                <a:lnTo>
                  <a:pt x="4902" y="71767"/>
                </a:lnTo>
                <a:lnTo>
                  <a:pt x="6949" y="76972"/>
                </a:lnTo>
                <a:lnTo>
                  <a:pt x="6671" y="77148"/>
                </a:lnTo>
                <a:lnTo>
                  <a:pt x="6393" y="77325"/>
                </a:lnTo>
                <a:lnTo>
                  <a:pt x="6128" y="77515"/>
                </a:lnTo>
                <a:lnTo>
                  <a:pt x="5863" y="77717"/>
                </a:lnTo>
                <a:lnTo>
                  <a:pt x="5623" y="77919"/>
                </a:lnTo>
                <a:lnTo>
                  <a:pt x="5370" y="78134"/>
                </a:lnTo>
                <a:lnTo>
                  <a:pt x="5142" y="78374"/>
                </a:lnTo>
                <a:lnTo>
                  <a:pt x="4928" y="78614"/>
                </a:lnTo>
                <a:lnTo>
                  <a:pt x="4726" y="78854"/>
                </a:lnTo>
                <a:lnTo>
                  <a:pt x="4536" y="79132"/>
                </a:lnTo>
                <a:lnTo>
                  <a:pt x="4372" y="79410"/>
                </a:lnTo>
                <a:lnTo>
                  <a:pt x="4208" y="79700"/>
                </a:lnTo>
                <a:lnTo>
                  <a:pt x="4069" y="80016"/>
                </a:lnTo>
                <a:lnTo>
                  <a:pt x="3955" y="80344"/>
                </a:lnTo>
                <a:lnTo>
                  <a:pt x="3854" y="80686"/>
                </a:lnTo>
                <a:lnTo>
                  <a:pt x="3778" y="81052"/>
                </a:lnTo>
                <a:lnTo>
                  <a:pt x="3791" y="81166"/>
                </a:lnTo>
                <a:lnTo>
                  <a:pt x="3803" y="81279"/>
                </a:lnTo>
                <a:lnTo>
                  <a:pt x="3854" y="81380"/>
                </a:lnTo>
                <a:lnTo>
                  <a:pt x="3904" y="81481"/>
                </a:lnTo>
                <a:lnTo>
                  <a:pt x="3968" y="81570"/>
                </a:lnTo>
                <a:lnTo>
                  <a:pt x="4043" y="81646"/>
                </a:lnTo>
                <a:lnTo>
                  <a:pt x="4119" y="81721"/>
                </a:lnTo>
                <a:lnTo>
                  <a:pt x="4208" y="81785"/>
                </a:lnTo>
                <a:lnTo>
                  <a:pt x="4334" y="81860"/>
                </a:lnTo>
                <a:lnTo>
                  <a:pt x="4448" y="81924"/>
                </a:lnTo>
                <a:lnTo>
                  <a:pt x="4561" y="81961"/>
                </a:lnTo>
                <a:lnTo>
                  <a:pt x="4675" y="81999"/>
                </a:lnTo>
                <a:lnTo>
                  <a:pt x="4776" y="82012"/>
                </a:lnTo>
                <a:lnTo>
                  <a:pt x="4877" y="82012"/>
                </a:lnTo>
                <a:lnTo>
                  <a:pt x="4978" y="81999"/>
                </a:lnTo>
                <a:lnTo>
                  <a:pt x="5067" y="81974"/>
                </a:lnTo>
                <a:lnTo>
                  <a:pt x="5155" y="81936"/>
                </a:lnTo>
                <a:lnTo>
                  <a:pt x="5231" y="81886"/>
                </a:lnTo>
                <a:lnTo>
                  <a:pt x="5307" y="81835"/>
                </a:lnTo>
                <a:lnTo>
                  <a:pt x="5395" y="81759"/>
                </a:lnTo>
                <a:lnTo>
                  <a:pt x="5534" y="81608"/>
                </a:lnTo>
                <a:lnTo>
                  <a:pt x="5673" y="81418"/>
                </a:lnTo>
                <a:lnTo>
                  <a:pt x="5799" y="81216"/>
                </a:lnTo>
                <a:lnTo>
                  <a:pt x="5913" y="80989"/>
                </a:lnTo>
                <a:lnTo>
                  <a:pt x="6153" y="80534"/>
                </a:lnTo>
                <a:lnTo>
                  <a:pt x="6267" y="80307"/>
                </a:lnTo>
                <a:lnTo>
                  <a:pt x="6381" y="80092"/>
                </a:lnTo>
                <a:lnTo>
                  <a:pt x="6507" y="79890"/>
                </a:lnTo>
                <a:lnTo>
                  <a:pt x="6633" y="79725"/>
                </a:lnTo>
                <a:lnTo>
                  <a:pt x="6583" y="79928"/>
                </a:lnTo>
                <a:lnTo>
                  <a:pt x="6532" y="80168"/>
                </a:lnTo>
                <a:lnTo>
                  <a:pt x="6482" y="80433"/>
                </a:lnTo>
                <a:lnTo>
                  <a:pt x="6444" y="80723"/>
                </a:lnTo>
                <a:lnTo>
                  <a:pt x="6406" y="81014"/>
                </a:lnTo>
                <a:lnTo>
                  <a:pt x="6393" y="81317"/>
                </a:lnTo>
                <a:lnTo>
                  <a:pt x="6393" y="81608"/>
                </a:lnTo>
                <a:lnTo>
                  <a:pt x="6406" y="81898"/>
                </a:lnTo>
                <a:lnTo>
                  <a:pt x="6456" y="82176"/>
                </a:lnTo>
                <a:lnTo>
                  <a:pt x="6482" y="82315"/>
                </a:lnTo>
                <a:lnTo>
                  <a:pt x="6520" y="82442"/>
                </a:lnTo>
                <a:lnTo>
                  <a:pt x="6570" y="82555"/>
                </a:lnTo>
                <a:lnTo>
                  <a:pt x="6621" y="82669"/>
                </a:lnTo>
                <a:lnTo>
                  <a:pt x="6684" y="82770"/>
                </a:lnTo>
                <a:lnTo>
                  <a:pt x="6747" y="82858"/>
                </a:lnTo>
                <a:lnTo>
                  <a:pt x="6823" y="82934"/>
                </a:lnTo>
                <a:lnTo>
                  <a:pt x="6911" y="83010"/>
                </a:lnTo>
                <a:lnTo>
                  <a:pt x="7012" y="83073"/>
                </a:lnTo>
                <a:lnTo>
                  <a:pt x="7113" y="83124"/>
                </a:lnTo>
                <a:lnTo>
                  <a:pt x="7227" y="83149"/>
                </a:lnTo>
                <a:lnTo>
                  <a:pt x="7353" y="83174"/>
                </a:lnTo>
                <a:lnTo>
                  <a:pt x="7644" y="83174"/>
                </a:lnTo>
                <a:lnTo>
                  <a:pt x="7770" y="83149"/>
                </a:lnTo>
                <a:lnTo>
                  <a:pt x="7871" y="83111"/>
                </a:lnTo>
                <a:lnTo>
                  <a:pt x="7972" y="83073"/>
                </a:lnTo>
                <a:lnTo>
                  <a:pt x="8073" y="83023"/>
                </a:lnTo>
                <a:lnTo>
                  <a:pt x="8149" y="82972"/>
                </a:lnTo>
                <a:lnTo>
                  <a:pt x="8225" y="82896"/>
                </a:lnTo>
                <a:lnTo>
                  <a:pt x="8288" y="82820"/>
                </a:lnTo>
                <a:lnTo>
                  <a:pt x="8351" y="82745"/>
                </a:lnTo>
                <a:lnTo>
                  <a:pt x="8389" y="82656"/>
                </a:lnTo>
                <a:lnTo>
                  <a:pt x="8440" y="82555"/>
                </a:lnTo>
                <a:lnTo>
                  <a:pt x="8465" y="82454"/>
                </a:lnTo>
                <a:lnTo>
                  <a:pt x="8503" y="82340"/>
                </a:lnTo>
                <a:lnTo>
                  <a:pt x="8541" y="82113"/>
                </a:lnTo>
                <a:lnTo>
                  <a:pt x="8554" y="81873"/>
                </a:lnTo>
                <a:lnTo>
                  <a:pt x="8541" y="81620"/>
                </a:lnTo>
                <a:lnTo>
                  <a:pt x="8528" y="81368"/>
                </a:lnTo>
                <a:lnTo>
                  <a:pt x="8503" y="81102"/>
                </a:lnTo>
                <a:lnTo>
                  <a:pt x="8452" y="80837"/>
                </a:lnTo>
                <a:lnTo>
                  <a:pt x="8364" y="80344"/>
                </a:lnTo>
                <a:lnTo>
                  <a:pt x="8263" y="79902"/>
                </a:lnTo>
                <a:lnTo>
                  <a:pt x="8377" y="80054"/>
                </a:lnTo>
                <a:lnTo>
                  <a:pt x="8490" y="80231"/>
                </a:lnTo>
                <a:lnTo>
                  <a:pt x="8705" y="80635"/>
                </a:lnTo>
                <a:lnTo>
                  <a:pt x="8933" y="81065"/>
                </a:lnTo>
                <a:lnTo>
                  <a:pt x="9046" y="81279"/>
                </a:lnTo>
                <a:lnTo>
                  <a:pt x="9160" y="81481"/>
                </a:lnTo>
                <a:lnTo>
                  <a:pt x="9286" y="81658"/>
                </a:lnTo>
                <a:lnTo>
                  <a:pt x="9400" y="81810"/>
                </a:lnTo>
                <a:lnTo>
                  <a:pt x="9539" y="81924"/>
                </a:lnTo>
                <a:lnTo>
                  <a:pt x="9602" y="81974"/>
                </a:lnTo>
                <a:lnTo>
                  <a:pt x="9665" y="82012"/>
                </a:lnTo>
                <a:lnTo>
                  <a:pt x="9741" y="82037"/>
                </a:lnTo>
                <a:lnTo>
                  <a:pt x="9817" y="82050"/>
                </a:lnTo>
                <a:lnTo>
                  <a:pt x="9880" y="82050"/>
                </a:lnTo>
                <a:lnTo>
                  <a:pt x="9956" y="82037"/>
                </a:lnTo>
                <a:lnTo>
                  <a:pt x="10032" y="82012"/>
                </a:lnTo>
                <a:lnTo>
                  <a:pt x="10120" y="81961"/>
                </a:lnTo>
                <a:lnTo>
                  <a:pt x="10196" y="81911"/>
                </a:lnTo>
                <a:lnTo>
                  <a:pt x="10284" y="81835"/>
                </a:lnTo>
                <a:lnTo>
                  <a:pt x="10335" y="81772"/>
                </a:lnTo>
                <a:lnTo>
                  <a:pt x="10373" y="81709"/>
                </a:lnTo>
                <a:lnTo>
                  <a:pt x="10411" y="81646"/>
                </a:lnTo>
                <a:lnTo>
                  <a:pt x="10436" y="81570"/>
                </a:lnTo>
                <a:lnTo>
                  <a:pt x="10474" y="81431"/>
                </a:lnTo>
                <a:lnTo>
                  <a:pt x="10499" y="81279"/>
                </a:lnTo>
                <a:lnTo>
                  <a:pt x="10499" y="81128"/>
                </a:lnTo>
                <a:lnTo>
                  <a:pt x="10486" y="80976"/>
                </a:lnTo>
                <a:lnTo>
                  <a:pt x="10436" y="80686"/>
                </a:lnTo>
                <a:lnTo>
                  <a:pt x="10385" y="80408"/>
                </a:lnTo>
                <a:lnTo>
                  <a:pt x="10310" y="80155"/>
                </a:lnTo>
                <a:lnTo>
                  <a:pt x="10234" y="79953"/>
                </a:lnTo>
                <a:lnTo>
                  <a:pt x="10145" y="79789"/>
                </a:lnTo>
                <a:lnTo>
                  <a:pt x="10070" y="79650"/>
                </a:lnTo>
                <a:lnTo>
                  <a:pt x="10006" y="79536"/>
                </a:lnTo>
                <a:lnTo>
                  <a:pt x="9931" y="79422"/>
                </a:lnTo>
                <a:lnTo>
                  <a:pt x="10107" y="79511"/>
                </a:lnTo>
                <a:lnTo>
                  <a:pt x="10284" y="79624"/>
                </a:lnTo>
                <a:lnTo>
                  <a:pt x="10651" y="79864"/>
                </a:lnTo>
                <a:lnTo>
                  <a:pt x="10828" y="79953"/>
                </a:lnTo>
                <a:lnTo>
                  <a:pt x="10929" y="80003"/>
                </a:lnTo>
                <a:lnTo>
                  <a:pt x="11017" y="80029"/>
                </a:lnTo>
                <a:lnTo>
                  <a:pt x="11106" y="80054"/>
                </a:lnTo>
                <a:lnTo>
                  <a:pt x="11207" y="80067"/>
                </a:lnTo>
                <a:lnTo>
                  <a:pt x="11295" y="80067"/>
                </a:lnTo>
                <a:lnTo>
                  <a:pt x="11396" y="80054"/>
                </a:lnTo>
                <a:lnTo>
                  <a:pt x="11447" y="80041"/>
                </a:lnTo>
                <a:lnTo>
                  <a:pt x="11497" y="80029"/>
                </a:lnTo>
                <a:lnTo>
                  <a:pt x="11573" y="79953"/>
                </a:lnTo>
                <a:lnTo>
                  <a:pt x="11649" y="79877"/>
                </a:lnTo>
                <a:lnTo>
                  <a:pt x="11687" y="79776"/>
                </a:lnTo>
                <a:lnTo>
                  <a:pt x="11712" y="79637"/>
                </a:lnTo>
                <a:lnTo>
                  <a:pt x="11725" y="79498"/>
                </a:lnTo>
                <a:lnTo>
                  <a:pt x="11699" y="79359"/>
                </a:lnTo>
                <a:lnTo>
                  <a:pt x="11674" y="79208"/>
                </a:lnTo>
                <a:lnTo>
                  <a:pt x="11624" y="79069"/>
                </a:lnTo>
                <a:lnTo>
                  <a:pt x="11573" y="78930"/>
                </a:lnTo>
                <a:lnTo>
                  <a:pt x="11447" y="78677"/>
                </a:lnTo>
                <a:lnTo>
                  <a:pt x="11282" y="78412"/>
                </a:lnTo>
                <a:lnTo>
                  <a:pt x="11118" y="78159"/>
                </a:lnTo>
                <a:lnTo>
                  <a:pt x="10929" y="77944"/>
                </a:lnTo>
                <a:lnTo>
                  <a:pt x="10727" y="77742"/>
                </a:lnTo>
                <a:lnTo>
                  <a:pt x="10524" y="77565"/>
                </a:lnTo>
                <a:lnTo>
                  <a:pt x="10297" y="77414"/>
                </a:lnTo>
                <a:lnTo>
                  <a:pt x="10070" y="77275"/>
                </a:lnTo>
                <a:lnTo>
                  <a:pt x="9830" y="77148"/>
                </a:lnTo>
                <a:lnTo>
                  <a:pt x="9590" y="77047"/>
                </a:lnTo>
                <a:lnTo>
                  <a:pt x="9337" y="76959"/>
                </a:lnTo>
                <a:lnTo>
                  <a:pt x="9072" y="76871"/>
                </a:lnTo>
                <a:lnTo>
                  <a:pt x="8806" y="76807"/>
                </a:lnTo>
                <a:lnTo>
                  <a:pt x="8541" y="76757"/>
                </a:lnTo>
                <a:lnTo>
                  <a:pt x="8276" y="76719"/>
                </a:lnTo>
                <a:lnTo>
                  <a:pt x="8010" y="76681"/>
                </a:lnTo>
                <a:lnTo>
                  <a:pt x="7732" y="76656"/>
                </a:lnTo>
                <a:lnTo>
                  <a:pt x="7518" y="76302"/>
                </a:lnTo>
                <a:lnTo>
                  <a:pt x="7315" y="75948"/>
                </a:lnTo>
                <a:lnTo>
                  <a:pt x="7126" y="75595"/>
                </a:lnTo>
                <a:lnTo>
                  <a:pt x="6949" y="75241"/>
                </a:lnTo>
                <a:lnTo>
                  <a:pt x="6772" y="74887"/>
                </a:lnTo>
                <a:lnTo>
                  <a:pt x="6621" y="74533"/>
                </a:lnTo>
                <a:lnTo>
                  <a:pt x="6469" y="74167"/>
                </a:lnTo>
                <a:lnTo>
                  <a:pt x="6330" y="73813"/>
                </a:lnTo>
                <a:lnTo>
                  <a:pt x="6204" y="73447"/>
                </a:lnTo>
                <a:lnTo>
                  <a:pt x="6077" y="73081"/>
                </a:lnTo>
                <a:lnTo>
                  <a:pt x="5964" y="72714"/>
                </a:lnTo>
                <a:lnTo>
                  <a:pt x="5863" y="72348"/>
                </a:lnTo>
                <a:lnTo>
                  <a:pt x="5774" y="71982"/>
                </a:lnTo>
                <a:lnTo>
                  <a:pt x="5686" y="71615"/>
                </a:lnTo>
                <a:lnTo>
                  <a:pt x="5534" y="70870"/>
                </a:lnTo>
                <a:lnTo>
                  <a:pt x="5408" y="70125"/>
                </a:lnTo>
                <a:lnTo>
                  <a:pt x="5307" y="69367"/>
                </a:lnTo>
                <a:lnTo>
                  <a:pt x="5231" y="68609"/>
                </a:lnTo>
                <a:lnTo>
                  <a:pt x="5180" y="67851"/>
                </a:lnTo>
                <a:lnTo>
                  <a:pt x="5142" y="67093"/>
                </a:lnTo>
                <a:lnTo>
                  <a:pt x="5117" y="66322"/>
                </a:lnTo>
                <a:lnTo>
                  <a:pt x="5105" y="65552"/>
                </a:lnTo>
                <a:lnTo>
                  <a:pt x="5092" y="64781"/>
                </a:lnTo>
                <a:lnTo>
                  <a:pt x="5092" y="64781"/>
                </a:lnTo>
                <a:lnTo>
                  <a:pt x="5206" y="64971"/>
                </a:lnTo>
                <a:lnTo>
                  <a:pt x="5307" y="65173"/>
                </a:lnTo>
                <a:lnTo>
                  <a:pt x="5484" y="65564"/>
                </a:lnTo>
                <a:lnTo>
                  <a:pt x="5572" y="65766"/>
                </a:lnTo>
                <a:lnTo>
                  <a:pt x="5673" y="65956"/>
                </a:lnTo>
                <a:lnTo>
                  <a:pt x="5774" y="66133"/>
                </a:lnTo>
                <a:lnTo>
                  <a:pt x="5888" y="66297"/>
                </a:lnTo>
                <a:lnTo>
                  <a:pt x="6482" y="67042"/>
                </a:lnTo>
                <a:lnTo>
                  <a:pt x="6785" y="67396"/>
                </a:lnTo>
                <a:lnTo>
                  <a:pt x="7088" y="67762"/>
                </a:lnTo>
                <a:lnTo>
                  <a:pt x="7404" y="68116"/>
                </a:lnTo>
                <a:lnTo>
                  <a:pt x="7720" y="68457"/>
                </a:lnTo>
                <a:lnTo>
                  <a:pt x="8048" y="68798"/>
                </a:lnTo>
                <a:lnTo>
                  <a:pt x="8389" y="69114"/>
                </a:lnTo>
                <a:lnTo>
                  <a:pt x="8503" y="69203"/>
                </a:lnTo>
                <a:lnTo>
                  <a:pt x="8617" y="69278"/>
                </a:lnTo>
                <a:lnTo>
                  <a:pt x="8743" y="69329"/>
                </a:lnTo>
                <a:lnTo>
                  <a:pt x="8869" y="69367"/>
                </a:lnTo>
                <a:lnTo>
                  <a:pt x="9008" y="69392"/>
                </a:lnTo>
                <a:lnTo>
                  <a:pt x="9135" y="69392"/>
                </a:lnTo>
                <a:lnTo>
                  <a:pt x="9261" y="69379"/>
                </a:lnTo>
                <a:lnTo>
                  <a:pt x="9387" y="69354"/>
                </a:lnTo>
                <a:lnTo>
                  <a:pt x="9501" y="69304"/>
                </a:lnTo>
                <a:lnTo>
                  <a:pt x="9615" y="69240"/>
                </a:lnTo>
                <a:lnTo>
                  <a:pt x="9703" y="69152"/>
                </a:lnTo>
                <a:lnTo>
                  <a:pt x="9779" y="69051"/>
                </a:lnTo>
                <a:lnTo>
                  <a:pt x="9842" y="68937"/>
                </a:lnTo>
                <a:lnTo>
                  <a:pt x="9880" y="68798"/>
                </a:lnTo>
                <a:lnTo>
                  <a:pt x="9905" y="68634"/>
                </a:lnTo>
                <a:lnTo>
                  <a:pt x="9893" y="68457"/>
                </a:lnTo>
                <a:lnTo>
                  <a:pt x="9880" y="68343"/>
                </a:lnTo>
                <a:lnTo>
                  <a:pt x="9855" y="68242"/>
                </a:lnTo>
                <a:lnTo>
                  <a:pt x="9817" y="68141"/>
                </a:lnTo>
                <a:lnTo>
                  <a:pt x="9779" y="68028"/>
                </a:lnTo>
                <a:lnTo>
                  <a:pt x="9665" y="67826"/>
                </a:lnTo>
                <a:lnTo>
                  <a:pt x="9526" y="67623"/>
                </a:lnTo>
                <a:lnTo>
                  <a:pt x="9375" y="67421"/>
                </a:lnTo>
                <a:lnTo>
                  <a:pt x="9211" y="67219"/>
                </a:lnTo>
                <a:lnTo>
                  <a:pt x="8882" y="66828"/>
                </a:lnTo>
                <a:lnTo>
                  <a:pt x="8465" y="66348"/>
                </a:lnTo>
                <a:lnTo>
                  <a:pt x="8048" y="65868"/>
                </a:lnTo>
                <a:lnTo>
                  <a:pt x="7202" y="64920"/>
                </a:lnTo>
                <a:lnTo>
                  <a:pt x="6343" y="63973"/>
                </a:lnTo>
                <a:lnTo>
                  <a:pt x="5926" y="63493"/>
                </a:lnTo>
                <a:lnTo>
                  <a:pt x="5521" y="63013"/>
                </a:lnTo>
                <a:lnTo>
                  <a:pt x="5420" y="62874"/>
                </a:lnTo>
                <a:lnTo>
                  <a:pt x="5319" y="62697"/>
                </a:lnTo>
                <a:lnTo>
                  <a:pt x="5231" y="62520"/>
                </a:lnTo>
                <a:lnTo>
                  <a:pt x="5168" y="62330"/>
                </a:lnTo>
                <a:lnTo>
                  <a:pt x="5117" y="62141"/>
                </a:lnTo>
                <a:lnTo>
                  <a:pt x="5079" y="61951"/>
                </a:lnTo>
                <a:lnTo>
                  <a:pt x="5079" y="61775"/>
                </a:lnTo>
                <a:lnTo>
                  <a:pt x="5079" y="61699"/>
                </a:lnTo>
                <a:lnTo>
                  <a:pt x="5105" y="61610"/>
                </a:lnTo>
                <a:lnTo>
                  <a:pt x="5660" y="59400"/>
                </a:lnTo>
                <a:lnTo>
                  <a:pt x="6242" y="57189"/>
                </a:lnTo>
                <a:lnTo>
                  <a:pt x="6835" y="54978"/>
                </a:lnTo>
                <a:lnTo>
                  <a:pt x="7442" y="52767"/>
                </a:lnTo>
                <a:lnTo>
                  <a:pt x="7505" y="52603"/>
                </a:lnTo>
                <a:lnTo>
                  <a:pt x="7555" y="52439"/>
                </a:lnTo>
                <a:lnTo>
                  <a:pt x="7707" y="52098"/>
                </a:lnTo>
                <a:lnTo>
                  <a:pt x="8023" y="51454"/>
                </a:lnTo>
                <a:lnTo>
                  <a:pt x="8314" y="50822"/>
                </a:lnTo>
                <a:lnTo>
                  <a:pt x="8629" y="50190"/>
                </a:lnTo>
                <a:lnTo>
                  <a:pt x="8629" y="50190"/>
                </a:lnTo>
                <a:lnTo>
                  <a:pt x="8554" y="50961"/>
                </a:lnTo>
                <a:lnTo>
                  <a:pt x="8478" y="51795"/>
                </a:lnTo>
                <a:lnTo>
                  <a:pt x="8440" y="52224"/>
                </a:lnTo>
                <a:lnTo>
                  <a:pt x="8427" y="52641"/>
                </a:lnTo>
                <a:lnTo>
                  <a:pt x="8427" y="53058"/>
                </a:lnTo>
                <a:lnTo>
                  <a:pt x="8465" y="53462"/>
                </a:lnTo>
                <a:lnTo>
                  <a:pt x="8478" y="53652"/>
                </a:lnTo>
                <a:lnTo>
                  <a:pt x="8516" y="53841"/>
                </a:lnTo>
                <a:lnTo>
                  <a:pt x="8554" y="54018"/>
                </a:lnTo>
                <a:lnTo>
                  <a:pt x="8604" y="54182"/>
                </a:lnTo>
                <a:lnTo>
                  <a:pt x="8655" y="54347"/>
                </a:lnTo>
                <a:lnTo>
                  <a:pt x="8730" y="54498"/>
                </a:lnTo>
                <a:lnTo>
                  <a:pt x="8806" y="54650"/>
                </a:lnTo>
                <a:lnTo>
                  <a:pt x="8895" y="54776"/>
                </a:lnTo>
                <a:lnTo>
                  <a:pt x="8996" y="54890"/>
                </a:lnTo>
                <a:lnTo>
                  <a:pt x="9109" y="55003"/>
                </a:lnTo>
                <a:lnTo>
                  <a:pt x="9236" y="55092"/>
                </a:lnTo>
                <a:lnTo>
                  <a:pt x="9375" y="55168"/>
                </a:lnTo>
                <a:lnTo>
                  <a:pt x="9526" y="55231"/>
                </a:lnTo>
                <a:lnTo>
                  <a:pt x="9703" y="55281"/>
                </a:lnTo>
                <a:lnTo>
                  <a:pt x="9880" y="55319"/>
                </a:lnTo>
                <a:lnTo>
                  <a:pt x="10082" y="55332"/>
                </a:lnTo>
                <a:lnTo>
                  <a:pt x="10196" y="55332"/>
                </a:lnTo>
                <a:lnTo>
                  <a:pt x="10284" y="55319"/>
                </a:lnTo>
                <a:lnTo>
                  <a:pt x="10385" y="55294"/>
                </a:lnTo>
                <a:lnTo>
                  <a:pt x="10474" y="55269"/>
                </a:lnTo>
                <a:lnTo>
                  <a:pt x="10550" y="55231"/>
                </a:lnTo>
                <a:lnTo>
                  <a:pt x="10625" y="55193"/>
                </a:lnTo>
                <a:lnTo>
                  <a:pt x="10689" y="55142"/>
                </a:lnTo>
                <a:lnTo>
                  <a:pt x="10752" y="55079"/>
                </a:lnTo>
                <a:lnTo>
                  <a:pt x="10802" y="55016"/>
                </a:lnTo>
                <a:lnTo>
                  <a:pt x="10853" y="54953"/>
                </a:lnTo>
                <a:lnTo>
                  <a:pt x="10941" y="54801"/>
                </a:lnTo>
                <a:lnTo>
                  <a:pt x="11004" y="54624"/>
                </a:lnTo>
                <a:lnTo>
                  <a:pt x="11055" y="54448"/>
                </a:lnTo>
                <a:lnTo>
                  <a:pt x="11080" y="54245"/>
                </a:lnTo>
                <a:lnTo>
                  <a:pt x="11106" y="54043"/>
                </a:lnTo>
                <a:lnTo>
                  <a:pt x="11106" y="53841"/>
                </a:lnTo>
                <a:lnTo>
                  <a:pt x="11106" y="53639"/>
                </a:lnTo>
                <a:lnTo>
                  <a:pt x="11080" y="53424"/>
                </a:lnTo>
                <a:lnTo>
                  <a:pt x="11055" y="53235"/>
                </a:lnTo>
                <a:lnTo>
                  <a:pt x="10992" y="52869"/>
                </a:lnTo>
                <a:lnTo>
                  <a:pt x="10878" y="52388"/>
                </a:lnTo>
                <a:lnTo>
                  <a:pt x="10764" y="51921"/>
                </a:lnTo>
                <a:lnTo>
                  <a:pt x="10486" y="50974"/>
                </a:lnTo>
                <a:lnTo>
                  <a:pt x="10360" y="50506"/>
                </a:lnTo>
                <a:lnTo>
                  <a:pt x="10234" y="50026"/>
                </a:lnTo>
                <a:lnTo>
                  <a:pt x="10120" y="49559"/>
                </a:lnTo>
                <a:lnTo>
                  <a:pt x="10019" y="49079"/>
                </a:lnTo>
                <a:lnTo>
                  <a:pt x="9981" y="48813"/>
                </a:lnTo>
                <a:lnTo>
                  <a:pt x="9956" y="48536"/>
                </a:lnTo>
                <a:lnTo>
                  <a:pt x="9943" y="48258"/>
                </a:lnTo>
                <a:lnTo>
                  <a:pt x="9956" y="47980"/>
                </a:lnTo>
                <a:lnTo>
                  <a:pt x="9969" y="47702"/>
                </a:lnTo>
                <a:lnTo>
                  <a:pt x="10019" y="47437"/>
                </a:lnTo>
                <a:lnTo>
                  <a:pt x="10082" y="47171"/>
                </a:lnTo>
                <a:lnTo>
                  <a:pt x="10158" y="46919"/>
                </a:lnTo>
                <a:lnTo>
                  <a:pt x="10385" y="46375"/>
                </a:lnTo>
                <a:lnTo>
                  <a:pt x="10613" y="45832"/>
                </a:lnTo>
                <a:lnTo>
                  <a:pt x="10866" y="45289"/>
                </a:lnTo>
                <a:lnTo>
                  <a:pt x="11118" y="44758"/>
                </a:lnTo>
                <a:lnTo>
                  <a:pt x="11649" y="43697"/>
                </a:lnTo>
                <a:lnTo>
                  <a:pt x="12167" y="42623"/>
                </a:lnTo>
                <a:lnTo>
                  <a:pt x="12280" y="42396"/>
                </a:lnTo>
                <a:lnTo>
                  <a:pt x="12331" y="42282"/>
                </a:lnTo>
                <a:lnTo>
                  <a:pt x="12394" y="42169"/>
                </a:lnTo>
                <a:lnTo>
                  <a:pt x="12457" y="42093"/>
                </a:lnTo>
                <a:lnTo>
                  <a:pt x="12521" y="42017"/>
                </a:lnTo>
                <a:lnTo>
                  <a:pt x="12647" y="41891"/>
                </a:lnTo>
                <a:lnTo>
                  <a:pt x="12634" y="42131"/>
                </a:lnTo>
                <a:lnTo>
                  <a:pt x="12609" y="42371"/>
                </a:lnTo>
                <a:lnTo>
                  <a:pt x="12571" y="42623"/>
                </a:lnTo>
                <a:lnTo>
                  <a:pt x="12521" y="42863"/>
                </a:lnTo>
                <a:lnTo>
                  <a:pt x="12419" y="43369"/>
                </a:lnTo>
                <a:lnTo>
                  <a:pt x="12331" y="43861"/>
                </a:lnTo>
                <a:lnTo>
                  <a:pt x="12306" y="44101"/>
                </a:lnTo>
                <a:lnTo>
                  <a:pt x="12280" y="44342"/>
                </a:lnTo>
                <a:lnTo>
                  <a:pt x="12280" y="44569"/>
                </a:lnTo>
                <a:lnTo>
                  <a:pt x="12293" y="44784"/>
                </a:lnTo>
                <a:lnTo>
                  <a:pt x="12331" y="44986"/>
                </a:lnTo>
                <a:lnTo>
                  <a:pt x="12369" y="45087"/>
                </a:lnTo>
                <a:lnTo>
                  <a:pt x="12407" y="45188"/>
                </a:lnTo>
                <a:lnTo>
                  <a:pt x="12457" y="45276"/>
                </a:lnTo>
                <a:lnTo>
                  <a:pt x="12508" y="45377"/>
                </a:lnTo>
                <a:lnTo>
                  <a:pt x="12571" y="45453"/>
                </a:lnTo>
                <a:lnTo>
                  <a:pt x="12647" y="45542"/>
                </a:lnTo>
                <a:lnTo>
                  <a:pt x="12710" y="45605"/>
                </a:lnTo>
                <a:lnTo>
                  <a:pt x="12786" y="45668"/>
                </a:lnTo>
                <a:lnTo>
                  <a:pt x="12862" y="45718"/>
                </a:lnTo>
                <a:lnTo>
                  <a:pt x="12937" y="45744"/>
                </a:lnTo>
                <a:lnTo>
                  <a:pt x="13013" y="45769"/>
                </a:lnTo>
                <a:lnTo>
                  <a:pt x="13089" y="45794"/>
                </a:lnTo>
                <a:lnTo>
                  <a:pt x="13228" y="45794"/>
                </a:lnTo>
                <a:lnTo>
                  <a:pt x="13304" y="45769"/>
                </a:lnTo>
                <a:lnTo>
                  <a:pt x="13380" y="45756"/>
                </a:lnTo>
                <a:lnTo>
                  <a:pt x="13455" y="45718"/>
                </a:lnTo>
                <a:lnTo>
                  <a:pt x="13519" y="45681"/>
                </a:lnTo>
                <a:lnTo>
                  <a:pt x="13658" y="45580"/>
                </a:lnTo>
                <a:lnTo>
                  <a:pt x="13797" y="45466"/>
                </a:lnTo>
                <a:lnTo>
                  <a:pt x="13910" y="45314"/>
                </a:lnTo>
                <a:lnTo>
                  <a:pt x="14024" y="45150"/>
                </a:lnTo>
                <a:lnTo>
                  <a:pt x="14125" y="44961"/>
                </a:lnTo>
                <a:lnTo>
                  <a:pt x="14213" y="44758"/>
                </a:lnTo>
                <a:lnTo>
                  <a:pt x="14277" y="44556"/>
                </a:lnTo>
                <a:lnTo>
                  <a:pt x="14327" y="44329"/>
                </a:lnTo>
                <a:lnTo>
                  <a:pt x="14365" y="44114"/>
                </a:lnTo>
                <a:lnTo>
                  <a:pt x="14378" y="43887"/>
                </a:lnTo>
                <a:lnTo>
                  <a:pt x="14365" y="43318"/>
                </a:lnTo>
                <a:lnTo>
                  <a:pt x="14340" y="42750"/>
                </a:lnTo>
                <a:lnTo>
                  <a:pt x="14314" y="42169"/>
                </a:lnTo>
                <a:lnTo>
                  <a:pt x="14264" y="41600"/>
                </a:lnTo>
                <a:lnTo>
                  <a:pt x="14176" y="40451"/>
                </a:lnTo>
                <a:lnTo>
                  <a:pt x="14125" y="39870"/>
                </a:lnTo>
                <a:lnTo>
                  <a:pt x="14087" y="39301"/>
                </a:lnTo>
                <a:lnTo>
                  <a:pt x="14087" y="38998"/>
                </a:lnTo>
                <a:lnTo>
                  <a:pt x="14100" y="38707"/>
                </a:lnTo>
                <a:lnTo>
                  <a:pt x="14150" y="38101"/>
                </a:lnTo>
                <a:lnTo>
                  <a:pt x="14289" y="38126"/>
                </a:lnTo>
                <a:lnTo>
                  <a:pt x="16121" y="43179"/>
                </a:lnTo>
                <a:lnTo>
                  <a:pt x="16083" y="43381"/>
                </a:lnTo>
                <a:lnTo>
                  <a:pt x="16033" y="43596"/>
                </a:lnTo>
                <a:lnTo>
                  <a:pt x="15957" y="43811"/>
                </a:lnTo>
                <a:lnTo>
                  <a:pt x="15868" y="44026"/>
                </a:lnTo>
                <a:lnTo>
                  <a:pt x="15767" y="44253"/>
                </a:lnTo>
                <a:lnTo>
                  <a:pt x="15654" y="44480"/>
                </a:lnTo>
                <a:lnTo>
                  <a:pt x="15401" y="44935"/>
                </a:lnTo>
                <a:lnTo>
                  <a:pt x="15123" y="45403"/>
                </a:lnTo>
                <a:lnTo>
                  <a:pt x="14820" y="45883"/>
                </a:lnTo>
                <a:lnTo>
                  <a:pt x="14529" y="46350"/>
                </a:lnTo>
                <a:lnTo>
                  <a:pt x="14239" y="46818"/>
                </a:lnTo>
                <a:lnTo>
                  <a:pt x="13986" y="47272"/>
                </a:lnTo>
                <a:lnTo>
                  <a:pt x="13885" y="47500"/>
                </a:lnTo>
                <a:lnTo>
                  <a:pt x="13784" y="47714"/>
                </a:lnTo>
                <a:lnTo>
                  <a:pt x="13695" y="47929"/>
                </a:lnTo>
                <a:lnTo>
                  <a:pt x="13632" y="48131"/>
                </a:lnTo>
                <a:lnTo>
                  <a:pt x="13582" y="48333"/>
                </a:lnTo>
                <a:lnTo>
                  <a:pt x="13544" y="48536"/>
                </a:lnTo>
                <a:lnTo>
                  <a:pt x="13531" y="48725"/>
                </a:lnTo>
                <a:lnTo>
                  <a:pt x="13544" y="48902"/>
                </a:lnTo>
                <a:lnTo>
                  <a:pt x="13582" y="49079"/>
                </a:lnTo>
                <a:lnTo>
                  <a:pt x="13645" y="49230"/>
                </a:lnTo>
                <a:lnTo>
                  <a:pt x="13695" y="49319"/>
                </a:lnTo>
                <a:lnTo>
                  <a:pt x="13746" y="49395"/>
                </a:lnTo>
                <a:lnTo>
                  <a:pt x="13797" y="49458"/>
                </a:lnTo>
                <a:lnTo>
                  <a:pt x="13860" y="49534"/>
                </a:lnTo>
                <a:lnTo>
                  <a:pt x="14011" y="49672"/>
                </a:lnTo>
                <a:lnTo>
                  <a:pt x="14201" y="49786"/>
                </a:lnTo>
                <a:lnTo>
                  <a:pt x="14327" y="49849"/>
                </a:lnTo>
                <a:lnTo>
                  <a:pt x="14453" y="49900"/>
                </a:lnTo>
                <a:lnTo>
                  <a:pt x="14567" y="49938"/>
                </a:lnTo>
                <a:lnTo>
                  <a:pt x="14668" y="49950"/>
                </a:lnTo>
                <a:lnTo>
                  <a:pt x="14769" y="49963"/>
                </a:lnTo>
                <a:lnTo>
                  <a:pt x="14870" y="49950"/>
                </a:lnTo>
                <a:lnTo>
                  <a:pt x="14959" y="49938"/>
                </a:lnTo>
                <a:lnTo>
                  <a:pt x="15047" y="49900"/>
                </a:lnTo>
                <a:lnTo>
                  <a:pt x="15136" y="49862"/>
                </a:lnTo>
                <a:lnTo>
                  <a:pt x="15211" y="49811"/>
                </a:lnTo>
                <a:lnTo>
                  <a:pt x="15275" y="49748"/>
                </a:lnTo>
                <a:lnTo>
                  <a:pt x="15350" y="49685"/>
                </a:lnTo>
                <a:lnTo>
                  <a:pt x="15477" y="49534"/>
                </a:lnTo>
                <a:lnTo>
                  <a:pt x="15590" y="49344"/>
                </a:lnTo>
                <a:lnTo>
                  <a:pt x="15692" y="49142"/>
                </a:lnTo>
                <a:lnTo>
                  <a:pt x="15780" y="48927"/>
                </a:lnTo>
                <a:lnTo>
                  <a:pt x="15868" y="48712"/>
                </a:lnTo>
                <a:lnTo>
                  <a:pt x="15944" y="48485"/>
                </a:lnTo>
                <a:lnTo>
                  <a:pt x="16083" y="48056"/>
                </a:lnTo>
                <a:lnTo>
                  <a:pt x="16146" y="47866"/>
                </a:lnTo>
                <a:lnTo>
                  <a:pt x="16210" y="47702"/>
                </a:lnTo>
                <a:lnTo>
                  <a:pt x="16349" y="47348"/>
                </a:lnTo>
                <a:lnTo>
                  <a:pt x="16475" y="46982"/>
                </a:lnTo>
                <a:lnTo>
                  <a:pt x="16576" y="46603"/>
                </a:lnTo>
                <a:lnTo>
                  <a:pt x="16664" y="46224"/>
                </a:lnTo>
                <a:lnTo>
                  <a:pt x="16829" y="45428"/>
                </a:lnTo>
                <a:lnTo>
                  <a:pt x="16917" y="45036"/>
                </a:lnTo>
                <a:lnTo>
                  <a:pt x="17018" y="44619"/>
                </a:lnTo>
                <a:lnTo>
                  <a:pt x="17182" y="44847"/>
                </a:lnTo>
                <a:lnTo>
                  <a:pt x="17296" y="45024"/>
                </a:lnTo>
                <a:lnTo>
                  <a:pt x="17536" y="45441"/>
                </a:lnTo>
                <a:lnTo>
                  <a:pt x="17751" y="45857"/>
                </a:lnTo>
                <a:lnTo>
                  <a:pt x="17966" y="46274"/>
                </a:lnTo>
                <a:lnTo>
                  <a:pt x="18168" y="46691"/>
                </a:lnTo>
                <a:lnTo>
                  <a:pt x="18357" y="47121"/>
                </a:lnTo>
                <a:lnTo>
                  <a:pt x="18534" y="47550"/>
                </a:lnTo>
                <a:lnTo>
                  <a:pt x="18711" y="47992"/>
                </a:lnTo>
                <a:lnTo>
                  <a:pt x="18875" y="48422"/>
                </a:lnTo>
                <a:lnTo>
                  <a:pt x="19027" y="48864"/>
                </a:lnTo>
                <a:lnTo>
                  <a:pt x="19166" y="49319"/>
                </a:lnTo>
                <a:lnTo>
                  <a:pt x="19305" y="49761"/>
                </a:lnTo>
                <a:lnTo>
                  <a:pt x="19431" y="50216"/>
                </a:lnTo>
                <a:lnTo>
                  <a:pt x="19557" y="50670"/>
                </a:lnTo>
                <a:lnTo>
                  <a:pt x="19671" y="51125"/>
                </a:lnTo>
                <a:lnTo>
                  <a:pt x="19873" y="52047"/>
                </a:lnTo>
                <a:lnTo>
                  <a:pt x="19924" y="52363"/>
                </a:lnTo>
                <a:lnTo>
                  <a:pt x="19949" y="52654"/>
                </a:lnTo>
                <a:lnTo>
                  <a:pt x="19949" y="52793"/>
                </a:lnTo>
                <a:lnTo>
                  <a:pt x="19936" y="52919"/>
                </a:lnTo>
                <a:lnTo>
                  <a:pt x="19911" y="53058"/>
                </a:lnTo>
                <a:lnTo>
                  <a:pt x="19886" y="53172"/>
                </a:lnTo>
                <a:lnTo>
                  <a:pt x="19861" y="53298"/>
                </a:lnTo>
                <a:lnTo>
                  <a:pt x="19810" y="53424"/>
                </a:lnTo>
                <a:lnTo>
                  <a:pt x="19760" y="53538"/>
                </a:lnTo>
                <a:lnTo>
                  <a:pt x="19696" y="53652"/>
                </a:lnTo>
                <a:lnTo>
                  <a:pt x="19621" y="53765"/>
                </a:lnTo>
                <a:lnTo>
                  <a:pt x="19545" y="53879"/>
                </a:lnTo>
                <a:lnTo>
                  <a:pt x="19456" y="53993"/>
                </a:lnTo>
                <a:lnTo>
                  <a:pt x="19355" y="54107"/>
                </a:lnTo>
                <a:lnTo>
                  <a:pt x="18938" y="54536"/>
                </a:lnTo>
                <a:lnTo>
                  <a:pt x="18534" y="54978"/>
                </a:lnTo>
                <a:lnTo>
                  <a:pt x="18155" y="55433"/>
                </a:lnTo>
                <a:lnTo>
                  <a:pt x="17966" y="55660"/>
                </a:lnTo>
                <a:lnTo>
                  <a:pt x="17789" y="55900"/>
                </a:lnTo>
                <a:lnTo>
                  <a:pt x="17498" y="56292"/>
                </a:lnTo>
                <a:lnTo>
                  <a:pt x="17170" y="56709"/>
                </a:lnTo>
                <a:lnTo>
                  <a:pt x="17018" y="56936"/>
                </a:lnTo>
                <a:lnTo>
                  <a:pt x="16866" y="57164"/>
                </a:lnTo>
                <a:lnTo>
                  <a:pt x="16728" y="57391"/>
                </a:lnTo>
                <a:lnTo>
                  <a:pt x="16601" y="57618"/>
                </a:lnTo>
                <a:lnTo>
                  <a:pt x="16500" y="57858"/>
                </a:lnTo>
                <a:lnTo>
                  <a:pt x="16437" y="58086"/>
                </a:lnTo>
                <a:lnTo>
                  <a:pt x="16412" y="58199"/>
                </a:lnTo>
                <a:lnTo>
                  <a:pt x="16386" y="58313"/>
                </a:lnTo>
                <a:lnTo>
                  <a:pt x="16386" y="58427"/>
                </a:lnTo>
                <a:lnTo>
                  <a:pt x="16386" y="58528"/>
                </a:lnTo>
                <a:lnTo>
                  <a:pt x="16399" y="58642"/>
                </a:lnTo>
                <a:lnTo>
                  <a:pt x="16424" y="58743"/>
                </a:lnTo>
                <a:lnTo>
                  <a:pt x="16462" y="58844"/>
                </a:lnTo>
                <a:lnTo>
                  <a:pt x="16513" y="58945"/>
                </a:lnTo>
                <a:lnTo>
                  <a:pt x="16576" y="59046"/>
                </a:lnTo>
                <a:lnTo>
                  <a:pt x="16652" y="59147"/>
                </a:lnTo>
                <a:lnTo>
                  <a:pt x="16740" y="59235"/>
                </a:lnTo>
                <a:lnTo>
                  <a:pt x="16841" y="59324"/>
                </a:lnTo>
                <a:lnTo>
                  <a:pt x="16942" y="59400"/>
                </a:lnTo>
                <a:lnTo>
                  <a:pt x="17031" y="59463"/>
                </a:lnTo>
                <a:lnTo>
                  <a:pt x="17132" y="59501"/>
                </a:lnTo>
                <a:lnTo>
                  <a:pt x="17233" y="59526"/>
                </a:lnTo>
                <a:lnTo>
                  <a:pt x="17321" y="59551"/>
                </a:lnTo>
                <a:lnTo>
                  <a:pt x="17410" y="59551"/>
                </a:lnTo>
                <a:lnTo>
                  <a:pt x="17498" y="59539"/>
                </a:lnTo>
                <a:lnTo>
                  <a:pt x="17587" y="59526"/>
                </a:lnTo>
                <a:lnTo>
                  <a:pt x="17662" y="59488"/>
                </a:lnTo>
                <a:lnTo>
                  <a:pt x="17751" y="59450"/>
                </a:lnTo>
                <a:lnTo>
                  <a:pt x="17827" y="59400"/>
                </a:lnTo>
                <a:lnTo>
                  <a:pt x="17902" y="59349"/>
                </a:lnTo>
                <a:lnTo>
                  <a:pt x="18054" y="59210"/>
                </a:lnTo>
                <a:lnTo>
                  <a:pt x="18206" y="59046"/>
                </a:lnTo>
                <a:lnTo>
                  <a:pt x="18345" y="58869"/>
                </a:lnTo>
                <a:lnTo>
                  <a:pt x="18471" y="58667"/>
                </a:lnTo>
                <a:lnTo>
                  <a:pt x="18597" y="58465"/>
                </a:lnTo>
                <a:lnTo>
                  <a:pt x="18711" y="58250"/>
                </a:lnTo>
                <a:lnTo>
                  <a:pt x="18938" y="57846"/>
                </a:lnTo>
                <a:lnTo>
                  <a:pt x="19128" y="57479"/>
                </a:lnTo>
                <a:lnTo>
                  <a:pt x="19317" y="57138"/>
                </a:lnTo>
                <a:lnTo>
                  <a:pt x="19482" y="56785"/>
                </a:lnTo>
                <a:lnTo>
                  <a:pt x="19646" y="56418"/>
                </a:lnTo>
                <a:lnTo>
                  <a:pt x="19797" y="56052"/>
                </a:lnTo>
                <a:lnTo>
                  <a:pt x="20113" y="55269"/>
                </a:lnTo>
                <a:lnTo>
                  <a:pt x="20442" y="54460"/>
                </a:lnTo>
                <a:lnTo>
                  <a:pt x="20505" y="55395"/>
                </a:lnTo>
                <a:lnTo>
                  <a:pt x="20568" y="56292"/>
                </a:lnTo>
                <a:lnTo>
                  <a:pt x="20606" y="57164"/>
                </a:lnTo>
                <a:lnTo>
                  <a:pt x="20619" y="57593"/>
                </a:lnTo>
                <a:lnTo>
                  <a:pt x="20631" y="58010"/>
                </a:lnTo>
                <a:lnTo>
                  <a:pt x="20619" y="58793"/>
                </a:lnTo>
                <a:lnTo>
                  <a:pt x="20593" y="59513"/>
                </a:lnTo>
                <a:lnTo>
                  <a:pt x="20543" y="60233"/>
                </a:lnTo>
                <a:lnTo>
                  <a:pt x="20505" y="61029"/>
                </a:lnTo>
                <a:lnTo>
                  <a:pt x="20202" y="61054"/>
                </a:lnTo>
                <a:lnTo>
                  <a:pt x="19886" y="61067"/>
                </a:lnTo>
                <a:lnTo>
                  <a:pt x="19229" y="61092"/>
                </a:lnTo>
                <a:lnTo>
                  <a:pt x="18888" y="61118"/>
                </a:lnTo>
                <a:lnTo>
                  <a:pt x="18559" y="61143"/>
                </a:lnTo>
                <a:lnTo>
                  <a:pt x="18231" y="61181"/>
                </a:lnTo>
                <a:lnTo>
                  <a:pt x="17915" y="61231"/>
                </a:lnTo>
                <a:lnTo>
                  <a:pt x="17612" y="61307"/>
                </a:lnTo>
                <a:lnTo>
                  <a:pt x="17473" y="61345"/>
                </a:lnTo>
                <a:lnTo>
                  <a:pt x="17347" y="61396"/>
                </a:lnTo>
                <a:lnTo>
                  <a:pt x="17220" y="61459"/>
                </a:lnTo>
                <a:lnTo>
                  <a:pt x="17107" y="61535"/>
                </a:lnTo>
                <a:lnTo>
                  <a:pt x="16993" y="61610"/>
                </a:lnTo>
                <a:lnTo>
                  <a:pt x="16892" y="61686"/>
                </a:lnTo>
                <a:lnTo>
                  <a:pt x="16803" y="61787"/>
                </a:lnTo>
                <a:lnTo>
                  <a:pt x="16728" y="61888"/>
                </a:lnTo>
                <a:lnTo>
                  <a:pt x="16664" y="62002"/>
                </a:lnTo>
                <a:lnTo>
                  <a:pt x="16601" y="62141"/>
                </a:lnTo>
                <a:lnTo>
                  <a:pt x="16563" y="62280"/>
                </a:lnTo>
                <a:lnTo>
                  <a:pt x="16525" y="62431"/>
                </a:lnTo>
                <a:lnTo>
                  <a:pt x="16513" y="62596"/>
                </a:lnTo>
                <a:lnTo>
                  <a:pt x="16513" y="62773"/>
                </a:lnTo>
                <a:lnTo>
                  <a:pt x="16513" y="62874"/>
                </a:lnTo>
                <a:lnTo>
                  <a:pt x="16538" y="62987"/>
                </a:lnTo>
                <a:lnTo>
                  <a:pt x="16563" y="63101"/>
                </a:lnTo>
                <a:lnTo>
                  <a:pt x="16601" y="63215"/>
                </a:lnTo>
                <a:lnTo>
                  <a:pt x="16652" y="63328"/>
                </a:lnTo>
                <a:lnTo>
                  <a:pt x="16728" y="63429"/>
                </a:lnTo>
                <a:lnTo>
                  <a:pt x="16829" y="63518"/>
                </a:lnTo>
                <a:lnTo>
                  <a:pt x="16942" y="63581"/>
                </a:lnTo>
                <a:lnTo>
                  <a:pt x="17043" y="63632"/>
                </a:lnTo>
                <a:lnTo>
                  <a:pt x="17144" y="63657"/>
                </a:lnTo>
                <a:lnTo>
                  <a:pt x="17245" y="63669"/>
                </a:lnTo>
                <a:lnTo>
                  <a:pt x="17347" y="63669"/>
                </a:lnTo>
                <a:lnTo>
                  <a:pt x="17448" y="63657"/>
                </a:lnTo>
                <a:lnTo>
                  <a:pt x="17549" y="63644"/>
                </a:lnTo>
                <a:lnTo>
                  <a:pt x="17763" y="63581"/>
                </a:lnTo>
                <a:lnTo>
                  <a:pt x="17978" y="63505"/>
                </a:lnTo>
                <a:lnTo>
                  <a:pt x="18193" y="63429"/>
                </a:lnTo>
                <a:lnTo>
                  <a:pt x="18408" y="63366"/>
                </a:lnTo>
                <a:lnTo>
                  <a:pt x="18623" y="63316"/>
                </a:lnTo>
                <a:lnTo>
                  <a:pt x="18383" y="63581"/>
                </a:lnTo>
                <a:lnTo>
                  <a:pt x="18168" y="63834"/>
                </a:lnTo>
                <a:lnTo>
                  <a:pt x="17966" y="64074"/>
                </a:lnTo>
                <a:lnTo>
                  <a:pt x="17789" y="64301"/>
                </a:lnTo>
                <a:lnTo>
                  <a:pt x="17637" y="64528"/>
                </a:lnTo>
                <a:lnTo>
                  <a:pt x="17511" y="64731"/>
                </a:lnTo>
                <a:lnTo>
                  <a:pt x="17410" y="64933"/>
                </a:lnTo>
                <a:lnTo>
                  <a:pt x="17334" y="65110"/>
                </a:lnTo>
                <a:lnTo>
                  <a:pt x="17283" y="65286"/>
                </a:lnTo>
                <a:lnTo>
                  <a:pt x="17271" y="65451"/>
                </a:lnTo>
                <a:lnTo>
                  <a:pt x="17271" y="65526"/>
                </a:lnTo>
                <a:lnTo>
                  <a:pt x="17283" y="65602"/>
                </a:lnTo>
                <a:lnTo>
                  <a:pt x="17296" y="65678"/>
                </a:lnTo>
                <a:lnTo>
                  <a:pt x="17321" y="65754"/>
                </a:lnTo>
                <a:lnTo>
                  <a:pt x="17359" y="65817"/>
                </a:lnTo>
                <a:lnTo>
                  <a:pt x="17397" y="65880"/>
                </a:lnTo>
                <a:lnTo>
                  <a:pt x="17448" y="65943"/>
                </a:lnTo>
                <a:lnTo>
                  <a:pt x="17511" y="66006"/>
                </a:lnTo>
                <a:lnTo>
                  <a:pt x="17650" y="66120"/>
                </a:lnTo>
                <a:lnTo>
                  <a:pt x="17827" y="66221"/>
                </a:lnTo>
                <a:lnTo>
                  <a:pt x="17915" y="66259"/>
                </a:lnTo>
                <a:lnTo>
                  <a:pt x="18004" y="66297"/>
                </a:lnTo>
                <a:lnTo>
                  <a:pt x="18079" y="66310"/>
                </a:lnTo>
                <a:lnTo>
                  <a:pt x="18168" y="66322"/>
                </a:lnTo>
                <a:lnTo>
                  <a:pt x="18244" y="66322"/>
                </a:lnTo>
                <a:lnTo>
                  <a:pt x="18319" y="66310"/>
                </a:lnTo>
                <a:lnTo>
                  <a:pt x="18383" y="66297"/>
                </a:lnTo>
                <a:lnTo>
                  <a:pt x="18458" y="66259"/>
                </a:lnTo>
                <a:lnTo>
                  <a:pt x="18585" y="66183"/>
                </a:lnTo>
                <a:lnTo>
                  <a:pt x="18711" y="66082"/>
                </a:lnTo>
                <a:lnTo>
                  <a:pt x="18825" y="65956"/>
                </a:lnTo>
                <a:lnTo>
                  <a:pt x="18938" y="65817"/>
                </a:lnTo>
                <a:lnTo>
                  <a:pt x="19039" y="65665"/>
                </a:lnTo>
                <a:lnTo>
                  <a:pt x="19141" y="65501"/>
                </a:lnTo>
                <a:lnTo>
                  <a:pt x="19343" y="65160"/>
                </a:lnTo>
                <a:lnTo>
                  <a:pt x="19444" y="64996"/>
                </a:lnTo>
                <a:lnTo>
                  <a:pt x="19545" y="64844"/>
                </a:lnTo>
                <a:lnTo>
                  <a:pt x="19659" y="64693"/>
                </a:lnTo>
                <a:lnTo>
                  <a:pt x="19772" y="64579"/>
                </a:lnTo>
                <a:lnTo>
                  <a:pt x="19760" y="64541"/>
                </a:lnTo>
                <a:lnTo>
                  <a:pt x="19810" y="64503"/>
                </a:lnTo>
                <a:lnTo>
                  <a:pt x="19785" y="64554"/>
                </a:lnTo>
                <a:lnTo>
                  <a:pt x="19772" y="64579"/>
                </a:lnTo>
                <a:lnTo>
                  <a:pt x="20164" y="66562"/>
                </a:lnTo>
                <a:lnTo>
                  <a:pt x="20202" y="66651"/>
                </a:lnTo>
                <a:lnTo>
                  <a:pt x="20265" y="66727"/>
                </a:lnTo>
                <a:lnTo>
                  <a:pt x="20315" y="66802"/>
                </a:lnTo>
                <a:lnTo>
                  <a:pt x="20391" y="66878"/>
                </a:lnTo>
                <a:lnTo>
                  <a:pt x="20454" y="66941"/>
                </a:lnTo>
                <a:lnTo>
                  <a:pt x="20543" y="66992"/>
                </a:lnTo>
                <a:lnTo>
                  <a:pt x="20619" y="67030"/>
                </a:lnTo>
                <a:lnTo>
                  <a:pt x="20720" y="67055"/>
                </a:lnTo>
                <a:lnTo>
                  <a:pt x="20909" y="67055"/>
                </a:lnTo>
                <a:lnTo>
                  <a:pt x="21023" y="67017"/>
                </a:lnTo>
                <a:lnTo>
                  <a:pt x="21137" y="66967"/>
                </a:lnTo>
                <a:lnTo>
                  <a:pt x="21250" y="66903"/>
                </a:lnTo>
                <a:lnTo>
                  <a:pt x="21377" y="66802"/>
                </a:lnTo>
                <a:lnTo>
                  <a:pt x="21503" y="66676"/>
                </a:lnTo>
                <a:lnTo>
                  <a:pt x="21629" y="66524"/>
                </a:lnTo>
                <a:lnTo>
                  <a:pt x="21718" y="66398"/>
                </a:lnTo>
                <a:lnTo>
                  <a:pt x="21768" y="66259"/>
                </a:lnTo>
                <a:lnTo>
                  <a:pt x="21806" y="66120"/>
                </a:lnTo>
                <a:lnTo>
                  <a:pt x="21819" y="65981"/>
                </a:lnTo>
                <a:lnTo>
                  <a:pt x="21819" y="65842"/>
                </a:lnTo>
                <a:lnTo>
                  <a:pt x="21806" y="65691"/>
                </a:lnTo>
                <a:lnTo>
                  <a:pt x="21781" y="65552"/>
                </a:lnTo>
                <a:lnTo>
                  <a:pt x="21756" y="65400"/>
                </a:lnTo>
                <a:lnTo>
                  <a:pt x="21693" y="65110"/>
                </a:lnTo>
                <a:lnTo>
                  <a:pt x="21629" y="64832"/>
                </a:lnTo>
                <a:lnTo>
                  <a:pt x="21617" y="64693"/>
                </a:lnTo>
                <a:lnTo>
                  <a:pt x="21604" y="64554"/>
                </a:lnTo>
                <a:lnTo>
                  <a:pt x="21617" y="64427"/>
                </a:lnTo>
                <a:lnTo>
                  <a:pt x="21642" y="64301"/>
                </a:lnTo>
                <a:lnTo>
                  <a:pt x="21743" y="64364"/>
                </a:lnTo>
                <a:lnTo>
                  <a:pt x="21831" y="64440"/>
                </a:lnTo>
                <a:lnTo>
                  <a:pt x="22021" y="64604"/>
                </a:lnTo>
                <a:lnTo>
                  <a:pt x="22223" y="64794"/>
                </a:lnTo>
                <a:lnTo>
                  <a:pt x="22425" y="64983"/>
                </a:lnTo>
                <a:lnTo>
                  <a:pt x="22526" y="65059"/>
                </a:lnTo>
                <a:lnTo>
                  <a:pt x="22640" y="65147"/>
                </a:lnTo>
                <a:lnTo>
                  <a:pt x="22754" y="65211"/>
                </a:lnTo>
                <a:lnTo>
                  <a:pt x="22867" y="65274"/>
                </a:lnTo>
                <a:lnTo>
                  <a:pt x="22981" y="65324"/>
                </a:lnTo>
                <a:lnTo>
                  <a:pt x="23107" y="65350"/>
                </a:lnTo>
                <a:lnTo>
                  <a:pt x="23234" y="65362"/>
                </a:lnTo>
                <a:lnTo>
                  <a:pt x="23360" y="65350"/>
                </a:lnTo>
                <a:lnTo>
                  <a:pt x="23436" y="65324"/>
                </a:lnTo>
                <a:lnTo>
                  <a:pt x="23512" y="65286"/>
                </a:lnTo>
                <a:lnTo>
                  <a:pt x="23600" y="65236"/>
                </a:lnTo>
                <a:lnTo>
                  <a:pt x="23701" y="65173"/>
                </a:lnTo>
                <a:lnTo>
                  <a:pt x="23777" y="65097"/>
                </a:lnTo>
                <a:lnTo>
                  <a:pt x="23853" y="65034"/>
                </a:lnTo>
                <a:lnTo>
                  <a:pt x="23916" y="64958"/>
                </a:lnTo>
                <a:lnTo>
                  <a:pt x="23954" y="64895"/>
                </a:lnTo>
                <a:lnTo>
                  <a:pt x="24017" y="64731"/>
                </a:lnTo>
                <a:lnTo>
                  <a:pt x="24068" y="64566"/>
                </a:lnTo>
                <a:lnTo>
                  <a:pt x="24093" y="64415"/>
                </a:lnTo>
                <a:lnTo>
                  <a:pt x="24106" y="64263"/>
                </a:lnTo>
                <a:lnTo>
                  <a:pt x="24106" y="64112"/>
                </a:lnTo>
                <a:lnTo>
                  <a:pt x="24080" y="63973"/>
                </a:lnTo>
                <a:lnTo>
                  <a:pt x="24055" y="63834"/>
                </a:lnTo>
                <a:lnTo>
                  <a:pt x="24004" y="63695"/>
                </a:lnTo>
                <a:lnTo>
                  <a:pt x="23954" y="63556"/>
                </a:lnTo>
                <a:lnTo>
                  <a:pt x="23878" y="63429"/>
                </a:lnTo>
                <a:lnTo>
                  <a:pt x="23802" y="63303"/>
                </a:lnTo>
                <a:lnTo>
                  <a:pt x="23714" y="63177"/>
                </a:lnTo>
                <a:lnTo>
                  <a:pt x="23613" y="63050"/>
                </a:lnTo>
                <a:lnTo>
                  <a:pt x="23499" y="62937"/>
                </a:lnTo>
                <a:lnTo>
                  <a:pt x="23259" y="62697"/>
                </a:lnTo>
                <a:lnTo>
                  <a:pt x="23006" y="62482"/>
                </a:lnTo>
                <a:lnTo>
                  <a:pt x="22728" y="62255"/>
                </a:lnTo>
                <a:lnTo>
                  <a:pt x="22438" y="62052"/>
                </a:lnTo>
                <a:lnTo>
                  <a:pt x="22135" y="61838"/>
                </a:lnTo>
                <a:lnTo>
                  <a:pt x="21554" y="61433"/>
                </a:lnTo>
                <a:lnTo>
                  <a:pt x="21288" y="61231"/>
                </a:lnTo>
                <a:lnTo>
                  <a:pt x="21036" y="61029"/>
                </a:lnTo>
                <a:lnTo>
                  <a:pt x="21099" y="60625"/>
                </a:lnTo>
                <a:lnTo>
                  <a:pt x="21149" y="60233"/>
                </a:lnTo>
                <a:lnTo>
                  <a:pt x="21200" y="59842"/>
                </a:lnTo>
                <a:lnTo>
                  <a:pt x="21238" y="59437"/>
                </a:lnTo>
                <a:lnTo>
                  <a:pt x="21263" y="59046"/>
                </a:lnTo>
                <a:lnTo>
                  <a:pt x="21276" y="58654"/>
                </a:lnTo>
                <a:lnTo>
                  <a:pt x="21276" y="58263"/>
                </a:lnTo>
                <a:lnTo>
                  <a:pt x="21276" y="57871"/>
                </a:lnTo>
                <a:lnTo>
                  <a:pt x="21263" y="57479"/>
                </a:lnTo>
                <a:lnTo>
                  <a:pt x="21250" y="57100"/>
                </a:lnTo>
                <a:lnTo>
                  <a:pt x="21200" y="56330"/>
                </a:lnTo>
                <a:lnTo>
                  <a:pt x="21111" y="55559"/>
                </a:lnTo>
                <a:lnTo>
                  <a:pt x="21010" y="54801"/>
                </a:lnTo>
                <a:lnTo>
                  <a:pt x="20884" y="54043"/>
                </a:lnTo>
                <a:lnTo>
                  <a:pt x="20745" y="53298"/>
                </a:lnTo>
                <a:lnTo>
                  <a:pt x="20593" y="52553"/>
                </a:lnTo>
                <a:lnTo>
                  <a:pt x="20429" y="51807"/>
                </a:lnTo>
                <a:lnTo>
                  <a:pt x="20075" y="50355"/>
                </a:lnTo>
                <a:lnTo>
                  <a:pt x="19734" y="48915"/>
                </a:lnTo>
                <a:lnTo>
                  <a:pt x="20581" y="49609"/>
                </a:lnTo>
                <a:lnTo>
                  <a:pt x="21478" y="50342"/>
                </a:lnTo>
                <a:lnTo>
                  <a:pt x="22400" y="51075"/>
                </a:lnTo>
                <a:lnTo>
                  <a:pt x="22880" y="51441"/>
                </a:lnTo>
                <a:lnTo>
                  <a:pt x="23360" y="51795"/>
                </a:lnTo>
                <a:lnTo>
                  <a:pt x="23499" y="51871"/>
                </a:lnTo>
                <a:lnTo>
                  <a:pt x="23651" y="51946"/>
                </a:lnTo>
                <a:lnTo>
                  <a:pt x="23828" y="52022"/>
                </a:lnTo>
                <a:lnTo>
                  <a:pt x="24004" y="52073"/>
                </a:lnTo>
                <a:lnTo>
                  <a:pt x="24207" y="52123"/>
                </a:lnTo>
                <a:lnTo>
                  <a:pt x="24396" y="52148"/>
                </a:lnTo>
                <a:lnTo>
                  <a:pt x="24586" y="52161"/>
                </a:lnTo>
                <a:lnTo>
                  <a:pt x="24775" y="52161"/>
                </a:lnTo>
                <a:lnTo>
                  <a:pt x="24952" y="52136"/>
                </a:lnTo>
                <a:lnTo>
                  <a:pt x="25104" y="52085"/>
                </a:lnTo>
                <a:lnTo>
                  <a:pt x="25179" y="52060"/>
                </a:lnTo>
                <a:lnTo>
                  <a:pt x="25243" y="52022"/>
                </a:lnTo>
                <a:lnTo>
                  <a:pt x="25306" y="51972"/>
                </a:lnTo>
                <a:lnTo>
                  <a:pt x="25356" y="51921"/>
                </a:lnTo>
                <a:lnTo>
                  <a:pt x="25394" y="51858"/>
                </a:lnTo>
                <a:lnTo>
                  <a:pt x="25432" y="51795"/>
                </a:lnTo>
                <a:lnTo>
                  <a:pt x="25457" y="51719"/>
                </a:lnTo>
                <a:lnTo>
                  <a:pt x="25470" y="51643"/>
                </a:lnTo>
                <a:lnTo>
                  <a:pt x="25483" y="51555"/>
                </a:lnTo>
                <a:lnTo>
                  <a:pt x="25470" y="51454"/>
                </a:lnTo>
                <a:lnTo>
                  <a:pt x="25457" y="51353"/>
                </a:lnTo>
                <a:lnTo>
                  <a:pt x="25432" y="51239"/>
                </a:lnTo>
                <a:lnTo>
                  <a:pt x="25280" y="50999"/>
                </a:lnTo>
                <a:lnTo>
                  <a:pt x="25116" y="50772"/>
                </a:lnTo>
                <a:lnTo>
                  <a:pt x="24952" y="50557"/>
                </a:lnTo>
                <a:lnTo>
                  <a:pt x="24775" y="50342"/>
                </a:lnTo>
                <a:lnTo>
                  <a:pt x="24598" y="50140"/>
                </a:lnTo>
                <a:lnTo>
                  <a:pt x="24421" y="49950"/>
                </a:lnTo>
                <a:lnTo>
                  <a:pt x="24232" y="49761"/>
                </a:lnTo>
                <a:lnTo>
                  <a:pt x="24030" y="49584"/>
                </a:lnTo>
                <a:lnTo>
                  <a:pt x="23828" y="49407"/>
                </a:lnTo>
                <a:lnTo>
                  <a:pt x="23625" y="49243"/>
                </a:lnTo>
                <a:lnTo>
                  <a:pt x="23196" y="48940"/>
                </a:lnTo>
                <a:lnTo>
                  <a:pt x="22766" y="48637"/>
                </a:lnTo>
                <a:lnTo>
                  <a:pt x="22312" y="48371"/>
                </a:lnTo>
                <a:lnTo>
                  <a:pt x="21857" y="48106"/>
                </a:lnTo>
                <a:lnTo>
                  <a:pt x="21402" y="47853"/>
                </a:lnTo>
                <a:lnTo>
                  <a:pt x="20480" y="47348"/>
                </a:lnTo>
                <a:lnTo>
                  <a:pt x="20025" y="47095"/>
                </a:lnTo>
                <a:lnTo>
                  <a:pt x="19570" y="46843"/>
                </a:lnTo>
                <a:lnTo>
                  <a:pt x="19128" y="46577"/>
                </a:lnTo>
                <a:lnTo>
                  <a:pt x="18698" y="46300"/>
                </a:lnTo>
                <a:lnTo>
                  <a:pt x="18269" y="45516"/>
                </a:lnTo>
                <a:lnTo>
                  <a:pt x="17852" y="44784"/>
                </a:lnTo>
                <a:lnTo>
                  <a:pt x="17372" y="43963"/>
                </a:lnTo>
                <a:lnTo>
                  <a:pt x="16917" y="43116"/>
                </a:lnTo>
                <a:lnTo>
                  <a:pt x="16702" y="42699"/>
                </a:lnTo>
                <a:lnTo>
                  <a:pt x="16487" y="42270"/>
                </a:lnTo>
                <a:lnTo>
                  <a:pt x="16273" y="41840"/>
                </a:lnTo>
                <a:lnTo>
                  <a:pt x="16083" y="41411"/>
                </a:lnTo>
                <a:lnTo>
                  <a:pt x="15894" y="40981"/>
                </a:lnTo>
                <a:lnTo>
                  <a:pt x="15717" y="40539"/>
                </a:lnTo>
                <a:lnTo>
                  <a:pt x="15553" y="40097"/>
                </a:lnTo>
                <a:lnTo>
                  <a:pt x="15401" y="39642"/>
                </a:lnTo>
                <a:lnTo>
                  <a:pt x="15249" y="39187"/>
                </a:lnTo>
                <a:lnTo>
                  <a:pt x="15123" y="38733"/>
                </a:lnTo>
                <a:lnTo>
                  <a:pt x="15022" y="38265"/>
                </a:lnTo>
                <a:lnTo>
                  <a:pt x="14921" y="37785"/>
                </a:lnTo>
                <a:lnTo>
                  <a:pt x="14870" y="37457"/>
                </a:lnTo>
                <a:lnTo>
                  <a:pt x="14845" y="37293"/>
                </a:lnTo>
                <a:lnTo>
                  <a:pt x="14845" y="37116"/>
                </a:lnTo>
                <a:lnTo>
                  <a:pt x="14845" y="36951"/>
                </a:lnTo>
                <a:lnTo>
                  <a:pt x="14858" y="36787"/>
                </a:lnTo>
                <a:lnTo>
                  <a:pt x="14883" y="36623"/>
                </a:lnTo>
                <a:lnTo>
                  <a:pt x="14921" y="36471"/>
                </a:lnTo>
                <a:lnTo>
                  <a:pt x="15603" y="34412"/>
                </a:lnTo>
                <a:lnTo>
                  <a:pt x="16298" y="32391"/>
                </a:lnTo>
                <a:lnTo>
                  <a:pt x="17599" y="28601"/>
                </a:lnTo>
                <a:lnTo>
                  <a:pt x="17940" y="30256"/>
                </a:lnTo>
                <a:lnTo>
                  <a:pt x="18155" y="31204"/>
                </a:lnTo>
                <a:lnTo>
                  <a:pt x="18269" y="31696"/>
                </a:lnTo>
                <a:lnTo>
                  <a:pt x="18395" y="32176"/>
                </a:lnTo>
                <a:lnTo>
                  <a:pt x="18433" y="32303"/>
                </a:lnTo>
                <a:lnTo>
                  <a:pt x="18484" y="32429"/>
                </a:lnTo>
                <a:lnTo>
                  <a:pt x="18547" y="32568"/>
                </a:lnTo>
                <a:lnTo>
                  <a:pt x="18623" y="32694"/>
                </a:lnTo>
                <a:lnTo>
                  <a:pt x="18698" y="32821"/>
                </a:lnTo>
                <a:lnTo>
                  <a:pt x="18787" y="32934"/>
                </a:lnTo>
                <a:lnTo>
                  <a:pt x="18888" y="33035"/>
                </a:lnTo>
                <a:lnTo>
                  <a:pt x="18989" y="33124"/>
                </a:lnTo>
                <a:lnTo>
                  <a:pt x="19103" y="33200"/>
                </a:lnTo>
                <a:lnTo>
                  <a:pt x="19216" y="33250"/>
                </a:lnTo>
                <a:lnTo>
                  <a:pt x="19330" y="33288"/>
                </a:lnTo>
                <a:lnTo>
                  <a:pt x="19456" y="33288"/>
                </a:lnTo>
                <a:lnTo>
                  <a:pt x="19520" y="33275"/>
                </a:lnTo>
                <a:lnTo>
                  <a:pt x="19583" y="33263"/>
                </a:lnTo>
                <a:lnTo>
                  <a:pt x="19646" y="33237"/>
                </a:lnTo>
                <a:lnTo>
                  <a:pt x="19709" y="33200"/>
                </a:lnTo>
                <a:lnTo>
                  <a:pt x="19772" y="33162"/>
                </a:lnTo>
                <a:lnTo>
                  <a:pt x="19835" y="33111"/>
                </a:lnTo>
                <a:lnTo>
                  <a:pt x="19962" y="32972"/>
                </a:lnTo>
                <a:lnTo>
                  <a:pt x="20050" y="32858"/>
                </a:lnTo>
                <a:lnTo>
                  <a:pt x="20113" y="32719"/>
                </a:lnTo>
                <a:lnTo>
                  <a:pt x="20151" y="32568"/>
                </a:lnTo>
                <a:lnTo>
                  <a:pt x="20176" y="32416"/>
                </a:lnTo>
                <a:lnTo>
                  <a:pt x="20202" y="32252"/>
                </a:lnTo>
                <a:lnTo>
                  <a:pt x="20202" y="32088"/>
                </a:lnTo>
                <a:lnTo>
                  <a:pt x="20214" y="31747"/>
                </a:lnTo>
                <a:lnTo>
                  <a:pt x="20214" y="31393"/>
                </a:lnTo>
                <a:lnTo>
                  <a:pt x="20189" y="31052"/>
                </a:lnTo>
                <a:lnTo>
                  <a:pt x="20151" y="30711"/>
                </a:lnTo>
                <a:lnTo>
                  <a:pt x="20101" y="30370"/>
                </a:lnTo>
                <a:lnTo>
                  <a:pt x="20025" y="30041"/>
                </a:lnTo>
                <a:lnTo>
                  <a:pt x="19936" y="29726"/>
                </a:lnTo>
                <a:lnTo>
                  <a:pt x="19835" y="29397"/>
                </a:lnTo>
                <a:lnTo>
                  <a:pt x="19722" y="29081"/>
                </a:lnTo>
                <a:lnTo>
                  <a:pt x="19595" y="28778"/>
                </a:lnTo>
                <a:lnTo>
                  <a:pt x="19456" y="28462"/>
                </a:lnTo>
                <a:lnTo>
                  <a:pt x="19305" y="28159"/>
                </a:lnTo>
                <a:lnTo>
                  <a:pt x="19153" y="27856"/>
                </a:lnTo>
                <a:lnTo>
                  <a:pt x="18989" y="27565"/>
                </a:lnTo>
                <a:lnTo>
                  <a:pt x="18812" y="27262"/>
                </a:lnTo>
                <a:lnTo>
                  <a:pt x="18446" y="26681"/>
                </a:lnTo>
                <a:lnTo>
                  <a:pt x="18370" y="26542"/>
                </a:lnTo>
                <a:lnTo>
                  <a:pt x="18294" y="26391"/>
                </a:lnTo>
                <a:lnTo>
                  <a:pt x="18231" y="26226"/>
                </a:lnTo>
                <a:lnTo>
                  <a:pt x="18180" y="26062"/>
                </a:lnTo>
                <a:lnTo>
                  <a:pt x="18142" y="25898"/>
                </a:lnTo>
                <a:lnTo>
                  <a:pt x="18117" y="25734"/>
                </a:lnTo>
                <a:lnTo>
                  <a:pt x="18117" y="25569"/>
                </a:lnTo>
                <a:lnTo>
                  <a:pt x="18130" y="25405"/>
                </a:lnTo>
                <a:lnTo>
                  <a:pt x="18231" y="24774"/>
                </a:lnTo>
                <a:lnTo>
                  <a:pt x="18319" y="24129"/>
                </a:lnTo>
                <a:lnTo>
                  <a:pt x="18395" y="23498"/>
                </a:lnTo>
                <a:lnTo>
                  <a:pt x="18458" y="22853"/>
                </a:lnTo>
                <a:lnTo>
                  <a:pt x="18521" y="22209"/>
                </a:lnTo>
                <a:lnTo>
                  <a:pt x="18559" y="21578"/>
                </a:lnTo>
                <a:lnTo>
                  <a:pt x="18585" y="20933"/>
                </a:lnTo>
                <a:lnTo>
                  <a:pt x="18597" y="20302"/>
                </a:lnTo>
                <a:lnTo>
                  <a:pt x="18597" y="19657"/>
                </a:lnTo>
                <a:lnTo>
                  <a:pt x="18597" y="19013"/>
                </a:lnTo>
                <a:lnTo>
                  <a:pt x="18572" y="18381"/>
                </a:lnTo>
                <a:lnTo>
                  <a:pt x="18547" y="17737"/>
                </a:lnTo>
                <a:lnTo>
                  <a:pt x="18509" y="17093"/>
                </a:lnTo>
                <a:lnTo>
                  <a:pt x="18458" y="16461"/>
                </a:lnTo>
                <a:lnTo>
                  <a:pt x="18395" y="15817"/>
                </a:lnTo>
                <a:lnTo>
                  <a:pt x="18319" y="15173"/>
                </a:lnTo>
                <a:lnTo>
                  <a:pt x="18256" y="14705"/>
                </a:lnTo>
                <a:lnTo>
                  <a:pt x="18193" y="14225"/>
                </a:lnTo>
                <a:lnTo>
                  <a:pt x="18105" y="13745"/>
                </a:lnTo>
                <a:lnTo>
                  <a:pt x="18016" y="13278"/>
                </a:lnTo>
                <a:lnTo>
                  <a:pt x="17928" y="12810"/>
                </a:lnTo>
                <a:lnTo>
                  <a:pt x="17827" y="12356"/>
                </a:lnTo>
                <a:lnTo>
                  <a:pt x="17713" y="11888"/>
                </a:lnTo>
                <a:lnTo>
                  <a:pt x="17587" y="11434"/>
                </a:lnTo>
                <a:lnTo>
                  <a:pt x="17460" y="10979"/>
                </a:lnTo>
                <a:lnTo>
                  <a:pt x="17321" y="10524"/>
                </a:lnTo>
                <a:lnTo>
                  <a:pt x="17182" y="10082"/>
                </a:lnTo>
                <a:lnTo>
                  <a:pt x="17031" y="9627"/>
                </a:lnTo>
                <a:lnTo>
                  <a:pt x="16715" y="8743"/>
                </a:lnTo>
                <a:lnTo>
                  <a:pt x="16374" y="7871"/>
                </a:lnTo>
                <a:lnTo>
                  <a:pt x="16007" y="6999"/>
                </a:lnTo>
                <a:lnTo>
                  <a:pt x="15616" y="6153"/>
                </a:lnTo>
                <a:lnTo>
                  <a:pt x="15199" y="5307"/>
                </a:lnTo>
                <a:lnTo>
                  <a:pt x="14757" y="4460"/>
                </a:lnTo>
                <a:lnTo>
                  <a:pt x="14302" y="3627"/>
                </a:lnTo>
                <a:lnTo>
                  <a:pt x="13834" y="2805"/>
                </a:lnTo>
                <a:lnTo>
                  <a:pt x="13342" y="1984"/>
                </a:lnTo>
                <a:lnTo>
                  <a:pt x="12824" y="1176"/>
                </a:lnTo>
                <a:lnTo>
                  <a:pt x="12710" y="1012"/>
                </a:lnTo>
                <a:lnTo>
                  <a:pt x="12584" y="860"/>
                </a:lnTo>
                <a:lnTo>
                  <a:pt x="12445" y="708"/>
                </a:lnTo>
                <a:lnTo>
                  <a:pt x="12306" y="569"/>
                </a:lnTo>
                <a:lnTo>
                  <a:pt x="12003" y="292"/>
                </a:lnTo>
                <a:lnTo>
                  <a:pt x="11699" y="1"/>
                </a:lnTo>
                <a:close/>
              </a:path>
            </a:pathLst>
          </a:cu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1"/>
          <p:cNvSpPr/>
          <p:nvPr/>
        </p:nvSpPr>
        <p:spPr>
          <a:xfrm>
            <a:off x="7626295" y="2078173"/>
            <a:ext cx="1517700" cy="15177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1"/>
          <p:cNvSpPr/>
          <p:nvPr/>
        </p:nvSpPr>
        <p:spPr>
          <a:xfrm>
            <a:off x="7170217" y="3058948"/>
            <a:ext cx="1771800" cy="1771800"/>
          </a:xfrm>
          <a:prstGeom prst="ellipse">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8">
                                  <p:stCondLst>
                                    <p:cond delay="0"/>
                                  </p:stCondLst>
                                  <p:childTnLst>
                                    <p:set>
                                      <p:cBhvr>
                                        <p:cTn dur="1" fill="hold">
                                          <p:stCondLst>
                                            <p:cond delay="0"/>
                                          </p:stCondLst>
                                        </p:cTn>
                                        <p:tgtEl>
                                          <p:spTgt spid="347"/>
                                        </p:tgtEl>
                                        <p:attrNameLst>
                                          <p:attrName>style.visibility</p:attrName>
                                        </p:attrNameLst>
                                      </p:cBhvr>
                                      <p:to>
                                        <p:strVal val="visible"/>
                                      </p:to>
                                    </p:set>
                                    <p:anim calcmode="lin" valueType="num">
                                      <p:cBhvr additive="base">
                                        <p:cTn dur="1800"/>
                                        <p:tgtEl>
                                          <p:spTgt spid="347"/>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500"/>
                                        <p:tgtEl>
                                          <p:spTgt spid="3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776464"/>
      </a:dk1>
      <a:lt1>
        <a:srgbClr val="DDC9C9"/>
      </a:lt1>
      <a:dk2>
        <a:srgbClr val="595959"/>
      </a:dk2>
      <a:lt2>
        <a:srgbClr val="EEEEEE"/>
      </a:lt2>
      <a:accent1>
        <a:srgbClr val="CBABA2"/>
      </a:accent1>
      <a:accent2>
        <a:srgbClr val="776464"/>
      </a:accent2>
      <a:accent3>
        <a:srgbClr val="DBBAB8"/>
      </a:accent3>
      <a:accent4>
        <a:srgbClr val="B7978E"/>
      </a:accent4>
      <a:accent5>
        <a:srgbClr val="BC8495"/>
      </a:accent5>
      <a:accent6>
        <a:srgbClr val="E1BFB5"/>
      </a:accent6>
      <a:hlink>
        <a:srgbClr val="BC849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