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4DA99C5-3C46-4376-BE38-6C9E35A36968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9FA04D-1FD2-41C6-B7DA-0712BB9FE1EB}" type="slidenum">
              <a:rPr lang="sk-SK" smtClean="0"/>
              <a:t>‹#›</a:t>
            </a:fld>
            <a:endParaRPr lang="sk-SK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29914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99C5-3C46-4376-BE38-6C9E35A36968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A04D-1FD2-41C6-B7DA-0712BB9FE1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1279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99C5-3C46-4376-BE38-6C9E35A36968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A04D-1FD2-41C6-B7DA-0712BB9FE1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37625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99C5-3C46-4376-BE38-6C9E35A36968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A04D-1FD2-41C6-B7DA-0712BB9FE1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6119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4DA99C5-3C46-4376-BE38-6C9E35A36968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59FA04D-1FD2-41C6-B7DA-0712BB9FE1EB}" type="slidenum">
              <a:rPr lang="sk-SK" smtClean="0"/>
              <a:t>‹#›</a:t>
            </a:fld>
            <a:endParaRPr lang="sk-SK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757518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99C5-3C46-4376-BE38-6C9E35A36968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A04D-1FD2-41C6-B7DA-0712BB9FE1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5458713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99C5-3C46-4376-BE38-6C9E35A36968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A04D-1FD2-41C6-B7DA-0712BB9FE1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648939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99C5-3C46-4376-BE38-6C9E35A36968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A04D-1FD2-41C6-B7DA-0712BB9FE1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752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99C5-3C46-4376-BE38-6C9E35A36968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A04D-1FD2-41C6-B7DA-0712BB9FE1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0516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B4DA99C5-3C46-4376-BE38-6C9E35A36968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A59FA04D-1FD2-41C6-B7DA-0712BB9FE1EB}" type="slidenum">
              <a:rPr lang="sk-SK" smtClean="0"/>
              <a:t>‹#›</a:t>
            </a:fld>
            <a:endParaRPr lang="sk-SK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423155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4DA99C5-3C46-4376-BE38-6C9E35A36968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A59FA04D-1FD2-41C6-B7DA-0712BB9FE1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5305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4DA99C5-3C46-4376-BE38-6C9E35A36968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59FA04D-1FD2-41C6-B7DA-0712BB9FE1EB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3309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9.jpeg"/><Relationship Id="rId3" Type="http://schemas.microsoft.com/office/2007/relationships/hdphoto" Target="../media/hdphoto7.wdp"/><Relationship Id="rId7" Type="http://schemas.openxmlformats.org/officeDocument/2006/relationships/image" Target="../media/image25.png"/><Relationship Id="rId12" Type="http://schemas.openxmlformats.org/officeDocument/2006/relationships/image" Target="../media/image2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24.jpeg"/><Relationship Id="rId10" Type="http://schemas.openxmlformats.org/officeDocument/2006/relationships/image" Target="../media/image27.png"/><Relationship Id="rId4" Type="http://schemas.openxmlformats.org/officeDocument/2006/relationships/image" Target="../media/image23.jpeg"/><Relationship Id="rId9" Type="http://schemas.openxmlformats.org/officeDocument/2006/relationships/image" Target="../media/image26.jpeg"/><Relationship Id="rId1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17.wdp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4332" y="2648601"/>
            <a:ext cx="7332784" cy="1036351"/>
          </a:xfrm>
        </p:spPr>
        <p:txBody>
          <a:bodyPr>
            <a:normAutofit fontScale="90000"/>
          </a:bodyPr>
          <a:lstStyle/>
          <a:p>
            <a:r>
              <a:rPr lang="en-US" sz="7200" b="1" dirty="0">
                <a:solidFill>
                  <a:srgbClr val="670079"/>
                </a:solidFill>
                <a:latin typeface="Bernard MT Condensed"/>
                <a:cs typeface="Bernard MT Condensed"/>
              </a:rPr>
              <a:t>JA  A   MOJA   ŠKOLA</a:t>
            </a:r>
            <a:endParaRPr lang="en-US" sz="7200" b="1" dirty="0">
              <a:solidFill>
                <a:srgbClr val="670079"/>
              </a:solidFill>
              <a:latin typeface="Bernard MT Condensed"/>
              <a:cs typeface="Bernard MT Condense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Michaela </a:t>
            </a:r>
            <a:r>
              <a:rPr lang="en-US" sz="2400" dirty="0" err="1">
                <a:solidFill>
                  <a:schemeClr val="tx1"/>
                </a:solidFill>
              </a:rPr>
              <a:t>B</a:t>
            </a:r>
            <a:r>
              <a:rPr lang="en-US" sz="2400" dirty="0" err="1">
                <a:solidFill>
                  <a:schemeClr val="tx1"/>
                </a:solidFill>
              </a:rPr>
              <a:t>obušová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63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>
                <a:solidFill>
                  <a:srgbClr val="FB56E1"/>
                </a:solidFill>
                <a:latin typeface="American Typewriter Condensed"/>
                <a:cs typeface="American Typewriter Condensed"/>
              </a:rPr>
              <a:t>TVORENIE Z PRÍRODNÝCH MATERIÁLOV</a:t>
            </a:r>
            <a:endParaRPr lang="en-US" sz="5400" b="1" dirty="0">
              <a:solidFill>
                <a:srgbClr val="FB56E1"/>
              </a:solidFill>
              <a:latin typeface="American Typewriter Condensed"/>
              <a:cs typeface="American Typewriter Condense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7694" y="1665072"/>
            <a:ext cx="418335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Na VYV </a:t>
            </a:r>
            <a:r>
              <a:rPr lang="en-US" sz="2400" dirty="0" err="1"/>
              <a:t>nás</a:t>
            </a:r>
            <a:r>
              <a:rPr lang="en-US" sz="2400" dirty="0"/>
              <a:t> </a:t>
            </a:r>
            <a:r>
              <a:rPr lang="en-US" sz="2400" dirty="0" err="1"/>
              <a:t>pani</a:t>
            </a:r>
            <a:r>
              <a:rPr lang="en-US" sz="2400" dirty="0"/>
              <a:t> </a:t>
            </a:r>
            <a:r>
              <a:rPr lang="en-US" sz="2400" dirty="0" err="1"/>
              <a:t>učiteľka</a:t>
            </a:r>
            <a:r>
              <a:rPr lang="en-US" sz="2400" dirty="0"/>
              <a:t> </a:t>
            </a:r>
            <a:r>
              <a:rPr lang="en-US" sz="2400" dirty="0" err="1"/>
              <a:t>dala</a:t>
            </a:r>
            <a:r>
              <a:rPr lang="en-US" sz="2400" dirty="0"/>
              <a:t> do </a:t>
            </a:r>
            <a:r>
              <a:rPr lang="en-US" sz="2400" dirty="0" err="1"/>
              <a:t>skupín</a:t>
            </a:r>
            <a:r>
              <a:rPr lang="en-US" sz="2400" dirty="0"/>
              <a:t> a </a:t>
            </a:r>
            <a:r>
              <a:rPr lang="en-US" sz="2400" dirty="0" err="1"/>
              <a:t>išli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 von </a:t>
            </a:r>
            <a:r>
              <a:rPr lang="en-US" sz="2400" dirty="0" err="1"/>
              <a:t>aby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nazbierali</a:t>
            </a:r>
            <a:r>
              <a:rPr lang="en-US" sz="2400" dirty="0"/>
              <a:t> </a:t>
            </a:r>
            <a:r>
              <a:rPr lang="en-US" sz="2400" dirty="0" err="1"/>
              <a:t>prírodné</a:t>
            </a:r>
            <a:r>
              <a:rPr lang="en-US" sz="2400" dirty="0"/>
              <a:t> </a:t>
            </a:r>
            <a:r>
              <a:rPr lang="en-US" sz="2400" dirty="0" err="1"/>
              <a:t>materiály</a:t>
            </a:r>
            <a:r>
              <a:rPr lang="en-US" sz="2400" dirty="0"/>
              <a:t> a </a:t>
            </a:r>
            <a:r>
              <a:rPr lang="en-US" sz="2400" dirty="0" err="1"/>
              <a:t>spravili</a:t>
            </a:r>
            <a:r>
              <a:rPr lang="en-US" sz="2400" dirty="0"/>
              <a:t> z </a:t>
            </a:r>
            <a:r>
              <a:rPr lang="en-US" sz="2400" dirty="0" err="1"/>
              <a:t>nich</a:t>
            </a:r>
            <a:r>
              <a:rPr lang="en-US" sz="2400" dirty="0"/>
              <a:t> </a:t>
            </a:r>
            <a:r>
              <a:rPr lang="en-US" sz="2400" dirty="0" err="1"/>
              <a:t>nejaký</a:t>
            </a:r>
            <a:r>
              <a:rPr lang="en-US" sz="2400" dirty="0"/>
              <a:t> </a:t>
            </a:r>
            <a:r>
              <a:rPr lang="en-US" sz="2400" dirty="0" err="1"/>
              <a:t>obraz</a:t>
            </a:r>
            <a:r>
              <a:rPr lang="en-US" sz="2400" dirty="0"/>
              <a:t>. </a:t>
            </a:r>
            <a:r>
              <a:rPr lang="en-US" sz="2400" dirty="0" err="1"/>
              <a:t>Ja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r>
              <a:rPr lang="en-US" sz="2400" dirty="0"/>
              <a:t> bola v </a:t>
            </a:r>
            <a:r>
              <a:rPr lang="en-US" sz="2400" dirty="0" err="1"/>
              <a:t>skupine</a:t>
            </a:r>
            <a:r>
              <a:rPr lang="en-US" sz="2400" dirty="0"/>
              <a:t> s </a:t>
            </a:r>
            <a:r>
              <a:rPr lang="en-US" sz="2400" dirty="0" err="1"/>
              <a:t>Emou</a:t>
            </a:r>
            <a:r>
              <a:rPr lang="en-US" sz="2400" dirty="0"/>
              <a:t> J.,</a:t>
            </a:r>
            <a:r>
              <a:rPr lang="en-US" sz="2400" dirty="0" err="1"/>
              <a:t>Tomášom</a:t>
            </a:r>
            <a:r>
              <a:rPr lang="en-US" sz="2400" dirty="0"/>
              <a:t> K. a s </a:t>
            </a:r>
            <a:r>
              <a:rPr lang="en-US" sz="2400" dirty="0" err="1"/>
              <a:t>Dávidom</a:t>
            </a:r>
            <a:r>
              <a:rPr lang="en-US" sz="2400" dirty="0"/>
              <a:t> V. </a:t>
            </a:r>
            <a:r>
              <a:rPr lang="en-US" sz="2400" dirty="0" err="1"/>
              <a:t>Spoločnými</a:t>
            </a:r>
            <a:r>
              <a:rPr lang="en-US" sz="2400" dirty="0"/>
              <a:t> </a:t>
            </a:r>
            <a:r>
              <a:rPr lang="en-US" sz="2400" dirty="0" err="1"/>
              <a:t>silami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vytvorili</a:t>
            </a:r>
            <a:r>
              <a:rPr lang="en-US" sz="2400" dirty="0"/>
              <a:t> </a:t>
            </a:r>
            <a:r>
              <a:rPr lang="en-US" sz="2400" dirty="0" err="1"/>
              <a:t>polku</a:t>
            </a:r>
            <a:r>
              <a:rPr lang="en-US" sz="2400" dirty="0"/>
              <a:t> </a:t>
            </a:r>
            <a:r>
              <a:rPr lang="en-US" sz="2400" dirty="0" err="1"/>
              <a:t>našej</a:t>
            </a:r>
            <a:r>
              <a:rPr lang="en-US" sz="2400" dirty="0"/>
              <a:t> </a:t>
            </a:r>
            <a:r>
              <a:rPr lang="en-US" sz="2400" dirty="0" err="1"/>
              <a:t>planéty</a:t>
            </a:r>
            <a:r>
              <a:rPr lang="en-US" sz="2400" dirty="0"/>
              <a:t> v  </a:t>
            </a:r>
            <a:r>
              <a:rPr lang="en-US" sz="2400" dirty="0" err="1"/>
              <a:t>srdci</a:t>
            </a:r>
            <a:r>
              <a:rPr lang="en-US" sz="2400" dirty="0"/>
              <a:t>.</a:t>
            </a:r>
            <a:endParaRPr lang="en-US" sz="2400" dirty="0"/>
          </a:p>
        </p:txBody>
      </p:sp>
      <p:pic>
        <p:nvPicPr>
          <p:cNvPr id="4" name="Picture 3" descr="cloud-1.jpeg"/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049" y="1665071"/>
            <a:ext cx="4383219" cy="32874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55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482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8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8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i="1" dirty="0">
                <a:solidFill>
                  <a:srgbClr val="B01A5F"/>
                </a:solidFill>
                <a:latin typeface="Apple Chancery"/>
                <a:cs typeface="Apple Chancery"/>
              </a:rPr>
              <a:t>ŠKOLA V PRÍRODE</a:t>
            </a:r>
            <a:endParaRPr lang="en-US" sz="5400" b="1" i="1" dirty="0">
              <a:solidFill>
                <a:srgbClr val="B01A5F"/>
              </a:solidFill>
              <a:latin typeface="Apple Chancery"/>
              <a:cs typeface="Apple Chancer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1895" y="1248747"/>
            <a:ext cx="4733850" cy="5440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Na jar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boli</a:t>
            </a:r>
            <a:r>
              <a:rPr lang="en-US" sz="2400" dirty="0"/>
              <a:t> v </a:t>
            </a:r>
            <a:r>
              <a:rPr lang="en-US" sz="2400" dirty="0" err="1"/>
              <a:t>škole</a:t>
            </a:r>
            <a:r>
              <a:rPr lang="en-US" sz="2400" dirty="0"/>
              <a:t> v </a:t>
            </a:r>
            <a:r>
              <a:rPr lang="en-US" sz="2400"/>
              <a:t>prírode.Boli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tam </a:t>
            </a:r>
            <a:r>
              <a:rPr lang="en-US" sz="2400" dirty="0" err="1"/>
              <a:t>päť</a:t>
            </a:r>
            <a:r>
              <a:rPr lang="en-US" sz="2400" dirty="0"/>
              <a:t> </a:t>
            </a:r>
            <a:r>
              <a:rPr lang="en-US" sz="2400" dirty="0" err="1"/>
              <a:t>dní</a:t>
            </a:r>
            <a:r>
              <a:rPr lang="en-US" sz="2400" dirty="0"/>
              <a:t>. Mali </a:t>
            </a:r>
            <a:r>
              <a:rPr lang="en-US" sz="2400" dirty="0" err="1"/>
              <a:t>sme</a:t>
            </a:r>
            <a:r>
              <a:rPr lang="en-US" sz="2400" dirty="0"/>
              <a:t> tam  </a:t>
            </a:r>
            <a:r>
              <a:rPr lang="en-US" sz="2400" dirty="0" err="1"/>
              <a:t>obchod,hrali</a:t>
            </a:r>
            <a:r>
              <a:rPr lang="en-US" sz="2400" dirty="0"/>
              <a:t> </a:t>
            </a:r>
            <a:r>
              <a:rPr lang="en-US" sz="2400" dirty="0" err="1"/>
              <a:t>futball,boli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vo</a:t>
            </a:r>
            <a:r>
              <a:rPr lang="en-US" sz="2400" dirty="0"/>
              <a:t> </a:t>
            </a:r>
            <a:r>
              <a:rPr lang="en-US" sz="2400" dirty="0" err="1"/>
              <a:t>vírivke,jazdili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koni</a:t>
            </a:r>
            <a:r>
              <a:rPr lang="en-US" sz="2400" dirty="0"/>
              <a:t> </a:t>
            </a:r>
            <a:r>
              <a:rPr lang="en-US" sz="2400" dirty="0"/>
              <a:t>a bolo tam </a:t>
            </a:r>
            <a:r>
              <a:rPr lang="en-US" sz="2400" dirty="0" err="1"/>
              <a:t>veľa</a:t>
            </a:r>
            <a:r>
              <a:rPr lang="en-US" sz="2400" dirty="0"/>
              <a:t> </a:t>
            </a:r>
            <a:r>
              <a:rPr lang="en-US" sz="2400" dirty="0" err="1"/>
              <a:t>zvieratiek</a:t>
            </a:r>
            <a:r>
              <a:rPr lang="en-US" sz="2400" dirty="0"/>
              <a:t>. </a:t>
            </a:r>
            <a:r>
              <a:rPr lang="en-US" sz="2400" dirty="0" err="1"/>
              <a:t>Slúžili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tam </a:t>
            </a:r>
            <a:r>
              <a:rPr lang="en-US" sz="2400" dirty="0" err="1"/>
              <a:t>aj</a:t>
            </a:r>
            <a:r>
              <a:rPr lang="en-US" sz="2400" dirty="0"/>
              <a:t> </a:t>
            </a:r>
            <a:r>
              <a:rPr lang="en-US" sz="2400" dirty="0" err="1"/>
              <a:t>sv</a:t>
            </a:r>
            <a:r>
              <a:rPr lang="en-US" sz="2400" dirty="0"/>
              <a:t> </a:t>
            </a:r>
            <a:r>
              <a:rPr lang="en-US" sz="2400" dirty="0" err="1"/>
              <a:t>omše.Nemala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rada</a:t>
            </a:r>
            <a:r>
              <a:rPr lang="en-US" sz="2400" dirty="0"/>
              <a:t> KONTROLY !!!</a:t>
            </a:r>
            <a:r>
              <a:rPr lang="en-US" sz="2400" dirty="0" err="1"/>
              <a:t>Veľmi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mi </a:t>
            </a:r>
            <a:r>
              <a:rPr lang="en-US" sz="2400" dirty="0" err="1"/>
              <a:t>páčil</a:t>
            </a:r>
            <a:r>
              <a:rPr lang="en-US" sz="2400" dirty="0"/>
              <a:t> </a:t>
            </a:r>
            <a:r>
              <a:rPr lang="en-US" sz="2400" dirty="0" err="1"/>
              <a:t>výlet</a:t>
            </a:r>
            <a:r>
              <a:rPr lang="en-US" sz="2400" dirty="0"/>
              <a:t> do </a:t>
            </a:r>
            <a:r>
              <a:rPr lang="en-US" sz="2400" dirty="0" err="1"/>
              <a:t>Vlkolínca</a:t>
            </a:r>
            <a:r>
              <a:rPr lang="en-US" sz="2400" dirty="0"/>
              <a:t>. </a:t>
            </a:r>
            <a:r>
              <a:rPr lang="en-US" sz="2400" dirty="0" err="1"/>
              <a:t>Veľmi</a:t>
            </a:r>
            <a:r>
              <a:rPr lang="en-US" sz="2400" dirty="0"/>
              <a:t> ma </a:t>
            </a:r>
            <a:r>
              <a:rPr lang="en-US" sz="2400" dirty="0" err="1"/>
              <a:t>bavilo</a:t>
            </a:r>
            <a:r>
              <a:rPr lang="en-US" sz="2400" dirty="0"/>
              <a:t> </a:t>
            </a:r>
            <a:r>
              <a:rPr lang="en-US" sz="2400" dirty="0" err="1"/>
              <a:t>keď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v </a:t>
            </a:r>
            <a:r>
              <a:rPr lang="en-US" sz="2400" dirty="0" err="1"/>
              <a:t>noci</a:t>
            </a:r>
            <a:r>
              <a:rPr lang="en-US" sz="2400" dirty="0"/>
              <a:t> </a:t>
            </a:r>
            <a:r>
              <a:rPr lang="en-US" sz="2400" dirty="0" err="1"/>
              <a:t>vstali</a:t>
            </a:r>
            <a:r>
              <a:rPr lang="en-US" sz="2400" dirty="0"/>
              <a:t>,</a:t>
            </a:r>
            <a:r>
              <a:rPr lang="en-US" sz="2400" dirty="0"/>
              <a:t> s </a:t>
            </a:r>
            <a:r>
              <a:rPr lang="en-US" sz="2400" dirty="0" err="1"/>
              <a:t>lampášmi</a:t>
            </a:r>
            <a:r>
              <a:rPr lang="en-US" sz="2400" dirty="0"/>
              <a:t> </a:t>
            </a:r>
            <a:r>
              <a:rPr lang="en-US" sz="2400" dirty="0" err="1"/>
              <a:t>chodili</a:t>
            </a:r>
            <a:r>
              <a:rPr lang="en-US" sz="2400" dirty="0"/>
              <a:t> </a:t>
            </a:r>
            <a:r>
              <a:rPr lang="en-US" sz="2400" dirty="0" err="1"/>
              <a:t>po</a:t>
            </a:r>
            <a:r>
              <a:rPr lang="en-US" sz="2400" dirty="0"/>
              <a:t> </a:t>
            </a:r>
            <a:r>
              <a:rPr lang="en-US" sz="2400" dirty="0" err="1"/>
              <a:t>ihrisku</a:t>
            </a:r>
            <a:r>
              <a:rPr lang="en-US" sz="2400" dirty="0"/>
              <a:t> a </a:t>
            </a:r>
            <a:r>
              <a:rPr lang="en-US" sz="2400" dirty="0" err="1"/>
              <a:t>hľadali</a:t>
            </a:r>
            <a:r>
              <a:rPr lang="en-US" sz="2400" dirty="0"/>
              <a:t> </a:t>
            </a:r>
            <a:r>
              <a:rPr lang="en-US" sz="2400" dirty="0" err="1"/>
              <a:t>lístočky</a:t>
            </a:r>
            <a:r>
              <a:rPr lang="en-US" sz="2400" dirty="0"/>
              <a:t> s </a:t>
            </a:r>
            <a:r>
              <a:rPr lang="en-US" sz="2400" dirty="0" err="1"/>
              <a:t>hádankami.Tiež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mi </a:t>
            </a:r>
            <a:r>
              <a:rPr lang="en-US" sz="2400" dirty="0" err="1"/>
              <a:t>páčilo</a:t>
            </a:r>
            <a:r>
              <a:rPr lang="en-US" sz="2400" dirty="0"/>
              <a:t> </a:t>
            </a:r>
            <a:r>
              <a:rPr lang="en-US" sz="2400" dirty="0" err="1"/>
              <a:t>keď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boli</a:t>
            </a:r>
            <a:r>
              <a:rPr lang="en-US" sz="2400" dirty="0"/>
              <a:t> v </a:t>
            </a:r>
            <a:r>
              <a:rPr lang="en-US" sz="2400" dirty="0" err="1"/>
              <a:t>bazéne.Najlepšia</a:t>
            </a:r>
            <a:r>
              <a:rPr lang="en-US" sz="2400" dirty="0"/>
              <a:t> bola ale TALENTOVÁ SHOW. </a:t>
            </a:r>
            <a:r>
              <a:rPr lang="en-US" sz="2400" dirty="0" err="1"/>
              <a:t>Obedy</a:t>
            </a:r>
            <a:r>
              <a:rPr lang="en-US" sz="2400" dirty="0"/>
              <a:t> </a:t>
            </a:r>
            <a:r>
              <a:rPr lang="en-US" sz="2400" dirty="0" err="1"/>
              <a:t>boli</a:t>
            </a:r>
            <a:r>
              <a:rPr lang="en-US" sz="2400" dirty="0"/>
              <a:t> </a:t>
            </a:r>
            <a:r>
              <a:rPr lang="en-US" sz="2400" dirty="0" err="1"/>
              <a:t>výborné.Bola</a:t>
            </a:r>
            <a:r>
              <a:rPr lang="en-US" sz="2400" dirty="0"/>
              <a:t> to </a:t>
            </a:r>
            <a:r>
              <a:rPr lang="en-US" sz="2400" dirty="0" err="1"/>
              <a:t>jediná</a:t>
            </a:r>
            <a:r>
              <a:rPr lang="en-US" sz="2400" dirty="0"/>
              <a:t> ale </a:t>
            </a:r>
            <a:r>
              <a:rPr lang="en-US" sz="2400" dirty="0" err="1"/>
              <a:t>najlepšia</a:t>
            </a:r>
            <a:r>
              <a:rPr lang="en-US" sz="2400" dirty="0"/>
              <a:t> </a:t>
            </a:r>
            <a:r>
              <a:rPr lang="en-US" sz="2400" dirty="0" err="1"/>
              <a:t>škola</a:t>
            </a:r>
            <a:r>
              <a:rPr lang="en-US" sz="2400" dirty="0"/>
              <a:t> v </a:t>
            </a:r>
            <a:r>
              <a:rPr lang="en-US" sz="2400" dirty="0" err="1"/>
              <a:t>prírode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 descr="cloud-5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950716"/>
            <a:ext cx="2581011" cy="1935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dimg0f520770b6379acf684185b2900cb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552" y="3353396"/>
            <a:ext cx="1365460" cy="1024095"/>
          </a:xfrm>
          <a:prstGeom prst="rect">
            <a:avLst/>
          </a:prstGeom>
        </p:spPr>
      </p:pic>
      <p:pic>
        <p:nvPicPr>
          <p:cNvPr id="6" name="Picture 5" descr="hdimg7d15bec8862058a8267f5937e35764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643" y="2645008"/>
            <a:ext cx="2348368" cy="1761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hdimgaf6ea8c8e2f579b5b0c17c1e55929d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703" y="1203636"/>
            <a:ext cx="2567193" cy="1441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hdimgd659b41e2fef6508bee8821d7f5cee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342" y="2012186"/>
            <a:ext cx="1135096" cy="1513461"/>
          </a:xfrm>
          <a:prstGeom prst="rect">
            <a:avLst/>
          </a:prstGeom>
        </p:spPr>
      </p:pic>
      <p:pic>
        <p:nvPicPr>
          <p:cNvPr id="9" name="Picture 8" descr="hdimgd81c47c03a001c3f178c1ac1068b05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745" y="1243937"/>
            <a:ext cx="1582094" cy="2109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hdimg451f6dde73bb7e595d33443cb544f0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5956" y="5785671"/>
            <a:ext cx="1402116" cy="1051587"/>
          </a:xfrm>
          <a:prstGeom prst="rect">
            <a:avLst/>
          </a:prstGeom>
        </p:spPr>
      </p:pic>
      <p:pic>
        <p:nvPicPr>
          <p:cNvPr id="11" name="Picture 10" descr="hdimg47391f1929628698cb119718ca0ef6.jpg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746" y="3722050"/>
            <a:ext cx="1547715" cy="20636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2696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CF47B9"/>
                </a:solidFill>
                <a:latin typeface="Blackoak Std"/>
                <a:cs typeface="Blackoak Std"/>
              </a:rPr>
              <a:t>KARNEVAL</a:t>
            </a:r>
            <a:endParaRPr lang="en-US" dirty="0">
              <a:solidFill>
                <a:srgbClr val="CF47B9"/>
              </a:solidFill>
              <a:latin typeface="Blackoak Std"/>
              <a:cs typeface="Blackoak Std"/>
            </a:endParaRPr>
          </a:p>
        </p:txBody>
      </p:sp>
      <p:pic>
        <p:nvPicPr>
          <p:cNvPr id="4" name="Content Placeholder 3" descr="hdimg01a72856b0e64a85109d77d5c4414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2991989" y="3013650"/>
            <a:ext cx="5904942" cy="3247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F47B9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981199" y="1532898"/>
            <a:ext cx="841670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 </a:t>
            </a:r>
            <a:r>
              <a:rPr lang="en-US" sz="2400" dirty="0" err="1"/>
              <a:t>škole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mali</a:t>
            </a:r>
            <a:r>
              <a:rPr lang="en-US" sz="2400" dirty="0"/>
              <a:t> </a:t>
            </a:r>
            <a:r>
              <a:rPr lang="en-US" sz="2400" dirty="0" err="1"/>
              <a:t>Karneval</a:t>
            </a:r>
            <a:r>
              <a:rPr lang="en-US" sz="2400" dirty="0"/>
              <a:t>  </a:t>
            </a:r>
            <a:r>
              <a:rPr lang="en-US" sz="2400" dirty="0" err="1"/>
              <a:t>kde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r>
              <a:rPr lang="en-US" sz="2400" dirty="0"/>
              <a:t> bola </a:t>
            </a:r>
            <a:r>
              <a:rPr lang="en-US" sz="2400" dirty="0" err="1"/>
              <a:t>kominárka</a:t>
            </a:r>
            <a:r>
              <a:rPr lang="en-US" sz="2400" dirty="0"/>
              <a:t> a </a:t>
            </a:r>
            <a:r>
              <a:rPr lang="en-US" sz="2400" dirty="0" err="1"/>
              <a:t>rozdavala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štvorlístky.Veľa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tancovali,súťažili</a:t>
            </a:r>
            <a:r>
              <a:rPr lang="en-US" sz="2400" dirty="0"/>
              <a:t>  a </a:t>
            </a:r>
            <a:r>
              <a:rPr lang="en-US" sz="2400" dirty="0" err="1"/>
              <a:t>zabávali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. Bolo to super.</a:t>
            </a:r>
          </a:p>
        </p:txBody>
      </p:sp>
    </p:spTree>
    <p:extLst>
      <p:ext uri="{BB962C8B-B14F-4D97-AF65-F5344CB8AC3E}">
        <p14:creationId xmlns:p14="http://schemas.microsoft.com/office/powerpoint/2010/main" val="28859714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i="1" dirty="0">
                <a:solidFill>
                  <a:srgbClr val="000090"/>
                </a:solidFill>
              </a:rPr>
              <a:t>JABLKOVÉ HODY</a:t>
            </a:r>
            <a:endParaRPr lang="en-US" sz="6600" b="1" i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890" y="1830027"/>
            <a:ext cx="5522996" cy="28121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err="1"/>
              <a:t>Jupííííí</a:t>
            </a:r>
            <a:r>
              <a:rPr lang="en-US" sz="2400" dirty="0"/>
              <a:t>, </a:t>
            </a:r>
            <a:r>
              <a:rPr lang="en-US" sz="2400" dirty="0" err="1"/>
              <a:t>koláčiky</a:t>
            </a:r>
            <a:r>
              <a:rPr lang="en-US" sz="2400" dirty="0"/>
              <a:t>!!!!</a:t>
            </a:r>
            <a:r>
              <a:rPr lang="en-US" sz="2400" dirty="0" err="1"/>
              <a:t>Každý</a:t>
            </a:r>
            <a:r>
              <a:rPr lang="en-US" sz="2400" dirty="0"/>
              <a:t> </a:t>
            </a:r>
            <a:r>
              <a:rPr lang="en-US" sz="2400" dirty="0" err="1"/>
              <a:t>deň</a:t>
            </a:r>
            <a:r>
              <a:rPr lang="en-US" sz="2400" dirty="0"/>
              <a:t> v </a:t>
            </a:r>
            <a:r>
              <a:rPr lang="en-US" sz="2400" dirty="0" err="1"/>
              <a:t>týždni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mali</a:t>
            </a:r>
            <a:r>
              <a:rPr lang="en-US" sz="2400" dirty="0"/>
              <a:t> </a:t>
            </a:r>
            <a:r>
              <a:rPr lang="en-US" sz="2400" dirty="0" err="1"/>
              <a:t>iné</a:t>
            </a:r>
            <a:r>
              <a:rPr lang="en-US" sz="2400" dirty="0"/>
              <a:t> </a:t>
            </a:r>
            <a:r>
              <a:rPr lang="en-US" sz="2400" dirty="0" err="1"/>
              <a:t>jablkové</a:t>
            </a:r>
            <a:r>
              <a:rPr lang="en-US" sz="2400" dirty="0"/>
              <a:t> </a:t>
            </a:r>
            <a:r>
              <a:rPr lang="en-US" sz="2400" dirty="0" err="1"/>
              <a:t>pochúťky.Každý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mohol</a:t>
            </a:r>
            <a:r>
              <a:rPr lang="en-US" sz="2400" dirty="0"/>
              <a:t> </a:t>
            </a:r>
            <a:r>
              <a:rPr lang="en-US" sz="2400" dirty="0" err="1"/>
              <a:t>kúpiť</a:t>
            </a:r>
            <a:r>
              <a:rPr lang="en-US" sz="2400" dirty="0"/>
              <a:t> </a:t>
            </a:r>
            <a:r>
              <a:rPr lang="en-US" sz="2400" dirty="0" err="1"/>
              <a:t>koláčik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50 </a:t>
            </a:r>
            <a:r>
              <a:rPr lang="en-US" sz="2400" dirty="0" err="1"/>
              <a:t>centov.Veľmi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mi to </a:t>
            </a:r>
            <a:r>
              <a:rPr lang="en-US" sz="2400" dirty="0" err="1"/>
              <a:t>páčilo</a:t>
            </a:r>
            <a:r>
              <a:rPr lang="en-US" sz="2400" dirty="0"/>
              <a:t>. </a:t>
            </a:r>
            <a:r>
              <a:rPr lang="en-US" sz="2400" dirty="0" err="1"/>
              <a:t>Vždy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do </a:t>
            </a:r>
            <a:r>
              <a:rPr lang="en-US" sz="2400" dirty="0" err="1"/>
              <a:t>školy</a:t>
            </a:r>
            <a:r>
              <a:rPr lang="en-US" sz="2400" dirty="0"/>
              <a:t> </a:t>
            </a:r>
            <a:r>
              <a:rPr lang="en-US" sz="2400" dirty="0" err="1"/>
              <a:t>doniesla</a:t>
            </a:r>
            <a:r>
              <a:rPr lang="en-US" sz="2400" dirty="0"/>
              <a:t> 5 </a:t>
            </a:r>
            <a:r>
              <a:rPr lang="en-US" sz="2400" dirty="0" err="1"/>
              <a:t>eur</a:t>
            </a:r>
            <a:r>
              <a:rPr lang="en-US" sz="2400" dirty="0"/>
              <a:t> </a:t>
            </a:r>
            <a:r>
              <a:rPr lang="en-US" sz="2400" dirty="0" err="1"/>
              <a:t>aby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ich</a:t>
            </a:r>
            <a:r>
              <a:rPr lang="en-US" sz="2400" dirty="0"/>
              <a:t> </a:t>
            </a:r>
            <a:r>
              <a:rPr lang="en-US" sz="2400" dirty="0" err="1"/>
              <a:t>mohla</a:t>
            </a:r>
            <a:r>
              <a:rPr lang="en-US" sz="2400" dirty="0"/>
              <a:t> </a:t>
            </a:r>
            <a:r>
              <a:rPr lang="en-US" sz="2400" dirty="0" err="1"/>
              <a:t>kúpiť</a:t>
            </a:r>
            <a:r>
              <a:rPr lang="en-US" sz="2400" dirty="0"/>
              <a:t> </a:t>
            </a:r>
            <a:r>
              <a:rPr lang="en-US" sz="2400" dirty="0" err="1"/>
              <a:t>čo</a:t>
            </a:r>
            <a:r>
              <a:rPr lang="en-US" sz="2400" dirty="0"/>
              <a:t> </a:t>
            </a:r>
            <a:r>
              <a:rPr lang="en-US" sz="2400" dirty="0" err="1"/>
              <a:t>najviac</a:t>
            </a:r>
            <a:r>
              <a:rPr lang="en-US" sz="2400" dirty="0"/>
              <a:t>.</a:t>
            </a:r>
            <a:r>
              <a:rPr lang="en-US" sz="2400" dirty="0"/>
              <a:t> Bolo to super!!!!!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 descr="images-5.jpe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231" r="100000" b="96655"/>
          <a:stretch/>
        </p:blipFill>
        <p:spPr>
          <a:xfrm>
            <a:off x="-3463793" y="4229786"/>
            <a:ext cx="214426" cy="45719"/>
          </a:xfrm>
          <a:prstGeom prst="rect">
            <a:avLst/>
          </a:prstGeom>
        </p:spPr>
      </p:pic>
      <p:pic>
        <p:nvPicPr>
          <p:cNvPr id="5" name="Picture 4" descr="images-4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300" y="4123125"/>
            <a:ext cx="4057586" cy="27050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9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images-6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887" y="1237299"/>
            <a:ext cx="3447299" cy="2851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B8EFB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03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008000"/>
                </a:solidFill>
                <a:latin typeface="Gill Sans Ultra Bold"/>
                <a:cs typeface="Gill Sans Ultra Bold"/>
              </a:rPr>
              <a:t>SLÁVNOSTNÉ UKONČENIE ŠK. ROKA</a:t>
            </a:r>
            <a:endParaRPr lang="en-US" sz="4800" dirty="0">
              <a:solidFill>
                <a:srgbClr val="008000"/>
              </a:solidFill>
              <a:latin typeface="Gill Sans Ultra Bold"/>
              <a:cs typeface="Gill Sans Ultra Bold"/>
            </a:endParaRPr>
          </a:p>
        </p:txBody>
      </p:sp>
      <p:pic>
        <p:nvPicPr>
          <p:cNvPr id="4" name="Content Placeholder 3" descr="hdimg73dbc4ca95345cff195783da6fff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8" r="-2398"/>
          <a:stretch>
            <a:fillRect/>
          </a:stretch>
        </p:blipFill>
        <p:spPr>
          <a:xfrm>
            <a:off x="1655953" y="4288827"/>
            <a:ext cx="4038572" cy="25691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hdimg48f8886b3a73d435f755a3e4bcf3b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100000" r="-4821" b="-28771"/>
          <a:stretch/>
        </p:blipFill>
        <p:spPr>
          <a:xfrm>
            <a:off x="10668000" y="6858000"/>
            <a:ext cx="191747" cy="762916"/>
          </a:xfrm>
          <a:prstGeom prst="rect">
            <a:avLst/>
          </a:prstGeom>
        </p:spPr>
      </p:pic>
      <p:pic>
        <p:nvPicPr>
          <p:cNvPr id="6" name="Picture 5" descr="hdimg38836da35f3b5de92ecef046cbe0e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353" y="2902232"/>
            <a:ext cx="3267569" cy="217837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684992" y="1877270"/>
            <a:ext cx="59088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400" dirty="0"/>
              <a:t>Na </a:t>
            </a:r>
            <a:r>
              <a:rPr lang="en-US" sz="2400" dirty="0" err="1"/>
              <a:t>konci</a:t>
            </a:r>
            <a:r>
              <a:rPr lang="en-US" sz="2400" dirty="0"/>
              <a:t> </a:t>
            </a:r>
            <a:r>
              <a:rPr lang="en-US" sz="2400" dirty="0" err="1"/>
              <a:t>školského</a:t>
            </a:r>
            <a:r>
              <a:rPr lang="en-US" sz="2400" dirty="0"/>
              <a:t> </a:t>
            </a:r>
            <a:r>
              <a:rPr lang="en-US" sz="2400" dirty="0" err="1"/>
              <a:t>roka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nacvičili</a:t>
            </a:r>
            <a:endParaRPr lang="en-US" sz="2400" dirty="0"/>
          </a:p>
          <a:p>
            <a:r>
              <a:rPr lang="en-US" sz="2400" dirty="0" err="1"/>
              <a:t>pesničku</a:t>
            </a:r>
            <a:r>
              <a:rPr lang="en-US" sz="2400" dirty="0"/>
              <a:t> </a:t>
            </a:r>
            <a:r>
              <a:rPr lang="en-US" sz="2400" dirty="0" err="1"/>
              <a:t>ktorú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pri</a:t>
            </a:r>
            <a:r>
              <a:rPr lang="en-US" sz="2400" dirty="0"/>
              <a:t> </a:t>
            </a:r>
            <a:r>
              <a:rPr lang="en-US" sz="2400" dirty="0" err="1"/>
              <a:t>ukončení</a:t>
            </a:r>
            <a:r>
              <a:rPr lang="en-US" sz="2400" dirty="0"/>
              <a:t> </a:t>
            </a:r>
            <a:r>
              <a:rPr lang="en-US" sz="2400" dirty="0" err="1"/>
              <a:t>šk</a:t>
            </a:r>
            <a:r>
              <a:rPr lang="en-US" sz="2400" dirty="0"/>
              <a:t>. </a:t>
            </a:r>
            <a:r>
              <a:rPr lang="en-US" sz="2400" dirty="0" err="1"/>
              <a:t>roka</a:t>
            </a:r>
            <a:endParaRPr lang="en-US" sz="2400" dirty="0"/>
          </a:p>
          <a:p>
            <a:r>
              <a:rPr lang="en-US" sz="2400" dirty="0" err="1"/>
              <a:t>zaspievali.Dostala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knihu</a:t>
            </a:r>
            <a:r>
              <a:rPr lang="en-US" sz="2400" dirty="0"/>
              <a:t> DOKONALÁ KLÁRA. </a:t>
            </a:r>
            <a:r>
              <a:rPr lang="en-US" sz="2400" dirty="0" err="1"/>
              <a:t>Potom</a:t>
            </a:r>
            <a:r>
              <a:rPr lang="en-US" sz="2400" dirty="0"/>
              <a:t> 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slávnostne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r</a:t>
            </a:r>
            <a:r>
              <a:rPr lang="en-US" sz="2400" dirty="0" err="1"/>
              <a:t>ozlúčili</a:t>
            </a:r>
            <a:r>
              <a:rPr lang="en-US" sz="2400" dirty="0"/>
              <a:t> a </a:t>
            </a:r>
            <a:r>
              <a:rPr lang="en-US" sz="2400" dirty="0" err="1"/>
              <a:t>odišli</a:t>
            </a:r>
            <a:r>
              <a:rPr lang="en-US" sz="2400" dirty="0"/>
              <a:t> </a:t>
            </a:r>
            <a:r>
              <a:rPr lang="en-US" sz="2400" dirty="0" err="1"/>
              <a:t>prázdninovať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943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edge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rush Script MT Italic"/>
                <a:cs typeface="Brush Script MT Italic"/>
              </a:rPr>
              <a:t>LYŽIARSKZ   VÝCVIK</a:t>
            </a:r>
            <a:endParaRPr lang="en-US" sz="4800" b="1" dirty="0">
              <a:solidFill>
                <a:srgbClr val="FF0000"/>
              </a:solidFill>
              <a:latin typeface="Brush Script MT Italic"/>
              <a:cs typeface="Brush Script MT Ital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092" y="1600201"/>
            <a:ext cx="364523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err="1"/>
              <a:t>Boli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LYŽIARSKOM VÝCVIKU v </a:t>
            </a:r>
            <a:r>
              <a:rPr lang="en-US" sz="2400" dirty="0" err="1"/>
              <a:t>Závažnej</a:t>
            </a:r>
            <a:r>
              <a:rPr lang="en-US" sz="2400" dirty="0"/>
              <a:t> </a:t>
            </a:r>
            <a:r>
              <a:rPr lang="en-US" sz="2400" dirty="0" err="1"/>
              <a:t>Porube</a:t>
            </a:r>
            <a:r>
              <a:rPr lang="en-US" sz="2400" dirty="0"/>
              <a:t>. </a:t>
            </a:r>
            <a:r>
              <a:rPr lang="en-US" sz="2400" dirty="0" err="1"/>
              <a:t>Boli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rozdelení</a:t>
            </a:r>
            <a:r>
              <a:rPr lang="en-US" sz="2400" dirty="0"/>
              <a:t> do troch </a:t>
            </a:r>
            <a:r>
              <a:rPr lang="en-US" sz="2400" dirty="0" err="1"/>
              <a:t>skupín</a:t>
            </a:r>
            <a:r>
              <a:rPr lang="en-US" sz="2400" dirty="0"/>
              <a:t> </a:t>
            </a:r>
            <a:r>
              <a:rPr lang="en-US" sz="2400" dirty="0" err="1"/>
              <a:t>podľa</a:t>
            </a:r>
            <a:r>
              <a:rPr lang="en-US" sz="2400" dirty="0"/>
              <a:t> </a:t>
            </a:r>
            <a:r>
              <a:rPr lang="en-US" sz="2400" dirty="0" err="1"/>
              <a:t>toho</a:t>
            </a:r>
            <a:r>
              <a:rPr lang="en-US" sz="2400" dirty="0"/>
              <a:t>, </a:t>
            </a:r>
            <a:r>
              <a:rPr lang="en-US" sz="2400" dirty="0" err="1"/>
              <a:t>kto</a:t>
            </a:r>
            <a:r>
              <a:rPr lang="en-US" sz="2400" dirty="0"/>
              <a:t> vie </a:t>
            </a:r>
            <a:r>
              <a:rPr lang="en-US" sz="2400" dirty="0" err="1"/>
              <a:t>ako</a:t>
            </a:r>
            <a:r>
              <a:rPr lang="en-US" sz="2400" dirty="0"/>
              <a:t> </a:t>
            </a:r>
            <a:r>
              <a:rPr lang="en-US" sz="2400" dirty="0" err="1"/>
              <a:t>lyžovať</a:t>
            </a:r>
            <a:r>
              <a:rPr lang="en-US" sz="2400" dirty="0"/>
              <a:t>. </a:t>
            </a:r>
            <a:r>
              <a:rPr lang="en-US" sz="2400" dirty="0" err="1"/>
              <a:t>Ja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r>
              <a:rPr lang="en-US" sz="2400" dirty="0"/>
              <a:t> bola v </a:t>
            </a:r>
            <a:r>
              <a:rPr lang="en-US" sz="2400" dirty="0" err="1"/>
              <a:t>štvrtej</a:t>
            </a:r>
            <a:r>
              <a:rPr lang="en-US" sz="2400" dirty="0"/>
              <a:t> </a:t>
            </a:r>
            <a:r>
              <a:rPr lang="en-US" sz="2400" dirty="0" err="1"/>
              <a:t>skupine</a:t>
            </a:r>
            <a:r>
              <a:rPr lang="en-US" sz="2400" dirty="0"/>
              <a:t> </a:t>
            </a:r>
            <a:r>
              <a:rPr lang="en-US" sz="2400" dirty="0" err="1"/>
              <a:t>ako</a:t>
            </a:r>
            <a:r>
              <a:rPr lang="en-US" sz="2400" dirty="0"/>
              <a:t> </a:t>
            </a:r>
            <a:r>
              <a:rPr lang="en-US" sz="2400" dirty="0" err="1"/>
              <a:t>aj</a:t>
            </a:r>
            <a:r>
              <a:rPr lang="en-US" sz="2400" dirty="0"/>
              <a:t> </a:t>
            </a:r>
            <a:r>
              <a:rPr lang="en-US" sz="2400" dirty="0" err="1"/>
              <a:t>Alex,Tadeáš,Paťo</a:t>
            </a:r>
            <a:r>
              <a:rPr lang="en-US" sz="2400" dirty="0"/>
              <a:t> a </a:t>
            </a:r>
            <a:r>
              <a:rPr lang="en-US" sz="2400" dirty="0" err="1"/>
              <a:t>Dominika.Veľmi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mi </a:t>
            </a:r>
            <a:r>
              <a:rPr lang="en-US" sz="2400" dirty="0" err="1"/>
              <a:t>páčilo</a:t>
            </a:r>
            <a:r>
              <a:rPr lang="en-US" sz="2400" dirty="0"/>
              <a:t> </a:t>
            </a:r>
            <a:r>
              <a:rPr lang="en-US" sz="2400" dirty="0" err="1"/>
              <a:t>ako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mali</a:t>
            </a:r>
            <a:r>
              <a:rPr lang="en-US" sz="2400" dirty="0"/>
              <a:t> </a:t>
            </a:r>
            <a:r>
              <a:rPr lang="en-US" sz="2400" dirty="0" err="1"/>
              <a:t>všelijaké</a:t>
            </a:r>
            <a:r>
              <a:rPr lang="en-US" sz="2400" dirty="0"/>
              <a:t> </a:t>
            </a:r>
            <a:r>
              <a:rPr lang="en-US" sz="2400" dirty="0" err="1"/>
              <a:t>pomôcky.Vždy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 </a:t>
            </a:r>
            <a:r>
              <a:rPr lang="en-US" sz="2400" dirty="0" err="1"/>
              <a:t>prestávke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mali</a:t>
            </a:r>
            <a:r>
              <a:rPr lang="en-US" sz="2400" dirty="0"/>
              <a:t>                       </a:t>
            </a:r>
            <a:r>
              <a:rPr lang="en-US" sz="2400" dirty="0" err="1"/>
              <a:t>výborný</a:t>
            </a:r>
            <a:r>
              <a:rPr lang="en-US" sz="2400" dirty="0"/>
              <a:t> </a:t>
            </a:r>
            <a:r>
              <a:rPr lang="en-US" sz="2400" dirty="0" err="1"/>
              <a:t>čaj</a:t>
            </a:r>
            <a:r>
              <a:rPr lang="en-US" sz="2400" dirty="0"/>
              <a:t> a </a:t>
            </a:r>
            <a:r>
              <a:rPr lang="en-US" sz="2400" dirty="0" err="1"/>
              <a:t>keksík</a:t>
            </a:r>
            <a:r>
              <a:rPr lang="en-US" sz="2400" dirty="0"/>
              <a:t>. Bolo to super.                      </a:t>
            </a:r>
            <a:endParaRPr lang="en-US" sz="2400" dirty="0"/>
          </a:p>
        </p:txBody>
      </p:sp>
      <p:pic>
        <p:nvPicPr>
          <p:cNvPr id="4" name="Picture 3" descr="hdimg0bd9c108728a28830438280375f4c2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73" t="1" b="32481"/>
          <a:stretch/>
        </p:blipFill>
        <p:spPr>
          <a:xfrm>
            <a:off x="8177368" y="1207132"/>
            <a:ext cx="2490632" cy="5518904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5" name="Picture 4" descr="hdimg2decb36089922d20612f38ccf54874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94" y="1972349"/>
            <a:ext cx="2991645" cy="398886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bliqueTop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5605304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46138"/>
            <a:ext cx="8229600" cy="1143000"/>
          </a:xfrm>
        </p:spPr>
        <p:txBody>
          <a:bodyPr>
            <a:prstTxWarp prst="textArchUp">
              <a:avLst>
                <a:gd name="adj" fmla="val 6609092"/>
              </a:avLst>
            </a:prstTxWarp>
            <a:norm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r>
              <a:rPr lang="en-US" sz="5400" b="1" i="1" dirty="0">
                <a:solidFill>
                  <a:srgbClr val="3C048B"/>
                </a:solidFill>
                <a:latin typeface="Arial Black"/>
                <a:cs typeface="Arial Black"/>
              </a:rPr>
              <a:t>KARNEVAL</a:t>
            </a:r>
            <a:endParaRPr lang="en-US" sz="5400" b="1" i="1" dirty="0">
              <a:solidFill>
                <a:srgbClr val="3C048B"/>
              </a:solidFill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Mali </a:t>
            </a:r>
            <a:r>
              <a:rPr lang="en-US" sz="2800" dirty="0" err="1"/>
              <a:t>sme</a:t>
            </a:r>
            <a:r>
              <a:rPr lang="en-US" sz="2800" dirty="0"/>
              <a:t> KARNEVAL . Bola </a:t>
            </a:r>
            <a:r>
              <a:rPr lang="en-US" sz="2800" dirty="0" err="1"/>
              <a:t>som</a:t>
            </a:r>
            <a:r>
              <a:rPr lang="en-US" sz="2800" dirty="0"/>
              <a:t> </a:t>
            </a:r>
            <a:r>
              <a:rPr lang="en-US" sz="2800" dirty="0" err="1"/>
              <a:t>cowboyka</a:t>
            </a:r>
            <a:r>
              <a:rPr lang="en-US" sz="2800" dirty="0"/>
              <a:t>. </a:t>
            </a:r>
            <a:r>
              <a:rPr lang="en-US" sz="2800" dirty="0" err="1"/>
              <a:t>Veľa</a:t>
            </a:r>
            <a:r>
              <a:rPr lang="en-US" sz="2800" dirty="0"/>
              <a:t> </a:t>
            </a:r>
            <a:r>
              <a:rPr lang="en-US" sz="2800" dirty="0" err="1"/>
              <a:t>sme</a:t>
            </a:r>
            <a:r>
              <a:rPr lang="en-US" sz="2800" dirty="0"/>
              <a:t> </a:t>
            </a:r>
            <a:r>
              <a:rPr lang="en-US" sz="2800" dirty="0" err="1"/>
              <a:t>tancovali</a:t>
            </a:r>
            <a:r>
              <a:rPr lang="en-US" sz="2800" dirty="0"/>
              <a:t>, </a:t>
            </a:r>
            <a:r>
              <a:rPr lang="en-US" sz="2800" dirty="0" err="1"/>
              <a:t>spievali</a:t>
            </a:r>
            <a:r>
              <a:rPr lang="en-US" sz="2800" dirty="0"/>
              <a:t> a </a:t>
            </a:r>
            <a:r>
              <a:rPr lang="en-US" sz="2800" dirty="0" err="1"/>
              <a:t>súťažili</a:t>
            </a:r>
            <a:r>
              <a:rPr lang="en-US" sz="2800" dirty="0"/>
              <a:t>. Bolo to super.</a:t>
            </a:r>
            <a:endParaRPr lang="en-US" sz="2800" dirty="0"/>
          </a:p>
        </p:txBody>
      </p:sp>
      <p:pic>
        <p:nvPicPr>
          <p:cNvPr id="4" name="Picture 3" descr="hdimgc48652549dd192cd2b16c90490768b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73" y="3016638"/>
            <a:ext cx="5338656" cy="35591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3C048B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6209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2BB0DD"/>
                </a:solidFill>
                <a:latin typeface="Arial Black"/>
                <a:cs typeface="Arial Black"/>
              </a:rPr>
              <a:t> </a:t>
            </a:r>
            <a:r>
              <a:rPr lang="en-US" sz="5300" dirty="0">
                <a:solidFill>
                  <a:srgbClr val="2BB0DD"/>
                </a:solidFill>
                <a:latin typeface="Arial Black"/>
                <a:cs typeface="Arial Black"/>
              </a:rPr>
              <a:t> UKONČENIE ŠK. ROKU</a:t>
            </a:r>
            <a:endParaRPr lang="en-US" sz="5300" dirty="0">
              <a:solidFill>
                <a:srgbClr val="2BB0DD"/>
              </a:solidFill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8334" y="1149600"/>
            <a:ext cx="3946765" cy="31636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Na </a:t>
            </a:r>
            <a:r>
              <a:rPr lang="en-US" sz="2400" dirty="0" err="1"/>
              <a:t>nešťastie</a:t>
            </a:r>
            <a:r>
              <a:rPr lang="en-US" sz="2400" dirty="0"/>
              <a:t> </a:t>
            </a:r>
            <a:r>
              <a:rPr lang="en-US" sz="2400" dirty="0" err="1"/>
              <a:t>krajinu</a:t>
            </a:r>
            <a:r>
              <a:rPr lang="en-US" sz="2400" dirty="0"/>
              <a:t> </a:t>
            </a:r>
            <a:r>
              <a:rPr lang="en-US" sz="2400" dirty="0" err="1"/>
              <a:t>zasiahla</a:t>
            </a:r>
            <a:r>
              <a:rPr lang="en-US" sz="2400" dirty="0"/>
              <a:t> </a:t>
            </a:r>
            <a:r>
              <a:rPr lang="en-US" sz="2400" dirty="0" err="1"/>
              <a:t>choroba</a:t>
            </a:r>
            <a:r>
              <a:rPr lang="en-US" sz="2400" dirty="0"/>
              <a:t> COVID-19 a </a:t>
            </a:r>
            <a:r>
              <a:rPr lang="en-US" sz="2400" dirty="0" err="1"/>
              <a:t>kôli</a:t>
            </a:r>
            <a:r>
              <a:rPr lang="en-US" sz="2400" dirty="0"/>
              <a:t> </a:t>
            </a:r>
            <a:r>
              <a:rPr lang="en-US" sz="2400" dirty="0" err="1"/>
              <a:t>tomu</a:t>
            </a:r>
            <a:r>
              <a:rPr lang="en-US" sz="2400" dirty="0"/>
              <a:t> </a:t>
            </a:r>
            <a:r>
              <a:rPr lang="en-US" sz="2400" dirty="0" err="1"/>
              <a:t>nemohlo</a:t>
            </a:r>
            <a:r>
              <a:rPr lang="en-US" sz="2400" dirty="0"/>
              <a:t> </a:t>
            </a:r>
            <a:r>
              <a:rPr lang="en-US" sz="2400" dirty="0" err="1"/>
              <a:t>byť</a:t>
            </a:r>
            <a:r>
              <a:rPr lang="en-US" sz="2400" dirty="0"/>
              <a:t> </a:t>
            </a:r>
            <a:r>
              <a:rPr lang="en-US" sz="2400" dirty="0" err="1"/>
              <a:t>s</a:t>
            </a:r>
            <a:r>
              <a:rPr lang="en-US" sz="2400" dirty="0" err="1"/>
              <a:t>lávnostné</a:t>
            </a:r>
            <a:r>
              <a:rPr lang="en-US" sz="2400" dirty="0"/>
              <a:t> </a:t>
            </a:r>
            <a:r>
              <a:rPr lang="en-US" sz="2400" dirty="0" err="1"/>
              <a:t>ukončenie</a:t>
            </a:r>
            <a:r>
              <a:rPr lang="en-US" sz="2400" dirty="0"/>
              <a:t> </a:t>
            </a:r>
            <a:r>
              <a:rPr lang="en-US" sz="2400" dirty="0" err="1"/>
              <a:t>šk</a:t>
            </a:r>
            <a:r>
              <a:rPr lang="en-US" sz="2400" dirty="0"/>
              <a:t>. </a:t>
            </a:r>
            <a:r>
              <a:rPr lang="en-US" sz="2400" dirty="0" err="1"/>
              <a:t>roka</a:t>
            </a:r>
            <a:r>
              <a:rPr lang="en-US" sz="2400" dirty="0"/>
              <a:t> </a:t>
            </a:r>
            <a:r>
              <a:rPr lang="en-US" sz="2400" dirty="0" err="1"/>
              <a:t>naživo.Dostali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cez</a:t>
            </a:r>
            <a:r>
              <a:rPr lang="en-US" sz="2400" dirty="0"/>
              <a:t> </a:t>
            </a:r>
            <a:r>
              <a:rPr lang="en-US" sz="2400" dirty="0"/>
              <a:t>EDUPAGE </a:t>
            </a:r>
            <a:r>
              <a:rPr lang="en-US" sz="2400" dirty="0" err="1"/>
              <a:t>vysvedčenie</a:t>
            </a:r>
            <a:r>
              <a:rPr lang="en-US" sz="2400" dirty="0"/>
              <a:t> a </a:t>
            </a:r>
            <a:r>
              <a:rPr lang="en-US" sz="2400" dirty="0" err="1"/>
              <a:t>potom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ďalej</a:t>
            </a:r>
            <a:r>
              <a:rPr lang="en-US" sz="2400" dirty="0"/>
              <a:t> </a:t>
            </a:r>
            <a:r>
              <a:rPr lang="en-US" sz="2400" dirty="0" err="1"/>
              <a:t>užívali</a:t>
            </a:r>
            <a:r>
              <a:rPr lang="en-US" sz="2400" dirty="0"/>
              <a:t> </a:t>
            </a:r>
            <a:r>
              <a:rPr lang="en-US" sz="2400" dirty="0" err="1"/>
              <a:t>voľno</a:t>
            </a:r>
            <a:r>
              <a:rPr lang="en-US" sz="2400" dirty="0"/>
              <a:t>.</a:t>
            </a:r>
            <a:endParaRPr lang="en-US" sz="2400" dirty="0"/>
          </a:p>
        </p:txBody>
      </p:sp>
      <p:pic>
        <p:nvPicPr>
          <p:cNvPr id="4" name="Picture 3" descr="imgres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300" y="3822700"/>
            <a:ext cx="2679700" cy="30353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5" name="Picture 4" descr="imgres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17638"/>
            <a:ext cx="2806700" cy="2895600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6034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32556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i="1" dirty="0" smtClean="0">
                <a:ln w="11430"/>
                <a:solidFill>
                  <a:srgbClr val="CF47B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lackoak Std"/>
                <a:cs typeface="Blackoak Std"/>
              </a:rPr>
              <a:t>4.</a:t>
            </a:r>
            <a:r>
              <a:rPr lang="en-US" b="1" i="1" dirty="0" smtClean="0">
                <a:ln w="11430"/>
                <a:solidFill>
                  <a:srgbClr val="CF47B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smtClean="0">
                <a:ln w="11430"/>
                <a:solidFill>
                  <a:srgbClr val="FE339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lackoak Std"/>
                <a:cs typeface="Blackoak Std"/>
              </a:rPr>
              <a:t>ROČNÍK</a:t>
            </a:r>
            <a:endParaRPr lang="en-US" b="1" dirty="0">
              <a:ln w="11430"/>
              <a:solidFill>
                <a:srgbClr val="FE3398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lackoak Std"/>
              <a:cs typeface="Blackoak St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4394" y="1600201"/>
            <a:ext cx="361356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Teraz</a:t>
            </a:r>
            <a:r>
              <a:rPr lang="en-US" sz="2400" dirty="0"/>
              <a:t> je COVID-19. Ale </a:t>
            </a:r>
            <a:r>
              <a:rPr lang="en-US" sz="2400" dirty="0" err="1"/>
              <a:t>naštastie</a:t>
            </a:r>
            <a:r>
              <a:rPr lang="en-US" sz="2400" dirty="0"/>
              <a:t> </a:t>
            </a:r>
            <a:r>
              <a:rPr lang="en-US" sz="2400" dirty="0" err="1"/>
              <a:t>nezatvorili</a:t>
            </a:r>
            <a:r>
              <a:rPr lang="en-US" sz="2400" dirty="0"/>
              <a:t> </a:t>
            </a:r>
            <a:r>
              <a:rPr lang="en-US" sz="2400" dirty="0" err="1"/>
              <a:t>školu</a:t>
            </a:r>
            <a:r>
              <a:rPr lang="en-US" sz="2400" dirty="0"/>
              <a:t> a </a:t>
            </a:r>
            <a:r>
              <a:rPr lang="en-US" sz="2400" dirty="0" err="1"/>
              <a:t>môžme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učiť</a:t>
            </a:r>
            <a:r>
              <a:rPr lang="en-US" sz="2400" dirty="0"/>
              <a:t> </a:t>
            </a:r>
            <a:r>
              <a:rPr lang="en-US" sz="2400" dirty="0" err="1"/>
              <a:t>naživo.Síce</a:t>
            </a:r>
            <a:r>
              <a:rPr lang="en-US" sz="2400" dirty="0"/>
              <a:t> s </a:t>
            </a:r>
            <a:r>
              <a:rPr lang="en-US" sz="2400" dirty="0" err="1"/>
              <a:t>nejakými</a:t>
            </a:r>
            <a:r>
              <a:rPr lang="en-US" sz="2400" dirty="0"/>
              <a:t> </a:t>
            </a:r>
            <a:r>
              <a:rPr lang="en-US" sz="2400" dirty="0" err="1"/>
              <a:t>opatreniami</a:t>
            </a:r>
            <a:r>
              <a:rPr lang="en-US" sz="2400" dirty="0"/>
              <a:t> ale to </a:t>
            </a:r>
            <a:r>
              <a:rPr lang="en-US" sz="2400" dirty="0" err="1"/>
              <a:t>nevadí</a:t>
            </a:r>
            <a:r>
              <a:rPr lang="en-US" sz="2400" dirty="0"/>
              <a:t>. </a:t>
            </a:r>
            <a:r>
              <a:rPr lang="en-US" sz="2400" dirty="0" err="1"/>
              <a:t>Hlavne</a:t>
            </a:r>
            <a:r>
              <a:rPr lang="en-US" sz="2400" dirty="0"/>
              <a:t> </a:t>
            </a:r>
            <a:r>
              <a:rPr lang="en-US" sz="2400" dirty="0" err="1"/>
              <a:t>že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v </a:t>
            </a:r>
            <a:r>
              <a:rPr lang="en-US" sz="2400" dirty="0" err="1"/>
              <a:t>škole</a:t>
            </a:r>
            <a:r>
              <a:rPr lang="en-US" sz="2400" dirty="0"/>
              <a:t> a s </a:t>
            </a:r>
            <a:r>
              <a:rPr lang="en-US" sz="2400" dirty="0" err="1"/>
              <a:t>kamarátmi</a:t>
            </a:r>
            <a:r>
              <a:rPr lang="en-US" sz="2400" dirty="0"/>
              <a:t>. </a:t>
            </a:r>
            <a:r>
              <a:rPr lang="en-US" sz="2400" dirty="0" err="1"/>
              <a:t>Dúfam</a:t>
            </a:r>
            <a:r>
              <a:rPr lang="en-US" sz="2400" dirty="0"/>
              <a:t> </a:t>
            </a:r>
            <a:r>
              <a:rPr lang="en-US" sz="2400" dirty="0" err="1"/>
              <a:t>že</a:t>
            </a:r>
            <a:r>
              <a:rPr lang="en-US" sz="2400" dirty="0"/>
              <a:t> </a:t>
            </a:r>
            <a:r>
              <a:rPr lang="en-US" sz="2400" dirty="0" err="1"/>
              <a:t>už</a:t>
            </a:r>
            <a:r>
              <a:rPr lang="en-US" sz="2400" dirty="0"/>
              <a:t> </a:t>
            </a:r>
            <a:r>
              <a:rPr lang="en-US" sz="2400" dirty="0" err="1"/>
              <a:t>čoskoro</a:t>
            </a:r>
            <a:r>
              <a:rPr lang="en-US" sz="2400" dirty="0"/>
              <a:t> COVID-19 </a:t>
            </a:r>
            <a:r>
              <a:rPr lang="en-US" sz="2400" dirty="0" err="1"/>
              <a:t>skončí</a:t>
            </a:r>
            <a:r>
              <a:rPr lang="en-US" sz="2400" dirty="0"/>
              <a:t>.</a:t>
            </a:r>
          </a:p>
        </p:txBody>
      </p:sp>
      <p:pic>
        <p:nvPicPr>
          <p:cNvPr id="4" name="Picture 3" descr="images-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958" y="1600200"/>
            <a:ext cx="2825984" cy="2825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images-7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678" y="4614690"/>
            <a:ext cx="3218195" cy="2145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5177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5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6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3" grpId="0" build="p"/>
      <p:bldP spid="3" grpI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i="1" dirty="0">
                <a:solidFill>
                  <a:srgbClr val="B01A5F"/>
                </a:solidFill>
                <a:latin typeface="Curlz MT"/>
                <a:cs typeface="Curlz MT"/>
              </a:rPr>
              <a:t>HAPPY BIRTHDAY</a:t>
            </a:r>
            <a:endParaRPr lang="en-US" sz="5400" b="1" i="1" dirty="0">
              <a:solidFill>
                <a:srgbClr val="B01A5F"/>
              </a:solidFill>
              <a:latin typeface="Curlz MT"/>
              <a:cs typeface="Curlz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17639"/>
            <a:ext cx="8380188" cy="249624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 err="1"/>
              <a:t>Nedávno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r>
              <a:rPr lang="en-US" sz="2400" dirty="0"/>
              <a:t> mala NARODENINY. </a:t>
            </a:r>
            <a:r>
              <a:rPr lang="en-US" sz="2400" dirty="0" err="1"/>
              <a:t>Namiesto</a:t>
            </a:r>
            <a:r>
              <a:rPr lang="en-US" sz="2400" dirty="0"/>
              <a:t> </a:t>
            </a:r>
            <a:r>
              <a:rPr lang="en-US" sz="2400" dirty="0" err="1"/>
              <a:t>cukríkov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doniesla</a:t>
            </a:r>
            <a:r>
              <a:rPr lang="en-US" sz="2400" dirty="0"/>
              <a:t> </a:t>
            </a:r>
            <a:r>
              <a:rPr lang="en-US" sz="2400" dirty="0" err="1"/>
              <a:t>tortu.Veľmi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mi </a:t>
            </a:r>
            <a:r>
              <a:rPr lang="en-US" sz="2400" dirty="0" err="1"/>
              <a:t>páčila</a:t>
            </a:r>
            <a:r>
              <a:rPr lang="en-US" sz="2400" dirty="0"/>
              <a:t> a bola </a:t>
            </a:r>
            <a:r>
              <a:rPr lang="en-US" sz="2400" dirty="0" err="1"/>
              <a:t>výborná.Všetci</a:t>
            </a:r>
            <a:r>
              <a:rPr lang="en-US" sz="2400" dirty="0"/>
              <a:t> </a:t>
            </a:r>
            <a:r>
              <a:rPr lang="en-US" sz="2400" dirty="0" err="1"/>
              <a:t>spolužiaci</a:t>
            </a:r>
            <a:r>
              <a:rPr lang="en-US" sz="2400" dirty="0"/>
              <a:t> mi </a:t>
            </a:r>
            <a:r>
              <a:rPr lang="en-US" sz="2400" dirty="0" err="1"/>
              <a:t>zagratulovali.Navyše</a:t>
            </a:r>
            <a:r>
              <a:rPr lang="en-US" sz="2400" dirty="0"/>
              <a:t> mi </a:t>
            </a:r>
            <a:r>
              <a:rPr lang="en-US" sz="2400" dirty="0" err="1"/>
              <a:t>práve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moje</a:t>
            </a:r>
            <a:r>
              <a:rPr lang="en-US" sz="2400" dirty="0"/>
              <a:t> </a:t>
            </a:r>
            <a:r>
              <a:rPr lang="en-US" sz="2400" dirty="0" err="1"/>
              <a:t>narodeniny</a:t>
            </a:r>
            <a:r>
              <a:rPr lang="en-US" sz="2400" dirty="0"/>
              <a:t> </a:t>
            </a:r>
            <a:r>
              <a:rPr lang="en-US" sz="2400" dirty="0" err="1"/>
              <a:t>prišla</a:t>
            </a:r>
            <a:r>
              <a:rPr lang="en-US" sz="2400" dirty="0"/>
              <a:t> </a:t>
            </a:r>
            <a:r>
              <a:rPr lang="en-US" sz="2400" dirty="0" err="1"/>
              <a:t>cena</a:t>
            </a:r>
            <a:r>
              <a:rPr lang="en-US" sz="2400" dirty="0"/>
              <a:t> z </a:t>
            </a:r>
            <a:r>
              <a:rPr lang="en-US" sz="2400" dirty="0" err="1"/>
              <a:t>časopisu</a:t>
            </a:r>
            <a:r>
              <a:rPr lang="en-US" sz="2400" dirty="0"/>
              <a:t> REBRÍK,  </a:t>
            </a:r>
            <a:r>
              <a:rPr lang="en-US" sz="2400" dirty="0" err="1"/>
              <a:t>takže</a:t>
            </a:r>
            <a:r>
              <a:rPr lang="en-US" sz="2400" dirty="0"/>
              <a:t> to bolo </a:t>
            </a:r>
            <a:r>
              <a:rPr lang="en-US" sz="2400" dirty="0" err="1"/>
              <a:t>niečo</a:t>
            </a:r>
            <a:r>
              <a:rPr lang="en-US" sz="2400" dirty="0"/>
              <a:t> </a:t>
            </a:r>
            <a:r>
              <a:rPr lang="en-US" sz="2400" dirty="0" err="1"/>
              <a:t>ako</a:t>
            </a:r>
            <a:r>
              <a:rPr lang="en-US" sz="2400" dirty="0"/>
              <a:t> </a:t>
            </a:r>
            <a:r>
              <a:rPr lang="en-US" sz="2400" dirty="0" err="1"/>
              <a:t>narodeninový</a:t>
            </a:r>
            <a:r>
              <a:rPr lang="en-US" sz="2400" dirty="0"/>
              <a:t> </a:t>
            </a:r>
            <a:r>
              <a:rPr lang="en-US" sz="2400" dirty="0" err="1"/>
              <a:t>darček.Dostala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r>
              <a:rPr lang="en-US" sz="2400" dirty="0"/>
              <a:t> od </a:t>
            </a:r>
            <a:r>
              <a:rPr lang="en-US" sz="2400" dirty="0" err="1"/>
              <a:t>niektorých</a:t>
            </a:r>
            <a:r>
              <a:rPr lang="en-US" sz="2400" dirty="0"/>
              <a:t> </a:t>
            </a:r>
            <a:r>
              <a:rPr lang="en-US" sz="2400" dirty="0" err="1"/>
              <a:t>spolužiakov</a:t>
            </a:r>
            <a:r>
              <a:rPr lang="en-US" sz="2400" dirty="0"/>
              <a:t> </a:t>
            </a:r>
            <a:r>
              <a:rPr lang="en-US" sz="2400" dirty="0" err="1"/>
              <a:t>aj</a:t>
            </a:r>
            <a:r>
              <a:rPr lang="en-US" sz="2400" dirty="0"/>
              <a:t> </a:t>
            </a:r>
            <a:r>
              <a:rPr lang="en-US" sz="2400" dirty="0" err="1"/>
              <a:t>darček.Boli</a:t>
            </a:r>
            <a:r>
              <a:rPr lang="en-US" sz="2400" dirty="0"/>
              <a:t> to </a:t>
            </a:r>
            <a:r>
              <a:rPr lang="en-US" sz="2400" dirty="0" err="1"/>
              <a:t>najlepšie</a:t>
            </a:r>
            <a:r>
              <a:rPr lang="en-US" sz="2400" dirty="0"/>
              <a:t> a </a:t>
            </a:r>
            <a:r>
              <a:rPr lang="en-US" sz="2400" dirty="0" err="1"/>
              <a:t>najkrajšie</a:t>
            </a:r>
            <a:r>
              <a:rPr lang="en-US" sz="2400" dirty="0"/>
              <a:t> </a:t>
            </a:r>
            <a:r>
              <a:rPr lang="en-US" sz="2400" dirty="0" err="1"/>
              <a:t>narodeniny</a:t>
            </a:r>
            <a:r>
              <a:rPr lang="en-US" sz="2400" dirty="0"/>
              <a:t> </a:t>
            </a:r>
            <a:r>
              <a:rPr lang="en-US" sz="2400" dirty="0" err="1"/>
              <a:t>aké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kedy</a:t>
            </a:r>
            <a:r>
              <a:rPr lang="en-US" sz="2400" dirty="0"/>
              <a:t> mala.</a:t>
            </a:r>
            <a:endParaRPr lang="en-US" sz="2400" dirty="0"/>
          </a:p>
        </p:txBody>
      </p:sp>
      <p:pic>
        <p:nvPicPr>
          <p:cNvPr id="4" name="Picture 3" descr="cloud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6667" y1="12188" x2="56667" y2="12188"/>
                        <a14:backgroundMark x1="25000" y1="28750" x2="25000" y2="28750"/>
                        <a14:backgroundMark x1="27083" y1="41875" x2="27083" y2="41875"/>
                        <a14:backgroundMark x1="43333" y1="17500" x2="43333" y2="17500"/>
                        <a14:backgroundMark x1="47083" y1="25313" x2="47083" y2="25313"/>
                        <a14:backgroundMark x1="47083" y1="45938" x2="47083" y2="45938"/>
                        <a14:backgroundMark x1="50000" y1="36875" x2="50000" y2="36875"/>
                        <a14:backgroundMark x1="52917" y1="23750" x2="52917" y2="23750"/>
                        <a14:backgroundMark x1="49167" y1="16250" x2="49167" y2="16250"/>
                        <a14:backgroundMark x1="30417" y1="19688" x2="30417" y2="19688"/>
                        <a14:backgroundMark x1="41667" y1="35313" x2="41667" y2="35313"/>
                        <a14:backgroundMark x1="37083" y1="38125" x2="37083" y2="38125"/>
                        <a14:backgroundMark x1="62917" y1="40313" x2="62917" y2="40313"/>
                        <a14:backgroundMark x1="50833" y1="67188" x2="50833" y2="67188"/>
                        <a14:backgroundMark x1="50833" y1="67188" x2="50833" y2="67188"/>
                        <a14:backgroundMark x1="40833" y1="42500" x2="40833" y2="425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54" y="840517"/>
            <a:ext cx="4610055" cy="6146740"/>
          </a:xfrm>
          <a:prstGeom prst="rect">
            <a:avLst/>
          </a:prstGeom>
        </p:spPr>
      </p:pic>
      <p:pic>
        <p:nvPicPr>
          <p:cNvPr id="5" name="Picture 4" descr="hdimg16648f57582afc2471192ff8fcd9c8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936" t="100000" r="6849" b="-667"/>
          <a:stretch/>
        </p:blipFill>
        <p:spPr>
          <a:xfrm>
            <a:off x="10668001" y="5727322"/>
            <a:ext cx="319659" cy="45719"/>
          </a:xfrm>
          <a:prstGeom prst="rect">
            <a:avLst/>
          </a:prstGeom>
        </p:spPr>
      </p:pic>
      <p:pic>
        <p:nvPicPr>
          <p:cNvPr id="6" name="Picture 5" descr="images-7.jpe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59" b="93388" l="6173" r="90741">
                        <a14:foregroundMark x1="20370" y1="68595" x2="20370" y2="68595"/>
                        <a14:foregroundMark x1="20370" y1="68595" x2="20370" y2="68595"/>
                        <a14:foregroundMark x1="74691" y1="77686" x2="74691" y2="77686"/>
                        <a14:foregroundMark x1="49383" y1="75207" x2="49383" y2="75207"/>
                        <a14:foregroundMark x1="7407" y1="10744" x2="7407" y2="10744"/>
                        <a14:foregroundMark x1="12346" y1="22314" x2="12346" y2="22314"/>
                        <a14:foregroundMark x1="22840" y1="12397" x2="22840" y2="12397"/>
                        <a14:foregroundMark x1="40741" y1="5785" x2="40741" y2="5785"/>
                        <a14:foregroundMark x1="66049" y1="10744" x2="66049" y2="10744"/>
                        <a14:foregroundMark x1="82716" y1="9091" x2="82716" y2="9091"/>
                        <a14:foregroundMark x1="86420" y1="35537" x2="86420" y2="35537"/>
                        <a14:foregroundMark x1="90741" y1="66116" x2="90741" y2="66116"/>
                        <a14:foregroundMark x1="19136" y1="83471" x2="19136" y2="83471"/>
                        <a14:foregroundMark x1="85802" y1="93388" x2="85802" y2="9338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612" y="3649299"/>
            <a:ext cx="4992776" cy="372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1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i="1" dirty="0">
                <a:solidFill>
                  <a:srgbClr val="F628F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Gill Sans Ultra Bold"/>
                <a:cs typeface="Gill Sans Ultra Bold"/>
              </a:rPr>
              <a:t>ZÁPIS</a:t>
            </a:r>
            <a:endParaRPr lang="en-US" sz="6600" b="1" i="1" dirty="0">
              <a:solidFill>
                <a:srgbClr val="F628FC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Gill Sans Ultra Bold"/>
              <a:cs typeface="Gill Sans Ultra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4774" y="1278700"/>
            <a:ext cx="8762162" cy="53602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Škôlku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Anglicku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mala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veľmi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rada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bavilo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učenie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preto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nemala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strach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z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nového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začiatku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Bola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ripravená.Do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školy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Prievidzi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veľmi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tešila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hneď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našla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kamarátky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Naša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pani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učiteľka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ola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veľmi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milá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Na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zápise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sme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ostali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nádherné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poháriky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včielkou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 descr="images.jpe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00" t="100000" r="8750" b="-15232"/>
          <a:stretch/>
        </p:blipFill>
        <p:spPr>
          <a:xfrm>
            <a:off x="4739474" y="6858000"/>
            <a:ext cx="160773" cy="391828"/>
          </a:xfrm>
          <a:prstGeom prst="rect">
            <a:avLst/>
          </a:prstGeom>
        </p:spPr>
      </p:pic>
      <p:pic>
        <p:nvPicPr>
          <p:cNvPr id="5" name="Picture 4" descr="images-1.jpe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890" y="1417639"/>
            <a:ext cx="3390047" cy="2966291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2914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i="1" dirty="0">
                <a:solidFill>
                  <a:srgbClr val="C32F07"/>
                </a:solidFill>
                <a:latin typeface="Bernard MT Condensed"/>
                <a:cs typeface="Bernard MT Condensed"/>
              </a:rPr>
              <a:t>THE SHOW</a:t>
            </a:r>
            <a:endParaRPr lang="en-US" sz="6000" b="1" i="1" dirty="0">
              <a:solidFill>
                <a:srgbClr val="C32F07"/>
              </a:solidFill>
              <a:latin typeface="Bernard MT Condensed"/>
              <a:cs typeface="Bernard MT Condense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Približne</a:t>
            </a:r>
            <a:r>
              <a:rPr lang="en-US" sz="2400" dirty="0"/>
              <a:t> </a:t>
            </a:r>
            <a:r>
              <a:rPr lang="en-US" sz="2400" dirty="0" err="1"/>
              <a:t>pred</a:t>
            </a:r>
            <a:r>
              <a:rPr lang="en-US" sz="2400" dirty="0"/>
              <a:t> </a:t>
            </a:r>
            <a:r>
              <a:rPr lang="en-US" sz="2400" dirty="0" err="1"/>
              <a:t>dvoma</a:t>
            </a:r>
            <a:r>
              <a:rPr lang="en-US" sz="2400" dirty="0"/>
              <a:t> </a:t>
            </a:r>
            <a:r>
              <a:rPr lang="en-US" sz="2400" dirty="0" err="1"/>
              <a:t>týždňami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mali</a:t>
            </a:r>
            <a:r>
              <a:rPr lang="en-US" sz="2400" dirty="0"/>
              <a:t> </a:t>
            </a:r>
            <a:r>
              <a:rPr lang="en-US" sz="2400" dirty="0"/>
              <a:t>TALENTOVÚ SHOW.</a:t>
            </a:r>
          </a:p>
          <a:p>
            <a:pPr marL="0" indent="0">
              <a:buNone/>
            </a:pPr>
            <a:r>
              <a:rPr lang="en-US" sz="2400" dirty="0" err="1"/>
              <a:t>Všetci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mohli</a:t>
            </a:r>
            <a:r>
              <a:rPr lang="en-US" sz="2400" dirty="0"/>
              <a:t> </a:t>
            </a:r>
            <a:r>
              <a:rPr lang="en-US" sz="2400" dirty="0" err="1"/>
              <a:t>yapojiť</a:t>
            </a:r>
            <a:r>
              <a:rPr lang="en-US" sz="2400" dirty="0"/>
              <a:t> </a:t>
            </a:r>
            <a:r>
              <a:rPr lang="en-US" sz="2400" dirty="0" err="1"/>
              <a:t>aby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ukázali</a:t>
            </a:r>
            <a:r>
              <a:rPr lang="en-US" sz="2400" dirty="0"/>
              <a:t> </a:t>
            </a:r>
            <a:r>
              <a:rPr lang="en-US" sz="2400" dirty="0" err="1"/>
              <a:t>svoj</a:t>
            </a:r>
            <a:r>
              <a:rPr lang="en-US" sz="2400" dirty="0"/>
              <a:t> </a:t>
            </a:r>
            <a:r>
              <a:rPr lang="en-US" sz="2400" dirty="0" err="1"/>
              <a:t>talent.Ja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zapojila</a:t>
            </a:r>
            <a:r>
              <a:rPr lang="en-US" sz="2400" dirty="0"/>
              <a:t> s </a:t>
            </a:r>
            <a:r>
              <a:rPr lang="en-US" sz="2400" dirty="0" err="1"/>
              <a:t>Emou</a:t>
            </a:r>
            <a:r>
              <a:rPr lang="en-US" sz="2400" dirty="0"/>
              <a:t> J. </a:t>
            </a:r>
            <a:r>
              <a:rPr lang="en-US" sz="2400" dirty="0" err="1"/>
              <a:t>Tancovali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. </a:t>
            </a:r>
            <a:r>
              <a:rPr lang="en-US" sz="2400" dirty="0" err="1"/>
              <a:t>Ema</a:t>
            </a:r>
            <a:r>
              <a:rPr lang="en-US" sz="2400" dirty="0"/>
              <a:t> </a:t>
            </a:r>
            <a:r>
              <a:rPr lang="en-US" sz="2400" dirty="0" err="1"/>
              <a:t>M.,Kubo</a:t>
            </a:r>
            <a:r>
              <a:rPr lang="en-US" sz="2400" dirty="0"/>
              <a:t> a </a:t>
            </a:r>
            <a:r>
              <a:rPr lang="en-US" sz="2400" dirty="0" err="1"/>
              <a:t>Paťo</a:t>
            </a:r>
            <a:r>
              <a:rPr lang="en-US" sz="2400" dirty="0"/>
              <a:t> </a:t>
            </a:r>
            <a:r>
              <a:rPr lang="en-US" sz="2400" dirty="0" err="1"/>
              <a:t>tiež</a:t>
            </a:r>
            <a:r>
              <a:rPr lang="en-US" sz="2400" dirty="0"/>
              <a:t> </a:t>
            </a:r>
            <a:r>
              <a:rPr lang="en-US" sz="2400" dirty="0" err="1"/>
              <a:t>tancovali</a:t>
            </a:r>
            <a:r>
              <a:rPr lang="en-US" sz="2400" dirty="0"/>
              <a:t> a </a:t>
            </a:r>
            <a:r>
              <a:rPr lang="en-US" sz="2400" dirty="0" err="1"/>
              <a:t>Tadeáš</a:t>
            </a:r>
            <a:r>
              <a:rPr lang="en-US" sz="2400" dirty="0"/>
              <a:t> </a:t>
            </a:r>
            <a:r>
              <a:rPr lang="en-US" sz="2400" dirty="0" err="1"/>
              <a:t>hral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gitare</a:t>
            </a:r>
            <a:r>
              <a:rPr lang="en-US" sz="2400" dirty="0"/>
              <a:t>.</a:t>
            </a:r>
            <a:endParaRPr lang="en-US" sz="2400" dirty="0"/>
          </a:p>
        </p:txBody>
      </p:sp>
      <p:pic>
        <p:nvPicPr>
          <p:cNvPr id="4" name="Picture 3" descr="hdimgdde97a6b3893ba8a1c22788cc8a28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1"/>
          <a:stretch/>
        </p:blipFill>
        <p:spPr>
          <a:xfrm>
            <a:off x="4660220" y="3164419"/>
            <a:ext cx="2899532" cy="3693582"/>
          </a:xfrm>
          <a:prstGeom prst="rect">
            <a:avLst/>
          </a:prstGeom>
        </p:spPr>
      </p:pic>
      <p:pic>
        <p:nvPicPr>
          <p:cNvPr id="5" name="Picture 4" descr="hdimg0f16b7e41a7eebacb95d0d24e3388f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1"/>
          <a:stretch/>
        </p:blipFill>
        <p:spPr>
          <a:xfrm>
            <a:off x="1770956" y="3164418"/>
            <a:ext cx="2889265" cy="3693582"/>
          </a:xfrm>
          <a:prstGeom prst="rect">
            <a:avLst/>
          </a:prstGeom>
        </p:spPr>
      </p:pic>
      <p:pic>
        <p:nvPicPr>
          <p:cNvPr id="6" name="Picture 5" descr="hdimge15ce422972ac32cf021563058516b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1"/>
          <a:stretch/>
        </p:blipFill>
        <p:spPr>
          <a:xfrm>
            <a:off x="7559753" y="2793986"/>
            <a:ext cx="3206781" cy="40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7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3" grpId="0" build="p"/>
      <p:bldP spid="3" grpI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0898" y="758794"/>
            <a:ext cx="8494537" cy="2841657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E3398"/>
                </a:solidFill>
                <a:latin typeface="Gill Sans Ultra Bold"/>
                <a:cs typeface="Gill Sans Ultra Bold"/>
              </a:rPr>
              <a:t>ĎAKUJEM </a:t>
            </a:r>
            <a:r>
              <a:rPr lang="en-US" sz="7200" dirty="0">
                <a:solidFill>
                  <a:srgbClr val="FFFB37"/>
                </a:solidFill>
                <a:latin typeface="Gill Sans Ultra Bold"/>
                <a:cs typeface="Gill Sans Ultra Bold"/>
              </a:rPr>
              <a:t>ZA</a:t>
            </a:r>
            <a:r>
              <a:rPr lang="en-US" sz="7200" dirty="0">
                <a:solidFill>
                  <a:srgbClr val="FE3398"/>
                </a:solidFill>
                <a:latin typeface="Gill Sans Ultra Bold"/>
                <a:cs typeface="Gill Sans Ultra Bold"/>
              </a:rPr>
              <a:t> </a:t>
            </a:r>
            <a:r>
              <a:rPr lang="en-US" sz="7200" dirty="0">
                <a:solidFill>
                  <a:srgbClr val="9A15FB"/>
                </a:solidFill>
                <a:latin typeface="Gill Sans Ultra Bold"/>
                <a:cs typeface="Gill Sans Ultra Bold"/>
              </a:rPr>
              <a:t>POZORNOSŤ</a:t>
            </a:r>
            <a:endParaRPr lang="en-US" sz="7200" dirty="0">
              <a:solidFill>
                <a:srgbClr val="9A15FB"/>
              </a:solidFill>
              <a:latin typeface="Gill Sans Ultra Bold"/>
              <a:cs typeface="Gill Sans Ultr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Unknown-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87" y="3311072"/>
            <a:ext cx="3765349" cy="341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V </a:t>
            </a:r>
            <a:r>
              <a:rPr lang="en-US" sz="2400" dirty="0" err="1"/>
              <a:t>škole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čítaní</a:t>
            </a:r>
            <a:r>
              <a:rPr lang="en-US" sz="2400" dirty="0"/>
              <a:t> </a:t>
            </a:r>
            <a:r>
              <a:rPr lang="en-US" sz="2400" dirty="0" err="1"/>
              <a:t>s</a:t>
            </a:r>
            <a:r>
              <a:rPr lang="en-US" sz="2400" dirty="0" err="1"/>
              <a:t>me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 err="1"/>
              <a:t>hrali</a:t>
            </a:r>
            <a:r>
              <a:rPr lang="en-US" sz="2400" dirty="0"/>
              <a:t> </a:t>
            </a:r>
            <a:r>
              <a:rPr lang="en-US" sz="2400" dirty="0" err="1"/>
              <a:t>veľa</a:t>
            </a:r>
            <a:r>
              <a:rPr lang="en-US" sz="2400" dirty="0"/>
              <a:t> </a:t>
            </a:r>
            <a:r>
              <a:rPr lang="en-US" sz="2400" dirty="0" err="1"/>
              <a:t>divadelných</a:t>
            </a:r>
            <a:r>
              <a:rPr lang="en-US" sz="2400" dirty="0"/>
              <a:t> </a:t>
            </a:r>
            <a:r>
              <a:rPr lang="en-US" sz="2400" dirty="0" err="1"/>
              <a:t>hier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Ale  </a:t>
            </a:r>
            <a:r>
              <a:rPr lang="en-US" sz="2400" dirty="0" err="1"/>
              <a:t>najviac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mi </a:t>
            </a:r>
            <a:r>
              <a:rPr lang="en-US" sz="2400" dirty="0" err="1"/>
              <a:t>páčila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 err="1"/>
              <a:t>Rozprávka</a:t>
            </a:r>
            <a:r>
              <a:rPr lang="en-US" sz="2400" dirty="0"/>
              <a:t> o </a:t>
            </a:r>
            <a:r>
              <a:rPr lang="en-US" sz="2400" dirty="0" err="1"/>
              <a:t>repe</a:t>
            </a:r>
            <a:r>
              <a:rPr lang="en-US" sz="2400" dirty="0"/>
              <a:t> </a:t>
            </a:r>
            <a:r>
              <a:rPr lang="en-US" sz="2400" dirty="0" err="1"/>
              <a:t>kde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h</a:t>
            </a:r>
            <a:r>
              <a:rPr lang="en-US" sz="2400" dirty="0" err="1"/>
              <a:t>rala</a:t>
            </a:r>
            <a:r>
              <a:rPr lang="en-US" sz="2400" dirty="0"/>
              <a:t>  </a:t>
            </a:r>
            <a:r>
              <a:rPr lang="en-US" sz="2400" dirty="0" err="1"/>
              <a:t>vnučku</a:t>
            </a:r>
            <a:r>
              <a:rPr lang="en-US" sz="2400" dirty="0"/>
              <a:t>. Bola to </a:t>
            </a:r>
          </a:p>
          <a:p>
            <a:pPr marL="0" indent="0">
              <a:buNone/>
            </a:pPr>
            <a:r>
              <a:rPr lang="en-US" sz="2400" dirty="0" err="1"/>
              <a:t>s</a:t>
            </a:r>
            <a:r>
              <a:rPr lang="en-US" sz="2400" dirty="0" err="1"/>
              <a:t>randa</a:t>
            </a:r>
            <a:r>
              <a:rPr lang="en-US" sz="2400" dirty="0"/>
              <a:t> </a:t>
            </a:r>
            <a:r>
              <a:rPr lang="en-US" sz="2400" dirty="0" err="1"/>
              <a:t>hlavne</a:t>
            </a:r>
            <a:r>
              <a:rPr lang="en-US" sz="2400" dirty="0"/>
              <a:t> </a:t>
            </a:r>
            <a:r>
              <a:rPr lang="en-US" sz="2400" dirty="0" err="1"/>
              <a:t>keď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err="1"/>
              <a:t>nacvičovali</a:t>
            </a:r>
            <a:r>
              <a:rPr lang="en-US" sz="2400" dirty="0"/>
              <a:t> 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4" name="Picture 3" descr="IMG_20210328_194523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98"/>
          <a:stretch/>
        </p:blipFill>
        <p:spPr>
          <a:xfrm>
            <a:off x="5800216" y="2329243"/>
            <a:ext cx="4278631" cy="2878494"/>
          </a:xfrm>
          <a:prstGeom prst="rect">
            <a:avLst/>
          </a:prstGeom>
          <a:ln w="57150" cap="sq" cmpd="thickThin">
            <a:gradFill flip="none" rotWithShape="1">
              <a:gsLst>
                <a:gs pos="34000">
                  <a:srgbClr val="D643D9"/>
                </a:gs>
                <a:gs pos="100000">
                  <a:srgbClr val="FFFFFF"/>
                </a:gs>
                <a:gs pos="4000">
                  <a:srgbClr val="CF47B9"/>
                </a:gs>
                <a:gs pos="47000">
                  <a:srgbClr val="FB56E1"/>
                </a:gs>
                <a:gs pos="71000">
                  <a:srgbClr val="FB56E1"/>
                </a:gs>
              </a:gsLst>
              <a:path path="shape">
                <a:fillToRect l="50000" t="50000" r="50000" b="50000"/>
              </a:path>
              <a:tileRect/>
            </a:gradFill>
            <a:prstDash val="lgDashDot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images-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4957629"/>
            <a:ext cx="2357653" cy="158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>
                <a:solidFill>
                  <a:srgbClr val="0080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Britannic Bold"/>
                <a:cs typeface="Britannic Bold"/>
              </a:rPr>
              <a:t>NAŠE DIVADIELKO</a:t>
            </a:r>
            <a:endParaRPr lang="en-US" b="1" dirty="0">
              <a:solidFill>
                <a:srgbClr val="008000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  <a:latin typeface="Britannic Bold"/>
              <a:cs typeface="Britannic Bold"/>
            </a:endParaRPr>
          </a:p>
        </p:txBody>
      </p:sp>
    </p:spTree>
    <p:extLst>
      <p:ext uri="{BB962C8B-B14F-4D97-AF65-F5344CB8AC3E}">
        <p14:creationId xmlns:p14="http://schemas.microsoft.com/office/powerpoint/2010/main" val="321279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22" y="146038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i="1" dirty="0">
                <a:solidFill>
                  <a:srgbClr val="3366FF"/>
                </a:solidFill>
                <a:latin typeface="Britannic Bold"/>
                <a:cs typeface="Britannic Bold"/>
              </a:rPr>
              <a:t>   </a:t>
            </a:r>
            <a:r>
              <a:rPr lang="en-US" sz="6600" b="1" i="1" dirty="0">
                <a:solidFill>
                  <a:srgbClr val="3366FF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Britannic Bold"/>
                <a:cs typeface="Britannic Bold"/>
              </a:rPr>
              <a:t>KARNEVAL </a:t>
            </a:r>
            <a:r>
              <a:rPr lang="en-US" sz="6600" b="1" i="1" dirty="0">
                <a:solidFill>
                  <a:srgbClr val="3366FF"/>
                </a:solidFill>
                <a:latin typeface="Britannic Bold"/>
                <a:cs typeface="Britannic Bold"/>
              </a:rPr>
              <a:t> </a:t>
            </a:r>
            <a:endParaRPr lang="en-US" sz="6600" b="1" i="1" dirty="0">
              <a:solidFill>
                <a:srgbClr val="3366FF"/>
              </a:solidFill>
              <a:latin typeface="Britannic Bold"/>
              <a:cs typeface="Britannic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sz="2400" dirty="0"/>
              <a:t>V </a:t>
            </a:r>
            <a:r>
              <a:rPr lang="en-US" sz="2400" dirty="0" err="1"/>
              <a:t>škole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mali</a:t>
            </a:r>
            <a:r>
              <a:rPr lang="en-US" sz="2400" dirty="0"/>
              <a:t> </a:t>
            </a:r>
            <a:r>
              <a:rPr lang="en-US" sz="2400" dirty="0" err="1"/>
              <a:t>úžasný</a:t>
            </a:r>
            <a:r>
              <a:rPr lang="en-US" sz="2400" dirty="0"/>
              <a:t> </a:t>
            </a:r>
            <a:r>
              <a:rPr lang="en-US" sz="2400" dirty="0" err="1"/>
              <a:t>karneval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/>
              <a:t>  Bola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princezná</a:t>
            </a:r>
            <a:r>
              <a:rPr lang="en-US" sz="2400" dirty="0"/>
              <a:t> </a:t>
            </a:r>
            <a:r>
              <a:rPr lang="en-US" sz="2400" dirty="0"/>
              <a:t>Elsa. </a:t>
            </a:r>
            <a:r>
              <a:rPr lang="en-US" sz="2400" dirty="0" err="1"/>
              <a:t>Hrali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/>
              <a:t>  a </a:t>
            </a:r>
            <a:r>
              <a:rPr lang="en-US" sz="2400" dirty="0" err="1"/>
              <a:t>veľa</a:t>
            </a:r>
            <a:r>
              <a:rPr lang="en-US" sz="2400" dirty="0"/>
              <a:t> </a:t>
            </a:r>
            <a:r>
              <a:rPr lang="en-US" sz="2400" dirty="0" err="1"/>
              <a:t>tancovali</a:t>
            </a:r>
            <a:r>
              <a:rPr lang="en-US" sz="2400" dirty="0"/>
              <a:t>. Mali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aj</a:t>
            </a:r>
            <a:r>
              <a:rPr lang="en-US" sz="2400" dirty="0"/>
              <a:t> </a:t>
            </a:r>
            <a:r>
              <a:rPr lang="en-US" sz="2400" dirty="0" err="1"/>
              <a:t>veľa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/>
              <a:t>  </a:t>
            </a:r>
            <a:r>
              <a:rPr lang="en-US" sz="2400" dirty="0" err="1"/>
              <a:t>súťaží</a:t>
            </a:r>
            <a:r>
              <a:rPr lang="en-US" sz="2400" dirty="0"/>
              <a:t> a </a:t>
            </a:r>
            <a:r>
              <a:rPr lang="en-US" sz="2400" dirty="0" err="1"/>
              <a:t>podarilo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mi </a:t>
            </a:r>
            <a:r>
              <a:rPr lang="en-US" sz="2400" dirty="0" err="1"/>
              <a:t>aj</a:t>
            </a:r>
            <a:r>
              <a:rPr lang="en-US" sz="2400" dirty="0"/>
              <a:t> </a:t>
            </a:r>
            <a:r>
              <a:rPr lang="en-US" sz="2400" dirty="0" err="1"/>
              <a:t>vyhrať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/>
              <a:t>  </a:t>
            </a:r>
            <a:r>
              <a:rPr lang="en-US" sz="2400" dirty="0" err="1"/>
              <a:t>Bol</a:t>
            </a:r>
            <a:r>
              <a:rPr lang="en-US" sz="2400" dirty="0"/>
              <a:t> to </a:t>
            </a:r>
            <a:r>
              <a:rPr lang="en-US" sz="2400" dirty="0" err="1"/>
              <a:t>úžastný</a:t>
            </a:r>
            <a:r>
              <a:rPr lang="en-US" sz="2400" dirty="0"/>
              <a:t> </a:t>
            </a:r>
            <a:r>
              <a:rPr lang="en-US" sz="2400" dirty="0" err="1"/>
              <a:t>karneval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pic>
        <p:nvPicPr>
          <p:cNvPr id="4" name="Picture 3" descr="IMG_20210328_194147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088" y="439084"/>
            <a:ext cx="2701713" cy="3602284"/>
          </a:xfrm>
          <a:prstGeom prst="rect">
            <a:avLst/>
          </a:prstGeom>
          <a:ln w="88900" cap="sq" cmpd="thickThin">
            <a:solidFill>
              <a:srgbClr val="A140C4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5" name="Picture 4" descr="IMG_20210328_194001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88" y="4041368"/>
            <a:ext cx="3755509" cy="2816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 descr="Unknown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087" y="4927080"/>
            <a:ext cx="2552700" cy="162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60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oper Std Black"/>
                <a:cs typeface="Cooper Std Black"/>
              </a:rPr>
              <a:t>SMEJKO A TANCULIENKA</a:t>
            </a:r>
            <a:endParaRPr lang="en-US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ooper Std Black"/>
              <a:cs typeface="Cooper Std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1600201"/>
            <a:ext cx="3536251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Raz</a:t>
            </a:r>
            <a:r>
              <a:rPr lang="en-US" sz="2400" dirty="0"/>
              <a:t> k </a:t>
            </a:r>
            <a:r>
              <a:rPr lang="en-US" sz="2400" dirty="0" err="1"/>
              <a:t>nám</a:t>
            </a:r>
            <a:r>
              <a:rPr lang="en-US" sz="2400" dirty="0"/>
              <a:t> do </a:t>
            </a:r>
            <a:r>
              <a:rPr lang="en-US" sz="2400" dirty="0" err="1"/>
              <a:t>školy</a:t>
            </a:r>
            <a:r>
              <a:rPr lang="en-US" sz="2400" dirty="0"/>
              <a:t> </a:t>
            </a:r>
            <a:r>
              <a:rPr lang="en-US" sz="2400" dirty="0" err="1"/>
              <a:t>prišli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 err="1"/>
              <a:t>Smejko</a:t>
            </a:r>
            <a:r>
              <a:rPr lang="en-US" sz="2400" dirty="0"/>
              <a:t> a </a:t>
            </a:r>
            <a:r>
              <a:rPr lang="en-US" sz="2400" dirty="0" err="1"/>
              <a:t>Tanculienka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 err="1"/>
              <a:t>Veľa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hrali,spievali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a </a:t>
            </a:r>
            <a:r>
              <a:rPr lang="en-US" sz="2400" dirty="0" err="1"/>
              <a:t>tancovali</a:t>
            </a:r>
            <a:r>
              <a:rPr lang="en-US" sz="2400" dirty="0"/>
              <a:t>. </a:t>
            </a:r>
            <a:r>
              <a:rPr lang="en-US" sz="2400" dirty="0" err="1"/>
              <a:t>N</a:t>
            </a:r>
            <a:r>
              <a:rPr lang="en-US" sz="2400" dirty="0" err="1"/>
              <a:t>ajviac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m</a:t>
            </a:r>
            <a:r>
              <a:rPr lang="en-US" sz="2400" dirty="0"/>
              <a:t>a </a:t>
            </a:r>
            <a:r>
              <a:rPr lang="en-US" sz="2400" dirty="0" err="1"/>
              <a:t>bavili</a:t>
            </a:r>
            <a:r>
              <a:rPr lang="en-US" sz="2400" dirty="0"/>
              <a:t> </a:t>
            </a:r>
            <a:r>
              <a:rPr lang="en-US" sz="2400" dirty="0" err="1"/>
              <a:t>súťaže.Na</a:t>
            </a:r>
            <a:r>
              <a:rPr lang="en-US" sz="2400" dirty="0"/>
              <a:t> </a:t>
            </a:r>
            <a:r>
              <a:rPr lang="en-US" sz="2400" dirty="0" err="1"/>
              <a:t>konci</a:t>
            </a:r>
            <a:r>
              <a:rPr lang="en-US" sz="2400" dirty="0"/>
              <a:t> </a:t>
            </a:r>
            <a:r>
              <a:rPr lang="en-US" sz="2400" dirty="0" err="1"/>
              <a:t>Smejko</a:t>
            </a:r>
            <a:r>
              <a:rPr lang="en-US" sz="2400" dirty="0"/>
              <a:t>  </a:t>
            </a:r>
            <a:r>
              <a:rPr lang="en-US" sz="2400" dirty="0" err="1"/>
              <a:t>rozprával</a:t>
            </a:r>
            <a:r>
              <a:rPr lang="en-US" sz="2400" dirty="0"/>
              <a:t> </a:t>
            </a:r>
            <a:r>
              <a:rPr lang="en-US" sz="2400" dirty="0" err="1"/>
              <a:t>vtipy</a:t>
            </a:r>
            <a:r>
              <a:rPr lang="en-US" sz="2400" dirty="0"/>
              <a:t> a </a:t>
            </a:r>
            <a:r>
              <a:rPr lang="en-US" sz="2400" dirty="0" err="1"/>
              <a:t>Tanculienka</a:t>
            </a:r>
            <a:r>
              <a:rPr lang="en-US" sz="2400" dirty="0"/>
              <a:t> </a:t>
            </a:r>
            <a:r>
              <a:rPr lang="en-US" sz="2400" dirty="0" err="1"/>
              <a:t>nám</a:t>
            </a:r>
            <a:r>
              <a:rPr lang="en-US" sz="2400" dirty="0"/>
              <a:t> </a:t>
            </a:r>
            <a:r>
              <a:rPr lang="en-US" sz="2400" dirty="0" err="1"/>
              <a:t>rozdávala</a:t>
            </a:r>
            <a:r>
              <a:rPr lang="en-US" sz="2400" dirty="0"/>
              <a:t> </a:t>
            </a:r>
            <a:r>
              <a:rPr lang="en-US" sz="2400" dirty="0" err="1"/>
              <a:t>cukríky</a:t>
            </a:r>
            <a:r>
              <a:rPr lang="en-US" sz="2400" dirty="0"/>
              <a:t>.</a:t>
            </a:r>
            <a:endParaRPr lang="en-US" sz="2400" dirty="0"/>
          </a:p>
        </p:txBody>
      </p:sp>
      <p:pic>
        <p:nvPicPr>
          <p:cNvPr id="4" name="Picture 3" descr="IMG_20210328_1939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452" y="1600200"/>
            <a:ext cx="5150549" cy="3862912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437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solidFill>
                  <a:srgbClr val="66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/>
                <a:cs typeface="Arial Rounded MT Bold"/>
              </a:rPr>
              <a:t>MIKULÁŠ</a:t>
            </a:r>
            <a:endParaRPr lang="en-US" sz="5400" b="1" dirty="0">
              <a:ln w="11430"/>
              <a:solidFill>
                <a:srgbClr val="66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4998" y="1600201"/>
            <a:ext cx="4388412" cy="270808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/>
              <a:t>Bolo to super </a:t>
            </a:r>
            <a:r>
              <a:rPr lang="en-US" sz="2400" dirty="0" err="1"/>
              <a:t>keď</a:t>
            </a:r>
            <a:r>
              <a:rPr lang="en-US" sz="2400" dirty="0"/>
              <a:t> </a:t>
            </a:r>
            <a:r>
              <a:rPr lang="en-US" sz="2400" dirty="0" err="1"/>
              <a:t>raz</a:t>
            </a:r>
            <a:r>
              <a:rPr lang="en-US" sz="2400" dirty="0"/>
              <a:t> do </a:t>
            </a:r>
            <a:r>
              <a:rPr lang="en-US" sz="2400" dirty="0" err="1"/>
              <a:t>školy</a:t>
            </a:r>
            <a:r>
              <a:rPr lang="en-US" sz="2400" dirty="0"/>
              <a:t> </a:t>
            </a:r>
            <a:r>
              <a:rPr lang="en-US" sz="2400" dirty="0" err="1"/>
              <a:t>prišiel</a:t>
            </a:r>
            <a:r>
              <a:rPr lang="en-US" sz="2400" dirty="0"/>
              <a:t> </a:t>
            </a:r>
            <a:r>
              <a:rPr lang="en-US" sz="2400" dirty="0" err="1"/>
              <a:t>Mikuláš</a:t>
            </a:r>
            <a:r>
              <a:rPr lang="en-US" sz="2400" dirty="0"/>
              <a:t> </a:t>
            </a:r>
            <a:r>
              <a:rPr lang="en-US" sz="2400" dirty="0" err="1"/>
              <a:t>aj</a:t>
            </a:r>
            <a:r>
              <a:rPr lang="en-US" sz="2400" dirty="0"/>
              <a:t> s </a:t>
            </a:r>
            <a:r>
              <a:rPr lang="en-US" sz="2400" dirty="0" err="1"/>
              <a:t>čertami</a:t>
            </a:r>
            <a:r>
              <a:rPr lang="en-US" sz="2400" dirty="0"/>
              <a:t> </a:t>
            </a:r>
            <a:r>
              <a:rPr lang="en-US" sz="2400" dirty="0" err="1"/>
              <a:t>ktorí</a:t>
            </a:r>
            <a:r>
              <a:rPr lang="en-US" sz="2400" dirty="0"/>
              <a:t>, </a:t>
            </a:r>
            <a:r>
              <a:rPr lang="en-US" sz="2400" dirty="0" err="1"/>
              <a:t>nás</a:t>
            </a:r>
            <a:r>
              <a:rPr lang="en-US" sz="2400" dirty="0"/>
              <a:t> </a:t>
            </a:r>
            <a:r>
              <a:rPr lang="en-US" sz="2400" dirty="0" err="1"/>
              <a:t>strkali</a:t>
            </a:r>
            <a:r>
              <a:rPr lang="en-US" sz="2400" dirty="0"/>
              <a:t> do </a:t>
            </a:r>
            <a:r>
              <a:rPr lang="en-US" sz="2400" dirty="0" err="1"/>
              <a:t>vriec</a:t>
            </a:r>
            <a:r>
              <a:rPr lang="en-US" sz="2400" dirty="0"/>
              <a:t>. Bola to </a:t>
            </a:r>
            <a:r>
              <a:rPr lang="en-US" sz="2400" dirty="0" err="1"/>
              <a:t>sranda</a:t>
            </a:r>
            <a:r>
              <a:rPr lang="en-US" sz="2400" dirty="0"/>
              <a:t>. </a:t>
            </a:r>
            <a:r>
              <a:rPr lang="en-US" sz="2400" dirty="0" err="1"/>
              <a:t>Všetci</a:t>
            </a:r>
            <a:r>
              <a:rPr lang="en-US" sz="2400" dirty="0"/>
              <a:t> </a:t>
            </a:r>
            <a:r>
              <a:rPr lang="en-US" sz="2400" dirty="0" err="1"/>
              <a:t>dostali</a:t>
            </a:r>
            <a:r>
              <a:rPr lang="en-US" sz="2400" dirty="0"/>
              <a:t> </a:t>
            </a:r>
            <a:r>
              <a:rPr lang="en-US" sz="2400" dirty="0" err="1"/>
              <a:t>vrecúška</a:t>
            </a:r>
            <a:r>
              <a:rPr lang="en-US" sz="2400" dirty="0"/>
              <a:t> so </a:t>
            </a:r>
            <a:r>
              <a:rPr lang="en-US" sz="2400" dirty="0" err="1"/>
              <a:t>sladkosťami</a:t>
            </a:r>
            <a:r>
              <a:rPr lang="en-US" sz="2400" dirty="0"/>
              <a:t> </a:t>
            </a:r>
            <a:r>
              <a:rPr lang="en-US" sz="2400" dirty="0"/>
              <a:t>a v </a:t>
            </a:r>
            <a:r>
              <a:rPr lang="en-US" sz="2400" dirty="0" err="1"/>
              <a:t>nich</a:t>
            </a:r>
            <a:r>
              <a:rPr lang="en-US" sz="2400" dirty="0"/>
              <a:t> </a:t>
            </a:r>
            <a:r>
              <a:rPr lang="en-US" sz="2400" dirty="0" err="1"/>
              <a:t>boli</a:t>
            </a:r>
            <a:r>
              <a:rPr lang="en-US" sz="2400" dirty="0"/>
              <a:t> </a:t>
            </a:r>
            <a:r>
              <a:rPr lang="en-US" sz="2400" dirty="0" err="1"/>
              <a:t>aj</a:t>
            </a:r>
            <a:r>
              <a:rPr lang="en-US" sz="2400" dirty="0"/>
              <a:t> </a:t>
            </a:r>
            <a:r>
              <a:rPr lang="en-US" sz="2400" dirty="0" err="1"/>
              <a:t>červené</a:t>
            </a:r>
            <a:r>
              <a:rPr lang="en-US" sz="2400" dirty="0"/>
              <a:t> </a:t>
            </a:r>
            <a:r>
              <a:rPr lang="en-US" sz="2400" dirty="0" err="1"/>
              <a:t>čiapky</a:t>
            </a:r>
            <a:r>
              <a:rPr lang="en-US" sz="2400" dirty="0"/>
              <a:t> </a:t>
            </a:r>
            <a:r>
              <a:rPr lang="en-US" sz="2400" dirty="0"/>
              <a:t>s </a:t>
            </a:r>
            <a:r>
              <a:rPr lang="en-US" sz="2400" dirty="0" err="1"/>
              <a:t>bielou</a:t>
            </a:r>
            <a:r>
              <a:rPr lang="en-US" sz="2400" dirty="0"/>
              <a:t>, </a:t>
            </a:r>
            <a:r>
              <a:rPr lang="en-US" sz="2400" dirty="0" err="1"/>
              <a:t>chlpatou</a:t>
            </a:r>
            <a:r>
              <a:rPr lang="en-US" sz="2400" dirty="0"/>
              <a:t>  </a:t>
            </a:r>
            <a:r>
              <a:rPr lang="en-US" sz="2400" dirty="0" err="1"/>
              <a:t>guličkou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konci</a:t>
            </a:r>
            <a:r>
              <a:rPr lang="en-US" sz="2400" dirty="0"/>
              <a:t>.</a:t>
            </a:r>
            <a:endParaRPr lang="en-US" sz="2400" dirty="0"/>
          </a:p>
        </p:txBody>
      </p:sp>
      <p:pic>
        <p:nvPicPr>
          <p:cNvPr id="4" name="Picture 3" descr="IMG_20210328_1948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234" y="3847248"/>
            <a:ext cx="4014337" cy="3010753"/>
          </a:xfrm>
          <a:prstGeom prst="ellipse">
            <a:avLst/>
          </a:prstGeom>
          <a:ln w="76200" cap="rnd" cmpd="sng">
            <a:solidFill>
              <a:srgbClr val="C32F07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images-3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10" b="12404"/>
          <a:stretch/>
        </p:blipFill>
        <p:spPr>
          <a:xfrm>
            <a:off x="2773752" y="4428392"/>
            <a:ext cx="2092048" cy="2092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Unknown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402" y="1100120"/>
            <a:ext cx="2273398" cy="2092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209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rgbClr val="FF6219"/>
                </a:solidFill>
                <a:latin typeface="Braggadocio"/>
                <a:cs typeface="Braggadocio"/>
              </a:rPr>
              <a:t>VIANOCE</a:t>
            </a:r>
            <a:endParaRPr lang="en-US" sz="6600" dirty="0">
              <a:solidFill>
                <a:srgbClr val="FF6219"/>
              </a:solidFill>
              <a:latin typeface="Braggadocio"/>
              <a:cs typeface="Braggadoci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1600201"/>
            <a:ext cx="4304865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Na </a:t>
            </a:r>
            <a:r>
              <a:rPr lang="en-US" sz="2400" dirty="0" err="1"/>
              <a:t>Vianoce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vôbec</a:t>
            </a:r>
            <a:r>
              <a:rPr lang="en-US" sz="2400" dirty="0"/>
              <a:t> </a:t>
            </a:r>
            <a:r>
              <a:rPr lang="en-US" sz="2400" dirty="0" err="1"/>
              <a:t>neučili</a:t>
            </a:r>
            <a:r>
              <a:rPr lang="en-US" sz="2400" dirty="0"/>
              <a:t> ale </a:t>
            </a:r>
            <a:r>
              <a:rPr lang="en-US" sz="2400" dirty="0" err="1"/>
              <a:t>veľa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tancovali</a:t>
            </a:r>
            <a:r>
              <a:rPr lang="en-US" sz="2400" dirty="0"/>
              <a:t> a </a:t>
            </a:r>
            <a:r>
              <a:rPr lang="en-US" sz="2400" dirty="0" err="1"/>
              <a:t>spievali.Keď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dospievali</a:t>
            </a:r>
            <a:r>
              <a:rPr lang="en-US" sz="2400" dirty="0"/>
              <a:t> a </a:t>
            </a:r>
            <a:r>
              <a:rPr lang="en-US" sz="2400" dirty="0" err="1"/>
              <a:t>dotancovali</a:t>
            </a:r>
            <a:r>
              <a:rPr lang="en-US" sz="2400" dirty="0"/>
              <a:t>, </a:t>
            </a:r>
            <a:r>
              <a:rPr lang="en-US" sz="2400" dirty="0" err="1"/>
              <a:t>potom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ťahali</a:t>
            </a:r>
            <a:r>
              <a:rPr lang="en-US" sz="2400" dirty="0"/>
              <a:t> </a:t>
            </a:r>
            <a:r>
              <a:rPr lang="en-US" sz="2400" dirty="0" err="1"/>
              <a:t>lístočky</a:t>
            </a:r>
            <a:r>
              <a:rPr lang="en-US" sz="2400" dirty="0"/>
              <a:t> s </a:t>
            </a:r>
            <a:r>
              <a:rPr lang="en-US" sz="2400" dirty="0" err="1"/>
              <a:t>menami</a:t>
            </a:r>
            <a:r>
              <a:rPr lang="en-US" sz="2400" dirty="0"/>
              <a:t> </a:t>
            </a:r>
            <a:r>
              <a:rPr lang="en-US" sz="2400" dirty="0" err="1"/>
              <a:t>spolužiakov</a:t>
            </a:r>
            <a:r>
              <a:rPr lang="en-US" sz="2400" dirty="0"/>
              <a:t> </a:t>
            </a:r>
            <a:r>
              <a:rPr lang="en-US" sz="2400" dirty="0" err="1"/>
              <a:t>ktorým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mali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druhý</a:t>
            </a:r>
            <a:r>
              <a:rPr lang="en-US" sz="2400" dirty="0"/>
              <a:t> </a:t>
            </a:r>
            <a:r>
              <a:rPr lang="en-US" sz="2400" dirty="0" err="1"/>
              <a:t>deň</a:t>
            </a:r>
            <a:r>
              <a:rPr lang="en-US" sz="2400" dirty="0"/>
              <a:t> </a:t>
            </a:r>
            <a:r>
              <a:rPr lang="en-US" sz="2400" dirty="0" err="1"/>
              <a:t>doniesť</a:t>
            </a:r>
            <a:r>
              <a:rPr lang="en-US" sz="2400" dirty="0"/>
              <a:t> </a:t>
            </a:r>
            <a:r>
              <a:rPr lang="en-US" sz="2400" dirty="0" err="1"/>
              <a:t>darček.Tiež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robili</a:t>
            </a:r>
            <a:r>
              <a:rPr lang="en-US" sz="2400" dirty="0"/>
              <a:t> </a:t>
            </a:r>
            <a:r>
              <a:rPr lang="en-US" sz="2400" dirty="0" err="1"/>
              <a:t>výborné</a:t>
            </a:r>
            <a:r>
              <a:rPr lang="en-US" sz="2400" dirty="0"/>
              <a:t> </a:t>
            </a:r>
            <a:r>
              <a:rPr lang="en-US" sz="2400" dirty="0" err="1"/>
              <a:t>medovníky.Veľmi</a:t>
            </a:r>
            <a:r>
              <a:rPr lang="en-US" sz="2400" dirty="0"/>
              <a:t> ma to </a:t>
            </a:r>
            <a:r>
              <a:rPr lang="en-US" sz="2400" dirty="0" err="1"/>
              <a:t>bavilo</a:t>
            </a:r>
            <a:r>
              <a:rPr lang="en-US" sz="2400" dirty="0"/>
              <a:t>. Bolo </a:t>
            </a:r>
            <a:r>
              <a:rPr lang="en-US" sz="2400" dirty="0" err="1"/>
              <a:t>smiešne</a:t>
            </a:r>
            <a:r>
              <a:rPr lang="en-US" sz="2400" dirty="0"/>
              <a:t> </a:t>
            </a:r>
            <a:r>
              <a:rPr lang="en-US" sz="2400" dirty="0" err="1"/>
              <a:t>keď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spolužiačku</a:t>
            </a:r>
            <a:r>
              <a:rPr lang="en-US" sz="2400" dirty="0"/>
              <a:t> </a:t>
            </a:r>
            <a:r>
              <a:rPr lang="en-US" sz="2400" dirty="0" err="1"/>
              <a:t>omylom</a:t>
            </a:r>
            <a:r>
              <a:rPr lang="en-US" sz="2400" dirty="0"/>
              <a:t> </a:t>
            </a:r>
            <a:r>
              <a:rPr lang="en-US" sz="2400" dirty="0" err="1"/>
              <a:t>vysypala</a:t>
            </a:r>
            <a:r>
              <a:rPr lang="en-US" sz="2400" dirty="0"/>
              <a:t> </a:t>
            </a:r>
            <a:r>
              <a:rPr lang="en-US" sz="2400" dirty="0" err="1"/>
              <a:t>múku</a:t>
            </a:r>
            <a:r>
              <a:rPr lang="en-US" sz="2400" dirty="0"/>
              <a:t>.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 descr="IMG_20210328_19494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r="11064"/>
          <a:stretch/>
        </p:blipFill>
        <p:spPr>
          <a:xfrm>
            <a:off x="7099058" y="1600200"/>
            <a:ext cx="2523620" cy="3816404"/>
          </a:xfrm>
          <a:prstGeom prst="rect">
            <a:avLst/>
          </a:prstGeom>
          <a:ln w="228600" cap="sq" cmpd="thickThin">
            <a:solidFill>
              <a:srgbClr val="D3134D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IMG_20210328_19484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8" b="12306"/>
          <a:stretch/>
        </p:blipFill>
        <p:spPr>
          <a:xfrm>
            <a:off x="6502791" y="4257268"/>
            <a:ext cx="3981410" cy="260073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5122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3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r>
              <a:rPr lang="en-US" sz="5400" b="1" i="1" dirty="0">
                <a:solidFill>
                  <a:srgbClr val="C32F07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Haettenschweiler"/>
                <a:cs typeface="Haettenschweiler"/>
              </a:rPr>
              <a:t>SLÁVNOSTNÉ UKONČENIE ŠK. ROKA</a:t>
            </a:r>
            <a:endParaRPr lang="en-US" sz="5400" b="1" i="1" dirty="0">
              <a:solidFill>
                <a:srgbClr val="C32F07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Haettenschweiler"/>
              <a:cs typeface="Haettenschweil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780" y="1216827"/>
            <a:ext cx="4538791" cy="32127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Na </a:t>
            </a:r>
            <a:r>
              <a:rPr lang="en-US" sz="2400" dirty="0" err="1"/>
              <a:t>konci</a:t>
            </a:r>
            <a:r>
              <a:rPr lang="en-US" sz="2400" dirty="0"/>
              <a:t> </a:t>
            </a:r>
            <a:r>
              <a:rPr lang="en-US" sz="2400" dirty="0" err="1"/>
              <a:t>školského</a:t>
            </a:r>
            <a:r>
              <a:rPr lang="en-US" sz="2400" dirty="0"/>
              <a:t> </a:t>
            </a:r>
            <a:r>
              <a:rPr lang="en-US" sz="2400" dirty="0" err="1"/>
              <a:t>roka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pozvali</a:t>
            </a:r>
            <a:r>
              <a:rPr lang="en-US" sz="2400" dirty="0"/>
              <a:t> do </a:t>
            </a:r>
            <a:r>
              <a:rPr lang="en-US" sz="2400" dirty="0" err="1"/>
              <a:t>školy</a:t>
            </a:r>
            <a:r>
              <a:rPr lang="en-US" sz="2400" dirty="0"/>
              <a:t> </a:t>
            </a:r>
            <a:r>
              <a:rPr lang="en-US" sz="2400" dirty="0" err="1"/>
              <a:t>rodičov</a:t>
            </a:r>
            <a:r>
              <a:rPr lang="en-US" sz="2400" dirty="0"/>
              <a:t> </a:t>
            </a:r>
            <a:r>
              <a:rPr lang="en-US" sz="2400" dirty="0" err="1"/>
              <a:t>aby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r>
              <a:rPr lang="en-US" sz="2400" dirty="0"/>
              <a:t> </a:t>
            </a:r>
            <a:r>
              <a:rPr lang="en-US" sz="2400" dirty="0" err="1"/>
              <a:t>ukázali</a:t>
            </a:r>
            <a:r>
              <a:rPr lang="en-US" sz="2400" dirty="0"/>
              <a:t> </a:t>
            </a:r>
            <a:r>
              <a:rPr lang="en-US" sz="2400" dirty="0" err="1"/>
              <a:t>čo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tento</a:t>
            </a:r>
            <a:r>
              <a:rPr lang="en-US" sz="2400" dirty="0"/>
              <a:t> </a:t>
            </a:r>
            <a:r>
              <a:rPr lang="en-US" sz="2400" dirty="0" err="1"/>
              <a:t>rok</a:t>
            </a:r>
            <a:r>
              <a:rPr lang="en-US" sz="2400" dirty="0"/>
              <a:t> </a:t>
            </a:r>
            <a:r>
              <a:rPr lang="en-US" sz="2400" dirty="0" err="1"/>
              <a:t>naučili.Najprv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ale </a:t>
            </a:r>
            <a:r>
              <a:rPr lang="en-US" sz="2400" dirty="0" err="1"/>
              <a:t>hrali</a:t>
            </a:r>
            <a:r>
              <a:rPr lang="en-US" sz="2400" dirty="0"/>
              <a:t> a </a:t>
            </a:r>
            <a:r>
              <a:rPr lang="en-US" sz="2400" dirty="0" err="1"/>
              <a:t>potom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čítali,počitali,spievali</a:t>
            </a:r>
            <a:r>
              <a:rPr lang="en-US" sz="2400" dirty="0"/>
              <a:t> a </a:t>
            </a:r>
            <a:r>
              <a:rPr lang="en-US" sz="2400" dirty="0" err="1"/>
              <a:t>nakoniec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prednášali</a:t>
            </a:r>
            <a:r>
              <a:rPr lang="en-US" sz="2400" dirty="0"/>
              <a:t> </a:t>
            </a:r>
            <a:r>
              <a:rPr lang="en-US" sz="2400" dirty="0" err="1"/>
              <a:t>básničky</a:t>
            </a:r>
            <a:r>
              <a:rPr lang="en-US" sz="2400" dirty="0"/>
              <a:t>. </a:t>
            </a:r>
            <a:r>
              <a:rPr lang="en-US" sz="2400" dirty="0" err="1"/>
              <a:t>Dostali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vysvedčenia</a:t>
            </a:r>
            <a:r>
              <a:rPr lang="en-US" sz="2400" dirty="0"/>
              <a:t>, </a:t>
            </a:r>
            <a:r>
              <a:rPr lang="en-US" sz="2400" dirty="0" err="1"/>
              <a:t>slávnostne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rozlúčili</a:t>
            </a:r>
            <a:r>
              <a:rPr lang="en-US" sz="2400" dirty="0"/>
              <a:t>, </a:t>
            </a:r>
            <a:r>
              <a:rPr lang="en-US" sz="2400" dirty="0" err="1"/>
              <a:t>dostali</a:t>
            </a:r>
            <a:r>
              <a:rPr lang="en-US" sz="2400" dirty="0"/>
              <a:t> </a:t>
            </a:r>
            <a:r>
              <a:rPr lang="en-US" sz="2400" dirty="0" err="1"/>
              <a:t>darčeky</a:t>
            </a:r>
            <a:r>
              <a:rPr lang="en-US" sz="2400" dirty="0"/>
              <a:t> a </a:t>
            </a:r>
            <a:r>
              <a:rPr lang="en-US" sz="2400" dirty="0" err="1"/>
              <a:t>odišli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prázdniny</a:t>
            </a:r>
            <a:r>
              <a:rPr lang="en-US" sz="2400" dirty="0"/>
              <a:t>.</a:t>
            </a:r>
            <a:endParaRPr lang="en-US" sz="2400" dirty="0"/>
          </a:p>
        </p:txBody>
      </p:sp>
      <p:pic>
        <p:nvPicPr>
          <p:cNvPr id="4" name="Picture 3" descr="IMG_20210328_19391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95442" y="6281539"/>
            <a:ext cx="768613" cy="576460"/>
          </a:xfrm>
          <a:prstGeom prst="rect">
            <a:avLst/>
          </a:prstGeom>
        </p:spPr>
      </p:pic>
      <p:pic>
        <p:nvPicPr>
          <p:cNvPr id="5" name="Picture 4" descr="IMG_20210328_194845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r="-12084" b="40958"/>
          <a:stretch/>
        </p:blipFill>
        <p:spPr>
          <a:xfrm>
            <a:off x="4526689" y="-1353635"/>
            <a:ext cx="506201" cy="1854982"/>
          </a:xfrm>
          <a:prstGeom prst="rect">
            <a:avLst/>
          </a:prstGeom>
        </p:spPr>
      </p:pic>
      <p:pic>
        <p:nvPicPr>
          <p:cNvPr id="6" name="Picture 5" descr="IMG_20210328_195048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5"/>
          <a:stretch/>
        </p:blipFill>
        <p:spPr>
          <a:xfrm>
            <a:off x="1623733" y="4301131"/>
            <a:ext cx="3409157" cy="255686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HEAJ528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8050" y="1216826"/>
            <a:ext cx="3052750" cy="5418192"/>
          </a:xfrm>
          <a:prstGeom prst="rect">
            <a:avLst/>
          </a:prstGeom>
        </p:spPr>
      </p:pic>
      <p:pic>
        <p:nvPicPr>
          <p:cNvPr id="8" name="Picture 7" descr="IMG_5430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88" y="4022798"/>
            <a:ext cx="1959166" cy="26122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21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295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0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9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perspectiveBelow"/>
              <a:lightRig rig="threePt" dir="t"/>
            </a:scene3d>
          </a:bodyPr>
          <a:lstStyle/>
          <a:p>
            <a:r>
              <a:rPr lang="en-US" sz="5400" b="1" i="1" dirty="0">
                <a:solidFill>
                  <a:srgbClr val="FFFF00"/>
                </a:solidFill>
                <a:latin typeface="Abadi MT Condensed Extra Bold"/>
                <a:cs typeface="Abadi MT Condensed Extra Bold"/>
              </a:rPr>
              <a:t>TVORIVÉ DIELNE-MAĽOVANIE NA SKLO</a:t>
            </a:r>
            <a:endParaRPr lang="en-US" sz="5400" b="1" i="1" dirty="0">
              <a:solidFill>
                <a:srgbClr val="FFFF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014" y="1600201"/>
            <a:ext cx="4216343" cy="321648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V </a:t>
            </a:r>
            <a:r>
              <a:rPr lang="en-US" sz="2400" dirty="0" err="1"/>
              <a:t>druhom</a:t>
            </a:r>
            <a:r>
              <a:rPr lang="en-US" sz="2400" dirty="0"/>
              <a:t> </a:t>
            </a:r>
            <a:r>
              <a:rPr lang="en-US" sz="2400" dirty="0" err="1"/>
              <a:t>ročníku</a:t>
            </a:r>
            <a:r>
              <a:rPr lang="en-US" sz="2400" dirty="0"/>
              <a:t>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išli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krásnu</a:t>
            </a:r>
            <a:r>
              <a:rPr lang="en-US" sz="2400" dirty="0"/>
              <a:t> </a:t>
            </a:r>
            <a:r>
              <a:rPr lang="en-US" sz="2400" dirty="0" err="1"/>
              <a:t>výstavu</a:t>
            </a:r>
            <a:r>
              <a:rPr lang="en-US" sz="2400" dirty="0"/>
              <a:t>. </a:t>
            </a:r>
            <a:r>
              <a:rPr lang="en-US" sz="2400" dirty="0" err="1"/>
              <a:t>Boli</a:t>
            </a:r>
            <a:r>
              <a:rPr lang="en-US" sz="2400" dirty="0"/>
              <a:t> tam </a:t>
            </a:r>
            <a:r>
              <a:rPr lang="en-US" sz="2400" dirty="0" err="1"/>
              <a:t>všelijaké</a:t>
            </a:r>
            <a:r>
              <a:rPr lang="en-US" sz="2400" dirty="0"/>
              <a:t> </a:t>
            </a:r>
            <a:r>
              <a:rPr lang="en-US" sz="2400" dirty="0" err="1"/>
              <a:t>kostýmy</a:t>
            </a:r>
            <a:r>
              <a:rPr lang="en-US" sz="2400" dirty="0"/>
              <a:t> a </a:t>
            </a:r>
            <a:r>
              <a:rPr lang="en-US" sz="2400" dirty="0" err="1"/>
              <a:t>namaľované</a:t>
            </a:r>
            <a:r>
              <a:rPr lang="en-US" sz="2400" dirty="0"/>
              <a:t> </a:t>
            </a:r>
            <a:r>
              <a:rPr lang="en-US" sz="2400" dirty="0" err="1"/>
              <a:t>sklo</a:t>
            </a:r>
            <a:r>
              <a:rPr lang="en-US" sz="2400" dirty="0"/>
              <a:t>. My </a:t>
            </a:r>
            <a:r>
              <a:rPr lang="en-US" sz="2400" dirty="0" err="1"/>
              <a:t>sme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tam </a:t>
            </a:r>
            <a:r>
              <a:rPr lang="en-US" sz="2400" dirty="0" err="1"/>
              <a:t>tiež</a:t>
            </a:r>
            <a:r>
              <a:rPr lang="en-US" sz="2400" dirty="0"/>
              <a:t> </a:t>
            </a:r>
            <a:r>
              <a:rPr lang="en-US" sz="2400" dirty="0" err="1"/>
              <a:t>mohli</a:t>
            </a:r>
            <a:r>
              <a:rPr lang="en-US" sz="2400" dirty="0"/>
              <a:t> </a:t>
            </a:r>
            <a:r>
              <a:rPr lang="en-US" sz="2400" dirty="0" err="1"/>
              <a:t>niečo</a:t>
            </a:r>
            <a:r>
              <a:rPr lang="en-US" sz="2400" dirty="0"/>
              <a:t> </a:t>
            </a:r>
            <a:r>
              <a:rPr lang="en-US" sz="2400" dirty="0" err="1"/>
              <a:t>namaľovať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sklo</a:t>
            </a:r>
            <a:r>
              <a:rPr lang="en-US" sz="2400" dirty="0"/>
              <a:t> a </a:t>
            </a:r>
            <a:r>
              <a:rPr lang="en-US" sz="2400" dirty="0" err="1"/>
              <a:t>niečo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tam </a:t>
            </a:r>
            <a:r>
              <a:rPr lang="en-US" sz="2400" dirty="0" err="1"/>
              <a:t>kúpiť</a:t>
            </a:r>
            <a:r>
              <a:rPr lang="en-US" sz="2400" dirty="0"/>
              <a:t>.</a:t>
            </a:r>
            <a:endParaRPr lang="en-US" dirty="0"/>
          </a:p>
        </p:txBody>
      </p:sp>
      <p:pic>
        <p:nvPicPr>
          <p:cNvPr id="4" name="Picture 3" descr="cloud-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002" y="1967324"/>
            <a:ext cx="4189538" cy="31421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Unknown-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690" y="4332021"/>
            <a:ext cx="2688562" cy="20124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532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Odznak</Template>
  <TotalTime>1</TotalTime>
  <Words>870</Words>
  <Application>Microsoft Office PowerPoint</Application>
  <PresentationFormat>Širokouhlá</PresentationFormat>
  <Paragraphs>70</Paragraphs>
  <Slides>21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17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39" baseType="lpstr">
      <vt:lpstr>Abadi MT Condensed Extra Bold</vt:lpstr>
      <vt:lpstr>American Typewriter Condensed</vt:lpstr>
      <vt:lpstr>Apple Chancery</vt:lpstr>
      <vt:lpstr>Arial</vt:lpstr>
      <vt:lpstr>Arial Black</vt:lpstr>
      <vt:lpstr>Arial Rounded MT Bold</vt:lpstr>
      <vt:lpstr>Bernard MT Condensed</vt:lpstr>
      <vt:lpstr>Blackoak Std</vt:lpstr>
      <vt:lpstr>Braggadocio</vt:lpstr>
      <vt:lpstr>Britannic Bold</vt:lpstr>
      <vt:lpstr>Brush Script MT Italic</vt:lpstr>
      <vt:lpstr>Cooper Std Black</vt:lpstr>
      <vt:lpstr>Curlz MT</vt:lpstr>
      <vt:lpstr>Gill Sans MT</vt:lpstr>
      <vt:lpstr>Gill Sans Ultra Bold</vt:lpstr>
      <vt:lpstr>Haettenschweiler</vt:lpstr>
      <vt:lpstr>Impact</vt:lpstr>
      <vt:lpstr>Badge</vt:lpstr>
      <vt:lpstr>JA  A   MOJA   ŠKOLA</vt:lpstr>
      <vt:lpstr>ZÁPIS</vt:lpstr>
      <vt:lpstr>NAŠE DIVADIELKO</vt:lpstr>
      <vt:lpstr>   KARNEVAL  </vt:lpstr>
      <vt:lpstr>SMEJKO A TANCULIENKA</vt:lpstr>
      <vt:lpstr>MIKULÁŠ</vt:lpstr>
      <vt:lpstr>VIANOCE</vt:lpstr>
      <vt:lpstr>SLÁVNOSTNÉ UKONČENIE ŠK. ROKA</vt:lpstr>
      <vt:lpstr>TVORIVÉ DIELNE-MAĽOVANIE NA SKLO</vt:lpstr>
      <vt:lpstr>TVORENIE Z PRÍRODNÝCH MATERIÁLOV</vt:lpstr>
      <vt:lpstr>ŠKOLA V PRÍRODE</vt:lpstr>
      <vt:lpstr>KARNEVAL</vt:lpstr>
      <vt:lpstr>JABLKOVÉ HODY</vt:lpstr>
      <vt:lpstr>SLÁVNOSTNÉ UKONČENIE ŠK. ROKA</vt:lpstr>
      <vt:lpstr>LYŽIARSKZ   VÝCVIK</vt:lpstr>
      <vt:lpstr>KARNEVAL</vt:lpstr>
      <vt:lpstr>  UKONČENIE ŠK. ROKU</vt:lpstr>
      <vt:lpstr>4. ROČNÍK</vt:lpstr>
      <vt:lpstr>HAPPY BIRTHDAY</vt:lpstr>
      <vt:lpstr>THE SHOW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  A   MOJA   ŠKOLA</dc:title>
  <dc:creator>ntb</dc:creator>
  <cp:lastModifiedBy>ntb</cp:lastModifiedBy>
  <cp:revision>2</cp:revision>
  <dcterms:created xsi:type="dcterms:W3CDTF">2021-04-16T22:51:48Z</dcterms:created>
  <dcterms:modified xsi:type="dcterms:W3CDTF">2021-04-16T22:54:33Z</dcterms:modified>
</cp:coreProperties>
</file>