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3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984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599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3248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573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933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509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7662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614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240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684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7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820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802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5045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488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08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2D955C-96D1-4FDB-AE96-BC578B3C7392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A5D237-A265-4036-92E1-04AFFF0FC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7228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7A3017BA-F538-407D-B84D-0C8D16A9D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5320" r="-1" b="16004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8652" y="888683"/>
            <a:ext cx="10190071" cy="3145855"/>
          </a:xfrm>
        </p:spPr>
        <p:txBody>
          <a:bodyPr anchor="b">
            <a:normAutofit/>
          </a:bodyPr>
          <a:lstStyle/>
          <a:p>
            <a:r>
              <a:rPr lang="cs-CZ" sz="8800" b="1" dirty="0" err="1">
                <a:solidFill>
                  <a:srgbClr val="0A00BF"/>
                </a:solidFill>
                <a:latin typeface="Cavolini"/>
                <a:cs typeface="Calibri Light"/>
              </a:rPr>
              <a:t>Ja</a:t>
            </a:r>
            <a:r>
              <a:rPr lang="cs-CZ" sz="8800" b="1" dirty="0">
                <a:solidFill>
                  <a:srgbClr val="0A00BF"/>
                </a:solidFill>
                <a:latin typeface="Cavolini"/>
                <a:cs typeface="Calibri Light"/>
              </a:rPr>
              <a:t> a </a:t>
            </a:r>
            <a:r>
              <a:rPr lang="cs-CZ" sz="8800" b="1" dirty="0" err="1">
                <a:solidFill>
                  <a:srgbClr val="0A00BF"/>
                </a:solidFill>
                <a:latin typeface="Cavolini"/>
                <a:cs typeface="Calibri Light"/>
              </a:rPr>
              <a:t>moja</a:t>
            </a:r>
            <a:r>
              <a:rPr lang="cs-CZ" sz="8800" b="1" dirty="0">
                <a:solidFill>
                  <a:srgbClr val="0A00BF"/>
                </a:solidFill>
                <a:latin typeface="Cavolini"/>
                <a:cs typeface="Calibri Light"/>
              </a:rPr>
              <a:t> škola</a:t>
            </a:r>
            <a:endParaRPr lang="cs-CZ" sz="8800" b="1">
              <a:solidFill>
                <a:srgbClr val="0A00BF"/>
              </a:solidFill>
              <a:latin typeface="Cavolini"/>
              <a:cs typeface="Cavolin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03000" y="3642971"/>
            <a:ext cx="9781327" cy="12802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cs-CZ" sz="2200" i="1" dirty="0">
              <a:solidFill>
                <a:srgbClr val="FFFFFF"/>
              </a:solidFill>
              <a:cs typeface="Calibri"/>
            </a:endParaRPr>
          </a:p>
          <a:p>
            <a:r>
              <a:rPr lang="cs-CZ" sz="5400" b="1" i="1" dirty="0">
                <a:solidFill>
                  <a:srgbClr val="0A00BF"/>
                </a:solidFill>
                <a:cs typeface="Calibri"/>
              </a:rPr>
              <a:t>Jakub </a:t>
            </a:r>
            <a:r>
              <a:rPr lang="cs-CZ" sz="5400" b="1" i="1" dirty="0" err="1">
                <a:solidFill>
                  <a:srgbClr val="0A00BF"/>
                </a:solidFill>
                <a:cs typeface="Calibri"/>
              </a:rPr>
              <a:t>Fiedor</a:t>
            </a:r>
            <a:endParaRPr lang="cs-CZ" sz="5400" b="1" i="1" dirty="0">
              <a:solidFill>
                <a:srgbClr val="0A00BF"/>
              </a:solidFill>
              <a:cs typeface="Calibri"/>
            </a:endParaRPr>
          </a:p>
        </p:txBody>
      </p:sp>
      <p:pic>
        <p:nvPicPr>
          <p:cNvPr id="4" name="Tobu &amp; Itro - Sunburst [NCS Release]">
            <a:hlinkClick r:id="" action="ppaction://media"/>
            <a:extLst>
              <a:ext uri="{FF2B5EF4-FFF2-40B4-BE49-F238E27FC236}">
                <a16:creationId xmlns:a16="http://schemas.microsoft.com/office/drawing/2014/main" id="{68900155-0097-4811-81F4-6BFB169D3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800" y="15964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mph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4C21E-0A02-4FC3-983A-ABC75206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52" y="4575168"/>
            <a:ext cx="8153231" cy="2068081"/>
          </a:xfrm>
          <a:ln>
            <a:solidFill>
              <a:srgbClr val="4472C4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i="1" dirty="0"/>
              <a:t> </a:t>
            </a:r>
            <a:r>
              <a:rPr lang="en-US" sz="6000" b="1" i="1" dirty="0"/>
              <a:t>1. </a:t>
            </a:r>
            <a:r>
              <a:rPr lang="en-US" sz="6000" b="1" i="1" err="1"/>
              <a:t>trieda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i="1" dirty="0">
                <a:cs typeface="Sabon Next LT"/>
              </a:rPr>
              <a:t>Toto </a:t>
            </a:r>
            <a:r>
              <a:rPr lang="en-US" i="1" err="1">
                <a:cs typeface="Sabon Next LT"/>
              </a:rPr>
              <a:t>sú</a:t>
            </a:r>
            <a:r>
              <a:rPr lang="en-US" i="1" dirty="0">
                <a:cs typeface="Sabon Next LT"/>
              </a:rPr>
              <a:t> </a:t>
            </a:r>
            <a:r>
              <a:rPr lang="en-US" i="1" err="1">
                <a:cs typeface="Sabon Next LT"/>
              </a:rPr>
              <a:t>moji</a:t>
            </a:r>
            <a:r>
              <a:rPr lang="en-US" i="1" dirty="0">
                <a:cs typeface="Sabon Next LT"/>
              </a:rPr>
              <a:t> </a:t>
            </a:r>
            <a:r>
              <a:rPr lang="en-US" i="1">
                <a:cs typeface="Sabon Next LT"/>
              </a:rPr>
              <a:t>prví </a:t>
            </a:r>
            <a:r>
              <a:rPr lang="en-US" i="1" err="1">
                <a:cs typeface="Sabon Next LT"/>
              </a:rPr>
              <a:t>spolužiaci</a:t>
            </a:r>
            <a:r>
              <a:rPr lang="en-US" i="1" dirty="0">
                <a:cs typeface="Sabon Next LT"/>
              </a:rPr>
              <a:t> .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cs typeface="Sabon Next LT"/>
              </a:rPr>
              <a:t> </a:t>
            </a:r>
          </a:p>
        </p:txBody>
      </p:sp>
      <p:pic>
        <p:nvPicPr>
          <p:cNvPr id="5" name="Obrázek 5" descr="Obsah obrázku osoba, patro, skupina, sport&#10;&#10;Popis se vygeneroval automaticky.">
            <a:extLst>
              <a:ext uri="{FF2B5EF4-FFF2-40B4-BE49-F238E27FC236}">
                <a16:creationId xmlns:a16="http://schemas.microsoft.com/office/drawing/2014/main" id="{8C5CECBB-2A26-4758-89E4-F347257D4D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39852" y="544096"/>
            <a:ext cx="5236869" cy="3959998"/>
          </a:xfrm>
          <a:prstGeom prst="rect">
            <a:avLst/>
          </a:prstGeom>
        </p:spPr>
      </p:pic>
      <p:pic>
        <p:nvPicPr>
          <p:cNvPr id="6" name="Grafický objekt 6" descr="Na zdraví se souvislou výplní">
            <a:extLst>
              <a:ext uri="{FF2B5EF4-FFF2-40B4-BE49-F238E27FC236}">
                <a16:creationId xmlns:a16="http://schemas.microsoft.com/office/drawing/2014/main" id="{D8A0BED7-0FDB-4A9D-9BE1-B672C023EF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807" y="256549"/>
            <a:ext cx="4233167" cy="39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11374-8852-4FF8-A97B-E7F380B6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731" y="313426"/>
            <a:ext cx="4967406" cy="823823"/>
          </a:xfrm>
        </p:spPr>
        <p:txBody>
          <a:bodyPr>
            <a:normAutofit fontScale="90000"/>
          </a:bodyPr>
          <a:lstStyle/>
          <a:p>
            <a:r>
              <a:rPr lang="cs-CZ" sz="6000" b="1" i="1" dirty="0" err="1">
                <a:cs typeface="Calibri Light"/>
              </a:rPr>
              <a:t>Šalát</a:t>
            </a:r>
            <a:r>
              <a:rPr lang="cs-CZ" sz="6000" b="1" i="1" dirty="0">
                <a:cs typeface="Calibri Light"/>
              </a:rPr>
              <a:t>  -  </a:t>
            </a:r>
            <a:r>
              <a:rPr lang="cs-CZ" sz="6000" b="1" i="1" dirty="0" err="1">
                <a:cs typeface="Calibri Light"/>
              </a:rPr>
              <a:t>hmmm</a:t>
            </a:r>
            <a:r>
              <a:rPr lang="cs-CZ" sz="6000" b="1" i="1" dirty="0">
                <a:cs typeface="Calibri Light"/>
              </a:rPr>
              <a:t> ?</a:t>
            </a:r>
          </a:p>
        </p:txBody>
      </p:sp>
      <p:pic>
        <p:nvPicPr>
          <p:cNvPr id="5" name="Obrázek 5" descr="Obsah obrázku osoba, interiér, zelená, malé&#10;&#10;Popis se vygeneroval automaticky.">
            <a:extLst>
              <a:ext uri="{FF2B5EF4-FFF2-40B4-BE49-F238E27FC236}">
                <a16:creationId xmlns:a16="http://schemas.microsoft.com/office/drawing/2014/main" id="{E92D79FB-EA7D-4D9D-9FFE-D9AA13147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830" y="2223878"/>
            <a:ext cx="3295786" cy="429853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623123-EC3C-465F-A505-9AC45504F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4845" y="1324155"/>
            <a:ext cx="5542501" cy="907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000" dirty="0" err="1">
                <a:cs typeface="Calibri"/>
              </a:rPr>
              <a:t>Vyhral</a:t>
            </a:r>
            <a:r>
              <a:rPr lang="cs-CZ" sz="4000" dirty="0">
                <a:cs typeface="Calibri"/>
              </a:rPr>
              <a:t> </a:t>
            </a:r>
            <a:r>
              <a:rPr lang="cs-CZ" sz="4000" dirty="0" err="1">
                <a:cs typeface="Calibri"/>
              </a:rPr>
              <a:t>som</a:t>
            </a:r>
            <a:r>
              <a:rPr lang="cs-CZ" sz="4000" dirty="0">
                <a:cs typeface="Calibri"/>
              </a:rPr>
              <a:t> karneval.</a:t>
            </a:r>
          </a:p>
        </p:txBody>
      </p:sp>
      <p:pic>
        <p:nvPicPr>
          <p:cNvPr id="6" name="Obrázek 6" descr="Obsah obrázku osoba, interiér, zelenina&#10;&#10;Popis se vygeneroval automaticky.">
            <a:extLst>
              <a:ext uri="{FF2B5EF4-FFF2-40B4-BE49-F238E27FC236}">
                <a16:creationId xmlns:a16="http://schemas.microsoft.com/office/drawing/2014/main" id="{9382E571-CC4F-4A70-931B-F0608E6D6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88" y="723271"/>
            <a:ext cx="3850256" cy="5138288"/>
          </a:xfrm>
          <a:prstGeom prst="rect">
            <a:avLst/>
          </a:prstGeom>
        </p:spPr>
      </p:pic>
      <p:pic>
        <p:nvPicPr>
          <p:cNvPr id="7" name="Obrázek 7" descr="Obsah obrázku osoba, interiér&#10;&#10;Popis se vygeneroval automaticky.">
            <a:extLst>
              <a:ext uri="{FF2B5EF4-FFF2-40B4-BE49-F238E27FC236}">
                <a16:creationId xmlns:a16="http://schemas.microsoft.com/office/drawing/2014/main" id="{CB621DF1-C23C-44DE-AE6D-8792E0805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835" y="3233301"/>
            <a:ext cx="4684142" cy="35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D7A0DB-9C8C-42AF-941C-200374D3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60" y="5154168"/>
            <a:ext cx="4313393" cy="11468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Turistika v škole</a:t>
            </a:r>
          </a:p>
        </p:txBody>
      </p:sp>
      <p:pic>
        <p:nvPicPr>
          <p:cNvPr id="5" name="Obrázek 5" descr="Obsah obrázku tráva, strom, exteriér, osoba&#10;&#10;Popis se vygeneroval automaticky.">
            <a:extLst>
              <a:ext uri="{FF2B5EF4-FFF2-40B4-BE49-F238E27FC236}">
                <a16:creationId xmlns:a16="http://schemas.microsoft.com/office/drawing/2014/main" id="{94777263-60BF-4C3D-B92A-EA62703DF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20933" b="4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54163B-787E-4176-92DF-B5F4098EB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2012" y="5154168"/>
            <a:ext cx="5365891" cy="88806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Sú tam kozy a je tam </a:t>
            </a:r>
            <a:r>
              <a:rPr lang="en-US" sz="2800">
                <a:solidFill>
                  <a:schemeClr val="tx2"/>
                </a:solidFill>
              </a:rPr>
              <a:t>mlyn. Kto to pozná ? </a:t>
            </a:r>
            <a:endParaRPr lang="en-US" sz="2000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3EF5785-9F5E-43E1-8929-CEB32893715E}"/>
              </a:ext>
            </a:extLst>
          </p:cNvPr>
          <p:cNvSpPr txBox="1"/>
          <p:nvPr/>
        </p:nvSpPr>
        <p:spPr>
          <a:xfrm>
            <a:off x="6162136" y="6047117"/>
            <a:ext cx="38215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/>
              <a:t>Kvačianska dolina.</a:t>
            </a:r>
          </a:p>
        </p:txBody>
      </p:sp>
    </p:spTree>
    <p:extLst>
      <p:ext uri="{BB962C8B-B14F-4D97-AF65-F5344CB8AC3E}">
        <p14:creationId xmlns:p14="http://schemas.microsoft.com/office/powerpoint/2010/main" val="171728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62EF1-B8BD-46CC-9919-6186BE3A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915" y="4080614"/>
            <a:ext cx="4515147" cy="15292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Posledný školský výlet bez rúšok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EB4DFCC3-FC58-499F-8501-523E3165E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96" r="10828"/>
          <a:stretch/>
        </p:blipFill>
        <p:spPr>
          <a:xfrm>
            <a:off x="-2191" y="-57499"/>
            <a:ext cx="7678763" cy="6857990"/>
          </a:xfrm>
          <a:custGeom>
            <a:avLst/>
            <a:gdLst/>
            <a:ahLst/>
            <a:cxnLst/>
            <a:rect l="l" t="t" r="r" b="b"/>
            <a:pathLst>
              <a:path w="7678763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EAC811-4930-49DF-902A-4E58B4BFE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6754" y="5796752"/>
            <a:ext cx="4452837" cy="106331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Výlet do Vlkolínca a trošku niečo naopak.</a:t>
            </a:r>
            <a:endParaRPr lang="en-US" sz="3200" kern="1200">
              <a:latin typeface="+mn-lt"/>
              <a:cs typeface="Calibri"/>
            </a:endParaRPr>
          </a:p>
        </p:txBody>
      </p:sp>
      <p:pic>
        <p:nvPicPr>
          <p:cNvPr id="6" name="Obrázek 6" descr="Obsah obrázku osoba, interiér, obchod&#10;&#10;Popis se vygeneroval automaticky.">
            <a:extLst>
              <a:ext uri="{FF2B5EF4-FFF2-40B4-BE49-F238E27FC236}">
                <a16:creationId xmlns:a16="http://schemas.microsoft.com/office/drawing/2014/main" id="{FBD2B382-9EEC-42CC-8ED4-F65DB305C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" r="8894" b="-2"/>
          <a:stretch/>
        </p:blipFill>
        <p:spPr>
          <a:xfrm>
            <a:off x="5494901" y="577655"/>
            <a:ext cx="4743155" cy="3622619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69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849D03-F455-49B2-9D84-72049C93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076" y="2162605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Koniec jednej školy</a:t>
            </a:r>
          </a:p>
        </p:txBody>
      </p:sp>
      <p:pic>
        <p:nvPicPr>
          <p:cNvPr id="9" name="Obrázek 9" descr="Obsah obrázku text, patro, interiér, pózování&#10;&#10;Popis se vygeneroval automaticky.">
            <a:extLst>
              <a:ext uri="{FF2B5EF4-FFF2-40B4-BE49-F238E27FC236}">
                <a16:creationId xmlns:a16="http://schemas.microsoft.com/office/drawing/2014/main" id="{DDD4E91F-7594-4F01-BD65-175160F188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583" r="24278" b="1"/>
          <a:stretch/>
        </p:blipFill>
        <p:spPr>
          <a:xfrm>
            <a:off x="540058" y="689374"/>
            <a:ext cx="3582262" cy="4436591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6200B4-1A08-4354-8819-28B52E981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6076" y="4647123"/>
            <a:ext cx="3510355" cy="7588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Teším sa nové zážitky s novými spolužiakmi.</a:t>
            </a:r>
          </a:p>
        </p:txBody>
      </p:sp>
      <p:pic>
        <p:nvPicPr>
          <p:cNvPr id="5" name="Obrázek 5" descr="Obsah obrázku text, pózování, dítě, skupina&#10;&#10;Popis se vygeneroval automaticky.">
            <a:extLst>
              <a:ext uri="{FF2B5EF4-FFF2-40B4-BE49-F238E27FC236}">
                <a16:creationId xmlns:a16="http://schemas.microsoft.com/office/drawing/2014/main" id="{15696152-6814-4525-817B-91EA74D57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9" r="20771" b="1"/>
          <a:stretch/>
        </p:blipFill>
        <p:spPr>
          <a:xfrm>
            <a:off x="4053757" y="1120695"/>
            <a:ext cx="2834640" cy="358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B6D642-5145-46E6-ACB7-0C5DE889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57" y="644105"/>
            <a:ext cx="3932237" cy="766314"/>
          </a:xfrm>
        </p:spPr>
        <p:txBody>
          <a:bodyPr>
            <a:normAutofit fontScale="90000"/>
          </a:bodyPr>
          <a:lstStyle/>
          <a:p>
            <a:r>
              <a:rPr lang="cs-CZ" sz="4800" b="1" i="1">
                <a:cs typeface="Calibri Light"/>
              </a:rPr>
              <a:t>Informatika</a:t>
            </a:r>
            <a:endParaRPr lang="cs-CZ" sz="4800" b="1">
              <a:cs typeface="Calibri Light" panose="020F0302020204030204"/>
            </a:endParaRPr>
          </a:p>
        </p:txBody>
      </p:sp>
      <p:pic>
        <p:nvPicPr>
          <p:cNvPr id="5" name="Obrázek 5" descr="Obsah obrázku text, patro, osoba, dítě&#10;&#10;Popis se vygeneroval automaticky.">
            <a:extLst>
              <a:ext uri="{FF2B5EF4-FFF2-40B4-BE49-F238E27FC236}">
                <a16:creationId xmlns:a16="http://schemas.microsoft.com/office/drawing/2014/main" id="{F8DC3C69-151B-4A67-A721-706665A4B8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1757" b="31757"/>
          <a:stretch/>
        </p:blipFill>
        <p:spPr>
          <a:xfrm>
            <a:off x="7689604" y="-4613"/>
            <a:ext cx="4509292" cy="487362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021AE5-B225-4814-B11C-CB4BA0DB4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8430" y="2057400"/>
            <a:ext cx="3601558" cy="37540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cs typeface="Calibri"/>
              </a:rPr>
              <a:t>Programujeme robotov. </a:t>
            </a:r>
          </a:p>
          <a:p>
            <a:endParaRPr lang="cs-CZ" dirty="0">
              <a:cs typeface="Calibri"/>
            </a:endParaRPr>
          </a:p>
        </p:txBody>
      </p:sp>
      <p:pic>
        <p:nvPicPr>
          <p:cNvPr id="6" name="Obrázek 6" descr="Obsah obrázku interiér, patro, osoba&#10;&#10;Popis se vygeneroval automaticky.">
            <a:extLst>
              <a:ext uri="{FF2B5EF4-FFF2-40B4-BE49-F238E27FC236}">
                <a16:creationId xmlns:a16="http://schemas.microsoft.com/office/drawing/2014/main" id="{BA12B919-F9EA-4FD0-8412-229F86DC0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76" y="-8626"/>
            <a:ext cx="3554798" cy="763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6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85675-7324-49D1-B6C9-AA968400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14" y="1161691"/>
            <a:ext cx="3932237" cy="1025106"/>
          </a:xfrm>
        </p:spPr>
        <p:txBody>
          <a:bodyPr/>
          <a:lstStyle/>
          <a:p>
            <a:r>
              <a:rPr lang="cs-CZ" b="1" i="1">
                <a:cs typeface="Calibri Light"/>
              </a:rPr>
              <a:t>Mikuláš čo mi dáš?</a:t>
            </a:r>
            <a:endParaRPr lang="cs-CZ"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F24E9A-7205-4FC4-95D1-D9C11E42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endParaRPr lang="cs-CZ" dirty="0">
              <a:cs typeface="Calibri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9E3419-CEFC-4DF8-BEA2-7EF144B91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9788" y="2646872"/>
            <a:ext cx="3242124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cs typeface="Calibri"/>
              </a:rPr>
              <a:t>Na Mikuláša sa Tadeáš prezliekol za Mikuláša,</a:t>
            </a:r>
          </a:p>
          <a:p>
            <a:r>
              <a:rPr lang="cs-CZ" sz="2400">
                <a:cs typeface="Calibri"/>
              </a:rPr>
              <a:t>bolo to zábavné.</a:t>
            </a:r>
          </a:p>
        </p:txBody>
      </p:sp>
      <p:pic>
        <p:nvPicPr>
          <p:cNvPr id="6" name="Obrázek 6" descr="Obsah obrázku text, interiér, patro, osoba&#10;&#10;Popis se vygeneroval automaticky.">
            <a:extLst>
              <a:ext uri="{FF2B5EF4-FFF2-40B4-BE49-F238E27FC236}">
                <a16:creationId xmlns:a16="http://schemas.microsoft.com/office/drawing/2014/main" id="{91AF8C97-9FAD-4360-A862-59B73755B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32" y="881331"/>
            <a:ext cx="4022784" cy="5325373"/>
          </a:xfrm>
          <a:prstGeom prst="rect">
            <a:avLst/>
          </a:prstGeom>
        </p:spPr>
      </p:pic>
      <p:pic>
        <p:nvPicPr>
          <p:cNvPr id="7" name="Obrázek 7" descr="Obsah obrázku interiér, okno, osoba, patro&#10;&#10;Popis se vygeneroval automaticky.">
            <a:extLst>
              <a:ext uri="{FF2B5EF4-FFF2-40B4-BE49-F238E27FC236}">
                <a16:creationId xmlns:a16="http://schemas.microsoft.com/office/drawing/2014/main" id="{24551606-142E-42E3-95A1-478F8D76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0012"/>
            <a:ext cx="3936520" cy="52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87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ľká skupina parašutistov letí vzduchom">
            <a:extLst>
              <a:ext uri="{FF2B5EF4-FFF2-40B4-BE49-F238E27FC236}">
                <a16:creationId xmlns:a16="http://schemas.microsoft.com/office/drawing/2014/main" id="{923C6D50-C6BF-4D80-A2EB-9C0A285C3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4" t="23103" r="530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C40B70-4909-4E6F-8CFF-26C485FB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            </a:t>
            </a:r>
            <a:r>
              <a:rPr lang="en-US" sz="6600" b="1" i="1"/>
              <a:t>KONIEC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CB7275-2828-4EF4-A517-87A761BA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                            Ďakujem za pozornosť.</a:t>
            </a:r>
          </a:p>
        </p:txBody>
      </p:sp>
    </p:spTree>
    <p:extLst>
      <p:ext uri="{BB962C8B-B14F-4D97-AF65-F5344CB8AC3E}">
        <p14:creationId xmlns:p14="http://schemas.microsoft.com/office/powerpoint/2010/main" val="30011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ýsek">
  <a:themeElements>
    <a:clrScheme name="Výs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Výs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ýs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62</Words>
  <Application>Microsoft Office PowerPoint</Application>
  <PresentationFormat>Širokouhlá</PresentationFormat>
  <Paragraphs>20</Paragraphs>
  <Slides>9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6" baseType="lpstr">
      <vt:lpstr>Calibri</vt:lpstr>
      <vt:lpstr>Calibri Light</vt:lpstr>
      <vt:lpstr>Cavolini</vt:lpstr>
      <vt:lpstr>Century Gothic</vt:lpstr>
      <vt:lpstr>Sabon Next LT</vt:lpstr>
      <vt:lpstr>Wingdings 3</vt:lpstr>
      <vt:lpstr>Výsek</vt:lpstr>
      <vt:lpstr>Ja a moja škola</vt:lpstr>
      <vt:lpstr> 1. trieda Toto sú moji prví spolužiaci .  </vt:lpstr>
      <vt:lpstr>Šalát  -  hmmm ?</vt:lpstr>
      <vt:lpstr>Turistika v škole</vt:lpstr>
      <vt:lpstr>Posledný školský výlet bez rúšok</vt:lpstr>
      <vt:lpstr>Koniec jednej školy</vt:lpstr>
      <vt:lpstr>Informatika</vt:lpstr>
      <vt:lpstr>Mikuláš čo mi dáš?</vt:lpstr>
      <vt:lpstr>            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ntb</dc:creator>
  <cp:lastModifiedBy>ntb</cp:lastModifiedBy>
  <cp:revision>2</cp:revision>
  <dcterms:created xsi:type="dcterms:W3CDTF">2021-04-16T23:20:32Z</dcterms:created>
  <dcterms:modified xsi:type="dcterms:W3CDTF">2021-04-16T23:21:56Z</dcterms:modified>
</cp:coreProperties>
</file>