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5670550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907236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106160"/>
            <a:ext cx="907236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3040" y="25923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1061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3040" y="41061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292104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2592360"/>
            <a:ext cx="292104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2592360"/>
            <a:ext cx="292104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106160"/>
            <a:ext cx="292104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106160"/>
            <a:ext cx="292104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106160"/>
            <a:ext cx="292104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2592360"/>
            <a:ext cx="9072360" cy="289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9072360" cy="289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4427280" cy="289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3040" y="2592360"/>
            <a:ext cx="4427280" cy="289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1429200"/>
            <a:ext cx="9072360" cy="439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3040" y="2592360"/>
            <a:ext cx="4427280" cy="289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1061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2592360"/>
            <a:ext cx="9072360" cy="289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4427280" cy="289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3040" y="25923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3040" y="41061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3040" y="25923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106160"/>
            <a:ext cx="907236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907236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106160"/>
            <a:ext cx="907236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3040" y="25923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1061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3040" y="41061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292104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2592360"/>
            <a:ext cx="292104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2592360"/>
            <a:ext cx="292104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106160"/>
            <a:ext cx="292104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106160"/>
            <a:ext cx="292104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106160"/>
            <a:ext cx="292104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2592360"/>
            <a:ext cx="9072360" cy="289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9072360" cy="289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4427280" cy="289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3040" y="2592360"/>
            <a:ext cx="4427280" cy="289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9072360" cy="289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1429200"/>
            <a:ext cx="9072360" cy="439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3040" y="2592360"/>
            <a:ext cx="4427280" cy="289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1061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4427280" cy="289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3040" y="25923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3040" y="41061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3040" y="25923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106160"/>
            <a:ext cx="907236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907236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106160"/>
            <a:ext cx="907236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3040" y="25923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1061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3040" y="41061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292104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2592360"/>
            <a:ext cx="292104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2592360"/>
            <a:ext cx="292104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4106160"/>
            <a:ext cx="292104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106160"/>
            <a:ext cx="292104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4106160"/>
            <a:ext cx="292104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4427280" cy="289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3040" y="2592360"/>
            <a:ext cx="4427280" cy="289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1429200"/>
            <a:ext cx="9072360" cy="439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3040" y="2592360"/>
            <a:ext cx="4427280" cy="289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1061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4427280" cy="289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3040" y="25923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3040" y="41061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3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3040" y="2592360"/>
            <a:ext cx="442728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106160"/>
            <a:ext cx="9072360" cy="138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sk-SK" sz="18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sk-SK" sz="18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1429200"/>
            <a:ext cx="907236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sk-SK" sz="3300" b="0" strike="noStrike" spc="-1">
                <a:solidFill>
                  <a:srgbClr val="FFFFFF"/>
                </a:solidFill>
                <a:latin typeface="Arial"/>
              </a:rPr>
              <a:t>Kliknúť na úpravu formátu textu titulku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2592360"/>
            <a:ext cx="9072360" cy="289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Aft>
                <a:spcPts val="105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FFFFFF"/>
                </a:solidFill>
                <a:latin typeface="Arial"/>
              </a:rPr>
              <a:t>Kliknúť na úpravu formátu textu osnovy</a:t>
            </a:r>
          </a:p>
          <a:p>
            <a:pPr marL="864000" lvl="1" indent="-324000">
              <a:spcAft>
                <a:spcPts val="845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k-SK" sz="2100" b="0" strike="noStrike" spc="-1">
                <a:solidFill>
                  <a:srgbClr val="FFFFFF"/>
                </a:solidFill>
                <a:latin typeface="Arial"/>
              </a:rPr>
              <a:t>Druhá úroveň</a:t>
            </a:r>
          </a:p>
          <a:p>
            <a:pPr marL="1296000" lvl="2" indent="-288000">
              <a:spcAft>
                <a:spcPts val="63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solidFill>
                  <a:srgbClr val="FFFFFF"/>
                </a:solidFill>
                <a:latin typeface="Arial"/>
              </a:rPr>
              <a:t>Tretia úroveň</a:t>
            </a:r>
          </a:p>
          <a:p>
            <a:pPr marL="1728000" lvl="3" indent="-216000">
              <a:spcAft>
                <a:spcPts val="4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k-SK" sz="1500" b="0" strike="noStrike" spc="-1">
                <a:solidFill>
                  <a:srgbClr val="FFFFFF"/>
                </a:solidFill>
                <a:latin typeface="Arial"/>
              </a:rPr>
              <a:t>Štvrtá úroveň osnovy</a:t>
            </a:r>
          </a:p>
          <a:p>
            <a:pPr marL="2160000" lvl="4" indent="-216000">
              <a:spcAft>
                <a:spcPts val="20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1500" b="0" strike="noStrike" spc="-1">
                <a:solidFill>
                  <a:srgbClr val="FFFFFF"/>
                </a:solidFill>
                <a:latin typeface="Arial"/>
              </a:rPr>
              <a:t>Piata úroveň osnovy</a:t>
            </a:r>
          </a:p>
          <a:p>
            <a:pPr marL="2592000" lvl="5" indent="-216000">
              <a:spcAft>
                <a:spcPts val="20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1500" b="0" strike="noStrike" spc="-1">
                <a:solidFill>
                  <a:srgbClr val="FFFFFF"/>
                </a:solidFill>
                <a:latin typeface="Arial"/>
              </a:rPr>
              <a:t>Šiesta úroveň</a:t>
            </a:r>
          </a:p>
          <a:p>
            <a:pPr marL="3024000" lvl="6" indent="-216000">
              <a:spcAft>
                <a:spcPts val="20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1500" b="0" strike="noStrike" spc="-1">
                <a:solidFill>
                  <a:srgbClr val="FFFFFF"/>
                </a:solidFill>
                <a:latin typeface="Arial"/>
              </a:rPr>
              <a:t>Siedma úroveň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180000" y="5165640"/>
            <a:ext cx="2348280" cy="3909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sk-SK" sz="1400" b="0" strike="noStrike" spc="-1">
                <a:latin typeface="Times New Roman"/>
              </a:rPr>
              <a:t>&lt;dátum/čas&gt;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3447360" y="5165640"/>
            <a:ext cx="3195360" cy="3909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/>
            <a:r>
              <a:rPr lang="sk-SK" sz="1400" b="0" strike="noStrike" spc="-1">
                <a:latin typeface="Times New Roman"/>
              </a:rPr>
              <a:t>&lt;päta&gt;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7587720" y="5165640"/>
            <a:ext cx="2348280" cy="3909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6F995A5-B1EB-4517-8965-1EC49CD00F73}" type="slidenum">
              <a:rPr lang="sk-SK" sz="1400" b="0" strike="noStrike" spc="-1">
                <a:latin typeface="Times New Roman"/>
              </a:rPr>
              <a:t>‹#›</a:t>
            </a:fld>
            <a:endParaRPr lang="sk-SK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4400" b="0" strike="noStrike" spc="-1" dirty="0">
                <a:solidFill>
                  <a:schemeClr val="bg1"/>
                </a:solidFill>
                <a:latin typeface="Arial"/>
              </a:rPr>
              <a:t>Ja a moja škola</a:t>
            </a:r>
          </a:p>
        </p:txBody>
      </p:sp>
      <p:sp>
        <p:nvSpPr>
          <p:cNvPr id="118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3200" b="0" strike="noStrike" spc="-1" dirty="0" err="1">
                <a:solidFill>
                  <a:srgbClr val="C9211E"/>
                </a:solidFill>
                <a:latin typeface="Arial"/>
              </a:rPr>
              <a:t>Zoja</a:t>
            </a:r>
            <a:r>
              <a:rPr lang="sk-SK" sz="3200" b="0" strike="noStrike" spc="-1" dirty="0">
                <a:solidFill>
                  <a:srgbClr val="C9211E"/>
                </a:solidFill>
                <a:latin typeface="Arial"/>
              </a:rPr>
              <a:t> Natália Kováčová</a:t>
            </a:r>
            <a:endParaRPr lang="sk-SK" sz="3200" b="0" strike="noStrike" spc="-1" dirty="0">
              <a:latin typeface="Arial"/>
            </a:endParaRPr>
          </a:p>
        </p:txBody>
      </p:sp>
      <p:pic>
        <p:nvPicPr>
          <p:cNvPr id="2" name="G5 Rebelové---Pátá">
            <a:hlinkClick r:id="" action="ppaction://media"/>
            <a:extLst>
              <a:ext uri="{FF2B5EF4-FFF2-40B4-BE49-F238E27FC236}">
                <a16:creationId xmlns:a16="http://schemas.microsoft.com/office/drawing/2014/main" id="{6EC0BCC3-24AF-4B47-A7EF-A9AD2D0C62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35513" y="253047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7" grpId="0"/>
      <p:bldP spid="1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63BFA432-A42F-4286-A744-510E016D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12" y="532277"/>
            <a:ext cx="4082123" cy="460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4400" b="0" strike="noStrike" spc="-1" dirty="0">
                <a:solidFill>
                  <a:schemeClr val="bg1"/>
                </a:solidFill>
                <a:latin typeface="Arial"/>
              </a:rPr>
              <a:t>Kaplnka</a:t>
            </a:r>
          </a:p>
        </p:txBody>
      </p:sp>
      <p:pic>
        <p:nvPicPr>
          <p:cNvPr id="120" name="Obrázok 119"/>
          <p:cNvPicPr/>
          <p:nvPr/>
        </p:nvPicPr>
        <p:blipFill>
          <a:blip r:embed="rId2"/>
          <a:stretch/>
        </p:blipFill>
        <p:spPr>
          <a:xfrm>
            <a:off x="2847240" y="1326600"/>
            <a:ext cx="4384080" cy="3287880"/>
          </a:xfrm>
          <a:prstGeom prst="rect">
            <a:avLst/>
          </a:prstGeom>
          <a:ln>
            <a:noFill/>
          </a:ln>
        </p:spPr>
      </p:pic>
      <p:sp>
        <p:nvSpPr>
          <p:cNvPr id="121" name="CustomShape 2"/>
          <p:cNvSpPr/>
          <p:nvPr/>
        </p:nvSpPr>
        <p:spPr>
          <a:xfrm>
            <a:off x="1584000" y="4824000"/>
            <a:ext cx="6983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800" b="0" strike="noStrike" spc="-1" dirty="0">
                <a:solidFill>
                  <a:schemeClr val="bg1"/>
                </a:solidFill>
                <a:latin typeface="Arial"/>
              </a:rPr>
              <a:t>Do kaplnky chodíme so spolužiakmi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lip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76000" y="493200"/>
            <a:ext cx="9072360" cy="94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3300" b="0" strike="noStrike" spc="-1" dirty="0">
                <a:solidFill>
                  <a:srgbClr val="FFFFFF"/>
                </a:solidFill>
                <a:latin typeface="Arial"/>
              </a:rPr>
              <a:t>Ja a Dominika</a:t>
            </a:r>
          </a:p>
        </p:txBody>
      </p:sp>
      <p:pic>
        <p:nvPicPr>
          <p:cNvPr id="123" name="Obrázok 122"/>
          <p:cNvPicPr/>
          <p:nvPr/>
        </p:nvPicPr>
        <p:blipFill>
          <a:blip r:embed="rId2"/>
          <a:stretch/>
        </p:blipFill>
        <p:spPr>
          <a:xfrm>
            <a:off x="1500531" y="2508385"/>
            <a:ext cx="2172960" cy="2897640"/>
          </a:xfrm>
          <a:prstGeom prst="rect">
            <a:avLst/>
          </a:prstGeom>
          <a:ln>
            <a:noFill/>
          </a:ln>
        </p:spPr>
      </p:pic>
      <p:sp>
        <p:nvSpPr>
          <p:cNvPr id="124" name="TextShape 2"/>
          <p:cNvSpPr txBox="1"/>
          <p:nvPr/>
        </p:nvSpPr>
        <p:spPr>
          <a:xfrm>
            <a:off x="5153040" y="2592360"/>
            <a:ext cx="4427280" cy="289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5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FFFFFF"/>
                </a:solidFill>
                <a:latin typeface="Arial"/>
              </a:rPr>
              <a:t>Ja a Dominika sme v triede.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503640" y="576000"/>
            <a:ext cx="9072360" cy="94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3300" b="0" strike="noStrike" spc="-1" dirty="0">
                <a:solidFill>
                  <a:srgbClr val="FFFFFF"/>
                </a:solidFill>
                <a:latin typeface="Arial"/>
              </a:rPr>
              <a:t>Ponožková výzva</a:t>
            </a:r>
          </a:p>
        </p:txBody>
      </p:sp>
      <p:pic>
        <p:nvPicPr>
          <p:cNvPr id="126" name="Obrázok 125"/>
          <p:cNvPicPr/>
          <p:nvPr/>
        </p:nvPicPr>
        <p:blipFill>
          <a:blip r:embed="rId2"/>
          <a:stretch/>
        </p:blipFill>
        <p:spPr>
          <a:xfrm>
            <a:off x="857403" y="1944000"/>
            <a:ext cx="3859920" cy="2897640"/>
          </a:xfrm>
          <a:prstGeom prst="rect">
            <a:avLst/>
          </a:prstGeom>
          <a:ln>
            <a:noFill/>
          </a:ln>
        </p:spPr>
      </p:pic>
      <p:sp>
        <p:nvSpPr>
          <p:cNvPr id="127" name="TextShape 2"/>
          <p:cNvSpPr txBox="1"/>
          <p:nvPr/>
        </p:nvSpPr>
        <p:spPr>
          <a:xfrm>
            <a:off x="5148720" y="1944000"/>
            <a:ext cx="4427280" cy="289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5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FFFFFF"/>
                </a:solidFill>
                <a:latin typeface="Arial"/>
              </a:rPr>
              <a:t>Všetci sme mali </a:t>
            </a:r>
            <a:r>
              <a:rPr lang="sk-SK" sz="2400" b="0" strike="noStrike" spc="-1" dirty="0" err="1">
                <a:solidFill>
                  <a:srgbClr val="FFFFFF"/>
                </a:solidFill>
                <a:latin typeface="Arial"/>
              </a:rPr>
              <a:t>dedoles</a:t>
            </a:r>
            <a:r>
              <a:rPr lang="sk-SK" sz="2400" b="0" strike="noStrike" spc="-1" dirty="0">
                <a:solidFill>
                  <a:srgbClr val="FFFFFF"/>
                </a:solidFill>
                <a:latin typeface="Arial"/>
              </a:rPr>
              <a:t> ponožky okrem mňa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cover dir="d"/>
      </p:transition>
    </mc:Choice>
    <mc:Fallback xmlns="">
      <p:transition spd="slow" advClick="0" advTm="1000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4400" b="0" strike="noStrike" spc="-1" dirty="0">
                <a:solidFill>
                  <a:schemeClr val="bg1"/>
                </a:solidFill>
                <a:latin typeface="Arial"/>
              </a:rPr>
              <a:t>Toto je moja škola</a:t>
            </a:r>
          </a:p>
        </p:txBody>
      </p:sp>
      <p:pic>
        <p:nvPicPr>
          <p:cNvPr id="131" name="Obrázok 130"/>
          <p:cNvPicPr/>
          <p:nvPr/>
        </p:nvPicPr>
        <p:blipFill>
          <a:blip r:embed="rId2"/>
          <a:stretch/>
        </p:blipFill>
        <p:spPr>
          <a:xfrm>
            <a:off x="2631600" y="1391760"/>
            <a:ext cx="4280040" cy="328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vortex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4400" b="0" strike="noStrike" spc="-1" dirty="0">
                <a:solidFill>
                  <a:schemeClr val="bg1"/>
                </a:solidFill>
                <a:latin typeface="Arial"/>
              </a:rPr>
              <a:t>Hranie sa s robotom</a:t>
            </a:r>
          </a:p>
        </p:txBody>
      </p:sp>
      <p:pic>
        <p:nvPicPr>
          <p:cNvPr id="133" name="Obrázok 132"/>
          <p:cNvPicPr/>
          <p:nvPr/>
        </p:nvPicPr>
        <p:blipFill>
          <a:blip r:embed="rId2"/>
          <a:stretch/>
        </p:blipFill>
        <p:spPr>
          <a:xfrm>
            <a:off x="4280040" y="1326600"/>
            <a:ext cx="1518840" cy="328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honeycomb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4400" b="0" strike="noStrike" spc="-1" dirty="0">
                <a:solidFill>
                  <a:schemeClr val="bg1"/>
                </a:solidFill>
                <a:latin typeface="Arial"/>
              </a:rPr>
              <a:t>Mikuláš v škole</a:t>
            </a:r>
          </a:p>
        </p:txBody>
      </p:sp>
      <p:pic>
        <p:nvPicPr>
          <p:cNvPr id="135" name="Obrázok 134"/>
          <p:cNvPicPr/>
          <p:nvPr/>
        </p:nvPicPr>
        <p:blipFill>
          <a:blip r:embed="rId2"/>
          <a:stretch/>
        </p:blipFill>
        <p:spPr>
          <a:xfrm>
            <a:off x="792000" y="1710360"/>
            <a:ext cx="3863520" cy="2897640"/>
          </a:xfrm>
          <a:prstGeom prst="rect">
            <a:avLst/>
          </a:prstGeom>
          <a:ln>
            <a:noFill/>
          </a:ln>
        </p:spPr>
      </p:pic>
      <p:sp>
        <p:nvSpPr>
          <p:cNvPr id="136" name="TextShape 2"/>
          <p:cNvSpPr txBox="1"/>
          <p:nvPr/>
        </p:nvSpPr>
        <p:spPr>
          <a:xfrm>
            <a:off x="5112000" y="1782360"/>
            <a:ext cx="4427280" cy="289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5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FFFFFF"/>
                </a:solidFill>
                <a:latin typeface="Arial"/>
              </a:rPr>
              <a:t>Mikuláš bol Tadeáš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checker dir="vert"/>
      </p:transition>
    </mc:Choice>
    <mc:Fallback xmlns="">
      <p:transition spd="slow" advClick="0" advTm="10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32000" y="576000"/>
            <a:ext cx="9072360" cy="94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3300" b="0" strike="noStrike" spc="-1" dirty="0">
                <a:solidFill>
                  <a:srgbClr val="FFFFFF"/>
                </a:solidFill>
                <a:latin typeface="Arial"/>
              </a:rPr>
              <a:t>Miška s tortou</a:t>
            </a:r>
          </a:p>
        </p:txBody>
      </p:sp>
      <p:pic>
        <p:nvPicPr>
          <p:cNvPr id="138" name="Obrázok 137"/>
          <p:cNvPicPr/>
          <p:nvPr/>
        </p:nvPicPr>
        <p:blipFill>
          <a:blip r:embed="rId2"/>
          <a:stretch/>
        </p:blipFill>
        <p:spPr>
          <a:xfrm>
            <a:off x="1631160" y="1854360"/>
            <a:ext cx="2172960" cy="2897640"/>
          </a:xfrm>
          <a:prstGeom prst="rect">
            <a:avLst/>
          </a:prstGeom>
          <a:ln>
            <a:noFill/>
          </a:ln>
        </p:spPr>
      </p:pic>
      <p:sp>
        <p:nvSpPr>
          <p:cNvPr id="139" name="TextShape 2"/>
          <p:cNvSpPr txBox="1"/>
          <p:nvPr/>
        </p:nvSpPr>
        <p:spPr>
          <a:xfrm>
            <a:off x="5076720" y="1998360"/>
            <a:ext cx="4427280" cy="289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5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FFFFFF"/>
                </a:solidFill>
                <a:latin typeface="Arial"/>
              </a:rPr>
              <a:t>Miška mala 26.marca narodeniny ,mali sme aj tortu v triede.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comb/>
      </p:transition>
    </mc:Choice>
    <mc:Fallback xmlns="">
      <p:transition spd="slow" advClick="0" advTm="10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360720" y="21600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3300" b="0" strike="noStrike" spc="-1" dirty="0">
                <a:solidFill>
                  <a:srgbClr val="FFFFFF"/>
                </a:solidFill>
                <a:latin typeface="Arial"/>
              </a:rPr>
              <a:t>Vlastiveda</a:t>
            </a:r>
          </a:p>
        </p:txBody>
      </p:sp>
      <p:pic>
        <p:nvPicPr>
          <p:cNvPr id="141" name="Obrázok 140"/>
          <p:cNvPicPr/>
          <p:nvPr/>
        </p:nvPicPr>
        <p:blipFill>
          <a:blip r:embed="rId2"/>
          <a:stretch/>
        </p:blipFill>
        <p:spPr>
          <a:xfrm>
            <a:off x="808590" y="1326600"/>
            <a:ext cx="3024000" cy="3634920"/>
          </a:xfrm>
          <a:prstGeom prst="rect">
            <a:avLst/>
          </a:prstGeom>
          <a:ln>
            <a:noFill/>
          </a:ln>
        </p:spPr>
      </p:pic>
      <p:sp>
        <p:nvSpPr>
          <p:cNvPr id="142" name="TextShape 2"/>
          <p:cNvSpPr txBox="1"/>
          <p:nvPr/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5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k-SK" sz="2400" b="0" strike="noStrike" spc="-1" dirty="0">
                <a:solidFill>
                  <a:srgbClr val="FFFFFF"/>
                </a:solidFill>
                <a:latin typeface="Arial"/>
              </a:rPr>
              <a:t>Sme na hodine vlastivedy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newsflash/>
      </p:transition>
    </mc:Choice>
    <mc:Fallback xmlns="">
      <p:transition spd="slow" advClick="0" advTm="10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66</Words>
  <Application>Microsoft Office PowerPoint</Application>
  <PresentationFormat>Vlastná</PresentationFormat>
  <Paragraphs>16</Paragraphs>
  <Slides>10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10</vt:i4>
      </vt:variant>
    </vt:vector>
  </HeadingPairs>
  <TitlesOfParts>
    <vt:vector size="18" baseType="lpstr">
      <vt:lpstr>Arial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>Správca</dc:creator>
  <dc:description/>
  <cp:lastModifiedBy>Správca</cp:lastModifiedBy>
  <cp:revision>13</cp:revision>
  <dcterms:created xsi:type="dcterms:W3CDTF">2021-03-18T19:04:59Z</dcterms:created>
  <dcterms:modified xsi:type="dcterms:W3CDTF">2021-04-07T11:34:39Z</dcterms:modified>
  <dc:language>sk-SK</dc:language>
</cp:coreProperties>
</file>