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D987F055-FE72-4C52-8A88-07968C779E64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26CB4060-8EA7-4FDC-9B5F-4932C42B189E}" type="slidenum">
              <a:rPr lang="sk-SK" smtClean="0"/>
              <a:t>‹#›</a:t>
            </a:fld>
            <a:endParaRPr lang="sk-SK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432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7F055-FE72-4C52-8A88-07968C779E64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B4060-8EA7-4FDC-9B5F-4932C42B189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0843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7F055-FE72-4C52-8A88-07968C779E64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B4060-8EA7-4FDC-9B5F-4932C42B189E}" type="slidenum">
              <a:rPr lang="sk-SK" smtClean="0"/>
              <a:t>‹#›</a:t>
            </a:fld>
            <a:endParaRPr lang="sk-SK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4746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7F055-FE72-4C52-8A88-07968C779E64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B4060-8EA7-4FDC-9B5F-4932C42B189E}" type="slidenum">
              <a:rPr lang="sk-SK" smtClean="0"/>
              <a:t>‹#›</a:t>
            </a:fld>
            <a:endParaRPr lang="sk-SK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6361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7F055-FE72-4C52-8A88-07968C779E64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B4060-8EA7-4FDC-9B5F-4932C42B189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56213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7F055-FE72-4C52-8A88-07968C779E64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B4060-8EA7-4FDC-9B5F-4932C42B189E}" type="slidenum">
              <a:rPr lang="sk-SK" smtClean="0"/>
              <a:t>‹#›</a:t>
            </a:fld>
            <a:endParaRPr lang="sk-SK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9448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7F055-FE72-4C52-8A88-07968C779E64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B4060-8EA7-4FDC-9B5F-4932C42B189E}" type="slidenum">
              <a:rPr lang="sk-SK" smtClean="0"/>
              <a:t>‹#›</a:t>
            </a:fld>
            <a:endParaRPr lang="sk-SK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5715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7F055-FE72-4C52-8A88-07968C779E64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B4060-8EA7-4FDC-9B5F-4932C42B189E}" type="slidenum">
              <a:rPr lang="sk-SK" smtClean="0"/>
              <a:t>‹#›</a:t>
            </a:fld>
            <a:endParaRPr lang="sk-SK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4952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7F055-FE72-4C52-8A88-07968C779E64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B4060-8EA7-4FDC-9B5F-4932C42B189E}" type="slidenum">
              <a:rPr lang="sk-SK" smtClean="0"/>
              <a:t>‹#›</a:t>
            </a:fld>
            <a:endParaRPr lang="sk-SK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9837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7F055-FE72-4C52-8A88-07968C779E64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B4060-8EA7-4FDC-9B5F-4932C42B189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36400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7F055-FE72-4C52-8A88-07968C779E64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B4060-8EA7-4FDC-9B5F-4932C42B189E}" type="slidenum">
              <a:rPr lang="sk-SK" smtClean="0"/>
              <a:t>‹#›</a:t>
            </a:fld>
            <a:endParaRPr lang="sk-SK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2769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7F055-FE72-4C52-8A88-07968C779E64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B4060-8EA7-4FDC-9B5F-4932C42B189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5646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7F055-FE72-4C52-8A88-07968C779E64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B4060-8EA7-4FDC-9B5F-4932C42B189E}" type="slidenum">
              <a:rPr lang="sk-SK" smtClean="0"/>
              <a:t>‹#›</a:t>
            </a:fld>
            <a:endParaRPr lang="sk-SK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9642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7F055-FE72-4C52-8A88-07968C779E64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B4060-8EA7-4FDC-9B5F-4932C42B189E}" type="slidenum">
              <a:rPr lang="sk-SK" smtClean="0"/>
              <a:t>‹#›</a:t>
            </a:fld>
            <a:endParaRPr lang="sk-SK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0538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7F055-FE72-4C52-8A88-07968C779E64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B4060-8EA7-4FDC-9B5F-4932C42B189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12348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7F055-FE72-4C52-8A88-07968C779E64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B4060-8EA7-4FDC-9B5F-4932C42B189E}" type="slidenum">
              <a:rPr lang="sk-SK" smtClean="0"/>
              <a:t>‹#›</a:t>
            </a:fld>
            <a:endParaRPr lang="sk-SK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7521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7F055-FE72-4C52-8A88-07968C779E64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B4060-8EA7-4FDC-9B5F-4932C42B189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85064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987F055-FE72-4C52-8A88-07968C779E64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6CB4060-8EA7-4FDC-9B5F-4932C42B189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3068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apostolapavla.edupage.org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1DB7F5-439E-467B-969C-522DDF633B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5729" y="1764407"/>
            <a:ext cx="5760846" cy="2310312"/>
          </a:xfrm>
        </p:spPr>
        <p:txBody>
          <a:bodyPr>
            <a:normAutofit fontScale="90000"/>
          </a:bodyPr>
          <a:lstStyle/>
          <a:p>
            <a:r>
              <a:rPr lang="sk-SK" sz="5200" dirty="0">
                <a:solidFill>
                  <a:schemeClr val="tx2"/>
                </a:solidFill>
              </a:rPr>
              <a:t/>
            </a:r>
            <a:br>
              <a:rPr lang="sk-SK" sz="5200" dirty="0">
                <a:solidFill>
                  <a:schemeClr val="tx2"/>
                </a:solidFill>
              </a:rPr>
            </a:br>
            <a:r>
              <a:rPr lang="sk-SK" sz="5200" dirty="0">
                <a:solidFill>
                  <a:schemeClr val="tx2"/>
                </a:solidFill>
              </a:rPr>
              <a:t>Takzvane môj životopis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AFFB87D-51E6-4C20-97FA-A4BC4255B3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5729" y="4165152"/>
            <a:ext cx="5760846" cy="682079"/>
          </a:xfrm>
        </p:spPr>
        <p:txBody>
          <a:bodyPr>
            <a:normAutofit/>
          </a:bodyPr>
          <a:lstStyle/>
          <a:p>
            <a:r>
              <a:rPr lang="sk-SK" dirty="0">
                <a:solidFill>
                  <a:schemeClr val="tx2"/>
                </a:solidFill>
              </a:rPr>
              <a:t>Tadeáš Šrámek</a:t>
            </a:r>
          </a:p>
        </p:txBody>
      </p:sp>
    </p:spTree>
    <p:extLst>
      <p:ext uri="{BB962C8B-B14F-4D97-AF65-F5344CB8AC3E}">
        <p14:creationId xmlns:p14="http://schemas.microsoft.com/office/powerpoint/2010/main" val="3833380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1D816B-7981-49A8-B6BE-F3589335E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err="1"/>
              <a:t>Jupíííííííííííííííííííííííííííííííííííííííííííííííí</a:t>
            </a:r>
            <a:r>
              <a:rPr lang="sk-SK" dirty="0"/>
              <a:t/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ED22CC0-2BDF-4938-821B-05ADA8A7FC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sk-SK" dirty="0"/>
          </a:p>
          <a:p>
            <a:pPr marL="0" indent="0" algn="ctr">
              <a:buNone/>
            </a:pPr>
            <a:r>
              <a:rPr lang="sk-SK" sz="3200" dirty="0"/>
              <a:t>DAKUJEM ZA POZORNOST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F906B0EC-996C-4474-8117-61448274E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497870" flipH="1" flipV="1">
            <a:off x="950329" y="1350592"/>
            <a:ext cx="9487927" cy="5343637"/>
          </a:xfrm>
          <a:prstGeom prst="rect">
            <a:avLst/>
          </a:prstGeom>
          <a:scene3d>
            <a:camera prst="orthographicFront">
              <a:rot lat="799359" lon="20557091" rev="20914511"/>
            </a:camera>
            <a:lightRig rig="threePt" dir="t"/>
          </a:scene3d>
          <a:sp3d>
            <a:bevelT w="165100" h="457200"/>
            <a:bevelB w="165100" h="1371600"/>
          </a:sp3d>
        </p:spPr>
      </p:pic>
    </p:spTree>
    <p:extLst>
      <p:ext uri="{BB962C8B-B14F-4D97-AF65-F5344CB8AC3E}">
        <p14:creationId xmlns:p14="http://schemas.microsoft.com/office/powerpoint/2010/main" val="68706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5B2F8B-8C69-4202-8C61-EC45D3B59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Moja prvá škola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45535A1-B095-4F9F-96DD-6E94F4549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k-SK" dirty="0"/>
              <a:t>Do školy som sa tešil noví spolužiaci a tak. Ako keby bolo to super. Dostal</a:t>
            </a:r>
          </a:p>
          <a:p>
            <a:pPr marL="0" indent="0">
              <a:buNone/>
            </a:pPr>
            <a:r>
              <a:rPr lang="sk-SK" dirty="0"/>
              <a:t>som zošity a  keď som hľadal triedu tak som ani nespoznal svojich spolužiakov zo škôlky. Ach teraz som si spomenul že o takých 5 6 dní  </a:t>
            </a:r>
            <a:r>
              <a:rPr lang="sk-SK" dirty="0" err="1"/>
              <a:t>Paťo</a:t>
            </a:r>
            <a:r>
              <a:rPr lang="sk-SK" dirty="0"/>
              <a:t> </a:t>
            </a:r>
            <a:r>
              <a:rPr lang="sk-SK" dirty="0" err="1"/>
              <a:t>Staroň</a:t>
            </a:r>
            <a:r>
              <a:rPr lang="sk-SK" dirty="0"/>
              <a:t>  ma oblial a vyzeral som ako keby som sa pocikal. Ach ale neviem či v 2 alebo v 1 ročníku som sa naozaj pocikal kvôli tomu že ma pani učiteľka nepustila na WCCCCCCCCCCCCCCCCCCCCCCCCCCCCCCCC. </a:t>
            </a:r>
            <a:r>
              <a:rPr lang="sk-SK" dirty="0" err="1"/>
              <a:t>Supermaaaaaaan</a:t>
            </a:r>
            <a:r>
              <a:rPr lang="sk-SK" dirty="0"/>
              <a:t> asi v 1 alebo v 2 sme si dávali darčeky  a zapálili sme sviečky  veľká chyba lebo sa obal od darčeku sa  zapálil a pani učiteľka bežala k umývadlu a zahasila oheň.</a:t>
            </a:r>
          </a:p>
          <a:p>
            <a:pPr marL="0" indent="0">
              <a:buNone/>
            </a:pPr>
            <a:r>
              <a:rPr lang="sk-SK" dirty="0"/>
              <a:t>No ešte som mal </a:t>
            </a:r>
            <a:r>
              <a:rPr lang="sk-SK" dirty="0" err="1"/>
              <a:t>prúúúúúúser</a:t>
            </a:r>
            <a:r>
              <a:rPr lang="sk-SK" dirty="0"/>
              <a:t> lebo som mali a mal som skrinku hore tak som nedočiahol.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sk-SK" dirty="0"/>
              <a:t> 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36E844E8-CC1D-44EA-B03C-6C91AF6657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53" t="-1312" r="-21053" b="1312"/>
          <a:stretch/>
        </p:blipFill>
        <p:spPr>
          <a:xfrm rot="17855665">
            <a:off x="7068403" y="1466064"/>
            <a:ext cx="4291816" cy="1980695"/>
          </a:xfrm>
          <a:prstGeom prst="rect">
            <a:avLst/>
          </a:prstGeom>
          <a:scene3d>
            <a:camera prst="orthographicFront">
              <a:rot lat="20391349" lon="20599900" rev="1511895"/>
            </a:camera>
            <a:lightRig rig="threePt" dir="t"/>
          </a:scene3d>
          <a:sp3d>
            <a:bevelT w="165100" h="457200"/>
            <a:bevelB w="165100" h="1371600"/>
          </a:sp3d>
        </p:spPr>
      </p:pic>
    </p:spTree>
    <p:extLst>
      <p:ext uri="{BB962C8B-B14F-4D97-AF65-F5344CB8AC3E}">
        <p14:creationId xmlns:p14="http://schemas.microsoft.com/office/powerpoint/2010/main" val="1179309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0797E3-D0F0-41F0-B971-1C3AC496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Lyžovačka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9C89998-ADDE-497F-939B-3E9CBD412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V 3 sme išli na lyžovačku jasne vyhral som niekoľko súťaži tak som bol v najťažšej skupine. Bolo to super.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7D046528-3203-4731-BAC8-DE8517596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3126872"/>
            <a:ext cx="5486400" cy="3777622"/>
          </a:xfrm>
          <a:prstGeom prst="rect">
            <a:avLst/>
          </a:prstGeom>
          <a:scene3d>
            <a:camera prst="orthographicFront">
              <a:rot lat="20864899" lon="1392885" rev="652872"/>
            </a:camera>
            <a:lightRig rig="threePt" dir="t"/>
          </a:scene3d>
          <a:sp3d>
            <a:bevelT w="165100" h="450850"/>
            <a:bevelB w="165100" h="1371600"/>
          </a:sp3d>
        </p:spPr>
      </p:pic>
    </p:spTree>
    <p:extLst>
      <p:ext uri="{BB962C8B-B14F-4D97-AF65-F5344CB8AC3E}">
        <p14:creationId xmlns:p14="http://schemas.microsoft.com/office/powerpoint/2010/main" val="117015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AFC56F-CA20-4FE2-8393-36625996D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Práááááááááááázdnini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73BBBFB-2D9A-4A51-948E-8A64ED89AC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Záverečné ukončenie školského roka. Od 1 až 9 ročníka. 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3A825EE2-E744-403F-B115-7136FB500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70743">
            <a:off x="2476500" y="729421"/>
            <a:ext cx="8098735" cy="5399157"/>
          </a:xfrm>
          <a:prstGeom prst="rect">
            <a:avLst/>
          </a:prstGeom>
          <a:scene3d>
            <a:camera prst="orthographicFront">
              <a:rot lat="20918853" lon="1605637" rev="21236839"/>
            </a:camera>
            <a:lightRig rig="threePt" dir="t"/>
          </a:scene3d>
          <a:sp3d>
            <a:bevelT w="165100" h="457200"/>
            <a:bevelB w="165100" h="1371600"/>
          </a:sp3d>
        </p:spPr>
      </p:pic>
    </p:spTree>
    <p:extLst>
      <p:ext uri="{BB962C8B-B14F-4D97-AF65-F5344CB8AC3E}">
        <p14:creationId xmlns:p14="http://schemas.microsoft.com/office/powerpoint/2010/main" val="25909651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14BB19-3094-4A6E-A85F-2610BFA22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Mikoláááááááááááááš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A5EB071-08D4-4289-98E9-BABA46188151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 marL="0" indent="0">
              <a:buNone/>
            </a:pPr>
            <a:r>
              <a:rPr lang="sk-SK" dirty="0"/>
              <a:t>V štvrtom ročníku bol Mikuláš a ja som bol Mikuláš. Am zaujímavé?????????????????????????????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31647E55-69D2-48D2-B630-0E5AEC8A2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scene3d>
            <a:camera prst="orthographicFront">
              <a:rot lat="21548612" lon="1837878" rev="438223"/>
            </a:camera>
            <a:lightRig rig="threePt" dir="t"/>
          </a:scene3d>
          <a:sp3d>
            <a:bevelT w="165100" h="457200"/>
            <a:bevelB w="165100" h="1371600"/>
          </a:sp3d>
        </p:spPr>
      </p:pic>
    </p:spTree>
    <p:extLst>
      <p:ext uri="{BB962C8B-B14F-4D97-AF65-F5344CB8AC3E}">
        <p14:creationId xmlns:p14="http://schemas.microsoft.com/office/powerpoint/2010/main" val="4197074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9A075E-93FB-42EA-B00C-EF6FD8D37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Krízovú cesta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E4610C6-22B9-4020-9B34-AD25D83383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V 4 štvrtom ročníku sme v kaplnke sme išli na krízovú cestu. Čítal som 14</a:t>
            </a:r>
          </a:p>
          <a:p>
            <a:endParaRPr lang="sk-SK" dirty="0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65EB722C-889A-4EF1-ADE9-6AB1036C8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3290" y="0"/>
            <a:ext cx="5143500" cy="6858000"/>
          </a:xfrm>
          <a:prstGeom prst="rect">
            <a:avLst/>
          </a:prstGeom>
          <a:scene3d>
            <a:camera prst="orthographicFront">
              <a:rot lat="20767108" lon="1260481" rev="21059177"/>
            </a:camera>
            <a:lightRig rig="threePt" dir="t"/>
          </a:scene3d>
          <a:sp3d>
            <a:bevelT w="165100" h="457200"/>
            <a:bevelB w="165100" h="1371600"/>
          </a:sp3d>
        </p:spPr>
      </p:pic>
    </p:spTree>
    <p:extLst>
      <p:ext uri="{BB962C8B-B14F-4D97-AF65-F5344CB8AC3E}">
        <p14:creationId xmlns:p14="http://schemas.microsoft.com/office/powerpoint/2010/main" val="382773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75E9F9-2850-4250-BE80-B147D6209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 Ponožková </a:t>
            </a:r>
            <a:r>
              <a:rPr lang="sk-SK" dirty="0" err="1"/>
              <a:t>výzváááááááá</a:t>
            </a:r>
            <a:r>
              <a:rPr lang="sk-SK" dirty="0"/>
              <a:t>!!!!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14E6165-6DA1-484D-A651-EBBEE729C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V škole sme mali ponožkovú výzvu. Mali sme si doniesť pokožky každú inú. Ak ma dobre poznáte ja som výnimka samozrejme a nepriniesol som si každú ponožku inú. Tak som si vymenil s Tomášom.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7F0BCD17-88FB-40D6-B248-2EF8A887C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3132" y="3245842"/>
            <a:ext cx="3222988" cy="2419390"/>
          </a:xfrm>
          <a:prstGeom prst="rect">
            <a:avLst/>
          </a:prstGeom>
          <a:scene3d>
            <a:camera prst="orthographicFront">
              <a:rot lat="20835889" lon="809823" rev="20633180"/>
            </a:camera>
            <a:lightRig rig="threePt" dir="t"/>
          </a:scene3d>
          <a:sp3d>
            <a:bevelT w="165100" h="457200"/>
            <a:bevelB w="165100" h="1371600"/>
          </a:sp3d>
        </p:spPr>
      </p:pic>
    </p:spTree>
    <p:extLst>
      <p:ext uri="{BB962C8B-B14F-4D97-AF65-F5344CB8AC3E}">
        <p14:creationId xmlns:p14="http://schemas.microsoft.com/office/powerpoint/2010/main" val="175865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B05FA3-71D3-40BC-80DB-5CDBF8143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Česko Slovensko </a:t>
            </a:r>
            <a:r>
              <a:rPr lang="sk-SK" dirty="0" err="1"/>
              <a:t>máá</a:t>
            </a:r>
            <a:r>
              <a:rPr lang="sk-SK" dirty="0"/>
              <a:t> talent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F1B821F-E979-4D09-9409-F0D071CB6D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V škole sme si urobili Česko Slovensko </a:t>
            </a:r>
            <a:r>
              <a:rPr lang="sk-SK" dirty="0" err="1"/>
              <a:t>máá</a:t>
            </a:r>
            <a:r>
              <a:rPr lang="sk-SK" dirty="0"/>
              <a:t> talent. </a:t>
            </a:r>
            <a:r>
              <a:rPr lang="sk-SK" dirty="0" err="1"/>
              <a:t>Prihlásik</a:t>
            </a:r>
            <a:r>
              <a:rPr lang="sk-SK" dirty="0"/>
              <a:t> som sa hral som na gitare vyhral  som 1 miesto.</a:t>
            </a:r>
          </a:p>
        </p:txBody>
      </p:sp>
      <p:pic>
        <p:nvPicPr>
          <p:cNvPr id="17" name="Obrázok 16">
            <a:extLst>
              <a:ext uri="{FF2B5EF4-FFF2-40B4-BE49-F238E27FC236}">
                <a16:creationId xmlns:a16="http://schemas.microsoft.com/office/drawing/2014/main" id="{D7827B09-9932-4023-9929-C2B33770D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97" y="0"/>
            <a:ext cx="5143500" cy="6858000"/>
          </a:xfrm>
          <a:prstGeom prst="rect">
            <a:avLst/>
          </a:prstGeom>
          <a:scene3d>
            <a:camera prst="orthographicFront">
              <a:rot lat="21543637" lon="1225244" rev="21431458"/>
            </a:camera>
            <a:lightRig rig="threePt" dir="t"/>
          </a:scene3d>
          <a:sp3d>
            <a:bevelT w="165100" h="457200"/>
            <a:bevelB w="165100" h="1371600"/>
          </a:sp3d>
        </p:spPr>
      </p:pic>
      <p:pic>
        <p:nvPicPr>
          <p:cNvPr id="21" name="Obrázok 20">
            <a:extLst>
              <a:ext uri="{FF2B5EF4-FFF2-40B4-BE49-F238E27FC236}">
                <a16:creationId xmlns:a16="http://schemas.microsoft.com/office/drawing/2014/main" id="{980C3636-7BFA-49E1-91B1-35BE07BAF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652" y="-56147"/>
            <a:ext cx="5143500" cy="6858000"/>
          </a:xfrm>
          <a:prstGeom prst="rect">
            <a:avLst/>
          </a:prstGeom>
          <a:scene3d>
            <a:camera prst="orthographicFront">
              <a:rot lat="20846159" lon="798838" rev="136929"/>
            </a:camera>
            <a:lightRig rig="threePt" dir="t"/>
          </a:scene3d>
          <a:sp3d>
            <a:bevelT w="165100" h="457200"/>
            <a:bevelB w="165100" h="1371600"/>
          </a:sp3d>
        </p:spPr>
      </p:pic>
    </p:spTree>
    <p:extLst>
      <p:ext uri="{BB962C8B-B14F-4D97-AF65-F5344CB8AC3E}">
        <p14:creationId xmlns:p14="http://schemas.microsoft.com/office/powerpoint/2010/main" val="315549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09F338-92C1-496C-AB63-8AD850F2A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 toto je moja škola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842F580-51F6-4D26-87D9-F0C773C98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2925" y="2054087"/>
            <a:ext cx="8915400" cy="3777622"/>
          </a:xfrm>
        </p:spPr>
        <p:txBody>
          <a:bodyPr/>
          <a:lstStyle/>
          <a:p>
            <a:pPr algn="ctr"/>
            <a:endParaRPr lang="sk-SK" dirty="0"/>
          </a:p>
          <a:p>
            <a:pPr algn="ctr"/>
            <a:endParaRPr lang="sk-SK" dirty="0"/>
          </a:p>
          <a:p>
            <a:pPr algn="ctr"/>
            <a:endParaRPr lang="sk-SK" dirty="0"/>
          </a:p>
          <a:p>
            <a:pPr algn="ctr"/>
            <a:endParaRPr lang="sk-SK" dirty="0"/>
          </a:p>
          <a:p>
            <a:pPr marL="0" indent="0" algn="ctr">
              <a:buNone/>
            </a:pPr>
            <a:endParaRPr lang="sk-SK" dirty="0"/>
          </a:p>
        </p:txBody>
      </p:sp>
      <p:sp>
        <p:nvSpPr>
          <p:cNvPr id="6" name="BlokTextu 5">
            <a:hlinkClick r:id="rId2"/>
            <a:extLst>
              <a:ext uri="{FF2B5EF4-FFF2-40B4-BE49-F238E27FC236}">
                <a16:creationId xmlns:a16="http://schemas.microsoft.com/office/drawing/2014/main" id="{91AD68DB-598D-4ADB-8659-D5FCD49B8B3A}"/>
              </a:ext>
            </a:extLst>
          </p:cNvPr>
          <p:cNvSpPr txBox="1"/>
          <p:nvPr/>
        </p:nvSpPr>
        <p:spPr>
          <a:xfrm>
            <a:off x="4876800" y="3244334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Sem klikni</a:t>
            </a:r>
          </a:p>
        </p:txBody>
      </p:sp>
    </p:spTree>
    <p:extLst>
      <p:ext uri="{BB962C8B-B14F-4D97-AF65-F5344CB8AC3E}">
        <p14:creationId xmlns:p14="http://schemas.microsoft.com/office/powerpoint/2010/main" val="376134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ký motív">
  <a:themeElements>
    <a:clrScheme name="Organický motív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ký motív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ký motív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</TotalTime>
  <Words>285</Words>
  <Application>Microsoft Office PowerPoint</Application>
  <PresentationFormat>Širokouhlá</PresentationFormat>
  <Paragraphs>28</Paragraphs>
  <Slides>10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10</vt:i4>
      </vt:variant>
    </vt:vector>
  </HeadingPairs>
  <TitlesOfParts>
    <vt:vector size="13" baseType="lpstr">
      <vt:lpstr>Arial</vt:lpstr>
      <vt:lpstr>Garamond</vt:lpstr>
      <vt:lpstr>Organický motív</vt:lpstr>
      <vt:lpstr> Takzvane môj životopis</vt:lpstr>
      <vt:lpstr>Moja prvá škola</vt:lpstr>
      <vt:lpstr>Lyžovačka</vt:lpstr>
      <vt:lpstr>Práááááááááááázdnini</vt:lpstr>
      <vt:lpstr>Mikoláááááááááááááš</vt:lpstr>
      <vt:lpstr>Krízovú cesta</vt:lpstr>
      <vt:lpstr> Ponožková výzváááááááá!!!!</vt:lpstr>
      <vt:lpstr>Česko Slovensko máá talent</vt:lpstr>
      <vt:lpstr>A toto je moja škola</vt:lpstr>
      <vt:lpstr>Jupíííííííííííííííííííííííííííííííííííííííííííííííí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Takzvane môj životopis</dc:title>
  <dc:creator>ntb</dc:creator>
  <cp:lastModifiedBy>ntb</cp:lastModifiedBy>
  <cp:revision>3</cp:revision>
  <dcterms:created xsi:type="dcterms:W3CDTF">2021-04-16T23:11:44Z</dcterms:created>
  <dcterms:modified xsi:type="dcterms:W3CDTF">2021-04-16T23:14:42Z</dcterms:modified>
</cp:coreProperties>
</file>