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F776B98-EE06-4F34-823B-00A846F5D83A}">
          <p14:sldIdLst>
            <p14:sldId id="256"/>
            <p14:sldId id="257"/>
            <p14:sldId id="258"/>
            <p14:sldId id="259"/>
            <p14:sldId id="281"/>
            <p14:sldId id="26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Sekcia bez názvu" id="{452F3EB9-67A0-4AF4-A6B3-067D856803FC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56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22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98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44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8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91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17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08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78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098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85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38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3774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866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369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146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0588-3A7F-4314-A6C0-7A56926EC832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96FB44-714E-4927-8A65-8DACEE16DC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029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Ja a moja škola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Murínová </a:t>
            </a:r>
          </a:p>
        </p:txBody>
      </p:sp>
      <p:pic>
        <p:nvPicPr>
          <p:cNvPr id="4" name="Kristina - Jablck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2267" y="5147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Jablkové hody</a:t>
            </a:r>
          </a:p>
        </p:txBody>
      </p:sp>
      <p:pic>
        <p:nvPicPr>
          <p:cNvPr id="1026" name="Picture 2" descr="https://cloud5w.edupage.org/cloud?z%3AiTBjI2qsSUsKOcR9isBMzfi%2FqkrUTHRB14Kf%2Ftm3lMHnEFblftlzXE6Eb42ezwQ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7" y="1051380"/>
            <a:ext cx="5110302" cy="44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4800" dirty="0"/>
              <a:t>Jej</a:t>
            </a:r>
            <a:r>
              <a:rPr lang="sk-SK" dirty="0"/>
              <a:t> </a:t>
            </a:r>
            <a:r>
              <a:rPr lang="sk-SK" sz="4800" dirty="0" smtClean="0"/>
              <a:t>koláčiky!!!!!!!!!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48814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/>
              <a:t>Slávnostné</a:t>
            </a:r>
            <a:r>
              <a:rPr lang="sk-SK" dirty="0"/>
              <a:t> </a:t>
            </a:r>
            <a:r>
              <a:rPr lang="sk-SK" sz="3200" dirty="0"/>
              <a:t>ukončenie</a:t>
            </a:r>
            <a:r>
              <a:rPr lang="sk-SK" dirty="0"/>
              <a:t> </a:t>
            </a:r>
            <a:r>
              <a:rPr lang="sk-SK" sz="3600" dirty="0"/>
              <a:t>šk</a:t>
            </a:r>
            <a:r>
              <a:rPr lang="sk-SK" dirty="0"/>
              <a:t>. </a:t>
            </a:r>
            <a:r>
              <a:rPr lang="sk-SK" sz="3600" dirty="0"/>
              <a:t>roka</a:t>
            </a:r>
            <a:r>
              <a:rPr lang="sk-SK" dirty="0"/>
              <a:t> </a:t>
            </a:r>
            <a:r>
              <a:rPr lang="sk-SK" sz="3600" dirty="0"/>
              <a:t>2019/2020</a:t>
            </a:r>
          </a:p>
        </p:txBody>
      </p:sp>
      <p:pic>
        <p:nvPicPr>
          <p:cNvPr id="2050" name="Picture 2" descr="https://cloud1w.edupage.org/cloud?z%3AavVa%2B8N232Un1%2FUM%2BQccj%2Fh9H%2FeY22%2BRRT0hJDjEEEZcOQ1CPVpwWtvOHO9TVc4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773767"/>
            <a:ext cx="4513262" cy="30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7334" y="3278187"/>
            <a:ext cx="3854528" cy="2584449"/>
          </a:xfrm>
        </p:spPr>
        <p:txBody>
          <a:bodyPr/>
          <a:lstStyle/>
          <a:p>
            <a:r>
              <a:rPr lang="sk-SK" sz="3600" dirty="0"/>
              <a:t>Ide sa na prázdniny. </a:t>
            </a:r>
            <a:r>
              <a:rPr lang="sk-SK" sz="3600" dirty="0" err="1" smtClean="0"/>
              <a:t>Jupí</a:t>
            </a:r>
            <a:r>
              <a:rPr lang="sk-SK" sz="3600" dirty="0" smtClean="0"/>
              <a:t>!!!!!!!!!!!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7886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Mini talentová show</a:t>
            </a:r>
          </a:p>
        </p:txBody>
      </p:sp>
      <p:pic>
        <p:nvPicPr>
          <p:cNvPr id="3074" name="Picture 2" descr="https://cloud2w.edupage.org/cloud?z%3A00TiekMpLBtmpGR1KObvnXaiIPa%2BBYKYl93g4YuF9t2Wk0wQ275kzdXpZtR%2FiAw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666" y="514350"/>
            <a:ext cx="4145756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Na našej show som sa zabavila páčili sa mi všetky čísla</a:t>
            </a:r>
          </a:p>
        </p:txBody>
      </p:sp>
    </p:spTree>
    <p:extLst>
      <p:ext uri="{BB962C8B-B14F-4D97-AF65-F5344CB8AC3E}">
        <p14:creationId xmlns:p14="http://schemas.microsoft.com/office/powerpoint/2010/main" val="87620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8000" dirty="0"/>
              <a:t>Šk. kolo </a:t>
            </a:r>
            <a:r>
              <a:rPr lang="sk-SK" sz="8900" dirty="0" err="1"/>
              <a:t>hk</a:t>
            </a:r>
            <a:r>
              <a:rPr lang="sk-SK" dirty="0"/>
              <a:t>.</a:t>
            </a:r>
          </a:p>
        </p:txBody>
      </p:sp>
      <p:pic>
        <p:nvPicPr>
          <p:cNvPr id="4098" name="Picture 2" descr="https://cloud2w.edupage.org/cloud?z%3A%2BVqy7O%2BWUj2lsSJ%2BE41zjzIlK2rdsbXG2DKW41Yi7UK3vGZkdRWWD1JveZ%2B0vVf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2" y="1498604"/>
            <a:ext cx="4513262" cy="33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3600" dirty="0"/>
              <a:t>Všetci</a:t>
            </a:r>
            <a:r>
              <a:rPr lang="sk-SK" dirty="0"/>
              <a:t> </a:t>
            </a:r>
            <a:r>
              <a:rPr lang="sk-SK" sz="3600" dirty="0"/>
              <a:t>boli</a:t>
            </a:r>
            <a:r>
              <a:rPr lang="sk-SK" dirty="0"/>
              <a:t> </a:t>
            </a:r>
            <a:r>
              <a:rPr lang="sk-SK" sz="3600" dirty="0" smtClean="0"/>
              <a:t>super:-</a:t>
            </a:r>
            <a:r>
              <a:rPr lang="sk-SK" dirty="0" smtClean="0"/>
              <a:t>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429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Tvorivé dielne maľovanie na sklo</a:t>
            </a:r>
          </a:p>
        </p:txBody>
      </p:sp>
      <p:pic>
        <p:nvPicPr>
          <p:cNvPr id="5122" name="Picture 2" descr="https://cloud1w.edupage.org/cloud?z%3A3mMm6pAAeu3TpQV9anBl7B5CuoMooA3jVldPqyndGnTf2xm75PLkSgvQGedd%2Ff9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67" y="339421"/>
            <a:ext cx="4145756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Bola tam krásna výstava. Aj my sme maľovali na sklo.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472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4" name="Picture 6" descr="Ďakujem za pozornosť a vopred ďakujem za dobrú známku - Popular Opinion  Bear | Make a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9" y="580445"/>
            <a:ext cx="10614991" cy="57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593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Zápis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Na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zápis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som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prišla</a:t>
            </a:r>
            <a:r>
              <a:rPr lang="sk-SK" dirty="0"/>
              <a:t> v </a:t>
            </a:r>
            <a:r>
              <a:rPr lang="sk-SK" dirty="0">
                <a:solidFill>
                  <a:srgbClr val="FFFF00"/>
                </a:solidFill>
              </a:rPr>
              <a:t>školskom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roku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2017/2018</a:t>
            </a:r>
          </a:p>
        </p:txBody>
      </p:sp>
      <p:sp>
        <p:nvSpPr>
          <p:cNvPr id="4" name="AutoShape 2" descr="Oznamy 2015-2016 - Základná škola Podzáhradn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59" y="1924712"/>
            <a:ext cx="3664557" cy="254392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87" y="3312008"/>
            <a:ext cx="36671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Môj prvý </a:t>
            </a:r>
            <a:r>
              <a:rPr lang="sk-SK" dirty="0" err="1"/>
              <a:t>mikuláš</a:t>
            </a:r>
            <a:r>
              <a:rPr lang="sk-SK" dirty="0"/>
              <a:t> na škole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</a:t>
            </a:r>
            <a:r>
              <a:rPr lang="sk-SK" dirty="0" err="1"/>
              <a:t>mikuláša</a:t>
            </a:r>
            <a:r>
              <a:rPr lang="sk-SK" dirty="0"/>
              <a:t> som sa tešila</a:t>
            </a:r>
          </a:p>
          <a:p>
            <a:r>
              <a:rPr lang="sk-SK" dirty="0"/>
              <a:t>Bola som prváčka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11" y="2717579"/>
            <a:ext cx="4651512" cy="34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Karneval 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574" y="692402"/>
            <a:ext cx="3411491" cy="2766416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Na karnevale som bola princezná. Veľa sme tancovali.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95" y="3586038"/>
            <a:ext cx="3919993" cy="29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Veselo s gitarou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5869" y="1788897"/>
            <a:ext cx="8596668" cy="3880773"/>
          </a:xfrm>
        </p:spPr>
        <p:txBody>
          <a:bodyPr/>
          <a:lstStyle/>
          <a:p>
            <a:r>
              <a:rPr lang="sk-SK" dirty="0" smtClean="0"/>
              <a:t>Tancovali sme a spievali spolu</a:t>
            </a:r>
            <a:endParaRPr lang="sk-SK" dirty="0"/>
          </a:p>
        </p:txBody>
      </p:sp>
      <p:pic>
        <p:nvPicPr>
          <p:cNvPr id="1028" name="Picture 4" descr="https://cloud8w.edupage.org/cloud?z%3ATqgFU%2BGfpgnQz%2F0IuBMNIhF80NuHCIrYDvkeCdhsQfegubhXWjx9Gvv7omiE4so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03" y="1270000"/>
            <a:ext cx="5866227" cy="43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Škola v prírode</a:t>
            </a:r>
          </a:p>
        </p:txBody>
      </p:sp>
      <p:pic>
        <p:nvPicPr>
          <p:cNvPr id="1026" name="Picture 2" descr="https://cloud1w.edupage.org/cloud?z%3AIMZMxgtPICWXxPCsfdJJ3cXNt12KxLSGrBGpT2YMVTOvjjbSwKAfvZFFzkiIX4w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01" y="377116"/>
            <a:ext cx="4717042" cy="34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Škola v prírode sa mi veľmi páčila </a:t>
            </a:r>
          </a:p>
          <a:p>
            <a:r>
              <a:rPr lang="sk-SK" dirty="0"/>
              <a:t>Bola som </a:t>
            </a:r>
            <a:r>
              <a:rPr lang="sk-SK" dirty="0" err="1"/>
              <a:t>šťasná</a:t>
            </a:r>
            <a:r>
              <a:rPr lang="sk-SK" dirty="0"/>
              <a:t> že sa môžem zúčastniť </a:t>
            </a:r>
          </a:p>
          <a:p>
            <a:r>
              <a:rPr lang="sk-SK" dirty="0" smtClean="0"/>
              <a:t>V škole v prírode sme boli na chate </a:t>
            </a:r>
            <a:r>
              <a:rPr lang="sk-SK" dirty="0" err="1" smtClean="0"/>
              <a:t>Gejdák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177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Slávnostné ukončenie šk. roku 2017/2018</a:t>
            </a:r>
          </a:p>
        </p:txBody>
      </p:sp>
      <p:pic>
        <p:nvPicPr>
          <p:cNvPr id="1026" name="Picture 2" descr="https://cloud5w.edupage.org/cloud?z%3AktZZVqSxAkvxDm9xMkKbpuKSKrxUMn%2FKS3OVJW3NlKOMDl3JOGjQCXNYZ2%2Byep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773767"/>
            <a:ext cx="4513262" cy="30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Tancovali sme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342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Lyžiarsky výcvik</a:t>
            </a:r>
          </a:p>
        </p:txBody>
      </p:sp>
      <p:pic>
        <p:nvPicPr>
          <p:cNvPr id="2050" name="Picture 2" descr="https://cloud5w.edupage.org/cloud?z%3AnziTIFmI76ycpMsEmlrF2sEvzFYRNec8A6gBnJ%2BZdNPuRDR84PM5xSTEjl8qBK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7" y="275812"/>
            <a:ext cx="4493532" cy="30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Na lyžiarskom výcviku sme boli v Závažnej Porube</a:t>
            </a:r>
          </a:p>
        </p:txBody>
      </p:sp>
      <p:sp>
        <p:nvSpPr>
          <p:cNvPr id="5" name="AutoShape 4" descr="https://cloud7w.edupage.org/cloud?z%3ASyC5w0OHVwUNE54PUQu8GjHNdRsVRRq3nThkzRH2C4JSPVv8HMcoNQCIpuN3Qn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https://cloud7w.edupage.org/cloud?z%3ASyC5w0OHVwUNE54PUQu8GjHNdRsVRRq3nThkzRH2C4JSPVv8HMcoNQCIpuN3Qn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1" y="3114061"/>
            <a:ext cx="3563813" cy="35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Srandičky</a:t>
            </a:r>
            <a:r>
              <a:rPr lang="sk-SK" dirty="0"/>
              <a:t> v </a:t>
            </a:r>
            <a:r>
              <a:rPr lang="sk-SK" sz="3200" dirty="0"/>
              <a:t>našej</a:t>
            </a:r>
            <a:r>
              <a:rPr lang="sk-SK" dirty="0"/>
              <a:t> </a:t>
            </a:r>
            <a:r>
              <a:rPr lang="sk-SK" sz="3200" dirty="0"/>
              <a:t>triede</a:t>
            </a:r>
          </a:p>
        </p:txBody>
      </p:sp>
      <p:pic>
        <p:nvPicPr>
          <p:cNvPr id="3074" name="Picture 2" descr="https://cloud6w.edupage.org/cloud?z%3AfSFgz%2BYZ75BhuguUfARPCzGMWqoqCYygrqXztw%2FnqWYjNZXKbaPxJYyD0XcPwX2V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68" y="1561860"/>
            <a:ext cx="4513262" cy="33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2800" dirty="0"/>
              <a:t>Najlepší</a:t>
            </a:r>
            <a:r>
              <a:rPr lang="sk-SK" dirty="0"/>
              <a:t> </a:t>
            </a:r>
            <a:r>
              <a:rPr lang="sk-SK" sz="2800" dirty="0"/>
              <a:t>M</a:t>
            </a:r>
            <a:r>
              <a:rPr lang="sk-SK" sz="2800" dirty="0" smtClean="0"/>
              <a:t>ikuláš</a:t>
            </a:r>
            <a:r>
              <a:rPr lang="sk-SK" dirty="0" smtClean="0"/>
              <a:t> </a:t>
            </a:r>
            <a:r>
              <a:rPr lang="sk-SK" sz="2800" dirty="0"/>
              <a:t>za</a:t>
            </a:r>
            <a:r>
              <a:rPr lang="sk-SK" dirty="0"/>
              <a:t> </a:t>
            </a:r>
            <a:r>
              <a:rPr lang="sk-SK" sz="2800" dirty="0"/>
              <a:t>môj</a:t>
            </a:r>
            <a:r>
              <a:rPr lang="sk-SK" dirty="0"/>
              <a:t> </a:t>
            </a:r>
            <a:r>
              <a:rPr lang="sk-SK" sz="2800" dirty="0"/>
              <a:t>život</a:t>
            </a:r>
            <a:r>
              <a:rPr lang="sk-SK" dirty="0"/>
              <a:t> </a:t>
            </a:r>
            <a:r>
              <a:rPr lang="sk-SK" sz="2800" dirty="0" smtClean="0"/>
              <a:t>hi-hi!!!!!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2958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160</Words>
  <Application>Microsoft Office PowerPoint</Application>
  <PresentationFormat>Širokouhlá</PresentationFormat>
  <Paragraphs>31</Paragraphs>
  <Slides>15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Fazeta</vt:lpstr>
      <vt:lpstr>Ja a moja škola</vt:lpstr>
      <vt:lpstr>Zápis </vt:lpstr>
      <vt:lpstr>Môj prvý mikuláš na škole</vt:lpstr>
      <vt:lpstr>Karneval    </vt:lpstr>
      <vt:lpstr>Veselo s gitarou</vt:lpstr>
      <vt:lpstr>Škola v prírode</vt:lpstr>
      <vt:lpstr>Slávnostné ukončenie šk. roku 2017/2018</vt:lpstr>
      <vt:lpstr>Lyžiarsky výcvik</vt:lpstr>
      <vt:lpstr>Srandičky v našej triede</vt:lpstr>
      <vt:lpstr>Jablkové hody</vt:lpstr>
      <vt:lpstr>Slávnostné ukončenie šk. roka 2019/2020</vt:lpstr>
      <vt:lpstr>Mini talentová show</vt:lpstr>
      <vt:lpstr>Šk. kolo hk.</vt:lpstr>
      <vt:lpstr>Tvorivé dielne maľovanie na sklo</vt:lpstr>
      <vt:lpstr>Prezentácia programu PowerPoint</vt:lpstr>
    </vt:vector>
  </TitlesOfParts>
  <Company>COOP Jednota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a moja škola</dc:title>
  <dc:creator>COOP Jednota</dc:creator>
  <cp:lastModifiedBy>Správca</cp:lastModifiedBy>
  <cp:revision>15</cp:revision>
  <dcterms:created xsi:type="dcterms:W3CDTF">2021-03-15T14:23:25Z</dcterms:created>
  <dcterms:modified xsi:type="dcterms:W3CDTF">2021-04-07T11:12:17Z</dcterms:modified>
</cp:coreProperties>
</file>