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59" r:id="rId5"/>
    <p:sldId id="260" r:id="rId6"/>
    <p:sldId id="265" r:id="rId7"/>
    <p:sldId id="267" r:id="rId8"/>
    <p:sldId id="266" r:id="rId9"/>
    <p:sldId id="257" r:id="rId10"/>
    <p:sldId id="261" r:id="rId11"/>
    <p:sldId id="263" r:id="rId12"/>
    <p:sldId id="264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6032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5937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3047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4248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0617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7184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7931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1678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825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487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065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9746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180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389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262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8473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979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CC54-5B6D-4723-BA0E-362062E32D53}" type="datetimeFigureOut">
              <a:rPr lang="sk-SK" smtClean="0"/>
              <a:t>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E5F98-C49B-4DF0-9F51-25D86DE1DE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6275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B050"/>
                </a:solidFill>
              </a:rPr>
              <a:t>Ja a moja škola</a:t>
            </a:r>
            <a:endParaRPr lang="sk-SK" dirty="0">
              <a:solidFill>
                <a:srgbClr val="00B05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Adrián </a:t>
            </a:r>
            <a:r>
              <a:rPr lang="sk-SK" dirty="0" err="1" smtClean="0"/>
              <a:t>Kouřimský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943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Škola v prírode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V 2.ročníku sme boli v škole v prírode v penzióne </a:t>
            </a:r>
            <a:r>
              <a:rPr lang="sk-SK" dirty="0" err="1" smtClean="0"/>
              <a:t>Gejdák</a:t>
            </a:r>
            <a:r>
              <a:rPr lang="sk-SK" dirty="0" smtClean="0"/>
              <a:t> v Ružomberku</a:t>
            </a:r>
          </a:p>
          <a:p>
            <a:r>
              <a:rPr lang="sk-SK" dirty="0" smtClean="0"/>
              <a:t>Bolo úžasne a mali sme tam aj bazén </a:t>
            </a:r>
            <a:endParaRPr lang="sk-SK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973" y="323389"/>
            <a:ext cx="4548010" cy="322506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903" y="3344652"/>
            <a:ext cx="4304149" cy="303607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317500" prst="angle"/>
            <a:bevelB w="139700" h="127000" prst="angle"/>
          </a:sp3d>
        </p:spPr>
      </p:pic>
    </p:spTree>
    <p:extLst>
      <p:ext uri="{BB962C8B-B14F-4D97-AF65-F5344CB8AC3E}">
        <p14:creationId xmlns:p14="http://schemas.microsoft.com/office/powerpoint/2010/main" val="3425572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Lyžiarsky výcvik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V tretej triede sme absolvovali lyžiarsky výcvik v Závažnej Porube</a:t>
            </a:r>
          </a:p>
          <a:p>
            <a:r>
              <a:rPr lang="sk-SK" dirty="0" smtClean="0"/>
              <a:t>Naučil som sa lyžovať, bola to veľká zábava</a:t>
            </a:r>
            <a:endParaRPr lang="sk-SK" dirty="0"/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266" y="927221"/>
            <a:ext cx="4109060" cy="520781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02074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Spišský hrad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Na výlete na Spišskom hrade sme si to poriadne užili</a:t>
            </a:r>
          </a:p>
          <a:p>
            <a:r>
              <a:rPr lang="sk-SK" dirty="0" smtClean="0"/>
              <a:t>Mali sme veľa rôznych súťaží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318" y="1234502"/>
            <a:ext cx="3645724" cy="4556698"/>
          </a:xfrm>
          <a:prstGeom prst="rect">
            <a:avLst/>
          </a:prstGeom>
          <a:scene3d>
            <a:camera prst="perspectiveContrastingLeftFacing"/>
            <a:lightRig rig="threePt" dir="t"/>
          </a:scene3d>
          <a:sp3d>
            <a:bevelT w="196850" prst="angle"/>
          </a:sp3d>
        </p:spPr>
      </p:pic>
    </p:spTree>
    <p:extLst>
      <p:ext uri="{BB962C8B-B14F-4D97-AF65-F5344CB8AC3E}">
        <p14:creationId xmlns:p14="http://schemas.microsoft.com/office/powerpoint/2010/main" val="42595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3779" y="763975"/>
            <a:ext cx="10193866" cy="1326321"/>
          </a:xfrm>
        </p:spPr>
        <p:txBody>
          <a:bodyPr/>
          <a:lstStyle/>
          <a:p>
            <a:r>
              <a:rPr lang="sk-SK" dirty="0" smtClean="0"/>
              <a:t>EXKURZIA </a:t>
            </a:r>
            <a:r>
              <a:rPr lang="sk-SK" dirty="0" err="1" smtClean="0"/>
              <a:t>WHIRlPOOL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Boli sme aj na exkurzii vo firme Whirlpool v Poprade</a:t>
            </a:r>
          </a:p>
          <a:p>
            <a:r>
              <a:rPr lang="sk-SK" dirty="0" smtClean="0"/>
              <a:t>Bola to zaujímavá exkurzia</a:t>
            </a:r>
          </a:p>
          <a:p>
            <a:r>
              <a:rPr lang="sk-SK" dirty="0" smtClean="0"/>
              <a:t>Naučili sme sa ako sa vyrábajú elektrické spotrebiče, ktoré používame v domácnosti</a:t>
            </a:r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535" y="329518"/>
            <a:ext cx="3353091" cy="6035563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isometricOffAxis1Right"/>
            <a:lightRig rig="twoPt" dir="t">
              <a:rot lat="0" lon="0" rev="6000000"/>
            </a:lightRig>
          </a:scene3d>
        </p:spPr>
      </p:pic>
    </p:spTree>
    <p:extLst>
      <p:ext uri="{BB962C8B-B14F-4D97-AF65-F5344CB8AC3E}">
        <p14:creationId xmlns:p14="http://schemas.microsoft.com/office/powerpoint/2010/main" val="184097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Ponožková výzva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V našej škole sa koná aj ponožková výzva ako solidarita a podpora pre ľudí s </a:t>
            </a:r>
            <a:r>
              <a:rPr lang="sk-SK" dirty="0" err="1" smtClean="0"/>
              <a:t>Downovým</a:t>
            </a:r>
            <a:r>
              <a:rPr lang="sk-SK" dirty="0" smtClean="0"/>
              <a:t> syndrómom</a:t>
            </a:r>
          </a:p>
          <a:p>
            <a:r>
              <a:rPr lang="sk-SK" dirty="0" smtClean="0"/>
              <a:t>Každý z nás príde do školy s každou ponožkou inej farby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141" y="1956484"/>
            <a:ext cx="4578493" cy="383471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stA="47000" endPos="0" dist="50800" dir="5400000" sy="-100000" algn="bl" rotWithShape="0"/>
          </a:effectLst>
          <a:scene3d>
            <a:camera prst="perspectiveContrastingLeftFacing"/>
            <a:lightRig rig="threePt" dir="t"/>
          </a:scene3d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30" y="2823628"/>
            <a:ext cx="4127350" cy="3718882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perspectiveHeroicExtreme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2458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Ďakujem za pozornosť!</a:t>
            </a:r>
            <a:endParaRPr lang="sk-SK" dirty="0"/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1342" y="1557868"/>
            <a:ext cx="5418666" cy="648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270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Moja škola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Toto je moja škola</a:t>
            </a:r>
          </a:p>
          <a:p>
            <a:r>
              <a:rPr lang="sk-SK" dirty="0" smtClean="0">
                <a:sym typeface="Wingdings" panose="05000000000000000000" pitchFamily="2" charset="2"/>
              </a:rPr>
              <a:t>Mám ju veľmi rád </a:t>
            </a:r>
          </a:p>
          <a:p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855" y="1779364"/>
            <a:ext cx="5870957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kaplnka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V našej škole máme aj krásnu kaplnku</a:t>
            </a:r>
          </a:p>
          <a:p>
            <a:r>
              <a:rPr lang="sk-SK" dirty="0" smtClean="0"/>
              <a:t>Raz do týždňa pokiaľ neprišla pandémia sme v nej slávili svätú omšu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030" y="122204"/>
            <a:ext cx="5005250" cy="3627434"/>
          </a:xfrm>
          <a:prstGeom prst="rect">
            <a:avLst/>
          </a:prstGeom>
          <a:effectLst>
            <a:glow rad="393700">
              <a:schemeClr val="accent1">
                <a:alpha val="0"/>
              </a:schemeClr>
            </a:glow>
            <a:outerShdw blurRad="76200" dist="50800" dir="5400000" sx="111000" sy="111000" algn="ctr" rotWithShape="0">
              <a:srgbClr val="000000">
                <a:alpha val="99000"/>
              </a:srgbClr>
            </a:outerShdw>
            <a:softEdge rad="215900"/>
          </a:effectLst>
          <a:scene3d>
            <a:camera prst="orthographicFront"/>
            <a:lightRig rig="freezing" dir="t"/>
          </a:scene3d>
          <a:sp3d>
            <a:bevelT w="228600" prst="angle"/>
            <a:bevelB prst="slope"/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557" y="3431751"/>
            <a:ext cx="4572396" cy="3426249"/>
          </a:xfrm>
          <a:prstGeom prst="rect">
            <a:avLst/>
          </a:prstGeom>
          <a:scene3d>
            <a:camera prst="orthographicFront">
              <a:rot lat="600000" lon="600000" rev="0"/>
            </a:camera>
            <a:lightRig rig="contrasting" dir="t"/>
          </a:scene3d>
          <a:sp3d contourW="12700">
            <a:bevelT w="228600" h="228600" prst="divot"/>
            <a:bevelB w="101600" prst="riblet"/>
            <a:contourClr>
              <a:schemeClr val="bg2">
                <a:lumMod val="75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84538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Moja trieda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Mám rád aj svoju triedu</a:t>
            </a:r>
          </a:p>
          <a:p>
            <a:r>
              <a:rPr lang="sk-SK" dirty="0" smtClean="0"/>
              <a:t>Mám tam veľa kamarátov </a:t>
            </a:r>
            <a:r>
              <a:rPr lang="sk-SK" dirty="0" smtClean="0">
                <a:sym typeface="Wingdings" panose="05000000000000000000" pitchFamily="2" charset="2"/>
              </a:rPr>
              <a:t>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178" y="1544648"/>
            <a:ext cx="3840813" cy="4797968"/>
          </a:xfrm>
          <a:prstGeom prst="rect">
            <a:avLst/>
          </a:prstGeom>
          <a:effectLst>
            <a:softEdge rad="342900"/>
          </a:effectLst>
          <a:scene3d>
            <a:camera prst="orthographicFront"/>
            <a:lightRig rig="sunset" dir="t"/>
          </a:scene3d>
          <a:sp3d z="31750" contourW="12700" prstMaterial="metal">
            <a:bevelT prst="slope"/>
            <a:bevelB w="279400" h="133350" prst="convex"/>
            <a:contourClr>
              <a:schemeClr val="accent1"/>
            </a:contourClr>
          </a:sp3d>
        </p:spPr>
      </p:pic>
    </p:spTree>
    <p:extLst>
      <p:ext uri="{BB962C8B-B14F-4D97-AF65-F5344CB8AC3E}">
        <p14:creationId xmlns:p14="http://schemas.microsoft.com/office/powerpoint/2010/main" val="121885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PREDMETY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Môj obľúbený predmet je matematika</a:t>
            </a:r>
          </a:p>
          <a:p>
            <a:r>
              <a:rPr lang="sk-SK" dirty="0" smtClean="0"/>
              <a:t>Občas sa s ňou potrápim</a:t>
            </a:r>
          </a:p>
          <a:p>
            <a:r>
              <a:rPr lang="sk-SK" dirty="0" smtClean="0"/>
              <a:t>Ale pani učiteľka nám to vždy super vysvetlí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806" y="962901"/>
            <a:ext cx="3218967" cy="4285859"/>
          </a:xfrm>
          <a:prstGeom prst="rect">
            <a:avLst/>
          </a:prstGeom>
          <a:effectLst>
            <a:softEdge rad="127000"/>
          </a:effectLst>
          <a:scene3d>
            <a:camera prst="isometricLeftDown"/>
            <a:lightRig rig="threePt" dir="t"/>
          </a:scene3d>
          <a:sp3d>
            <a:bevelT w="152400" h="50800" prst="softRound"/>
            <a:bevelB w="114300" prst="artDeco"/>
          </a:sp3d>
        </p:spPr>
      </p:pic>
    </p:spTree>
    <p:extLst>
      <p:ext uri="{BB962C8B-B14F-4D97-AF65-F5344CB8AC3E}">
        <p14:creationId xmlns:p14="http://schemas.microsoft.com/office/powerpoint/2010/main" val="1365213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Tvorivé dielne 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Pred Vianocami mávame tvorivé dielne v katolíckom dome</a:t>
            </a:r>
          </a:p>
          <a:p>
            <a:r>
              <a:rPr lang="sk-SK" dirty="0" smtClean="0"/>
              <a:t>Vyrábame tam rôzne výrobky, ktoré potom predávame na Vianočnom jarmoku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5" y="3032907"/>
            <a:ext cx="6389162" cy="3670110"/>
          </a:xfrm>
          <a:prstGeom prst="rect">
            <a:avLst/>
          </a:prstGeom>
          <a:effectLst>
            <a:glow rad="12700">
              <a:schemeClr val="accent1">
                <a:lumMod val="60000"/>
                <a:lumOff val="40000"/>
                <a:alpha val="40000"/>
              </a:schemeClr>
            </a:glow>
            <a:outerShdw blurRad="50800" dist="50800" dir="5400000" algn="ctr" rotWithShape="0">
              <a:schemeClr val="accent1">
                <a:lumMod val="60000"/>
                <a:lumOff val="40000"/>
              </a:schemeClr>
            </a:outerShdw>
          </a:effectLst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63551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Tvoríme z prírodných materiálov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Každé ročné obdobie niečo tvoríme</a:t>
            </a:r>
          </a:p>
          <a:p>
            <a:r>
              <a:rPr lang="sk-SK" dirty="0" smtClean="0"/>
              <a:t>Na výtvarnej sme boli von v tímoch a robili sme diela z prírodných materiálov</a:t>
            </a:r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652" y="1827433"/>
            <a:ext cx="5090601" cy="3475021"/>
          </a:xfrm>
          <a:prstGeom prst="rect">
            <a:avLst/>
          </a:prstGeom>
          <a:effectLst>
            <a:glow rad="203200">
              <a:schemeClr val="accent2">
                <a:alpha val="41000"/>
              </a:schemeClr>
            </a:glow>
            <a:reflection blurRad="6350" stA="52000" endA="300" endPos="34000" dir="5400000" sy="-100000" algn="bl" rotWithShape="0"/>
          </a:effectLst>
          <a:scene3d>
            <a:camera prst="obliqueBottom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632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Svätý </a:t>
            </a:r>
            <a:r>
              <a:rPr lang="sk-SK" dirty="0" err="1" smtClean="0"/>
              <a:t>mikuláš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Každý rok nás v škole navštívi svätý Mikuláš aj s čertom a anjelom</a:t>
            </a:r>
          </a:p>
          <a:p>
            <a:r>
              <a:rPr lang="sk-SK" dirty="0" smtClean="0"/>
              <a:t>My Mikulášovi zaspievame a zarecitujeme a za to dostaneme sladkú odmenu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994" y="129288"/>
            <a:ext cx="6096528" cy="4572396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7270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karneval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Môj prvý karneval</a:t>
            </a:r>
          </a:p>
          <a:p>
            <a:r>
              <a:rPr lang="sk-SK" dirty="0" smtClean="0"/>
              <a:t>Veľmi som sa tešil </a:t>
            </a:r>
            <a:r>
              <a:rPr lang="sk-SK" dirty="0" smtClean="0">
                <a:sym typeface="Wingdings" panose="05000000000000000000" pitchFamily="2" charset="2"/>
              </a:rPr>
              <a:t></a:t>
            </a:r>
            <a:endParaRPr lang="sk-SK" dirty="0" smtClean="0"/>
          </a:p>
          <a:p>
            <a:r>
              <a:rPr lang="sk-SK" dirty="0" smtClean="0"/>
              <a:t>Bol som policajtom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878" y="1935921"/>
            <a:ext cx="5060119" cy="369449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isometricOffAxis2Left"/>
            <a:lightRig rig="flood" dir="t"/>
          </a:scene3d>
        </p:spPr>
      </p:pic>
    </p:spTree>
    <p:extLst>
      <p:ext uri="{BB962C8B-B14F-4D97-AF65-F5344CB8AC3E}">
        <p14:creationId xmlns:p14="http://schemas.microsoft.com/office/powerpoint/2010/main" val="236952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347</TotalTime>
  <Words>275</Words>
  <Application>Microsoft Office PowerPoint</Application>
  <PresentationFormat>Širokouhlá</PresentationFormat>
  <Paragraphs>45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0" baseType="lpstr">
      <vt:lpstr>Arial</vt:lpstr>
      <vt:lpstr>Bookman Old Style</vt:lpstr>
      <vt:lpstr>Rockwell</vt:lpstr>
      <vt:lpstr>Wingdings</vt:lpstr>
      <vt:lpstr>Damask</vt:lpstr>
      <vt:lpstr>Ja a moja škola</vt:lpstr>
      <vt:lpstr>Moja škola</vt:lpstr>
      <vt:lpstr>kaplnka</vt:lpstr>
      <vt:lpstr>Moja trieda</vt:lpstr>
      <vt:lpstr>PREDMETY</vt:lpstr>
      <vt:lpstr>Tvorivé dielne </vt:lpstr>
      <vt:lpstr>Tvoríme z prírodných materiálov</vt:lpstr>
      <vt:lpstr>Svätý mikuláš</vt:lpstr>
      <vt:lpstr>karneval</vt:lpstr>
      <vt:lpstr>Škola v prírode</vt:lpstr>
      <vt:lpstr>Lyžiarsky výcvik</vt:lpstr>
      <vt:lpstr>Spišský hrad</vt:lpstr>
      <vt:lpstr>EXKURZIA WHIRlPOOL</vt:lpstr>
      <vt:lpstr>Ponožková výzva</vt:lpstr>
      <vt:lpstr>Ďakujem za pozornosť!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 a moja škola</dc:title>
  <dc:creator>Student</dc:creator>
  <cp:lastModifiedBy>Správca</cp:lastModifiedBy>
  <cp:revision>33</cp:revision>
  <dcterms:created xsi:type="dcterms:W3CDTF">2021-03-25T10:26:26Z</dcterms:created>
  <dcterms:modified xsi:type="dcterms:W3CDTF">2021-04-07T11:33:22Z</dcterms:modified>
</cp:coreProperties>
</file>