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8" r:id="rId3"/>
    <p:sldId id="282" r:id="rId4"/>
    <p:sldId id="284" r:id="rId5"/>
    <p:sldId id="257" r:id="rId6"/>
    <p:sldId id="259" r:id="rId7"/>
    <p:sldId id="285" r:id="rId8"/>
    <p:sldId id="264" r:id="rId9"/>
    <p:sldId id="265" r:id="rId10"/>
    <p:sldId id="286" r:id="rId11"/>
    <p:sldId id="283" r:id="rId12"/>
  </p:sldIdLst>
  <p:sldSz cx="9144000" cy="5143500" type="screen16x9"/>
  <p:notesSz cx="6858000" cy="9144000"/>
  <p:embeddedFontLst>
    <p:embeddedFont>
      <p:font typeface="Dancing Script" charset="-18"/>
      <p:regular r:id="rId14"/>
      <p:bold r:id="rId15"/>
    </p:embeddedFont>
    <p:embeddedFont>
      <p:font typeface="Bitter Thin" charset="-18"/>
      <p:regular r:id="rId16"/>
      <p:bold r:id="rId17"/>
      <p:italic r:id="rId18"/>
      <p:boldItalic r:id="rId19"/>
    </p:embeddedFont>
    <p:embeddedFont>
      <p:font typeface="Bookman Old Style" pitchFamily="18" charset="0"/>
      <p:regular r:id="rId20"/>
      <p:bold r:id="rId21"/>
      <p:italic r:id="rId22"/>
      <p:boldItalic r:id="rId23"/>
    </p:embeddedFont>
    <p:embeddedFont>
      <p:font typeface="FreesiaUPC" pitchFamily="34" charset="-34"/>
      <p:regular r:id="rId24"/>
      <p:bold r:id="rId25"/>
      <p:italic r:id="rId26"/>
      <p:boldItalic r:id="rId27"/>
    </p:embeddedFont>
    <p:embeddedFont>
      <p:font typeface="Batang" pitchFamily="18" charset="-127"/>
      <p:regular r:id="rId28"/>
    </p:embeddedFont>
    <p:embeddedFont>
      <p:font typeface="Perpetua Titling MT" pitchFamily="18" charset="0"/>
      <p:regular r:id="rId29"/>
      <p:bold r:id="rId30"/>
    </p:embeddedFont>
    <p:embeddedFont>
      <p:font typeface="Centaur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90B"/>
    <a:srgbClr val="F0E962"/>
  </p:clrMru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641925" y="1818450"/>
            <a:ext cx="3860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41925" y="2998951"/>
            <a:ext cx="3860100" cy="3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293550" y="991432"/>
            <a:ext cx="2450700" cy="30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✘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L="914400" lvl="1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✗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L="1371600" lvl="2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L="1828800" lvl="3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●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L="2286000" lvl="4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○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L="2743200" lvl="5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L="3200400" lvl="6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●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L="3657600" lvl="7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○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L="4114800" lvl="8" indent="-368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1759575" y="1396900"/>
            <a:ext cx="1071300" cy="10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575" y="1398428"/>
            <a:ext cx="1071300" cy="106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My city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Grudziadz</a:t>
            </a:r>
            <a:endParaRPr dirty="0"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>
            <a:off x="6303575" y="3995171"/>
            <a:ext cx="555979" cy="585419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OLKA\Desktop\244515656_374370347717777_439444852151618839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643" y="3835996"/>
            <a:ext cx="1751856" cy="110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67544" y="339502"/>
            <a:ext cx="5256584" cy="6480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Perpetua Titling MT" pitchFamily="18" charset="0"/>
              </a:rPr>
              <a:t>Vistula </a:t>
            </a:r>
            <a:r>
              <a:rPr lang="en-US" sz="2000" dirty="0" err="1" smtClean="0">
                <a:solidFill>
                  <a:schemeClr val="tx1"/>
                </a:solidFill>
                <a:latin typeface="Perpetua Titling MT" pitchFamily="18" charset="0"/>
              </a:rPr>
              <a:t>Błonia</a:t>
            </a:r>
            <a: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  <a:t>,</a:t>
            </a:r>
            <a:r>
              <a:rPr lang="pl-PL" sz="2000" dirty="0" err="1" smtClean="0">
                <a:solidFill>
                  <a:schemeClr val="tx1"/>
                </a:solidFill>
                <a:latin typeface="Perpetua Titling MT" pitchFamily="18" charset="0"/>
              </a:rPr>
              <a:t>parks</a:t>
            </a:r>
            <a: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  <a:t>, </a:t>
            </a:r>
            <a:b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  <a:t>and </a:t>
            </a:r>
            <a:r>
              <a:rPr lang="pl-PL" sz="2000" dirty="0" err="1" smtClean="0">
                <a:solidFill>
                  <a:schemeClr val="tx1"/>
                </a:solidFill>
                <a:latin typeface="Perpetua Titling MT" pitchFamily="18" charset="0"/>
              </a:rPr>
              <a:t>the</a:t>
            </a:r>
            <a: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  <a:latin typeface="Perpetua Titling MT" pitchFamily="18" charset="0"/>
              </a:rPr>
              <a:t>castle</a:t>
            </a:r>
            <a: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  <a:latin typeface="Perpetua Titling MT" pitchFamily="18" charset="0"/>
              </a:rPr>
              <a:t>hill</a:t>
            </a:r>
            <a: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  <a:t> Klimek </a:t>
            </a:r>
            <a:r>
              <a:rPr lang="pl-PL" sz="2000" dirty="0" err="1" smtClean="0">
                <a:solidFill>
                  <a:schemeClr val="tx1"/>
                </a:solidFill>
                <a:latin typeface="Perpetua Titling MT" pitchFamily="18" charset="0"/>
              </a:rPr>
              <a:t>tower</a:t>
            </a:r>
            <a:r>
              <a:rPr lang="pl-PL" sz="2000" dirty="0" smtClean="0">
                <a:solidFill>
                  <a:schemeClr val="tx1"/>
                </a:solidFill>
                <a:latin typeface="Perpetua Titling MT" pitchFamily="18" charset="0"/>
              </a:rPr>
              <a:t> </a:t>
            </a:r>
            <a:endParaRPr sz="2000" dirty="0">
              <a:latin typeface="Perpetua Titling MT" pitchFamily="18" charset="0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>
                <a:latin typeface="Perpetua Titling MT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2400">
              <a:latin typeface="Perpetua Titling MT" pitchFamily="18" charset="0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272" y="195486"/>
            <a:ext cx="253550" cy="26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Łącznik prosty ze strzałką 7"/>
          <p:cNvCxnSpPr/>
          <p:nvPr/>
        </p:nvCxnSpPr>
        <p:spPr>
          <a:xfrm flipH="1">
            <a:off x="899592" y="411510"/>
            <a:ext cx="72008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C:\Users\OLKA\Desktop\Nowy folder\244582757_169404808692169_171067076898815356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707654"/>
            <a:ext cx="1900106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Łącznik prosty ze strzałką 13"/>
          <p:cNvCxnSpPr/>
          <p:nvPr/>
        </p:nvCxnSpPr>
        <p:spPr>
          <a:xfrm>
            <a:off x="4499992" y="483518"/>
            <a:ext cx="158417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3" name="Picture 3" descr="C:\Users\OLKA\Desktop\Nowy folder\244032422_424189599037737_325552700313038770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195486"/>
            <a:ext cx="272486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 descr="C:\Users\OLKA\Desktop\Nowy folder\244264311_256263049764057_735997267894650707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064" y="1347614"/>
            <a:ext cx="2463552" cy="1632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6" name="Picture 6" descr="C:\Users\OLKA\Desktop\Nowy folder\244281078_228724219300271_3058871984140657616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5628" y="2499742"/>
            <a:ext cx="2718372" cy="153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OLKA\Desktop\Nowy folder\244179909_3076795215921793_2164908918985712005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4048" y="3435846"/>
            <a:ext cx="2411760" cy="140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2" name="Łącznik prosty ze strzałką 21"/>
          <p:cNvCxnSpPr/>
          <p:nvPr/>
        </p:nvCxnSpPr>
        <p:spPr>
          <a:xfrm>
            <a:off x="2771800" y="987574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0" name="Picture 10" descr="C:\Users\OLKA\Desktop\Nowy folder\244181841_593774878416066_7734481204975970811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520" y="3147814"/>
            <a:ext cx="2650142" cy="1491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71" name="Picture 11" descr="C:\Users\OLKA\Desktop\Nowy folder\244334596_234949048601919_7402990306888346022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3728" y="1491630"/>
            <a:ext cx="2196692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2" name="Picture 12" descr="C:\Users\OLKA\Desktop\Nowy folder\244368331_166973902270409_5456736590000910462_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9832" y="987574"/>
            <a:ext cx="2077690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9" descr="C:\Users\OLKA\Desktop\Nowy folder\244095821_259021489467777_781412176296256287_n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79712" y="2931790"/>
            <a:ext cx="2062135" cy="99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8" descr="C:\Users\OLKA\Desktop\Nowy folder\244075640_896968154258032_3971871912047756409_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1760" y="3939902"/>
            <a:ext cx="1798398" cy="105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2" name="Łącznik łamany 41"/>
          <p:cNvCxnSpPr/>
          <p:nvPr/>
        </p:nvCxnSpPr>
        <p:spPr>
          <a:xfrm rot="5400000">
            <a:off x="3599892" y="2031690"/>
            <a:ext cx="2448272" cy="5040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4283968" y="3507854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3293550" y="991432"/>
            <a:ext cx="2502586" cy="33085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>
                <a:latin typeface="Centaur" pitchFamily="18" charset="0"/>
              </a:rPr>
              <a:t>And numerous remnants of the oldest monuments that can now be visited. Grudziadz is a really interesting city that hides a lot of secrets and stories.</a:t>
            </a:r>
            <a:endParaRPr dirty="0">
              <a:latin typeface="Centaur" pitchFamily="18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6361770" y="882041"/>
            <a:ext cx="909833" cy="527274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 err="1" smtClean="0"/>
              <a:t>President</a:t>
            </a:r>
            <a:r>
              <a:rPr lang="pl-PL" sz="4000" dirty="0" smtClean="0"/>
              <a:t> of </a:t>
            </a:r>
            <a:r>
              <a:rPr lang="pl-PL" sz="4000" dirty="0" err="1" smtClean="0"/>
              <a:t>Grudziadz</a:t>
            </a:r>
            <a:endParaRPr sz="4000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294967295"/>
          </p:nvPr>
        </p:nvSpPr>
        <p:spPr>
          <a:xfrm>
            <a:off x="755576" y="1923678"/>
            <a:ext cx="5136900" cy="2979900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pl-PL" sz="3000" b="1" dirty="0" err="1" smtClean="0"/>
              <a:t>The</a:t>
            </a:r>
            <a:r>
              <a:rPr lang="pl-PL" sz="3000" b="1" dirty="0" smtClean="0"/>
              <a:t> </a:t>
            </a:r>
            <a:r>
              <a:rPr lang="pl-PL" sz="3000" b="1" dirty="0" err="1" smtClean="0"/>
              <a:t>president</a:t>
            </a:r>
            <a:r>
              <a:rPr lang="pl-PL" sz="3000" b="1" dirty="0" smtClean="0"/>
              <a:t> of  </a:t>
            </a:r>
            <a:r>
              <a:rPr lang="pl-PL" sz="3000" b="1" dirty="0" err="1" smtClean="0"/>
              <a:t>Grudziadz</a:t>
            </a:r>
            <a:r>
              <a:rPr lang="pl-PL" sz="3000" b="1" dirty="0" smtClean="0"/>
              <a:t> </a:t>
            </a:r>
            <a:r>
              <a:rPr lang="pl-PL" sz="3000" b="1" dirty="0" err="1" smtClean="0"/>
              <a:t>is</a:t>
            </a:r>
            <a:r>
              <a:rPr lang="pl-PL" sz="3000" b="1" dirty="0" smtClean="0"/>
              <a:t> Maciej </a:t>
            </a:r>
            <a:r>
              <a:rPr lang="pl-PL" sz="3000" b="1" dirty="0" err="1" smtClean="0"/>
              <a:t>Glamowski</a:t>
            </a:r>
            <a:r>
              <a:rPr lang="pl-PL" sz="3000" b="1" dirty="0" smtClean="0"/>
              <a:t>.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pl-PL" sz="3000" b="1" dirty="0" smtClean="0"/>
              <a:t>He</a:t>
            </a:r>
            <a:r>
              <a:rPr lang="en-US" sz="3000" b="1" dirty="0" smtClean="0"/>
              <a:t> has been the president since 2018</a:t>
            </a:r>
            <a:endParaRPr sz="3000" b="1"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272" y="195486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Ilustrac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41151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l-PL" dirty="0" smtClean="0"/>
              <a:t>Map </a:t>
            </a:r>
            <a:r>
              <a:rPr lang="en-US" dirty="0" smtClean="0"/>
              <a:t>of the </a:t>
            </a:r>
            <a:r>
              <a:rPr lang="en-US" dirty="0" err="1" smtClean="0"/>
              <a:t>Kuzarian</a:t>
            </a:r>
            <a:r>
              <a:rPr lang="en-US" dirty="0" smtClean="0"/>
              <a:t> - Pomeranian </a:t>
            </a:r>
            <a:r>
              <a:rPr lang="en-US" dirty="0" err="1" smtClean="0"/>
              <a:t>poviat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748" y="3674475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298" y="2167950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6598" y="3955350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7" name="Picture 3" descr="C:\Users\OLKA\Desktop\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648" y="1131590"/>
            <a:ext cx="3744416" cy="38491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629" name="Picture 5" descr="https://upload.wikimedia.org/wikipedia/commons/thumb/7/71/POLSKA_mapa_woj_z_powiatami.png/330px-POLSKA_mapa_woj_z_powiatam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411510"/>
            <a:ext cx="1296144" cy="154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 smtClean="0"/>
              <a:t>Grudizadz</a:t>
            </a:r>
            <a:r>
              <a:rPr lang="pl-PL" dirty="0" smtClean="0"/>
              <a:t>  &lt;3</a:t>
            </a:r>
            <a:endParaRPr dirty="0"/>
          </a:p>
        </p:txBody>
      </p:sp>
      <p:sp>
        <p:nvSpPr>
          <p:cNvPr id="340" name="Google Shape;340;p34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63234" cy="14255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Grudziadz is situated on the right bank of the Vistula River. Although Grudziadz is quite a small city, it hides many beautiful places and monuments.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41" name="Google Shape;341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343" name="Google Shape;3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64" y="2211710"/>
            <a:ext cx="289775" cy="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rce 6"/>
          <p:cNvSpPr/>
          <p:nvPr/>
        </p:nvSpPr>
        <p:spPr>
          <a:xfrm rot="1125645">
            <a:off x="4499992" y="555526"/>
            <a:ext cx="288032" cy="216024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 descr="C:\Users\OLKA\Desktop\Nowy folder\244034810_1580968458908119_96087256802924254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11510"/>
            <a:ext cx="2080013" cy="133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C:\Users\OLKA\Desktop\Nowy folder\244255590_201776568599457_4643455093784964871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931790"/>
            <a:ext cx="2778015" cy="1559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OLKA\Desktop\Nowy folder\244407847_5138159212867042_235268156578539794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7864" y="2931790"/>
            <a:ext cx="3050847" cy="1381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łoneczko 12"/>
          <p:cNvSpPr/>
          <p:nvPr/>
        </p:nvSpPr>
        <p:spPr>
          <a:xfrm>
            <a:off x="6516216" y="2571750"/>
            <a:ext cx="1224136" cy="1080120"/>
          </a:xfrm>
          <a:prstGeom prst="sun">
            <a:avLst/>
          </a:prstGeom>
          <a:solidFill>
            <a:srgbClr val="F0E96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39552" y="411510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 smtClean="0"/>
              <a:t>City walls from the 14 </a:t>
            </a:r>
            <a:r>
              <a:rPr lang="en-US" dirty="0" err="1" smtClean="0"/>
              <a:t>th</a:t>
            </a:r>
            <a:r>
              <a:rPr lang="en-US" dirty="0" smtClean="0"/>
              <a:t>/15 </a:t>
            </a:r>
            <a:r>
              <a:rPr lang="en-US" dirty="0" err="1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OLKA\Desktop\Nowy folder\244348739_345587127313041_729369777810324276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2067694"/>
            <a:ext cx="110674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OLKA\Desktop\Nowy folder\244340740_407373117561240_437829043520008028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1419622"/>
            <a:ext cx="4464496" cy="286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C:\Users\OLKA\Desktop\244506059_923241165275314_174440984957304945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3435846"/>
            <a:ext cx="122413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2641924" y="1818450"/>
            <a:ext cx="3946299" cy="168940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pl-PL" dirty="0" smtClean="0"/>
              <a:t>W</a:t>
            </a:r>
            <a:r>
              <a:rPr lang="en-US" dirty="0" smtClean="0"/>
              <a:t>e also have old tram depot opened in 1896</a:t>
            </a:r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5868144" y="4083918"/>
            <a:ext cx="1555844" cy="360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</a:pPr>
            <a:r>
              <a:rPr lang="pl-PL" sz="2800" dirty="0" err="1" smtClean="0">
                <a:solidFill>
                  <a:srgbClr val="202124"/>
                </a:solidFill>
                <a:latin typeface="FreesiaUPC" pitchFamily="34" charset="-34"/>
                <a:cs typeface="FreesiaUPC" pitchFamily="34" charset="-34"/>
              </a:rPr>
              <a:t>trams</a:t>
            </a:r>
            <a:r>
              <a:rPr lang="pl-PL" sz="2800" dirty="0" smtClean="0">
                <a:solidFill>
                  <a:srgbClr val="202124"/>
                </a:solidFill>
                <a:latin typeface="FreesiaUPC" pitchFamily="34" charset="-34"/>
                <a:cs typeface="FreesiaUPC" pitchFamily="34" charset="-34"/>
              </a:rPr>
              <a:t> &lt;3</a:t>
            </a:r>
            <a:endParaRPr sz="2800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OLKA\Desktop\244223037_157703256559661_725122467127987705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3219822"/>
            <a:ext cx="1420145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OLKA\Desktop\244333465_148305387517263_524234755642131922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5" y="555526"/>
            <a:ext cx="139988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Google Shape;136;p19"/>
          <p:cNvSpPr/>
          <p:nvPr/>
        </p:nvSpPr>
        <p:spPr>
          <a:xfrm>
            <a:off x="2267744" y="195486"/>
            <a:ext cx="654811" cy="63779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dist="9525" dir="5400000" algn="bl" rotWithShape="0">
              <a:schemeClr val="lt2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pl-PL" b="1" dirty="0" err="1" smtClean="0"/>
              <a:t>Grudziadz</a:t>
            </a:r>
            <a:r>
              <a:rPr lang="pl-PL" b="1" dirty="0" smtClean="0"/>
              <a:t> </a:t>
            </a:r>
            <a:r>
              <a:rPr lang="pl-PL" b="1" dirty="0" err="1" smtClean="0"/>
              <a:t>bridge</a:t>
            </a:r>
            <a:endParaRPr b="1" dirty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63234" cy="17855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We also have a bridge named after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Bronisław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Malinowski, it is the longest road and railway bridge in Poland, which is located on the lower Vistula in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Grudzi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dz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and it measures 1098 meters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lv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It is named after the athlete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Bronisław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Malinowski who died in a road accident on September 27, 1981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</a:t>
            </a:r>
            <a:endParaRPr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2" name="Google Shape;352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353" name="Google Shape;353;p35"/>
          <p:cNvPicPr preferRelativeResize="0"/>
          <p:nvPr/>
        </p:nvPicPr>
        <p:blipFill rotWithShape="1">
          <a:blip r:embed="rId3">
            <a:alphaModFix/>
          </a:blip>
          <a:srcRect l="4708" t="5702" r="44108" b="17856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/>
          <p:nvPr/>
        </p:nvSpPr>
        <p:spPr>
          <a:xfrm>
            <a:off x="6804248" y="2859782"/>
            <a:ext cx="682509" cy="602863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C:\Users\OLKA\Desktop\244133107_763414201161571_467530267929636398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720" y="3075806"/>
            <a:ext cx="2736304" cy="156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pl-PL" dirty="0" err="1" smtClean="0"/>
              <a:t>Historical</a:t>
            </a:r>
            <a:r>
              <a:rPr lang="pl-PL" dirty="0" smtClean="0"/>
              <a:t> </a:t>
            </a:r>
            <a:r>
              <a:rPr lang="pl-PL" dirty="0" err="1" smtClean="0"/>
              <a:t>monuments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895282" cy="7054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graniaries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recognizable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9" name="Google Shape;88;p14"/>
          <p:cNvSpPr/>
          <p:nvPr/>
        </p:nvSpPr>
        <p:spPr>
          <a:xfrm>
            <a:off x="7092280" y="2859782"/>
            <a:ext cx="554654" cy="537022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C:\Users\OLKA\Desktop\Nowy folder\244103347_2148402908648696_766483105408956469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995686"/>
            <a:ext cx="2307779" cy="1308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OLKA\Desktop\244285526_401108865015410_735057536037472781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363838"/>
            <a:ext cx="2376264" cy="13307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8" name="Picture 4" descr="C:\Users\OLKA\Desktop\244367466_118239940523016_848485900538118267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3435846"/>
            <a:ext cx="2095500" cy="119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Users\OLKA\Desktop\244553213_546647753302893_801780965528295454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9992" y="1707654"/>
            <a:ext cx="2211091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l="4708" t="5702" r="44108" b="17856"/>
          <a:stretch/>
        </p:blipFill>
        <p:spPr>
          <a:xfrm>
            <a:off x="6372200" y="2427734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>
              <a:spcAft>
                <a:spcPts val="8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Segoe UI Historic"/>
              </a:rPr>
              <a:t>Despite the old buildings that can be visited on a daily basis, we can also boast beautiful parks, at the top Vistula </a:t>
            </a:r>
            <a:r>
              <a:rPr lang="en-US" dirty="0" err="1" smtClean="0">
                <a:solidFill>
                  <a:schemeClr val="tx1"/>
                </a:solidFill>
                <a:latin typeface="Segoe UI Historic"/>
              </a:rPr>
              <a:t>Błonia</a:t>
            </a:r>
            <a:r>
              <a:rPr lang="en-US" dirty="0" smtClean="0">
                <a:solidFill>
                  <a:schemeClr val="tx1"/>
                </a:solidFill>
                <a:latin typeface="Segoe UI Historic"/>
              </a:rPr>
              <a:t> and the castle hill at which there is one of the most recognizable monument, i.e. </a:t>
            </a:r>
            <a:r>
              <a:rPr lang="en-US" dirty="0" err="1" smtClean="0">
                <a:solidFill>
                  <a:schemeClr val="tx1"/>
                </a:solidFill>
                <a:latin typeface="Segoe UI Historic"/>
              </a:rPr>
              <a:t>Klimek</a:t>
            </a:r>
            <a:r>
              <a:rPr lang="en-US" dirty="0" smtClean="0">
                <a:solidFill>
                  <a:schemeClr val="tx1"/>
                </a:solidFill>
                <a:latin typeface="Segoe UI Historic"/>
              </a:rPr>
              <a:t> tower with an observation deck.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">
            <a:off x="1350414" y="1131595"/>
            <a:ext cx="808601" cy="25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Otwórz zdjęc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1203598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246</Words>
  <Application>Microsoft Office PowerPoint</Application>
  <PresentationFormat>Pokaz na ekranie (16:9)</PresentationFormat>
  <Paragraphs>27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Arial</vt:lpstr>
      <vt:lpstr>Dancing Script</vt:lpstr>
      <vt:lpstr>Bitter Thin</vt:lpstr>
      <vt:lpstr>Bookman Old Style</vt:lpstr>
      <vt:lpstr>FreesiaUPC</vt:lpstr>
      <vt:lpstr>Batang</vt:lpstr>
      <vt:lpstr>Segoe UI Historic</vt:lpstr>
      <vt:lpstr>Perpetua Titling MT</vt:lpstr>
      <vt:lpstr>Centaur</vt:lpstr>
      <vt:lpstr>Paris template</vt:lpstr>
      <vt:lpstr>My city is Grudziadz</vt:lpstr>
      <vt:lpstr>President of Grudziadz</vt:lpstr>
      <vt:lpstr>Map of the Kuzarian - Pomeranian poviat</vt:lpstr>
      <vt:lpstr>Grudizadz  &lt;3</vt:lpstr>
      <vt:lpstr>City walls from the 14 th/15 th century.</vt:lpstr>
      <vt:lpstr>We also have old tram depot opened in 1896</vt:lpstr>
      <vt:lpstr>Grudziadz bridge</vt:lpstr>
      <vt:lpstr>Historical monuments</vt:lpstr>
      <vt:lpstr>A picture is worth a thousand words</vt:lpstr>
      <vt:lpstr>Vistula Błonia,parks,  and the castle hill Klimek tower 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city is Grudziadz</dc:title>
  <dc:creator>OLKA</dc:creator>
  <cp:lastModifiedBy>OLKA</cp:lastModifiedBy>
  <cp:revision>85</cp:revision>
  <dcterms:modified xsi:type="dcterms:W3CDTF">2021-10-07T14:26:43Z</dcterms:modified>
</cp:coreProperties>
</file>