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D"/>
    <a:srgbClr val="383838"/>
    <a:srgbClr val="2E2E2E"/>
    <a:srgbClr val="000000"/>
    <a:srgbClr val="002D83"/>
    <a:srgbClr val="682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19B9-E207-48A1-87D3-093FFD2AA33E}" type="datetimeFigureOut">
              <a:rPr lang="sk-SK" smtClean="0"/>
              <a:pPr/>
              <a:t>15.04.2021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DCE6-5AA4-4292-8BF1-C6877488DE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19B9-E207-48A1-87D3-093FFD2AA33E}" type="datetimeFigureOut">
              <a:rPr lang="sk-SK" smtClean="0"/>
              <a:pPr/>
              <a:t>15.04.2021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DCE6-5AA4-4292-8BF1-C6877488DE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19B9-E207-48A1-87D3-093FFD2AA33E}" type="datetimeFigureOut">
              <a:rPr lang="sk-SK" smtClean="0"/>
              <a:pPr/>
              <a:t>15.04.2021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DCE6-5AA4-4292-8BF1-C6877488DE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19B9-E207-48A1-87D3-093FFD2AA33E}" type="datetimeFigureOut">
              <a:rPr lang="sk-SK" smtClean="0"/>
              <a:pPr/>
              <a:t>15.04.2021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DCE6-5AA4-4292-8BF1-C6877488DE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19B9-E207-48A1-87D3-093FFD2AA33E}" type="datetimeFigureOut">
              <a:rPr lang="sk-SK" smtClean="0"/>
              <a:pPr/>
              <a:t>15.04.2021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DCE6-5AA4-4292-8BF1-C6877488DE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19B9-E207-48A1-87D3-093FFD2AA33E}" type="datetimeFigureOut">
              <a:rPr lang="sk-SK" smtClean="0"/>
              <a:pPr/>
              <a:t>15.04.2021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DCE6-5AA4-4292-8BF1-C6877488DE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19B9-E207-48A1-87D3-093FFD2AA33E}" type="datetimeFigureOut">
              <a:rPr lang="sk-SK" smtClean="0"/>
              <a:pPr/>
              <a:t>15.04.2021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DCE6-5AA4-4292-8BF1-C6877488DE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19B9-E207-48A1-87D3-093FFD2AA33E}" type="datetimeFigureOut">
              <a:rPr lang="sk-SK" smtClean="0"/>
              <a:pPr/>
              <a:t>15.04.2021</a:t>
            </a:fld>
            <a:endParaRPr lang="sk-SK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1DCE6-5AA4-4292-8BF1-C6877488DE4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19B9-E207-48A1-87D3-093FFD2AA33E}" type="datetimeFigureOut">
              <a:rPr lang="sk-SK" smtClean="0"/>
              <a:pPr/>
              <a:t>15.04.2021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DCE6-5AA4-4292-8BF1-C6877488DE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19B9-E207-48A1-87D3-093FFD2AA33E}" type="datetimeFigureOut">
              <a:rPr lang="sk-SK" smtClean="0"/>
              <a:pPr/>
              <a:t>15.04.2021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5A1DCE6-5AA4-4292-8BF1-C6877488DE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BF419B9-E207-48A1-87D3-093FFD2AA33E}" type="datetimeFigureOut">
              <a:rPr lang="sk-SK" smtClean="0"/>
              <a:pPr/>
              <a:t>15.04.2021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DCE6-5AA4-4292-8BF1-C6877488DE4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ľná forma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BF419B9-E207-48A1-87D3-093FFD2AA33E}" type="datetimeFigureOut">
              <a:rPr lang="sk-SK" smtClean="0"/>
              <a:pPr/>
              <a:t>15.04.2021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A1DCE6-5AA4-4292-8BF1-C6877488DE4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21157156">
            <a:off x="755576" y="2492896"/>
            <a:ext cx="5976664" cy="1080120"/>
          </a:xfrm>
        </p:spPr>
        <p:txBody>
          <a:bodyPr>
            <a:normAutofit/>
          </a:bodyPr>
          <a:lstStyle/>
          <a:p>
            <a:r>
              <a:rPr lang="sk-SK" sz="50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JA A MOJA </a:t>
            </a:r>
            <a:r>
              <a:rPr lang="sk-SK" sz="5000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</a:rPr>
              <a:t>šKOLA</a:t>
            </a:r>
            <a:endParaRPr lang="sk-SK" sz="5000" dirty="0">
              <a:solidFill>
                <a:schemeClr val="bg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21082558">
            <a:off x="902560" y="3499622"/>
            <a:ext cx="972151" cy="400657"/>
          </a:xfrm>
        </p:spPr>
        <p:txBody>
          <a:bodyPr>
            <a:normAutofit fontScale="25000" lnSpcReduction="20000"/>
          </a:bodyPr>
          <a:lstStyle/>
          <a:p>
            <a:endParaRPr lang="sk-SK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sk-SK" sz="6400" dirty="0">
                <a:solidFill>
                  <a:schemeClr val="tx2">
                    <a:lumMod val="10000"/>
                  </a:schemeClr>
                </a:solidFill>
              </a:rPr>
              <a:t>Katarína </a:t>
            </a:r>
            <a:r>
              <a:rPr lang="sk-SK" sz="6400" dirty="0" err="1">
                <a:solidFill>
                  <a:schemeClr val="tx2">
                    <a:lumMod val="10000"/>
                  </a:schemeClr>
                </a:solidFill>
              </a:rPr>
              <a:t>Fuziová</a:t>
            </a:r>
            <a:endParaRPr lang="sk-SK" sz="6400" dirty="0">
              <a:solidFill>
                <a:schemeClr val="tx2">
                  <a:lumMod val="10000"/>
                </a:schemeClr>
              </a:solidFill>
              <a:latin typeface="Bookshelf Symbol 7" pitchFamily="2" charset="2"/>
            </a:endParaRPr>
          </a:p>
        </p:txBody>
      </p:sp>
      <p:pic>
        <p:nvPicPr>
          <p:cNvPr id="4" name="We The Kings - Sad Song (Official Lyric Video) ft. Elena Coats">
            <a:hlinkClick r:id="" action="ppaction://media"/>
            <a:extLst>
              <a:ext uri="{FF2B5EF4-FFF2-40B4-BE49-F238E27FC236}">
                <a16:creationId xmlns:a16="http://schemas.microsoft.com/office/drawing/2014/main" id="{7789EB17-E767-49A2-8D56-A448A52C5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116632"/>
            <a:ext cx="361281" cy="36128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81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Chodievame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vych</a:t>
            </a:r>
            <a:r>
              <a:rPr lang="sk-SK" dirty="0" err="1">
                <a:solidFill>
                  <a:srgbClr val="FF0000"/>
                </a:solidFill>
              </a:rPr>
              <a:t>ádzky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Zástupný symbol obsahu 3" descr="Chodivame na vichádzk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  <a:solidFill>
            <a:srgbClr val="3D3D3D"/>
          </a:solidFill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FF0000"/>
                </a:solidFill>
              </a:rPr>
              <a:t>Mávame tu aj lyžiarske výcviky</a:t>
            </a:r>
          </a:p>
        </p:txBody>
      </p:sp>
      <p:pic>
        <p:nvPicPr>
          <p:cNvPr id="4" name="Zástupný symbol obsahu 3" descr="Ližiarsky výcv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3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756696"/>
          </a:xfrm>
        </p:spPr>
        <p:txBody>
          <a:bodyPr>
            <a:normAutofit fontScale="90000"/>
          </a:bodyPr>
          <a:lstStyle/>
          <a:p>
            <a:r>
              <a:rPr lang="sk-SK" sz="2800" dirty="0">
                <a:solidFill>
                  <a:srgbClr val="FF0000"/>
                </a:solidFill>
              </a:rPr>
              <a:t>Na našu školu chodievajú </a:t>
            </a:r>
            <a:r>
              <a:rPr lang="en-US" sz="2800" dirty="0" err="1">
                <a:solidFill>
                  <a:srgbClr val="FF0000"/>
                </a:solidFill>
              </a:rPr>
              <a:t>aj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sk-SK" sz="2800" dirty="0">
                <a:solidFill>
                  <a:srgbClr val="FF0000"/>
                </a:solidFill>
              </a:rPr>
              <a:t>rôzne talenty</a:t>
            </a:r>
            <a:r>
              <a:rPr lang="sk-SK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Zástupný symbol obsahu 3" descr="oh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3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Ďakujem za pozornosť.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5191 0.16667 L 0.03386 3.7037E-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" y="-8333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Táto škola je super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rgbClr val="002D83"/>
                </a:solidFill>
              </a:rPr>
              <a:t>Je to tu super, mne sa tu veľmi páči.</a:t>
            </a:r>
          </a:p>
          <a:p>
            <a:r>
              <a:rPr lang="sk-SK" dirty="0">
                <a:solidFill>
                  <a:srgbClr val="002D83"/>
                </a:solidFill>
              </a:rPr>
              <a:t>Mám tu veľa kamarátov.</a:t>
            </a:r>
          </a:p>
          <a:p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sk-SK" dirty="0" err="1">
                <a:solidFill>
                  <a:srgbClr val="FF0000"/>
                </a:solidFill>
              </a:rPr>
              <a:t>šetko</a:t>
            </a:r>
            <a:r>
              <a:rPr lang="sk-SK" dirty="0">
                <a:solidFill>
                  <a:srgbClr val="FF0000"/>
                </a:solidFill>
              </a:rPr>
              <a:t> tu je super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772816"/>
            <a:ext cx="7772400" cy="4572000"/>
          </a:xfrm>
        </p:spPr>
        <p:txBody>
          <a:bodyPr/>
          <a:lstStyle/>
          <a:p>
            <a:r>
              <a:rPr lang="sk-SK" dirty="0">
                <a:solidFill>
                  <a:srgbClr val="002060"/>
                </a:solidFill>
              </a:rPr>
              <a:t>Máme tu rôzne aktivity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marL="36576" indent="0">
              <a:buNone/>
            </a:pPr>
            <a:endParaRPr lang="sk-SK" dirty="0">
              <a:solidFill>
                <a:srgbClr val="682A39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400" y="332656"/>
            <a:ext cx="7715200" cy="1642194"/>
          </a:xfrm>
        </p:spPr>
        <p:txBody>
          <a:bodyPr>
            <a:normAutofit fontScale="90000"/>
          </a:bodyPr>
          <a:lstStyle/>
          <a:p>
            <a:r>
              <a:rPr lang="sk-SK" dirty="0">
                <a:solidFill>
                  <a:srgbClr val="FF0000"/>
                </a:solidFill>
              </a:rPr>
              <a:t>Ale teraz tu veľká </a:t>
            </a:r>
            <a:r>
              <a:rPr lang="sk-SK" dirty="0" err="1">
                <a:solidFill>
                  <a:srgbClr val="FF0000"/>
                </a:solidFill>
              </a:rPr>
              <a:t>sranda</a:t>
            </a:r>
            <a:r>
              <a:rPr lang="sk-SK" dirty="0">
                <a:solidFill>
                  <a:srgbClr val="FF0000"/>
                </a:solidFill>
              </a:rPr>
              <a:t> nie je, lebo musíme nosiť stále rúška</a:t>
            </a:r>
          </a:p>
        </p:txBody>
      </p:sp>
      <p:pic>
        <p:nvPicPr>
          <p:cNvPr id="1026" name="Picture 2" descr="C:\Users\peter\Desktop\KATKA\rus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76872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72400" cy="108012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sk-SK" dirty="0">
                <a:solidFill>
                  <a:srgbClr val="FF0000"/>
                </a:solidFill>
              </a:rPr>
              <a:t>á</a:t>
            </a:r>
            <a:r>
              <a:rPr lang="en-US" dirty="0" err="1">
                <a:solidFill>
                  <a:srgbClr val="FF0000"/>
                </a:solidFill>
              </a:rPr>
              <a:t>vame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karneval</a:t>
            </a:r>
            <a:r>
              <a:rPr lang="sk-SK" dirty="0">
                <a:solidFill>
                  <a:srgbClr val="FF0000"/>
                </a:solidFill>
              </a:rPr>
              <a:t>y</a:t>
            </a:r>
          </a:p>
        </p:txBody>
      </p:sp>
      <p:pic>
        <p:nvPicPr>
          <p:cNvPr id="1026" name="Picture 2" descr="C:\Users\peter\Desktop\KATKA\Karnev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427478">
            <a:off x="1546255" y="1576673"/>
            <a:ext cx="6412774" cy="427518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08012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Sväté omše</a:t>
            </a:r>
          </a:p>
        </p:txBody>
      </p:sp>
      <p:pic>
        <p:nvPicPr>
          <p:cNvPr id="3075" name="Picture 3" descr="C:\Users\peter\Desktop\daniel\memes\hdimgfc406116b3c667d89f42926cce921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16868">
            <a:off x="970426" y="1324137"/>
            <a:ext cx="5144616" cy="3429744"/>
          </a:xfrm>
          <a:prstGeom prst="rect">
            <a:avLst/>
          </a:prstGeom>
          <a:noFill/>
        </p:spPr>
      </p:pic>
      <p:pic>
        <p:nvPicPr>
          <p:cNvPr id="10" name="Picture 2" descr="C:\Users\peter\Desktop\daniel\memes\bol si tam ked z laski knam trpel p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7927">
            <a:off x="5519816" y="3162847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Hviezdoslavov Kubín</a:t>
            </a:r>
          </a:p>
        </p:txBody>
      </p:sp>
      <p:pic>
        <p:nvPicPr>
          <p:cNvPr id="4" name="Zástupný symbol obsahu 3" descr="H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035988" cy="4525963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FF0000"/>
                </a:solidFill>
              </a:rPr>
              <a:t>Divadlá</a:t>
            </a:r>
          </a:p>
        </p:txBody>
      </p:sp>
      <p:pic>
        <p:nvPicPr>
          <p:cNvPr id="4" name="Zástupný symbol obsahu 3" descr="divad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6527" y="1628800"/>
            <a:ext cx="6788945" cy="45259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18495"/>
            <a:ext cx="7467600" cy="1143000"/>
          </a:xfrm>
        </p:spPr>
        <p:txBody>
          <a:bodyPr/>
          <a:lstStyle/>
          <a:p>
            <a:r>
              <a:rPr lang="sk-SK" sz="3200" dirty="0">
                <a:solidFill>
                  <a:srgbClr val="FF0000"/>
                </a:solidFill>
              </a:rPr>
              <a:t>A aby tu bola nejaká sranda tak sa pozrite.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>
                <a:solidFill>
                  <a:srgbClr val="002060"/>
                </a:solidFill>
              </a:rPr>
              <a:t>Ak neviete na čo, tak sa pozrite na Mikuláša Tadeáša v našej triede.</a:t>
            </a:r>
            <a:endParaRPr lang="sk-SK" baseline="30000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peter\Desktop\daniel\memes\mikulas v nasej trie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0942">
            <a:off x="378536" y="2669217"/>
            <a:ext cx="3090918" cy="3958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259</TotalTime>
  <Words>106</Words>
  <Application>Microsoft Office PowerPoint</Application>
  <PresentationFormat>Prezentácia na obrazovke (4:3)</PresentationFormat>
  <Paragraphs>19</Paragraphs>
  <Slides>13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Bookshelf Symbol 7</vt:lpstr>
      <vt:lpstr>Franklin Gothic Book</vt:lpstr>
      <vt:lpstr>Wingdings 2</vt:lpstr>
      <vt:lpstr>Technický</vt:lpstr>
      <vt:lpstr>JA A MOJA šKOLA</vt:lpstr>
      <vt:lpstr>Táto škola je super</vt:lpstr>
      <vt:lpstr>Všetko tu je super</vt:lpstr>
      <vt:lpstr>Ale teraz tu veľká sranda nie je, lebo musíme nosiť stále rúška</vt:lpstr>
      <vt:lpstr>Mávame tu karnevaly</vt:lpstr>
      <vt:lpstr>Sväté omše</vt:lpstr>
      <vt:lpstr>Hviezdoslavov Kubín</vt:lpstr>
      <vt:lpstr>Divadlá</vt:lpstr>
      <vt:lpstr>A aby tu bola nejaká sranda tak sa pozrite.</vt:lpstr>
      <vt:lpstr>Chodievame aj na vychádzky</vt:lpstr>
      <vt:lpstr>Mávame tu aj lyžiarske výcviky</vt:lpstr>
      <vt:lpstr>Na našu školu chodievajú aj rôzne talenty </vt:lpstr>
      <vt:lpstr>Ďakujem za pozornosť.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 a moja škola</dc:title>
  <dc:creator>peter</dc:creator>
  <cp:lastModifiedBy>Správca</cp:lastModifiedBy>
  <cp:revision>23</cp:revision>
  <dcterms:created xsi:type="dcterms:W3CDTF">2021-03-25T16:55:51Z</dcterms:created>
  <dcterms:modified xsi:type="dcterms:W3CDTF">2021-04-15T09:16:06Z</dcterms:modified>
</cp:coreProperties>
</file>