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1090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30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7778D-82B4-4667-9F73-4AACBB7C3421}" type="datetimeFigureOut">
              <a:rPr lang="pl-PL" smtClean="0"/>
              <a:pPr/>
              <a:t>31.08.2022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1C1DF-447C-48B0-B289-F1FC67B66F3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7778D-82B4-4667-9F73-4AACBB7C3421}" type="datetimeFigureOut">
              <a:rPr lang="pl-PL" smtClean="0"/>
              <a:pPr/>
              <a:t>31.08.2022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1C1DF-447C-48B0-B289-F1FC67B66F3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7778D-82B4-4667-9F73-4AACBB7C3421}" type="datetimeFigureOut">
              <a:rPr lang="pl-PL" smtClean="0"/>
              <a:pPr/>
              <a:t>31.08.2022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1C1DF-447C-48B0-B289-F1FC67B66F3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7778D-82B4-4667-9F73-4AACBB7C3421}" type="datetimeFigureOut">
              <a:rPr lang="pl-PL" smtClean="0"/>
              <a:pPr/>
              <a:t>31.08.2022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1C1DF-447C-48B0-B289-F1FC67B66F3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7778D-82B4-4667-9F73-4AACBB7C3421}" type="datetimeFigureOut">
              <a:rPr lang="pl-PL" smtClean="0"/>
              <a:pPr/>
              <a:t>31.08.2022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1C1DF-447C-48B0-B289-F1FC67B66F3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7778D-82B4-4667-9F73-4AACBB7C3421}" type="datetimeFigureOut">
              <a:rPr lang="pl-PL" smtClean="0"/>
              <a:pPr/>
              <a:t>31.08.2022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1C1DF-447C-48B0-B289-F1FC67B66F3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7778D-82B4-4667-9F73-4AACBB7C3421}" type="datetimeFigureOut">
              <a:rPr lang="pl-PL" smtClean="0"/>
              <a:pPr/>
              <a:t>31.08.2022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1C1DF-447C-48B0-B289-F1FC67B66F3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7778D-82B4-4667-9F73-4AACBB7C3421}" type="datetimeFigureOut">
              <a:rPr lang="pl-PL" smtClean="0"/>
              <a:pPr/>
              <a:t>31.08.2022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1C1DF-447C-48B0-B289-F1FC67B66F3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7778D-82B4-4667-9F73-4AACBB7C3421}" type="datetimeFigureOut">
              <a:rPr lang="pl-PL" smtClean="0"/>
              <a:pPr/>
              <a:t>31.08.2022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1C1DF-447C-48B0-B289-F1FC67B66F3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7778D-82B4-4667-9F73-4AACBB7C3421}" type="datetimeFigureOut">
              <a:rPr lang="pl-PL" smtClean="0"/>
              <a:pPr/>
              <a:t>31.08.2022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1C1DF-447C-48B0-B289-F1FC67B66F3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ze ściętym i zaokrąglonym rogi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ójkąt prostokątny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7778D-82B4-4667-9F73-4AACBB7C3421}" type="datetimeFigureOut">
              <a:rPr lang="pl-PL" smtClean="0"/>
              <a:pPr/>
              <a:t>31.08.2022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551C1DF-447C-48B0-B289-F1FC67B66F31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10" name="Dowolny kształt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Dowolny kształt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owolny kształt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0" name="Symbol zastępczy tekstu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A97778D-82B4-4667-9F73-4AACBB7C3421}" type="datetimeFigureOut">
              <a:rPr lang="pl-PL" smtClean="0"/>
              <a:pPr/>
              <a:t>31.08.2022</a:t>
            </a:fld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551C1DF-447C-48B0-B289-F1FC67B66F31}" type="slidenum">
              <a:rPr lang="pl-PL" smtClean="0"/>
              <a:pPr/>
              <a:t>‹#›</a:t>
            </a:fld>
            <a:endParaRPr lang="pl-PL"/>
          </a:p>
        </p:txBody>
      </p:sp>
      <p:grpSp>
        <p:nvGrpSpPr>
          <p:cNvPr id="2" name="Grup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Dowolny kształt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Dowolny kształt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500034" y="1071546"/>
            <a:ext cx="7851648" cy="900106"/>
          </a:xfrm>
        </p:spPr>
        <p:txBody>
          <a:bodyPr>
            <a:normAutofit fontScale="90000"/>
          </a:bodyPr>
          <a:lstStyle/>
          <a:p>
            <a:pPr algn="ctr"/>
            <a:r>
              <a:rPr lang="pl-PL" sz="4000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Zagadnienia realizowane na zajęciach wychowania do życia w rodzinie w roku szkolnym </a:t>
            </a:r>
            <a:r>
              <a:rPr lang="pl-PL" sz="4000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2022/2023 </a:t>
            </a:r>
            <a:endParaRPr lang="pl-PL" sz="4000" dirty="0">
              <a:solidFill>
                <a:schemeClr val="tx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500034" y="2428868"/>
            <a:ext cx="7854696" cy="1752600"/>
          </a:xfrm>
        </p:spPr>
        <p:txBody>
          <a:bodyPr>
            <a:normAutofit/>
          </a:bodyPr>
          <a:lstStyle/>
          <a:p>
            <a:pPr algn="l"/>
            <a:r>
              <a:rPr lang="pl-PL" sz="4000" dirty="0" smtClean="0">
                <a:latin typeface="Times New Roman" pitchFamily="18" charset="0"/>
                <a:cs typeface="Times New Roman" pitchFamily="18" charset="0"/>
              </a:rPr>
              <a:t>Prowadzący :</a:t>
            </a:r>
          </a:p>
          <a:p>
            <a:pPr algn="l"/>
            <a:r>
              <a:rPr lang="pl-PL" sz="4000" dirty="0" smtClean="0">
                <a:latin typeface="Times New Roman" pitchFamily="18" charset="0"/>
                <a:cs typeface="Times New Roman" pitchFamily="18" charset="0"/>
              </a:rPr>
              <a:t>			Daniel Zwoliński</a:t>
            </a:r>
            <a:endParaRPr lang="pl-PL" sz="4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Obraz 3" descr="rodzin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43174" y="4572008"/>
            <a:ext cx="3190890" cy="212339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28596" y="1071546"/>
            <a:ext cx="8258204" cy="1204170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Klasa 5</a:t>
            </a:r>
            <a:br>
              <a:rPr lang="pl-PL" dirty="0" smtClean="0"/>
            </a:br>
            <a:r>
              <a:rPr lang="pl-PL" sz="4000" dirty="0" smtClean="0"/>
              <a:t>9 lekcji dla całej klasy</a:t>
            </a:r>
            <a:br>
              <a:rPr lang="pl-PL" sz="4000" dirty="0" smtClean="0"/>
            </a:br>
            <a:r>
              <a:rPr lang="pl-PL" sz="4000" dirty="0" smtClean="0"/>
              <a:t>Po 5 lekcji z podziałem na dziewczynki i chłopców.</a:t>
            </a:r>
            <a:endParaRPr lang="pl-PL" sz="4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00034" y="2285992"/>
            <a:ext cx="8229600" cy="4389120"/>
          </a:xfrm>
        </p:spPr>
        <p:txBody>
          <a:bodyPr>
            <a:normAutofit/>
          </a:bodyPr>
          <a:lstStyle/>
          <a:p>
            <a:r>
              <a:rPr lang="pl-PL" sz="2000" dirty="0" smtClean="0"/>
              <a:t>Gdzie dom, tam serce twoje.</a:t>
            </a:r>
          </a:p>
          <a:p>
            <a:r>
              <a:rPr lang="pl-PL" sz="1800" dirty="0" smtClean="0"/>
              <a:t>Rodzina – moje okno na świat.</a:t>
            </a:r>
          </a:p>
          <a:p>
            <a:r>
              <a:rPr lang="pl-PL" sz="1800" dirty="0" smtClean="0"/>
              <a:t>Emocje i uczucia.</a:t>
            </a:r>
          </a:p>
          <a:p>
            <a:r>
              <a:rPr lang="pl-PL" sz="1800" dirty="0" smtClean="0"/>
              <a:t>Porozmawiajmy- rodzaje komunikacji.</a:t>
            </a:r>
          </a:p>
          <a:p>
            <a:r>
              <a:rPr lang="pl-PL" sz="1800" dirty="0" smtClean="0"/>
              <a:t>Na czym polega świętowanie?</a:t>
            </a:r>
          </a:p>
          <a:p>
            <a:r>
              <a:rPr lang="pl-PL" sz="1800" dirty="0" smtClean="0"/>
              <a:t>Planuję odpoczynek z rodziną.</a:t>
            </a:r>
          </a:p>
          <a:p>
            <a:r>
              <a:rPr lang="pl-PL" sz="1800" dirty="0" smtClean="0"/>
              <a:t>Mądry wybór w świecie gier.</a:t>
            </a:r>
          </a:p>
          <a:p>
            <a:r>
              <a:rPr lang="pl-PL" sz="1800" dirty="0" smtClean="0"/>
              <a:t>Uprzejmość i uczynność.</a:t>
            </a:r>
          </a:p>
          <a:p>
            <a:r>
              <a:rPr lang="pl-PL" sz="1800" dirty="0" smtClean="0"/>
              <a:t>Poszukiwany: przyjaciel, zrozumieć siebie i innych.</a:t>
            </a:r>
          </a:p>
          <a:p>
            <a:r>
              <a:rPr lang="pl-PL" sz="1800" dirty="0" smtClean="0"/>
              <a:t>Moje ciało- godność człowieka.</a:t>
            </a:r>
          </a:p>
          <a:p>
            <a:r>
              <a:rPr lang="pl-PL" sz="1800" dirty="0" smtClean="0"/>
              <a:t>Co się ze mną dzieje?- dojrzewam.</a:t>
            </a:r>
          </a:p>
          <a:p>
            <a:r>
              <a:rPr lang="pl-PL" sz="1800" dirty="0" smtClean="0"/>
              <a:t>Higiena w okresie dojrzewania.</a:t>
            </a:r>
          </a:p>
          <a:p>
            <a:r>
              <a:rPr lang="pl-PL" sz="1800" dirty="0" smtClean="0"/>
              <a:t>Zdrowy styl życia.</a:t>
            </a:r>
          </a:p>
          <a:p>
            <a:endParaRPr lang="pl-PL" sz="1800" dirty="0" smtClean="0"/>
          </a:p>
          <a:p>
            <a:endParaRPr lang="pl-PL" sz="18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zepływ">
  <a:themeElements>
    <a:clrScheme name="Przepły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Przepły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rzepły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13</TotalTime>
  <Words>90</Words>
  <Application>Microsoft Office PowerPoint</Application>
  <PresentationFormat>Pokaz na ekranie (4:3)</PresentationFormat>
  <Paragraphs>17</Paragraphs>
  <Slides>2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</vt:i4>
      </vt:variant>
    </vt:vector>
  </HeadingPairs>
  <TitlesOfParts>
    <vt:vector size="3" baseType="lpstr">
      <vt:lpstr>Przepływ</vt:lpstr>
      <vt:lpstr>Zagadnienia realizowane na zajęciach wychowania do życia w rodzinie w roku szkolnym 2022/2023 </vt:lpstr>
      <vt:lpstr>Klasa 5 9 lekcji dla całej klasy Po 5 lekcji z podziałem na dziewczynki i chłopców.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Zagadnienia realizowane na zajęciach wychowania w rodzinie w roku szkolnym 2021/2022</dc:title>
  <dc:creator>didi75@interia.pl</dc:creator>
  <cp:lastModifiedBy>didi75@interia.pl</cp:lastModifiedBy>
  <cp:revision>4</cp:revision>
  <dcterms:created xsi:type="dcterms:W3CDTF">2021-08-31T07:22:35Z</dcterms:created>
  <dcterms:modified xsi:type="dcterms:W3CDTF">2022-08-31T08:34:18Z</dcterms:modified>
</cp:coreProperties>
</file>